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sldIdLst>
    <p:sldId id="273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22" autoAdjust="0"/>
  </p:normalViewPr>
  <p:slideViewPr>
    <p:cSldViewPr snapToGrid="0" showGuides="1">
      <p:cViewPr varScale="1">
        <p:scale>
          <a:sx n="149" d="100"/>
          <a:sy n="149" d="100"/>
        </p:scale>
        <p:origin x="-510" y="-84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015603" y="222755"/>
            <a:ext cx="1931152" cy="3581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83764" y="227742"/>
            <a:ext cx="1483501" cy="35769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– Service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Prov</a:t>
            </a:r>
            <a:r>
              <a:rPr lang="fr-FR" sz="120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49089" y="227742"/>
            <a:ext cx="1445113" cy="3576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5603" y="3875010"/>
            <a:ext cx="5092900" cy="317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Hardware, PIP,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Configuration Managers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094972" y="1016123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Target of command (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/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Actuator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/Mgr)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119705" y="1008836"/>
            <a:ext cx="1316475" cy="5832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 /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81808" y="1014343"/>
            <a:ext cx="607320" cy="72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Sens/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07602" y="1014383"/>
            <a:ext cx="491806" cy="72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App2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094973" y="2038856"/>
            <a:ext cx="1783675" cy="1705772"/>
            <a:chOff x="2528944" y="957116"/>
            <a:chExt cx="2083696" cy="1705772"/>
          </a:xfrm>
          <a:noFill/>
        </p:grpSpPr>
        <p:sp>
          <p:nvSpPr>
            <p:cNvPr id="2" name="Rectangle 1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Mgr (agent)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6119705" y="2038857"/>
            <a:ext cx="1316476" cy="170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Administration managers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252127" y="249045"/>
            <a:ext cx="1931152" cy="26348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258521" y="3081591"/>
            <a:ext cx="193115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58521" y="3725457"/>
            <a:ext cx="193115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Service Provider server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1391736" y="1895374"/>
            <a:ext cx="1654772" cy="258574"/>
            <a:chOff x="346677" y="1536563"/>
            <a:chExt cx="1654772" cy="258574"/>
          </a:xfrm>
        </p:grpSpPr>
        <p:sp>
          <p:nvSpPr>
            <p:cNvPr id="62" name="Rectangle 61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Access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policy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72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2159"/>
              <a:ext cx="246584" cy="2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3" name="Picture 3" descr="C:\Users\GLTM5861\Desktop\new icons\Data_Prote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628" y="3346176"/>
            <a:ext cx="246584" cy="2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e 21"/>
          <p:cNvGrpSpPr/>
          <p:nvPr/>
        </p:nvGrpSpPr>
        <p:grpSpPr>
          <a:xfrm>
            <a:off x="1388899" y="2506762"/>
            <a:ext cx="1654772" cy="258574"/>
            <a:chOff x="346677" y="2123122"/>
            <a:chExt cx="1654772" cy="258574"/>
          </a:xfrm>
        </p:grpSpPr>
        <p:sp>
          <p:nvSpPr>
            <p:cNvPr id="63" name="Rectangle 62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90" y="3371654"/>
            <a:ext cx="195628" cy="19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e 16"/>
          <p:cNvGrpSpPr/>
          <p:nvPr/>
        </p:nvGrpSpPr>
        <p:grpSpPr>
          <a:xfrm>
            <a:off x="1385342" y="1269516"/>
            <a:ext cx="1661166" cy="259247"/>
            <a:chOff x="348095" y="368079"/>
            <a:chExt cx="1661166" cy="259247"/>
          </a:xfrm>
        </p:grpSpPr>
        <p:sp>
          <p:nvSpPr>
            <p:cNvPr id="60" name="Rectangle 59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(master)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75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95" y="378926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6" name="Picture 2" descr="http://interaction.brand.orange.com/sites/default/files/Administra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42" y="3345268"/>
            <a:ext cx="248400" cy="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e 19"/>
          <p:cNvGrpSpPr/>
          <p:nvPr/>
        </p:nvGrpSpPr>
        <p:grpSpPr>
          <a:xfrm>
            <a:off x="1382108" y="598563"/>
            <a:ext cx="1662981" cy="258948"/>
            <a:chOff x="346280" y="955562"/>
            <a:chExt cx="1662981" cy="258948"/>
          </a:xfrm>
        </p:grpSpPr>
        <p:sp>
          <p:nvSpPr>
            <p:cNvPr id="61" name="Rectangle 60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77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80" y="955562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8" name="Picture 16" descr="http://interaction.brand.orange.com/sites/default/files/Unlock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39" y="3345268"/>
            <a:ext cx="248400" cy="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GLTM5861\Desktop\new icons\Data_Prote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628" y="3969782"/>
            <a:ext cx="246584" cy="2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90" y="3995260"/>
            <a:ext cx="195628" cy="19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 descr="http://interaction.brand.orange.com/sites/default/files/Administra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42" y="3968874"/>
            <a:ext cx="248400" cy="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6" descr="http://interaction.brand.orange.com/sites/default/files/Unlock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39" y="3968874"/>
            <a:ext cx="248400" cy="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 droite 22"/>
          <p:cNvSpPr/>
          <p:nvPr/>
        </p:nvSpPr>
        <p:spPr>
          <a:xfrm>
            <a:off x="562751" y="1592123"/>
            <a:ext cx="672668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62751" y="1404563"/>
            <a:ext cx="596317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</a:p>
        </p:txBody>
      </p:sp>
      <p:sp>
        <p:nvSpPr>
          <p:cNvPr id="102" name="Flèche droite 101"/>
          <p:cNvSpPr/>
          <p:nvPr/>
        </p:nvSpPr>
        <p:spPr>
          <a:xfrm rot="1701862">
            <a:off x="3087065" y="3141708"/>
            <a:ext cx="1321892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202461" y="2808670"/>
            <a:ext cx="781172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endParaRPr lang="fr-FR" sz="11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681808" y="2040424"/>
            <a:ext cx="1317600" cy="1705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Administration </a:t>
            </a:r>
            <a:r>
              <a:rPr lang="fr-FR" sz="14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managers</a:t>
            </a:r>
          </a:p>
        </p:txBody>
      </p:sp>
      <p:cxnSp>
        <p:nvCxnSpPr>
          <p:cNvPr id="106" name="Connecteur droit avec flèche 105"/>
          <p:cNvCxnSpPr/>
          <p:nvPr/>
        </p:nvCxnSpPr>
        <p:spPr>
          <a:xfrm flipV="1">
            <a:off x="5371262" y="320947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5363802" y="237260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/>
          <p:cNvCxnSpPr/>
          <p:nvPr/>
        </p:nvCxnSpPr>
        <p:spPr>
          <a:xfrm flipV="1">
            <a:off x="5358702" y="1613121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429</TotalTime>
  <Words>79</Words>
  <Application>Microsoft Office PowerPoint</Application>
  <PresentationFormat>Affichage à l'écran (16:9)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blank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layer</dc:title>
  <dc:creator>Gaber</dc:creator>
  <cp:lastModifiedBy>Gaber</cp:lastModifiedBy>
  <cp:revision>65</cp:revision>
  <dcterms:created xsi:type="dcterms:W3CDTF">2018-02-22T14:11:41Z</dcterms:created>
  <dcterms:modified xsi:type="dcterms:W3CDTF">2018-03-19T16:57:18Z</dcterms:modified>
</cp:coreProperties>
</file>