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309" r:id="rId2"/>
    <p:sldId id="310" r:id="rId3"/>
    <p:sldId id="307" r:id="rId4"/>
    <p:sldId id="308" r:id="rId5"/>
    <p:sldId id="287" r:id="rId6"/>
    <p:sldId id="297" r:id="rId7"/>
    <p:sldId id="28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149" d="100"/>
          <a:sy n="149" d="100"/>
        </p:scale>
        <p:origin x="-744" y="-84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8CA-D80F-4CE4-9EA3-5A60F3F6014D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2705-D955-4809-A906-EDA123C34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1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48609" y="580819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7670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7978" y="137418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 / 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727979" y="2396920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409441" y="25543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94229" y="3905000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009216" y="4364244"/>
            <a:ext cx="326761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Command 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85790" y="137313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678579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407508" y="2573516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616639" y="113273"/>
            <a:ext cx="4020631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412611" y="4064000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013323" y="356753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005863" y="273066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000763" y="1971185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864821" y="4189458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6603" y="4276852"/>
            <a:ext cx="342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2853328" y="3937509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3288142" y="3542437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3706975" y="3107583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3005728" y="3943374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3445871" y="3542437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3924386" y="3105596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>
            <a:off x="2537489" y="4122944"/>
            <a:ext cx="1654772" cy="258574"/>
            <a:chOff x="346677" y="1536563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2550469" y="2849008"/>
            <a:ext cx="1654772" cy="258574"/>
            <a:chOff x="346677" y="2123122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2540686" y="3279017"/>
            <a:ext cx="1654772" cy="258574"/>
            <a:chOff x="354489" y="368079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2550317" y="3684800"/>
            <a:ext cx="1654772" cy="258574"/>
            <a:chOff x="354489" y="955936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e 92"/>
          <p:cNvGrpSpPr/>
          <p:nvPr/>
        </p:nvGrpSpPr>
        <p:grpSpPr>
          <a:xfrm>
            <a:off x="2575833" y="545908"/>
            <a:ext cx="1654772" cy="258574"/>
            <a:chOff x="346677" y="2123122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e 96"/>
          <p:cNvGrpSpPr/>
          <p:nvPr/>
        </p:nvGrpSpPr>
        <p:grpSpPr>
          <a:xfrm>
            <a:off x="2566050" y="975917"/>
            <a:ext cx="1654772" cy="258574"/>
            <a:chOff x="354489" y="368079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02" name="Rectangle 101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e 105"/>
          <p:cNvGrpSpPr/>
          <p:nvPr/>
        </p:nvGrpSpPr>
        <p:grpSpPr>
          <a:xfrm>
            <a:off x="2575681" y="1381700"/>
            <a:ext cx="1654772" cy="258574"/>
            <a:chOff x="354489" y="955936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e 117"/>
          <p:cNvGrpSpPr/>
          <p:nvPr/>
        </p:nvGrpSpPr>
        <p:grpSpPr>
          <a:xfrm>
            <a:off x="2575681" y="1819844"/>
            <a:ext cx="1654772" cy="258574"/>
            <a:chOff x="346677" y="1536563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2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Rectangle 130"/>
          <p:cNvSpPr/>
          <p:nvPr/>
        </p:nvSpPr>
        <p:spPr>
          <a:xfrm>
            <a:off x="639408" y="3783606"/>
            <a:ext cx="1154821" cy="72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Client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Front end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987491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6552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6860" y="1732516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66861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087182" y="4306389"/>
            <a:ext cx="697572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427468" y="4383127"/>
            <a:ext cx="344464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24672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7124673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752784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955521" y="95003"/>
            <a:ext cx="4020631" cy="43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751493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352205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344745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339645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2190915" y="4253398"/>
            <a:ext cx="720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0243" y="4270458"/>
            <a:ext cx="3348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93807" y="4134934"/>
            <a:ext cx="36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1299897" y="2945321"/>
            <a:ext cx="2448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8" name="Flèche droite 67"/>
          <p:cNvSpPr/>
          <p:nvPr/>
        </p:nvSpPr>
        <p:spPr>
          <a:xfrm rot="5400000">
            <a:off x="2640020" y="2301517"/>
            <a:ext cx="84823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847984" y="2510454"/>
            <a:ext cx="6984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3069076" y="2192943"/>
            <a:ext cx="10930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7311451" y="1939103"/>
            <a:ext cx="0" cy="1816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2034" y="3898606"/>
            <a:ext cx="576000" cy="1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6310982" y="354911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6303522" y="271224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6298422" y="2186887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60190" y="1029139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6279058" y="1462638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00391" y="3797511"/>
            <a:ext cx="1154821" cy="72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Client 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Front end </a:t>
            </a:r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</a:t>
            </a:r>
            <a:endParaRPr lang="fr-FR" sz="1200" dirty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230574" y="3937509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3665388" y="3542437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4084221" y="3107583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3382974" y="3943374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823117" y="3542437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4301632" y="3105596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/>
          <p:cNvGrpSpPr/>
          <p:nvPr/>
        </p:nvGrpSpPr>
        <p:grpSpPr>
          <a:xfrm>
            <a:off x="2914735" y="4122944"/>
            <a:ext cx="1654772" cy="258574"/>
            <a:chOff x="346677" y="1536563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95" name="Rectangle 94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97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e 101"/>
          <p:cNvGrpSpPr/>
          <p:nvPr/>
        </p:nvGrpSpPr>
        <p:grpSpPr>
          <a:xfrm>
            <a:off x="2927715" y="2849008"/>
            <a:ext cx="1654772" cy="258574"/>
            <a:chOff x="346677" y="2123122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e 106"/>
          <p:cNvGrpSpPr/>
          <p:nvPr/>
        </p:nvGrpSpPr>
        <p:grpSpPr>
          <a:xfrm>
            <a:off x="2917932" y="3279017"/>
            <a:ext cx="1654772" cy="258574"/>
            <a:chOff x="354489" y="368079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0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e 110"/>
          <p:cNvGrpSpPr/>
          <p:nvPr/>
        </p:nvGrpSpPr>
        <p:grpSpPr>
          <a:xfrm>
            <a:off x="2927563" y="3684800"/>
            <a:ext cx="1654772" cy="258574"/>
            <a:chOff x="354489" y="955936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ctangle 117"/>
          <p:cNvSpPr/>
          <p:nvPr/>
        </p:nvSpPr>
        <p:spPr>
          <a:xfrm>
            <a:off x="2771332" y="12755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40" name="Flèche droite 139"/>
          <p:cNvSpPr/>
          <p:nvPr/>
        </p:nvSpPr>
        <p:spPr>
          <a:xfrm>
            <a:off x="2507662" y="1703954"/>
            <a:ext cx="432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3255501" y="1498728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690315" y="1103656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V="1">
            <a:off x="4109148" y="668802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>
            <a:off x="3407901" y="1504593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>
            <a:off x="3848044" y="1103656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4326559" y="666815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e 146"/>
          <p:cNvGrpSpPr/>
          <p:nvPr/>
        </p:nvGrpSpPr>
        <p:grpSpPr>
          <a:xfrm>
            <a:off x="2939662" y="1684163"/>
            <a:ext cx="1654772" cy="258574"/>
            <a:chOff x="346677" y="1536563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49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e 149"/>
          <p:cNvGrpSpPr/>
          <p:nvPr/>
        </p:nvGrpSpPr>
        <p:grpSpPr>
          <a:xfrm>
            <a:off x="2952642" y="410227"/>
            <a:ext cx="1654772" cy="258574"/>
            <a:chOff x="346677" y="2123122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1" name="Rectangle 150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" name="Groupe 152"/>
          <p:cNvGrpSpPr/>
          <p:nvPr/>
        </p:nvGrpSpPr>
        <p:grpSpPr>
          <a:xfrm>
            <a:off x="2942859" y="840236"/>
            <a:ext cx="1654772" cy="258574"/>
            <a:chOff x="354489" y="368079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5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e 155"/>
          <p:cNvGrpSpPr/>
          <p:nvPr/>
        </p:nvGrpSpPr>
        <p:grpSpPr>
          <a:xfrm>
            <a:off x="2952490" y="1246019"/>
            <a:ext cx="1654772" cy="258574"/>
            <a:chOff x="354489" y="955936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7" name="Rectangle 156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58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57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48609" y="580819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7670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7978" y="137418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 / 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727979" y="2396920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885133" y="25543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024742" y="1403036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2021905" y="1816210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2018348" y="1007362"/>
            <a:ext cx="1661166" cy="259247"/>
            <a:chOff x="348095" y="368079"/>
            <a:chExt cx="1661166" cy="259247"/>
          </a:xfrm>
        </p:grpSpPr>
        <p:sp>
          <p:nvSpPr>
            <p:cNvPr id="60" name="Rectangle 5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7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015114" y="604957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1286883" y="4047235"/>
            <a:ext cx="59631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942910" y="3744400"/>
            <a:ext cx="639392" cy="5078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85790" y="137313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678579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1883200" y="2573516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2018348" y="3270597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2026161" y="2849008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2004972" y="3667918"/>
            <a:ext cx="1661166" cy="259247"/>
            <a:chOff x="348095" y="368079"/>
            <a:chExt cx="1661166" cy="259247"/>
          </a:xfrm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2004972" y="4100463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Connecteur droit avec flèche 114"/>
          <p:cNvCxnSpPr>
            <a:stCxn id="110" idx="0"/>
            <a:endCxn id="99" idx="2"/>
          </p:cNvCxnSpPr>
          <p:nvPr/>
        </p:nvCxnSpPr>
        <p:spPr>
          <a:xfrm flipV="1">
            <a:off x="2838752" y="3529171"/>
            <a:ext cx="6982" cy="138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2845734" y="3107582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616639" y="113273"/>
            <a:ext cx="4020631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412611" y="4064000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013323" y="356753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005863" y="273066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000763" y="1971185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340513" y="4189458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110" idx="2"/>
          </p:cNvCxnSpPr>
          <p:nvPr/>
        </p:nvCxnSpPr>
        <p:spPr>
          <a:xfrm flipH="1" flipV="1">
            <a:off x="2838752" y="3926492"/>
            <a:ext cx="1815" cy="1743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0510" y="4283246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02576" y="2948683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3204910" y="3615664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987491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6552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6860" y="1732516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66861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224015" y="579411"/>
            <a:ext cx="1931152" cy="1607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363624" y="1396642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2360787" y="1809816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353996" y="931051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1590140" y="3886466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293667" y="3429010"/>
            <a:ext cx="639392" cy="8463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5" name="Connecteur droit avec flèche 4"/>
          <p:cNvCxnSpPr>
            <a:stCxn id="61" idx="2"/>
            <a:endCxn id="62" idx="0"/>
          </p:cNvCxnSpPr>
          <p:nvPr/>
        </p:nvCxnSpPr>
        <p:spPr>
          <a:xfrm>
            <a:off x="3189591" y="1189999"/>
            <a:ext cx="1419" cy="2066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62" idx="2"/>
            <a:endCxn id="63" idx="0"/>
          </p:cNvCxnSpPr>
          <p:nvPr/>
        </p:nvCxnSpPr>
        <p:spPr>
          <a:xfrm flipH="1">
            <a:off x="3188173" y="1655216"/>
            <a:ext cx="2837" cy="154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124672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7124673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222082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2357230" y="3264203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2365043" y="2842614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2343854" y="4094069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3184616" y="3101188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955521" y="95003"/>
            <a:ext cx="4020631" cy="43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751493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352205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344745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339645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679395" y="4183064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99" idx="2"/>
          </p:cNvCxnSpPr>
          <p:nvPr/>
        </p:nvCxnSpPr>
        <p:spPr>
          <a:xfrm flipV="1">
            <a:off x="3179449" y="3522777"/>
            <a:ext cx="5167" cy="571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39392" y="4276852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41458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3543792" y="3609270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0140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1117105" y="1970799"/>
            <a:ext cx="194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7" name="Flèche droite 66"/>
          <p:cNvSpPr/>
          <p:nvPr/>
        </p:nvSpPr>
        <p:spPr>
          <a:xfrm>
            <a:off x="2041043" y="967858"/>
            <a:ext cx="324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8" name="Flèche droite 67"/>
          <p:cNvSpPr/>
          <p:nvPr/>
        </p:nvSpPr>
        <p:spPr>
          <a:xfrm rot="5400000">
            <a:off x="2173437" y="2365636"/>
            <a:ext cx="720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575666" y="2930414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538374" y="2192943"/>
            <a:ext cx="10930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7311451" y="1939103"/>
            <a:ext cx="0" cy="1816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2034" y="3898606"/>
            <a:ext cx="576000" cy="1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6310982" y="354911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6303522" y="271224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6298422" y="2186887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60190" y="1029139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6279058" y="1462638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96695" y="3280085"/>
            <a:ext cx="1206036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335998" y="267494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45" name="Flèche droite 44"/>
          <p:cNvSpPr/>
          <p:nvPr/>
        </p:nvSpPr>
        <p:spPr>
          <a:xfrm>
            <a:off x="1462108" y="778373"/>
            <a:ext cx="733628" cy="2812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46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47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grpSp>
        <p:nvGrpSpPr>
          <p:cNvPr id="65" name="Groupe 45"/>
          <p:cNvGrpSpPr>
            <a:grpSpLocks/>
          </p:cNvGrpSpPr>
          <p:nvPr/>
        </p:nvGrpSpPr>
        <p:grpSpPr bwMode="auto">
          <a:xfrm>
            <a:off x="4296976" y="1346049"/>
            <a:ext cx="482880" cy="329816"/>
            <a:chOff x="4123917" y="3042615"/>
            <a:chExt cx="662738" cy="507492"/>
          </a:xfrm>
        </p:grpSpPr>
        <p:pic>
          <p:nvPicPr>
            <p:cNvPr id="6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4" name="Flèche droite 93"/>
          <p:cNvSpPr/>
          <p:nvPr/>
        </p:nvSpPr>
        <p:spPr>
          <a:xfrm>
            <a:off x="7506601" y="1655174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2" name="Flèche droite 111"/>
          <p:cNvSpPr/>
          <p:nvPr/>
        </p:nvSpPr>
        <p:spPr>
          <a:xfrm rot="2771336">
            <a:off x="3280175" y="1763097"/>
            <a:ext cx="2276918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rgbClr val="000000"/>
                </a:solidFill>
              </a:rPr>
              <a:t>virtualSensor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6" name="Flèche vers le bas 125"/>
          <p:cNvSpPr/>
          <p:nvPr/>
        </p:nvSpPr>
        <p:spPr>
          <a:xfrm flipV="1">
            <a:off x="2774852" y="103432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263409" y="1161900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47" y="115118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Flèche droite 128"/>
          <p:cNvSpPr/>
          <p:nvPr/>
        </p:nvSpPr>
        <p:spPr>
          <a:xfrm rot="16200000">
            <a:off x="5355507" y="2284307"/>
            <a:ext cx="453863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9" name="Flèche vers le bas 78"/>
          <p:cNvSpPr/>
          <p:nvPr/>
        </p:nvSpPr>
        <p:spPr>
          <a:xfrm rot="10800000" flipV="1">
            <a:off x="2250354" y="1064947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0598" y="100123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154407" y="112137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38806" y="117271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197590" y="1388163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723417" y="23197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275634" y="182107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619627" y="115512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7737762" y="70353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7432756" y="1148977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638376" y="150099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2" grpId="0" animBg="1"/>
      <p:bldP spid="94" grpId="0" animBg="1"/>
      <p:bldP spid="96" grpId="0" animBg="1"/>
      <p:bldP spid="112" grpId="0" animBg="1"/>
      <p:bldP spid="126" grpId="0" animBg="1"/>
      <p:bldP spid="127" grpId="0"/>
      <p:bldP spid="129" grpId="0" animBg="1"/>
      <p:bldP spid="131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283682" y="3034802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 Config</a:t>
            </a: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568773" y="4154381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0" name="Flèche droite 129"/>
          <p:cNvSpPr/>
          <p:nvPr/>
        </p:nvSpPr>
        <p:spPr>
          <a:xfrm rot="16200000" flipH="1">
            <a:off x="5260894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8" name="Flèche droite 77"/>
          <p:cNvSpPr/>
          <p:nvPr/>
        </p:nvSpPr>
        <p:spPr>
          <a:xfrm>
            <a:off x="5988018" y="3643528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30312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4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334073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èche droite 68"/>
          <p:cNvSpPr/>
          <p:nvPr/>
        </p:nvSpPr>
        <p:spPr>
          <a:xfrm>
            <a:off x="7374639" y="3694460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574724" y="3127014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7696957" y="457400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622418" y="351789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73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1" grpId="0" animBg="1"/>
      <p:bldP spid="118" grpId="0" animBg="1"/>
      <p:bldP spid="121" grpId="0" animBg="1"/>
      <p:bldP spid="130" grpId="0" animBg="1"/>
      <p:bldP spid="144" grpId="0" animBg="1"/>
      <p:bldP spid="145" grpId="0"/>
      <p:bldP spid="78" grpId="0" animBg="1"/>
      <p:bldP spid="79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021247" y="3075390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5" name="Flèche droite 94"/>
          <p:cNvSpPr/>
          <p:nvPr/>
        </p:nvSpPr>
        <p:spPr>
          <a:xfrm rot="1579945">
            <a:off x="7510032" y="1883761"/>
            <a:ext cx="537890" cy="292966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635365"/>
            <a:ext cx="703119" cy="51364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vSensor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715835" y="4179957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0" name="Flèche droite 119"/>
          <p:cNvSpPr/>
          <p:nvPr/>
        </p:nvSpPr>
        <p:spPr>
          <a:xfrm>
            <a:off x="7440296" y="3678426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3" name="Flèche vers le bas 122"/>
          <p:cNvSpPr/>
          <p:nvPr/>
        </p:nvSpPr>
        <p:spPr>
          <a:xfrm>
            <a:off x="2734377" y="2037818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153099" y="2621492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5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58" y="2603600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Flèche droite 129"/>
          <p:cNvSpPr/>
          <p:nvPr/>
        </p:nvSpPr>
        <p:spPr>
          <a:xfrm rot="16200000" flipH="1">
            <a:off x="5222530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pic>
        <p:nvPicPr>
          <p:cNvPr id="146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7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94" y="3517894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Flèche droite 77"/>
          <p:cNvSpPr/>
          <p:nvPr/>
        </p:nvSpPr>
        <p:spPr>
          <a:xfrm>
            <a:off x="5998028" y="3727164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6" name="Flèche vers le bas 75"/>
          <p:cNvSpPr/>
          <p:nvPr/>
        </p:nvSpPr>
        <p:spPr>
          <a:xfrm flipV="1">
            <a:off x="2412011" y="2019274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68676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1" name="Flèche droite 80"/>
          <p:cNvSpPr/>
          <p:nvPr/>
        </p:nvSpPr>
        <p:spPr>
          <a:xfrm flipH="1">
            <a:off x="5998028" y="3415709"/>
            <a:ext cx="1981592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3" name="Flèche droite 82"/>
          <p:cNvSpPr/>
          <p:nvPr/>
        </p:nvSpPr>
        <p:spPr>
          <a:xfrm rot="5400000" flipH="1">
            <a:off x="5123546" y="2718133"/>
            <a:ext cx="124023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grpSp>
        <p:nvGrpSpPr>
          <p:cNvPr id="64" name="Groupe 45"/>
          <p:cNvGrpSpPr>
            <a:grpSpLocks/>
          </p:cNvGrpSpPr>
          <p:nvPr/>
        </p:nvGrpSpPr>
        <p:grpSpPr bwMode="auto">
          <a:xfrm>
            <a:off x="5756588" y="2291676"/>
            <a:ext cx="482880" cy="329816"/>
            <a:chOff x="4123917" y="3042615"/>
            <a:chExt cx="662738" cy="507492"/>
          </a:xfrm>
        </p:grpSpPr>
        <p:pic>
          <p:nvPicPr>
            <p:cNvPr id="65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ZoneTexte 66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70" name="ZoneTexte 6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6</a:t>
            </a:r>
            <a:endParaRPr lang="fr-FR" sz="1400" dirty="0" smtClean="0"/>
          </a:p>
        </p:txBody>
      </p:sp>
      <p:sp>
        <p:nvSpPr>
          <p:cNvPr id="71" name="ZoneTexte 70"/>
          <p:cNvSpPr txBox="1"/>
          <p:nvPr/>
        </p:nvSpPr>
        <p:spPr>
          <a:xfrm>
            <a:off x="5232422" y="31471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7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8</a:t>
            </a:r>
            <a:endParaRPr lang="fr-FR" sz="1400" dirty="0" smtClean="0"/>
          </a:p>
        </p:txBody>
      </p:sp>
      <p:sp>
        <p:nvSpPr>
          <p:cNvPr id="73" name="ZoneTexte 72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9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535762" y="4612105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10,11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12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610261" y="385524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13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363638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4</a:t>
            </a:r>
            <a:endParaRPr lang="fr-FR" sz="1400" dirty="0" smtClean="0"/>
          </a:p>
        </p:txBody>
      </p:sp>
      <p:sp>
        <p:nvSpPr>
          <p:cNvPr id="84" name="ZoneTexte 83"/>
          <p:cNvSpPr txBox="1"/>
          <p:nvPr/>
        </p:nvSpPr>
        <p:spPr>
          <a:xfrm>
            <a:off x="3032040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5</a:t>
            </a:r>
            <a:endParaRPr lang="fr-FR" sz="1400" dirty="0" smtClean="0"/>
          </a:p>
        </p:txBody>
      </p:sp>
      <p:sp>
        <p:nvSpPr>
          <p:cNvPr id="85" name="ZoneTexte 84"/>
          <p:cNvSpPr txBox="1"/>
          <p:nvPr/>
        </p:nvSpPr>
        <p:spPr>
          <a:xfrm>
            <a:off x="7482449" y="3275920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14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805471" y="3114359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15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182310" y="180657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16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6526543" y="115959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17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7023902" y="1193181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20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709647" y="733714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18,19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7659995" y="1708233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/>
              <a:t>21</a:t>
            </a:r>
            <a:endParaRPr lang="fr-FR" sz="1400" dirty="0" smtClean="0"/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</p:spTree>
    <p:extLst>
      <p:ext uri="{BB962C8B-B14F-4D97-AF65-F5344CB8AC3E}">
        <p14:creationId xmlns:p14="http://schemas.microsoft.com/office/powerpoint/2010/main" val="2986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2" grpId="0" animBg="1"/>
      <p:bldP spid="95" grpId="0" animBg="1"/>
      <p:bldP spid="96" grpId="0" animBg="1"/>
      <p:bldP spid="108" grpId="0" animBg="1"/>
      <p:bldP spid="109" grpId="0" animBg="1"/>
      <p:bldP spid="111" grpId="0" animBg="1"/>
      <p:bldP spid="118" grpId="0" animBg="1"/>
      <p:bldP spid="120" grpId="0" animBg="1"/>
      <p:bldP spid="121" grpId="0" animBg="1"/>
      <p:bldP spid="123" grpId="0" animBg="1"/>
      <p:bldP spid="124" grpId="0"/>
      <p:bldP spid="130" grpId="0" animBg="1"/>
      <p:bldP spid="131" grpId="0" animBg="1"/>
      <p:bldP spid="144" grpId="0" animBg="1"/>
      <p:bldP spid="145" grpId="0"/>
      <p:bldP spid="78" grpId="0" animBg="1"/>
      <p:bldP spid="76" grpId="0" animBg="1"/>
      <p:bldP spid="79" grpId="0" animBg="1"/>
      <p:bldP spid="81" grpId="0" animBg="1"/>
      <p:bldP spid="83" grpId="0" animBg="1"/>
    </p:bldLst>
  </p:timing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27679</TotalTime>
  <Words>650</Words>
  <Application>Microsoft Office PowerPoint</Application>
  <PresentationFormat>Affichage à l'écran (16:9)</PresentationFormat>
  <Paragraphs>239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Gaber</dc:creator>
  <cp:lastModifiedBy>Gaber</cp:lastModifiedBy>
  <cp:revision>146</cp:revision>
  <dcterms:created xsi:type="dcterms:W3CDTF">2017-12-06T12:13:52Z</dcterms:created>
  <dcterms:modified xsi:type="dcterms:W3CDTF">2018-03-22T09:57:17Z</dcterms:modified>
</cp:coreProperties>
</file>