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149" d="100"/>
          <a:sy n="149" d="100"/>
        </p:scale>
        <p:origin x="-792" y="-84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15603" y="222755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83764" y="227742"/>
            <a:ext cx="1483501" cy="3576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2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49089" y="227742"/>
            <a:ext cx="1445113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5603" y="3875010"/>
            <a:ext cx="5092900" cy="317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94972" y="1016123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Target of command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Actuator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/Mgr)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19705" y="1008836"/>
            <a:ext cx="1316475" cy="5832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/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81808" y="1014343"/>
            <a:ext cx="607320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Sens/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07602" y="1014383"/>
            <a:ext cx="491806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094973" y="2038856"/>
            <a:ext cx="1783675" cy="1705772"/>
            <a:chOff x="2528944" y="957116"/>
            <a:chExt cx="2083696" cy="1705772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119705" y="2038857"/>
            <a:ext cx="131647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Administration managers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83369" y="249045"/>
            <a:ext cx="1796337" cy="2634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54949" y="3081591"/>
            <a:ext cx="193115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server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54949" y="3725457"/>
            <a:ext cx="193115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Service Provider server</a:t>
            </a:r>
          </a:p>
        </p:txBody>
      </p:sp>
      <p:pic>
        <p:nvPicPr>
          <p:cNvPr id="73" name="Picture 3" descr="C:\Users\GLTM5861\Desktop\new icons\Data_Pro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56" y="3346176"/>
            <a:ext cx="246584" cy="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818" y="3371654"/>
            <a:ext cx="195628" cy="19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 descr="http://interaction.brand.orange.com/sites/default/files/Administra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0" y="3345268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6" descr="http://interaction.brand.orange.com/sites/default/files/Unlock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67" y="3345268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GLTM5861\Desktop\new icons\Data_Pro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56" y="3969782"/>
            <a:ext cx="246584" cy="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818" y="3995260"/>
            <a:ext cx="195628" cy="19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 descr="http://interaction.brand.orange.com/sites/default/files/Administra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0" y="3968874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http://interaction.brand.orange.com/sites/default/files/Unlock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67" y="3968874"/>
            <a:ext cx="248400" cy="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 droite 22"/>
          <p:cNvSpPr/>
          <p:nvPr/>
        </p:nvSpPr>
        <p:spPr>
          <a:xfrm>
            <a:off x="1336431" y="1592123"/>
            <a:ext cx="448872" cy="1747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1234590" y="1230324"/>
            <a:ext cx="596317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</a:t>
            </a:r>
          </a:p>
        </p:txBody>
      </p:sp>
      <p:sp>
        <p:nvSpPr>
          <p:cNvPr id="102" name="Flèche droite 101"/>
          <p:cNvSpPr/>
          <p:nvPr/>
        </p:nvSpPr>
        <p:spPr>
          <a:xfrm rot="1701862">
            <a:off x="3350108" y="3062364"/>
            <a:ext cx="1042050" cy="174786"/>
          </a:xfrm>
          <a:prstGeom prst="rightArrow">
            <a:avLst>
              <a:gd name="adj1" fmla="val 3957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 rot="16200000">
            <a:off x="3179410" y="2495173"/>
            <a:ext cx="1271671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1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Command &amp; </a:t>
            </a:r>
            <a:r>
              <a:rPr lang="fr-FR" sz="1100" dirty="0" err="1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endParaRPr lang="fr-FR" sz="11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81808" y="2040424"/>
            <a:ext cx="1317600" cy="1705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Administration 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managers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5371262" y="320947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363802" y="2372601"/>
            <a:ext cx="0" cy="194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V="1">
            <a:off x="5358702" y="1613121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828025" y="2347336"/>
            <a:ext cx="1654772" cy="258574"/>
            <a:chOff x="346677" y="1536563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346677" y="1536563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PEP-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Backend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app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66" name="Picture 3" descr="C:\Users\GLTM5861\Desktop\new icons\Data_Prote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90" y="1548553"/>
              <a:ext cx="234000" cy="234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e 66"/>
          <p:cNvGrpSpPr/>
          <p:nvPr/>
        </p:nvGrpSpPr>
        <p:grpSpPr>
          <a:xfrm>
            <a:off x="1841005" y="651396"/>
            <a:ext cx="1654772" cy="258574"/>
            <a:chOff x="346677" y="2123122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346677" y="2123122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8" y="2154595"/>
              <a:ext cx="195628" cy="1956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e 69"/>
          <p:cNvGrpSpPr/>
          <p:nvPr/>
        </p:nvGrpSpPr>
        <p:grpSpPr>
          <a:xfrm>
            <a:off x="1831222" y="1151739"/>
            <a:ext cx="1654772" cy="258574"/>
            <a:chOff x="354489" y="368079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354489" y="368079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PDP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84" name="Picture 2" descr="http://interaction.brand.orange.com/sites/default/files/Administra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71" y="385320"/>
              <a:ext cx="215264" cy="21526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e 85"/>
          <p:cNvGrpSpPr/>
          <p:nvPr/>
        </p:nvGrpSpPr>
        <p:grpSpPr>
          <a:xfrm>
            <a:off x="1840853" y="1685402"/>
            <a:ext cx="1654772" cy="258574"/>
            <a:chOff x="354489" y="955936"/>
            <a:chExt cx="1654772" cy="258574"/>
          </a:xfrm>
          <a:solidFill>
            <a:schemeClr val="bg1">
              <a:lumMod val="75000"/>
            </a:schemeClr>
          </a:solidFill>
        </p:grpSpPr>
        <p:sp>
          <p:nvSpPr>
            <p:cNvPr id="87" name="Rectangle 86"/>
            <p:cNvSpPr/>
            <p:nvPr/>
          </p:nvSpPr>
          <p:spPr>
            <a:xfrm>
              <a:off x="354489" y="955936"/>
              <a:ext cx="1654772" cy="25857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Authenticator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pic>
          <p:nvPicPr>
            <p:cNvPr id="88" name="Picture 16" descr="http://interaction.brand.orange.com/sites/default/files/Unlock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56" y="968350"/>
              <a:ext cx="233024" cy="23302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Rectangle 88"/>
          <p:cNvSpPr/>
          <p:nvPr/>
        </p:nvSpPr>
        <p:spPr>
          <a:xfrm>
            <a:off x="133018" y="1249245"/>
            <a:ext cx="1154821" cy="727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Client 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Front end </a:t>
            </a:r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</a:t>
            </a:r>
            <a:endParaRPr lang="fr-FR" sz="1200" dirty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441</TotalTime>
  <Words>81</Words>
  <Application>Microsoft Office PowerPoint</Application>
  <PresentationFormat>Affichage à l'écran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67</cp:revision>
  <dcterms:created xsi:type="dcterms:W3CDTF">2018-02-22T14:11:41Z</dcterms:created>
  <dcterms:modified xsi:type="dcterms:W3CDTF">2018-03-22T09:59:51Z</dcterms:modified>
</cp:coreProperties>
</file>