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22" autoAdjust="0"/>
  </p:normalViewPr>
  <p:slideViewPr>
    <p:cSldViewPr snapToGrid="0" showGuides="1">
      <p:cViewPr varScale="1">
        <p:scale>
          <a:sx n="94" d="100"/>
          <a:sy n="94" d="100"/>
        </p:scale>
        <p:origin x="-600" y="-96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-35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6C8CA-D80F-4CE4-9EA3-5A60F3F6014D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D2705-D955-4809-A906-EDA123C34C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91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25/03/2018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81280" y="1241219"/>
            <a:ext cx="2052320" cy="3581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GPIO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62" name="Groupe 61"/>
          <p:cNvGrpSpPr/>
          <p:nvPr/>
        </p:nvGrpSpPr>
        <p:grpSpPr>
          <a:xfrm>
            <a:off x="173697" y="2974204"/>
            <a:ext cx="1783675" cy="1705772"/>
            <a:chOff x="2528944" y="957116"/>
            <a:chExt cx="2083696" cy="1705772"/>
          </a:xfrm>
          <a:noFill/>
        </p:grpSpPr>
        <p:sp>
          <p:nvSpPr>
            <p:cNvPr id="63" name="Rectangle 62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81281" y="458712"/>
            <a:ext cx="2052319" cy="689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Hardware, PIP,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Configuration 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Manager</a:t>
            </a:r>
            <a:endParaRPr lang="fr-FR" sz="1400" dirty="0" smtClean="0">
              <a:solidFill>
                <a:schemeClr val="bg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53378" y="2137061"/>
            <a:ext cx="1783675" cy="230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Lamp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driver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53980" y="1821694"/>
            <a:ext cx="1783675" cy="230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Network driver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64327" y="2436811"/>
            <a:ext cx="1783675" cy="230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Application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67280" y="1210332"/>
            <a:ext cx="2052320" cy="3581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GPIO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32" name="Groupe 31"/>
          <p:cNvGrpSpPr/>
          <p:nvPr/>
        </p:nvGrpSpPr>
        <p:grpSpPr>
          <a:xfrm>
            <a:off x="2510497" y="2943317"/>
            <a:ext cx="1783675" cy="1705772"/>
            <a:chOff x="2528944" y="957116"/>
            <a:chExt cx="2083696" cy="1705772"/>
          </a:xfrm>
          <a:noFill/>
        </p:grpSpPr>
        <p:sp>
          <p:nvSpPr>
            <p:cNvPr id="33" name="Rectangle 32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367281" y="427825"/>
            <a:ext cx="2052319" cy="689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Hardware, PIP,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Configuration 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Manager</a:t>
            </a:r>
            <a:endParaRPr lang="fr-FR" sz="1400" dirty="0" smtClean="0">
              <a:solidFill>
                <a:schemeClr val="bg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90178" y="2106174"/>
            <a:ext cx="1783675" cy="230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Graphic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card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driver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90780" y="1790807"/>
            <a:ext cx="1783675" cy="230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Network driver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01127" y="2405924"/>
            <a:ext cx="1783675" cy="230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VoD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Application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10497" y="2678297"/>
            <a:ext cx="1783675" cy="230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TV Application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367280" y="64997"/>
            <a:ext cx="2052320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Connected</a:t>
            </a:r>
            <a:r>
              <a:rPr lang="fr-FR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TV</a:t>
            </a:r>
            <a:endParaRPr lang="fr-FR" sz="14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81280" y="60958"/>
            <a:ext cx="2052320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Connected</a:t>
            </a:r>
            <a:r>
              <a:rPr lang="fr-FR"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lamp</a:t>
            </a:r>
            <a:endParaRPr lang="fr-FR" sz="14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27732</TotalTime>
  <Words>82</Words>
  <Application>Microsoft Office PowerPoint</Application>
  <PresentationFormat>Affichage à l'écran (16:9)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blank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Gaber</dc:creator>
  <cp:lastModifiedBy>Gaber</cp:lastModifiedBy>
  <cp:revision>152</cp:revision>
  <dcterms:created xsi:type="dcterms:W3CDTF">2017-12-06T12:13:52Z</dcterms:created>
  <dcterms:modified xsi:type="dcterms:W3CDTF">2018-03-25T19:44:49Z</dcterms:modified>
</cp:coreProperties>
</file>