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3"/>
  </p:notesMasterIdLst>
  <p:handoutMasterIdLst>
    <p:handoutMasterId r:id="rId4"/>
  </p:handoutMasterIdLst>
  <p:sldIdLst>
    <p:sldId id="309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9" orient="horz" pos="169">
          <p15:clr>
            <a:srgbClr val="A4A3A4"/>
          </p15:clr>
        </p15:guide>
        <p15:guide id="10" pos="2880">
          <p15:clr>
            <a:srgbClr val="A4A3A4"/>
          </p15:clr>
        </p15:guide>
        <p15:guide id="11" pos="198" userDrawn="1">
          <p15:clr>
            <a:srgbClr val="A4A3A4"/>
          </p15:clr>
        </p15:guide>
        <p15:guide id="12" pos="5562" userDrawn="1">
          <p15:clr>
            <a:srgbClr val="A4A3A4"/>
          </p15:clr>
        </p15:guide>
        <p15:guide id="13" orient="horz" pos="637" userDrawn="1">
          <p15:clr>
            <a:srgbClr val="A4A3A4"/>
          </p15:clr>
        </p15:guide>
        <p15:guide id="14" orient="horz" pos="746" userDrawn="1">
          <p15:clr>
            <a:srgbClr val="A4A3A4"/>
          </p15:clr>
        </p15:guide>
        <p15:guide id="15" orient="horz" pos="1619" userDrawn="1">
          <p15:clr>
            <a:srgbClr val="A4A3A4"/>
          </p15:clr>
        </p15:guide>
        <p15:guide id="16" orient="horz" pos="2866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D200"/>
    <a:srgbClr val="FFFFFF"/>
    <a:srgbClr val="A885D8"/>
    <a:srgbClr val="FF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222" autoAdjust="0"/>
  </p:normalViewPr>
  <p:slideViewPr>
    <p:cSldViewPr snapToGrid="0" showGuides="1">
      <p:cViewPr varScale="1">
        <p:scale>
          <a:sx n="94" d="100"/>
          <a:sy n="94" d="100"/>
        </p:scale>
        <p:origin x="-600" y="-96"/>
      </p:cViewPr>
      <p:guideLst>
        <p:guide orient="horz" pos="169"/>
        <p:guide orient="horz" pos="637"/>
        <p:guide orient="horz" pos="746"/>
        <p:guide orient="horz" pos="1619"/>
        <p:guide orient="horz" pos="2866"/>
        <p:guide pos="2880"/>
        <p:guide pos="198"/>
        <p:guide pos="5562"/>
      </p:guideLst>
    </p:cSldViewPr>
  </p:slideViewPr>
  <p:outlineViewPr>
    <p:cViewPr>
      <p:scale>
        <a:sx n="33" d="100"/>
        <a:sy n="33" d="100"/>
      </p:scale>
      <p:origin x="0" y="149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-355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6C8CA-D80F-4CE4-9EA3-5A60F3F6014D}" type="datetimeFigureOut">
              <a:rPr lang="fr-FR" smtClean="0"/>
              <a:t>25/03/2018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D2705-D955-4809-A906-EDA123C34C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914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14F63557-65CD-470F-8999-4C3C411BE899}" type="datetimeFigureOut">
              <a:rPr lang="en-GB" smtClean="0"/>
              <a:pPr/>
              <a:t>25/03/2018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885932DF-9606-4758-A2B5-AF1153FB1ABB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180000" bIns="45720" rtlCol="0"/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230188" marR="0" lvl="1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Second level</a:t>
            </a:r>
          </a:p>
          <a:p>
            <a:pPr marL="360363" marR="0" lvl="2" indent="-147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522288" marR="0" lvl="3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668338" marR="0" lvl="4" indent="-146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Fifth level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22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2075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1pPr>
    <a:lvl2pPr marL="2301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Wingdings" panose="05000000000000000000" pitchFamily="2" charset="2"/>
      <a:buChar char="§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2pPr>
    <a:lvl3pPr marL="360363" marR="0" indent="-14763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3pPr>
    <a:lvl4pPr marL="5222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4pPr>
    <a:lvl5pPr marL="668338" marR="0" indent="-1460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1184275"/>
            <a:ext cx="8515350" cy="33655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 smtClean="0"/>
              <a:t>Cliquez pour modifier le titre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4326" y="268289"/>
            <a:ext cx="4828498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00725" y="266701"/>
            <a:ext cx="3028950" cy="340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687" y="2704144"/>
            <a:ext cx="4831185" cy="966156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13535" y="4233863"/>
            <a:ext cx="612775" cy="612775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70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8287"/>
            <a:ext cx="8515349" cy="4281487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58775" indent="-358775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/>
              <a:t>Cliquez pour modifier le contenu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7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7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modifier le nom de la section 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8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4326" y="1184275"/>
            <a:ext cx="3966930" cy="3365499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8"/>
            <a:ext cx="3964880" cy="336441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 smtClean="0"/>
              <a:t>Cliquez pour modifier le titre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65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2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/>
              <a:t>Cliquez sur l'icône pour ajouter une photo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8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7494"/>
            <a:ext cx="8515350" cy="7437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Cliquez pour modifier le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184275"/>
            <a:ext cx="8515350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‹N°›</a:t>
            </a:fld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07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5" r:id="rId3"/>
    <p:sldLayoutId id="2147483664" r:id="rId4"/>
    <p:sldLayoutId id="2147483661" r:id="rId5"/>
    <p:sldLayoutId id="2147483662" r:id="rId6"/>
    <p:sldLayoutId id="2147483663" r:id="rId7"/>
    <p:sldLayoutId id="2147483666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81281" y="580819"/>
            <a:ext cx="1931152" cy="35819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Dom0 –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Owner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Direct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link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with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GPIO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155990" y="585806"/>
            <a:ext cx="1929600" cy="35769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Dom1 –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Audiovisual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SP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grpSp>
        <p:nvGrpSpPr>
          <p:cNvPr id="62" name="Groupe 61"/>
          <p:cNvGrpSpPr/>
          <p:nvPr/>
        </p:nvGrpSpPr>
        <p:grpSpPr>
          <a:xfrm>
            <a:off x="160651" y="2396920"/>
            <a:ext cx="1783675" cy="1705772"/>
            <a:chOff x="2528944" y="957116"/>
            <a:chExt cx="2083696" cy="1705772"/>
          </a:xfrm>
          <a:noFill/>
        </p:grpSpPr>
        <p:sp>
          <p:nvSpPr>
            <p:cNvPr id="63" name="Rectangle 62"/>
            <p:cNvSpPr/>
            <p:nvPr/>
          </p:nvSpPr>
          <p:spPr>
            <a:xfrm>
              <a:off x="2528944" y="957116"/>
              <a:ext cx="2083696" cy="17057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632080" y="232225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Int.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Comm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.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402112" y="1448862"/>
              <a:ext cx="1091808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&amp; Security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Validator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632080" y="103500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Admin Mgr (agent)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632080" y="1438662"/>
              <a:ext cx="714896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Key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Vault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</p:grpSp>
      <p:sp>
        <p:nvSpPr>
          <p:cNvPr id="76" name="Rectangle 75"/>
          <p:cNvSpPr/>
          <p:nvPr/>
        </p:nvSpPr>
        <p:spPr>
          <a:xfrm>
            <a:off x="2234110" y="1373131"/>
            <a:ext cx="1783675" cy="576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Device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management application 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(TV, audio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device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)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grpSp>
        <p:nvGrpSpPr>
          <p:cNvPr id="77" name="Groupe 76"/>
          <p:cNvGrpSpPr/>
          <p:nvPr/>
        </p:nvGrpSpPr>
        <p:grpSpPr>
          <a:xfrm>
            <a:off x="2234111" y="2395864"/>
            <a:ext cx="1783675" cy="1705772"/>
            <a:chOff x="2528944" y="957116"/>
            <a:chExt cx="2083696" cy="1705772"/>
          </a:xfrm>
          <a:noFill/>
        </p:grpSpPr>
        <p:sp>
          <p:nvSpPr>
            <p:cNvPr id="78" name="Rectangle 77"/>
            <p:cNvSpPr/>
            <p:nvPr/>
          </p:nvSpPr>
          <p:spPr>
            <a:xfrm>
              <a:off x="2528944" y="957116"/>
              <a:ext cx="2083696" cy="17057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32080" y="232225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Int.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Comm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.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402112" y="1448862"/>
              <a:ext cx="1091808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&amp; Security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Validator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632080" y="103500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Admin Mgr (agent)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632080" y="1438662"/>
              <a:ext cx="714896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Key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Vault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</p:grpSp>
      <p:sp>
        <p:nvSpPr>
          <p:cNvPr id="84" name="Rectangle 83"/>
          <p:cNvSpPr/>
          <p:nvPr/>
        </p:nvSpPr>
        <p:spPr>
          <a:xfrm>
            <a:off x="81280" y="113273"/>
            <a:ext cx="6076949" cy="427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Hardware, PIP, </a:t>
            </a:r>
            <a:r>
              <a:rPr lang="fr-FR" sz="1400" dirty="0" err="1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FreeRTOS</a:t>
            </a:r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</a:t>
            </a:r>
            <a:r>
              <a:rPr lang="fr-FR" sz="1400" dirty="0" err="1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scheduler</a:t>
            </a:r>
            <a:r>
              <a:rPr lang="fr-FR" sz="14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&amp; Configuration Managers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153378" y="1679861"/>
            <a:ext cx="1783675" cy="23032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Virtual NAT manager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56868" y="1047604"/>
            <a:ext cx="1783675" cy="2304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NAT service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153980" y="1364494"/>
            <a:ext cx="1783675" cy="2304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Network driver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164327" y="1979611"/>
            <a:ext cx="1783675" cy="23032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Virtual network manager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228629" y="585806"/>
            <a:ext cx="1929600" cy="35769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Dom2 –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Electronic</a:t>
            </a:r>
            <a:r>
              <a:rPr lang="fr-FR" sz="1200" dirty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device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provider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306750" y="1691611"/>
            <a:ext cx="1783675" cy="576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Device</a:t>
            </a:r>
            <a:r>
              <a:rPr lang="fr-FR" sz="1200" dirty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management 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application (Game 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Console,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outlets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lamp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)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grpSp>
        <p:nvGrpSpPr>
          <p:cNvPr id="168" name="Groupe 167"/>
          <p:cNvGrpSpPr/>
          <p:nvPr/>
        </p:nvGrpSpPr>
        <p:grpSpPr>
          <a:xfrm>
            <a:off x="4306751" y="2395864"/>
            <a:ext cx="1783675" cy="1705772"/>
            <a:chOff x="2528944" y="957116"/>
            <a:chExt cx="2083696" cy="1705772"/>
          </a:xfrm>
          <a:noFill/>
        </p:grpSpPr>
        <p:sp>
          <p:nvSpPr>
            <p:cNvPr id="169" name="Rectangle 168"/>
            <p:cNvSpPr/>
            <p:nvPr/>
          </p:nvSpPr>
          <p:spPr>
            <a:xfrm>
              <a:off x="2528944" y="957116"/>
              <a:ext cx="2083696" cy="17057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632080" y="232225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Int.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Comm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.</a:t>
              </a: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402112" y="1448862"/>
              <a:ext cx="1091808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Token</a:t>
              </a:r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 &amp; Security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Validator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632080" y="1035002"/>
              <a:ext cx="1861840" cy="288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Admin Mgr (agent)</a:t>
              </a: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632080" y="1438662"/>
              <a:ext cx="714896" cy="720000"/>
            </a:xfrm>
            <a:prstGeom prst="rect">
              <a:avLst/>
            </a:prstGeom>
            <a:grp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Key </a:t>
              </a:r>
              <a:r>
                <a:rPr lang="fr-FR" sz="1200" dirty="0" err="1" smtClean="0">
                  <a:solidFill>
                    <a:srgbClr val="00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Vault</a:t>
              </a:r>
              <a:endPara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</p:grpSp>
      <p:sp>
        <p:nvSpPr>
          <p:cNvPr id="175" name="Rectangle 174"/>
          <p:cNvSpPr/>
          <p:nvPr/>
        </p:nvSpPr>
        <p:spPr>
          <a:xfrm>
            <a:off x="4300080" y="1013101"/>
            <a:ext cx="1783675" cy="576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Device</a:t>
            </a:r>
            <a:r>
              <a:rPr lang="fr-FR" sz="1200" dirty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management 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application (</a:t>
            </a:r>
            <a:r>
              <a:rPr lang="fr-FR" sz="12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token</a:t>
            </a:r>
            <a:r>
              <a:rPr lang="fr-FR" sz="12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provider service)</a:t>
            </a:r>
            <a:endParaRPr lang="fr-FR" sz="12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8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R_OBS-template_external.potx" id="{8E63A4C0-0D5B-4AB0-9B17-28650E3A1109}" vid="{213D95EF-7056-43E0-9767-0E799F7889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27719</TotalTime>
  <Words>109</Words>
  <Application>Microsoft Office PowerPoint</Application>
  <PresentationFormat>Affichage à l'écran (16:9)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blank</vt:lpstr>
      <vt:lpstr>Présentation PowerPoint</vt:lpstr>
    </vt:vector>
  </TitlesOfParts>
  <Company>ORANGE FT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Gaber</dc:creator>
  <cp:lastModifiedBy>Gaber</cp:lastModifiedBy>
  <cp:revision>149</cp:revision>
  <dcterms:created xsi:type="dcterms:W3CDTF">2017-12-06T12:13:52Z</dcterms:created>
  <dcterms:modified xsi:type="dcterms:W3CDTF">2018-03-25T19:08:59Z</dcterms:modified>
</cp:coreProperties>
</file>