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5"/>
  </p:notesMasterIdLst>
  <p:sldIdLst>
    <p:sldId id="269" r:id="rId2"/>
    <p:sldId id="271" r:id="rId3"/>
    <p:sldId id="270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9" orient="horz" pos="169">
          <p15:clr>
            <a:srgbClr val="A4A3A4"/>
          </p15:clr>
        </p15:guide>
        <p15:guide id="10" pos="2880">
          <p15:clr>
            <a:srgbClr val="A4A3A4"/>
          </p15:clr>
        </p15:guide>
        <p15:guide id="11" pos="198" userDrawn="1">
          <p15:clr>
            <a:srgbClr val="A4A3A4"/>
          </p15:clr>
        </p15:guide>
        <p15:guide id="12" pos="5562" userDrawn="1">
          <p15:clr>
            <a:srgbClr val="A4A3A4"/>
          </p15:clr>
        </p15:guide>
        <p15:guide id="13" orient="horz" pos="637" userDrawn="1">
          <p15:clr>
            <a:srgbClr val="A4A3A4"/>
          </p15:clr>
        </p15:guide>
        <p15:guide id="14" orient="horz" pos="746" userDrawn="1">
          <p15:clr>
            <a:srgbClr val="A4A3A4"/>
          </p15:clr>
        </p15:guide>
        <p15:guide id="15" orient="horz" pos="1619" userDrawn="1">
          <p15:clr>
            <a:srgbClr val="A4A3A4"/>
          </p15:clr>
        </p15:guide>
        <p15:guide id="16" orient="horz" pos="28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200"/>
    <a:srgbClr val="FFFFFF"/>
    <a:srgbClr val="A885D8"/>
    <a:srgbClr val="FF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222" autoAdjust="0"/>
  </p:normalViewPr>
  <p:slideViewPr>
    <p:cSldViewPr snapToGrid="0" showGuides="1">
      <p:cViewPr varScale="1">
        <p:scale>
          <a:sx n="94" d="100"/>
          <a:sy n="94" d="100"/>
        </p:scale>
        <p:origin x="-552" y="-96"/>
      </p:cViewPr>
      <p:guideLst>
        <p:guide orient="horz" pos="169"/>
        <p:guide orient="horz" pos="637"/>
        <p:guide orient="horz" pos="746"/>
        <p:guide orient="horz" pos="1619"/>
        <p:guide orient="horz" pos="2866"/>
        <p:guide pos="2880"/>
        <p:guide pos="198"/>
        <p:guide pos="5562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29/03/2018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4326" y="268289"/>
            <a:ext cx="4828498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5" y="266701"/>
            <a:ext cx="3028950" cy="340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687" y="2704144"/>
            <a:ext cx="4831185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5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708" y="4731990"/>
            <a:ext cx="8514796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Hardware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593708" y="4238982"/>
            <a:ext cx="8514796" cy="420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PIP (virtualisation solution)</a:t>
            </a:r>
            <a:endParaRPr lang="fr-FR" sz="1600" dirty="0" smtClean="0">
              <a:solidFill>
                <a:schemeClr val="bg1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3708" y="2953886"/>
            <a:ext cx="8514796" cy="1238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err="1" smtClean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FreeRTOS</a:t>
            </a:r>
            <a:r>
              <a:rPr lang="fr-FR" sz="1600" dirty="0" smtClean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/ High </a:t>
            </a:r>
            <a:r>
              <a:rPr lang="fr-FR" sz="1600" dirty="0" err="1" smtClean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level</a:t>
            </a:r>
            <a:r>
              <a:rPr lang="fr-FR" sz="1600" dirty="0" smtClean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OS</a:t>
            </a:r>
            <a:endParaRPr lang="fr-FR" sz="1600" dirty="0" smtClean="0">
              <a:solidFill>
                <a:schemeClr val="tx1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8624" y="3371479"/>
            <a:ext cx="180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Dom0 CM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21847" y="3096656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Dom1 CM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76916" y="3371479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Dom2 CM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0511" y="222756"/>
            <a:ext cx="4068353" cy="266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Dom0 –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Owner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Direct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link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with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GPIO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30855" y="227742"/>
            <a:ext cx="216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Dom1 –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Maintainer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36724" y="227742"/>
            <a:ext cx="216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Dom2 – Service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Prov</a:t>
            </a:r>
            <a:r>
              <a:rPr lang="fr-FR" sz="140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cxnSp>
        <p:nvCxnSpPr>
          <p:cNvPr id="34" name="Connecteur droit 33"/>
          <p:cNvCxnSpPr>
            <a:stCxn id="18" idx="1"/>
            <a:endCxn id="9" idx="3"/>
          </p:cNvCxnSpPr>
          <p:nvPr/>
        </p:nvCxnSpPr>
        <p:spPr>
          <a:xfrm flipH="1">
            <a:off x="2508624" y="3240656"/>
            <a:ext cx="2513223" cy="2748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19" idx="1"/>
            <a:endCxn id="9" idx="3"/>
          </p:cNvCxnSpPr>
          <p:nvPr/>
        </p:nvCxnSpPr>
        <p:spPr>
          <a:xfrm flipH="1">
            <a:off x="2508624" y="3515479"/>
            <a:ext cx="466829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708624" y="3795918"/>
            <a:ext cx="180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Scheduler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00" name="Rectangle à coins arrondis 99"/>
          <p:cNvSpPr/>
          <p:nvPr/>
        </p:nvSpPr>
        <p:spPr>
          <a:xfrm rot="16200000">
            <a:off x="-972905" y="1327622"/>
            <a:ext cx="2631759" cy="432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Application layer</a:t>
            </a:r>
          </a:p>
        </p:txBody>
      </p:sp>
      <p:sp>
        <p:nvSpPr>
          <p:cNvPr id="101" name="Rectangle à coins arrondis 100"/>
          <p:cNvSpPr/>
          <p:nvPr/>
        </p:nvSpPr>
        <p:spPr>
          <a:xfrm rot="16200000">
            <a:off x="-269093" y="3349953"/>
            <a:ext cx="1224137" cy="432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OS layer</a:t>
            </a:r>
          </a:p>
        </p:txBody>
      </p:sp>
      <p:sp>
        <p:nvSpPr>
          <p:cNvPr id="104" name="Rectangle à coins arrondis 103"/>
          <p:cNvSpPr/>
          <p:nvPr/>
        </p:nvSpPr>
        <p:spPr>
          <a:xfrm rot="16200000">
            <a:off x="-36269" y="4424779"/>
            <a:ext cx="758489" cy="432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HW &amp;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kernel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9536" y="834350"/>
            <a:ext cx="720000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Sens. Driver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519456" y="834286"/>
            <a:ext cx="900000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Sens Mgr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09984" y="1481306"/>
            <a:ext cx="900000" cy="5828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Mgr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49536" y="1482422"/>
            <a:ext cx="720000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 Driver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66688" y="2130494"/>
            <a:ext cx="720000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NW Driver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509984" y="2130570"/>
            <a:ext cx="900000" cy="5828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NW Mgr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901152" y="506030"/>
            <a:ext cx="79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Sens</a:t>
            </a:r>
            <a:r>
              <a:rPr lang="fr-FR" sz="14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Updater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950888" y="506030"/>
            <a:ext cx="79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Updater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081735" y="495436"/>
            <a:ext cx="61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Sens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765711" y="495436"/>
            <a:ext cx="61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456262" y="495476"/>
            <a:ext cx="51700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App2</a:t>
            </a:r>
          </a:p>
        </p:txBody>
      </p:sp>
      <p:sp>
        <p:nvSpPr>
          <p:cNvPr id="2" name="Rectangle 1"/>
          <p:cNvSpPr/>
          <p:nvPr/>
        </p:nvSpPr>
        <p:spPr>
          <a:xfrm>
            <a:off x="2528944" y="957116"/>
            <a:ext cx="2083696" cy="1705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32080" y="2226342"/>
            <a:ext cx="186184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Int.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402112" y="1448862"/>
            <a:ext cx="1091808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Security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Validator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32080" y="1098942"/>
            <a:ext cx="186184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Admin Mgr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632080" y="1438662"/>
            <a:ext cx="714896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Key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Vault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840192" y="1296836"/>
            <a:ext cx="1962983" cy="154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874884" y="2491848"/>
            <a:ext cx="1861840" cy="288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Int.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644916" y="1714368"/>
            <a:ext cx="1091808" cy="720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Security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Validator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874884" y="1364448"/>
            <a:ext cx="1861840" cy="288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Admin Mgr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874884" y="1704168"/>
            <a:ext cx="714896" cy="720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Key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Vault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044912" y="1296836"/>
            <a:ext cx="1962983" cy="154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079604" y="2491848"/>
            <a:ext cx="1861840" cy="288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Int.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849636" y="1714368"/>
            <a:ext cx="1091808" cy="720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Security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Validator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079604" y="1364448"/>
            <a:ext cx="1861840" cy="288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Admin Mgr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079604" y="1704168"/>
            <a:ext cx="714896" cy="720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Key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Vault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86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708" y="4731990"/>
            <a:ext cx="8514796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Hardware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593708" y="4238982"/>
            <a:ext cx="8514796" cy="420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PIP (virtualisation solution)</a:t>
            </a:r>
            <a:endParaRPr lang="fr-FR" sz="1600" dirty="0" smtClean="0">
              <a:solidFill>
                <a:schemeClr val="bg1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0511" y="222756"/>
            <a:ext cx="4068353" cy="39552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Dom0 –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Owner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Direct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link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with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GPIO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30855" y="227742"/>
            <a:ext cx="2160000" cy="395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Dom1 –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Maintainer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36724" y="227742"/>
            <a:ext cx="2160000" cy="395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Dom2 – Service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Prov</a:t>
            </a:r>
            <a:r>
              <a:rPr lang="fr-FR" sz="140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00" name="Rectangle à coins arrondis 99"/>
          <p:cNvSpPr/>
          <p:nvPr/>
        </p:nvSpPr>
        <p:spPr>
          <a:xfrm rot="16200000">
            <a:off x="-972905" y="1327622"/>
            <a:ext cx="2631759" cy="432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Application layer</a:t>
            </a:r>
          </a:p>
        </p:txBody>
      </p:sp>
      <p:sp>
        <p:nvSpPr>
          <p:cNvPr id="101" name="Rectangle à coins arrondis 100"/>
          <p:cNvSpPr/>
          <p:nvPr/>
        </p:nvSpPr>
        <p:spPr>
          <a:xfrm rot="16200000">
            <a:off x="-269093" y="3349953"/>
            <a:ext cx="1224137" cy="432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OS layer</a:t>
            </a:r>
          </a:p>
        </p:txBody>
      </p:sp>
      <p:sp>
        <p:nvSpPr>
          <p:cNvPr id="104" name="Rectangle à coins arrondis 103"/>
          <p:cNvSpPr/>
          <p:nvPr/>
        </p:nvSpPr>
        <p:spPr>
          <a:xfrm rot="16200000">
            <a:off x="-36269" y="4424779"/>
            <a:ext cx="758489" cy="432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HW &amp;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kernel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9536" y="834350"/>
            <a:ext cx="720000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Sens. Driver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519456" y="834286"/>
            <a:ext cx="900000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Sens Mgr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09984" y="1481306"/>
            <a:ext cx="900000" cy="5828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Mgr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49536" y="1482422"/>
            <a:ext cx="720000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 Driver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66688" y="2130494"/>
            <a:ext cx="720000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NW Driver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509984" y="2130570"/>
            <a:ext cx="900000" cy="5828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NW Mgr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901152" y="506030"/>
            <a:ext cx="79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Sens</a:t>
            </a:r>
            <a:r>
              <a:rPr lang="fr-FR" sz="14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Updater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950888" y="506030"/>
            <a:ext cx="79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Updater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081735" y="495436"/>
            <a:ext cx="61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Sens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765711" y="495436"/>
            <a:ext cx="61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456262" y="495476"/>
            <a:ext cx="51700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App2</a:t>
            </a:r>
          </a:p>
        </p:txBody>
      </p:sp>
      <p:sp>
        <p:nvSpPr>
          <p:cNvPr id="2" name="Rectangle 1"/>
          <p:cNvSpPr/>
          <p:nvPr/>
        </p:nvSpPr>
        <p:spPr>
          <a:xfrm>
            <a:off x="2528944" y="957116"/>
            <a:ext cx="2083696" cy="1705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32080" y="2226342"/>
            <a:ext cx="186184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Int.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402112" y="1448862"/>
            <a:ext cx="1091808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Security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Validator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32080" y="1098942"/>
            <a:ext cx="186184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Admin Mgr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632080" y="1438662"/>
            <a:ext cx="714896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Key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Vault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840192" y="1296836"/>
            <a:ext cx="1962983" cy="154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874884" y="2491848"/>
            <a:ext cx="1861840" cy="288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Int.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644916" y="1714368"/>
            <a:ext cx="1091808" cy="720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Security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Validator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874884" y="1364448"/>
            <a:ext cx="1861840" cy="288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Admin Mgr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874884" y="1704168"/>
            <a:ext cx="714896" cy="720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Key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Vault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044912" y="1296836"/>
            <a:ext cx="1962983" cy="154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079604" y="2491848"/>
            <a:ext cx="1861840" cy="288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Int.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849636" y="1714368"/>
            <a:ext cx="1091808" cy="720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Security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Validator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079604" y="1364448"/>
            <a:ext cx="1861840" cy="288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Admin Mgr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079604" y="1704168"/>
            <a:ext cx="714896" cy="720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Key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Vault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68368" y="2882884"/>
            <a:ext cx="3944272" cy="1238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err="1" smtClean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FreeRTOS</a:t>
            </a:r>
            <a:r>
              <a:rPr lang="fr-FR" sz="1600" dirty="0" smtClean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/ High </a:t>
            </a:r>
            <a:r>
              <a:rPr lang="fr-FR" sz="1600" dirty="0" err="1" smtClean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level</a:t>
            </a:r>
            <a:r>
              <a:rPr lang="fr-FR" sz="1600" dirty="0" smtClean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OS</a:t>
            </a:r>
            <a:endParaRPr lang="fr-FR" sz="1600" dirty="0" smtClean="0">
              <a:solidFill>
                <a:schemeClr val="tx1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8944" y="3277953"/>
            <a:ext cx="180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Scheduler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40448" y="3726677"/>
            <a:ext cx="180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Dom0 CM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40191" y="2882884"/>
            <a:ext cx="1962983" cy="1238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err="1" smtClean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FreeRTOS</a:t>
            </a:r>
            <a:r>
              <a:rPr lang="fr-FR" sz="1600" dirty="0" smtClean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/ High </a:t>
            </a:r>
            <a:r>
              <a:rPr lang="fr-FR" sz="1600" dirty="0" err="1" smtClean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level</a:t>
            </a:r>
            <a:r>
              <a:rPr lang="fr-FR" sz="1600" dirty="0" smtClean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OS</a:t>
            </a:r>
            <a:endParaRPr lang="fr-FR" sz="1600" dirty="0" smtClean="0">
              <a:solidFill>
                <a:schemeClr val="tx1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962323" y="3455792"/>
            <a:ext cx="1722957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Dom1 CM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044911" y="2882884"/>
            <a:ext cx="1962984" cy="1238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err="1" smtClean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FreeRTOS</a:t>
            </a:r>
            <a:r>
              <a:rPr lang="fr-FR" sz="1600" dirty="0" smtClean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/ High </a:t>
            </a:r>
            <a:r>
              <a:rPr lang="fr-FR" sz="1600" dirty="0" err="1" smtClean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level</a:t>
            </a:r>
            <a:r>
              <a:rPr lang="fr-FR" sz="1600" dirty="0" smtClean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OS</a:t>
            </a:r>
            <a:endParaRPr lang="fr-FR" sz="1600" dirty="0" smtClean="0">
              <a:solidFill>
                <a:schemeClr val="tx1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110524" y="3720439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Dom2 CM</a:t>
            </a:r>
          </a:p>
        </p:txBody>
      </p:sp>
      <p:cxnSp>
        <p:nvCxnSpPr>
          <p:cNvPr id="63" name="Connecteur droit 62"/>
          <p:cNvCxnSpPr>
            <a:stCxn id="61" idx="1"/>
            <a:endCxn id="46" idx="3"/>
          </p:cNvCxnSpPr>
          <p:nvPr/>
        </p:nvCxnSpPr>
        <p:spPr>
          <a:xfrm flipH="1">
            <a:off x="2540448" y="3864439"/>
            <a:ext cx="4570076" cy="62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/>
          <p:cNvCxnSpPr>
            <a:stCxn id="59" idx="1"/>
            <a:endCxn id="46" idx="3"/>
          </p:cNvCxnSpPr>
          <p:nvPr/>
        </p:nvCxnSpPr>
        <p:spPr>
          <a:xfrm flipH="1">
            <a:off x="2540448" y="3599792"/>
            <a:ext cx="2421875" cy="2708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39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48640" y="339502"/>
            <a:ext cx="8415848" cy="38159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Dom0 - </a:t>
            </a:r>
            <a:r>
              <a:rPr lang="fr-FR" sz="16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Owner</a:t>
            </a:r>
            <a:endParaRPr lang="fr-FR" sz="16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40" y="4243423"/>
            <a:ext cx="8446328" cy="3600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err="1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Kernel</a:t>
            </a:r>
            <a:r>
              <a:rPr lang="fr-FR" sz="16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OS (PIP)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44008" y="483798"/>
            <a:ext cx="2088000" cy="3244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Dom1 – </a:t>
            </a:r>
            <a:r>
              <a:rPr lang="fr-FR" sz="16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Maintainer</a:t>
            </a:r>
            <a:endParaRPr lang="fr-FR" sz="16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04248" y="483798"/>
            <a:ext cx="2088000" cy="3570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Dom2 – Service </a:t>
            </a:r>
            <a:r>
              <a:rPr lang="fr-FR" sz="16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Prov</a:t>
            </a:r>
            <a:endParaRPr lang="fr-FR" sz="16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3372" y="3717807"/>
            <a:ext cx="180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Dom0 CM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762462" y="3351544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Dom1 CM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912360" y="3717807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Dom2 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9216" y="1057870"/>
            <a:ext cx="720000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Sens. Driver</a:t>
            </a:r>
          </a:p>
        </p:txBody>
      </p:sp>
      <p:cxnSp>
        <p:nvCxnSpPr>
          <p:cNvPr id="49" name="Connecteur droit 48"/>
          <p:cNvCxnSpPr>
            <a:stCxn id="45" idx="1"/>
            <a:endCxn id="40" idx="3"/>
          </p:cNvCxnSpPr>
          <p:nvPr/>
        </p:nvCxnSpPr>
        <p:spPr>
          <a:xfrm flipH="1">
            <a:off x="2483372" y="3495544"/>
            <a:ext cx="2279090" cy="3662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endCxn id="40" idx="3"/>
          </p:cNvCxnSpPr>
          <p:nvPr/>
        </p:nvCxnSpPr>
        <p:spPr>
          <a:xfrm flipH="1">
            <a:off x="2483372" y="3861807"/>
            <a:ext cx="43943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499136" y="1057806"/>
            <a:ext cx="900000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Sens Mgr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489664" y="1704826"/>
            <a:ext cx="900000" cy="5828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Mgr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9216" y="1705942"/>
            <a:ext cx="720000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 Driver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46368" y="2354014"/>
            <a:ext cx="720000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NW Driver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1264" y="3309144"/>
            <a:ext cx="180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Scheduler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17480" y="843404"/>
            <a:ext cx="79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Sens</a:t>
            </a:r>
            <a:r>
              <a:rPr lang="fr-FR" sz="14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Updater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67216" y="843404"/>
            <a:ext cx="79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Updater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877743" y="873450"/>
            <a:ext cx="61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Sens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561719" y="873450"/>
            <a:ext cx="61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252270" y="873490"/>
            <a:ext cx="51700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App2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489664" y="2354090"/>
            <a:ext cx="900000" cy="5828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NW Mgr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861560" y="1684363"/>
            <a:ext cx="1962983" cy="154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896252" y="2879375"/>
            <a:ext cx="1861840" cy="288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Int.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666284" y="2101895"/>
            <a:ext cx="1091808" cy="720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Security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Validator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896252" y="1751975"/>
            <a:ext cx="1861840" cy="288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Admin Mgr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896252" y="2091695"/>
            <a:ext cx="714896" cy="720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Key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Vault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706516" y="1670031"/>
            <a:ext cx="1962983" cy="154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741208" y="2865043"/>
            <a:ext cx="1861840" cy="288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Int.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511240" y="2087563"/>
            <a:ext cx="1091808" cy="720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Security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Validator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741208" y="1737643"/>
            <a:ext cx="1861840" cy="288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Admin Mgr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741208" y="2077363"/>
            <a:ext cx="714896" cy="720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Key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Vault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563880" y="1277202"/>
            <a:ext cx="1962983" cy="154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598572" y="2472214"/>
            <a:ext cx="186184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Int.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368604" y="1694734"/>
            <a:ext cx="1091808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Security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Validator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598572" y="1344814"/>
            <a:ext cx="186184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Admin Mgr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598572" y="1684534"/>
            <a:ext cx="714896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Key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Vault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08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R_OBS-template_external.potx" id="{8E63A4C0-0D5B-4AB0-9B17-28650E3A1109}" vid="{213D95EF-7056-43E0-9767-0E799F788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368</TotalTime>
  <Words>305</Words>
  <Application>Microsoft Office PowerPoint</Application>
  <PresentationFormat>Affichage à l'écran (16:9)</PresentationFormat>
  <Paragraphs>107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blank</vt:lpstr>
      <vt:lpstr>Présentation PowerPoint</vt:lpstr>
      <vt:lpstr>Présentation PowerPoint</vt:lpstr>
      <vt:lpstr>Présentation PowerPoint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layer</dc:title>
  <dc:creator>Gaber</dc:creator>
  <cp:lastModifiedBy>Gaber</cp:lastModifiedBy>
  <cp:revision>59</cp:revision>
  <dcterms:created xsi:type="dcterms:W3CDTF">2018-02-22T14:11:41Z</dcterms:created>
  <dcterms:modified xsi:type="dcterms:W3CDTF">2018-03-29T10:00:28Z</dcterms:modified>
</cp:coreProperties>
</file>