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"/>
  </p:notesMasterIdLst>
  <p:sldIdLst>
    <p:sldId id="269" r:id="rId2"/>
    <p:sldId id="27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94" d="100"/>
          <a:sy n="94" d="100"/>
        </p:scale>
        <p:origin x="-552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23/02/2018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708" y="4731990"/>
            <a:ext cx="851479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708" y="4238982"/>
            <a:ext cx="8514796" cy="42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</a:rPr>
              <a:t>PIP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08" y="2953886"/>
            <a:ext cx="8514796" cy="1238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tx1"/>
                </a:solidFill>
              </a:rPr>
              <a:t>FreeRTOS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24" y="3371479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Dom0 </a:t>
            </a:r>
            <a:r>
              <a:rPr lang="fr-FR" sz="1400" dirty="0" smtClean="0">
                <a:solidFill>
                  <a:srgbClr val="000000"/>
                </a:solidFill>
              </a:rPr>
              <a:t>CM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8864" y="3371479"/>
            <a:ext cx="180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Dom1 </a:t>
            </a:r>
            <a:r>
              <a:rPr lang="fr-FR" sz="1400" dirty="0" smtClean="0">
                <a:solidFill>
                  <a:srgbClr val="000000"/>
                </a:solidFill>
              </a:rPr>
              <a:t>CM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1847" y="3096656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Dom2 </a:t>
            </a:r>
            <a:r>
              <a:rPr lang="fr-FR" sz="1400" dirty="0" smtClean="0">
                <a:solidFill>
                  <a:srgbClr val="000000"/>
                </a:solidFill>
              </a:rPr>
              <a:t>CM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76916" y="337147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Dom3 </a:t>
            </a:r>
            <a:r>
              <a:rPr lang="fr-FR" sz="1400" dirty="0" smtClean="0">
                <a:solidFill>
                  <a:srgbClr val="000000"/>
                </a:solidFill>
              </a:rPr>
              <a:t>CM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512" y="339502"/>
            <a:ext cx="2016224" cy="25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Dom0 – Manufacturer</a:t>
            </a:r>
          </a:p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Direct </a:t>
            </a:r>
            <a:r>
              <a:rPr lang="fr-FR" sz="1400" dirty="0" err="1" smtClean="0">
                <a:solidFill>
                  <a:srgbClr val="000000"/>
                </a:solidFill>
              </a:rPr>
              <a:t>link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with</a:t>
            </a:r>
            <a:r>
              <a:rPr lang="fr-FR" sz="1400" dirty="0" smtClean="0">
                <a:solidFill>
                  <a:srgbClr val="000000"/>
                </a:solidFill>
              </a:rPr>
              <a:t> GPIO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60752" y="339502"/>
            <a:ext cx="2016224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Dom1 - </a:t>
            </a:r>
            <a:r>
              <a:rPr lang="fr-FR" sz="1400" dirty="0" err="1" smtClean="0">
                <a:solidFill>
                  <a:srgbClr val="000000"/>
                </a:solidFill>
              </a:rPr>
              <a:t>Owner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13735" y="339502"/>
            <a:ext cx="2016224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Dom2 – 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68804" y="339502"/>
            <a:ext cx="2016224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Dom3 – SP2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2520" y="843622"/>
            <a:ext cx="90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SD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cxnSp>
        <p:nvCxnSpPr>
          <p:cNvPr id="33" name="Connecteur droit 32"/>
          <p:cNvCxnSpPr>
            <a:stCxn id="9" idx="3"/>
            <a:endCxn id="16" idx="1"/>
          </p:cNvCxnSpPr>
          <p:nvPr/>
        </p:nvCxnSpPr>
        <p:spPr>
          <a:xfrm>
            <a:off x="2508624" y="3515479"/>
            <a:ext cx="360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8" idx="1"/>
            <a:endCxn id="16" idx="3"/>
          </p:cNvCxnSpPr>
          <p:nvPr/>
        </p:nvCxnSpPr>
        <p:spPr>
          <a:xfrm flipH="1">
            <a:off x="4668864" y="3240656"/>
            <a:ext cx="352983" cy="2748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9" idx="1"/>
            <a:endCxn id="16" idx="3"/>
          </p:cNvCxnSpPr>
          <p:nvPr/>
        </p:nvCxnSpPr>
        <p:spPr>
          <a:xfrm flipH="1">
            <a:off x="4668864" y="3515479"/>
            <a:ext cx="25080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37944" y="2499774"/>
            <a:ext cx="186184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IC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07976" y="2067734"/>
            <a:ext cx="109180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TSV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37944" y="1707654"/>
            <a:ext cx="186184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32760" y="843558"/>
            <a:ext cx="82799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VSM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768864" y="843558"/>
            <a:ext cx="93610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VAM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2520" y="1491694"/>
            <a:ext cx="881948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AD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9352" y="2139766"/>
            <a:ext cx="882848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NWM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02750" y="2499774"/>
            <a:ext cx="1861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IC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2750" y="1707654"/>
            <a:ext cx="1861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93000" y="843558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VS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76976" y="843558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VA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53374" y="2499774"/>
            <a:ext cx="1861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IC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53374" y="1707654"/>
            <a:ext cx="1861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08624" y="3795918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</a:rPr>
              <a:t>Scheduler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7944" y="2067694"/>
            <a:ext cx="714896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KV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72782" y="2067694"/>
            <a:ext cx="109180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TSV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02750" y="2067694"/>
            <a:ext cx="71489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KV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923406" y="2073433"/>
            <a:ext cx="109180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TSV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153374" y="2073433"/>
            <a:ext cx="71489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KV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67527" y="843598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A1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153263" y="873604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VS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837239" y="873604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VA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27790" y="873644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A2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 rot="16200000">
            <a:off x="-934757" y="1365769"/>
            <a:ext cx="2555464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Application </a:t>
            </a:r>
            <a:r>
              <a:rPr lang="fr-FR" sz="1400" dirty="0" smtClean="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1" name="Rectangle à coins arrondis 100"/>
          <p:cNvSpPr/>
          <p:nvPr/>
        </p:nvSpPr>
        <p:spPr>
          <a:xfrm rot="16200000">
            <a:off x="-269093" y="3349953"/>
            <a:ext cx="1224137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OS layer</a:t>
            </a:r>
          </a:p>
        </p:txBody>
      </p:sp>
      <p:sp>
        <p:nvSpPr>
          <p:cNvPr id="104" name="Rectangle à coins arrondis 103"/>
          <p:cNvSpPr/>
          <p:nvPr/>
        </p:nvSpPr>
        <p:spPr>
          <a:xfrm rot="16200000">
            <a:off x="-36269" y="4424779"/>
            <a:ext cx="75848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HW &amp; </a:t>
            </a:r>
            <a:r>
              <a:rPr lang="fr-FR" sz="1400" dirty="0" err="1" smtClean="0">
                <a:solidFill>
                  <a:srgbClr val="000000"/>
                </a:solidFill>
              </a:rPr>
              <a:t>kernel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44728" y="2145505"/>
            <a:ext cx="90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48640" y="339502"/>
            <a:ext cx="8415848" cy="3815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</a:rPr>
              <a:t>Dom0 - </a:t>
            </a:r>
            <a:endParaRPr lang="fr-FR" sz="1600" dirty="0" smtClean="0">
              <a:solidFill>
                <a:srgbClr val="000000"/>
              </a:solidFill>
            </a:endParaRPr>
          </a:p>
          <a:p>
            <a:r>
              <a:rPr lang="fr-FR" sz="1600" dirty="0" smtClean="0">
                <a:solidFill>
                  <a:srgbClr val="000000"/>
                </a:solidFill>
              </a:rPr>
              <a:t>Manufacturer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" y="4243423"/>
            <a:ext cx="8446328" cy="3600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Kernel</a:t>
            </a:r>
            <a:r>
              <a:rPr lang="fr-FR" sz="1600" dirty="0" smtClean="0">
                <a:solidFill>
                  <a:schemeClr val="bg1"/>
                </a:solidFill>
              </a:rPr>
              <a:t> (PIP)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91880" y="411510"/>
            <a:ext cx="6300600" cy="3632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</a:rPr>
              <a:t>Dom1 - </a:t>
            </a:r>
            <a:r>
              <a:rPr lang="fr-FR" sz="1600" dirty="0" err="1" smtClean="0">
                <a:solidFill>
                  <a:srgbClr val="000000"/>
                </a:solidFill>
              </a:rPr>
              <a:t>Owner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4008" y="483798"/>
            <a:ext cx="2016224" cy="3044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</a:rPr>
              <a:t>Dom2 – 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04248" y="483798"/>
            <a:ext cx="2016224" cy="345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</a:rPr>
              <a:t>Dom3 – SP2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3372" y="3534927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Dom0 </a:t>
            </a:r>
            <a:r>
              <a:rPr lang="fr-FR" sz="1400" dirty="0" smtClean="0">
                <a:solidFill>
                  <a:srgbClr val="000000"/>
                </a:solidFill>
              </a:rPr>
              <a:t>CM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23960" y="3534927"/>
            <a:ext cx="180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Dom1 </a:t>
            </a:r>
            <a:r>
              <a:rPr lang="fr-FR" sz="1400" dirty="0" smtClean="0">
                <a:solidFill>
                  <a:srgbClr val="000000"/>
                </a:solidFill>
              </a:rPr>
              <a:t>CM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62462" y="3168664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Dom2 </a:t>
            </a:r>
            <a:r>
              <a:rPr lang="fr-FR" sz="1400" dirty="0" smtClean="0">
                <a:solidFill>
                  <a:srgbClr val="000000"/>
                </a:solidFill>
              </a:rPr>
              <a:t>CM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12360" y="3534927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Dom3 </a:t>
            </a:r>
            <a:r>
              <a:rPr lang="fr-FR" sz="1400" dirty="0" smtClean="0">
                <a:solidFill>
                  <a:srgbClr val="000000"/>
                </a:solidFill>
              </a:rPr>
              <a:t>CM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9216" y="915630"/>
            <a:ext cx="90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SD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cxnSp>
        <p:nvCxnSpPr>
          <p:cNvPr id="48" name="Connecteur droit 47"/>
          <p:cNvCxnSpPr>
            <a:stCxn id="40" idx="3"/>
            <a:endCxn id="41" idx="1"/>
          </p:cNvCxnSpPr>
          <p:nvPr/>
        </p:nvCxnSpPr>
        <p:spPr>
          <a:xfrm>
            <a:off x="2483372" y="3678927"/>
            <a:ext cx="2405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5" idx="1"/>
            <a:endCxn id="41" idx="3"/>
          </p:cNvCxnSpPr>
          <p:nvPr/>
        </p:nvCxnSpPr>
        <p:spPr>
          <a:xfrm flipH="1">
            <a:off x="4523960" y="3312664"/>
            <a:ext cx="238502" cy="3662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6" idx="1"/>
            <a:endCxn id="41" idx="3"/>
          </p:cNvCxnSpPr>
          <p:nvPr/>
        </p:nvCxnSpPr>
        <p:spPr>
          <a:xfrm flipH="1">
            <a:off x="4523960" y="3678927"/>
            <a:ext cx="238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3040" y="2571782"/>
            <a:ext cx="186184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IC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63072" y="2139742"/>
            <a:ext cx="109180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TSV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93040" y="1779662"/>
            <a:ext cx="186184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87856" y="915566"/>
            <a:ext cx="82799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VSM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3960" y="915566"/>
            <a:ext cx="93610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VAM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9216" y="1563702"/>
            <a:ext cx="881948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AD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6368" y="2211774"/>
            <a:ext cx="882848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NWM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25766" y="2571782"/>
            <a:ext cx="1861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IC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76390" y="2571782"/>
            <a:ext cx="1861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IC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1264" y="3024664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</a:rPr>
              <a:t>Scheduler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93040" y="2139702"/>
            <a:ext cx="714896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KV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95798" y="2139702"/>
            <a:ext cx="109180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TSV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5766" y="2139702"/>
            <a:ext cx="71489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KV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46422" y="2145441"/>
            <a:ext cx="109180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TSV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76390" y="2145441"/>
            <a:ext cx="71489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KV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1424" y="2217513"/>
            <a:ext cx="90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DM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17480" y="894204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VS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01456" y="894204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VA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92007" y="894244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A1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77743" y="924250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VS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61719" y="924250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VA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52270" y="924290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A2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738590" y="1778774"/>
            <a:ext cx="1861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889214" y="1778774"/>
            <a:ext cx="1861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AM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335</TotalTime>
  <Words>108</Words>
  <Application>Microsoft Office PowerPoint</Application>
  <PresentationFormat>Affichage à l'écran (16:9)</PresentationFormat>
  <Paragraphs>75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blank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layer</dc:title>
  <dc:creator>Gaber</dc:creator>
  <cp:lastModifiedBy>Gaber</cp:lastModifiedBy>
  <cp:revision>47</cp:revision>
  <dcterms:created xsi:type="dcterms:W3CDTF">2018-02-22T14:11:41Z</dcterms:created>
  <dcterms:modified xsi:type="dcterms:W3CDTF">2018-02-22T23:42:05Z</dcterms:modified>
</cp:coreProperties>
</file>