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F8E58-7D5C-4C33-802A-0C8CB7C7F69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7D844C-BC7C-4244-BC1D-F108ED17E82D}">
      <dgm:prSet/>
      <dgm:spPr/>
      <dgm:t>
        <a:bodyPr/>
        <a:lstStyle/>
        <a:p>
          <a:r>
            <a:rPr lang="en-IN" b="0" i="0"/>
            <a:t>Delete User [Not supported Yet]</a:t>
          </a:r>
          <a:endParaRPr lang="en-US"/>
        </a:p>
      </dgm:t>
    </dgm:pt>
    <dgm:pt modelId="{20C44280-67F1-4E12-964E-9F75A343883D}" type="parTrans" cxnId="{2BA86800-8615-4713-A35D-99374A563656}">
      <dgm:prSet/>
      <dgm:spPr/>
      <dgm:t>
        <a:bodyPr/>
        <a:lstStyle/>
        <a:p>
          <a:endParaRPr lang="en-US"/>
        </a:p>
      </dgm:t>
    </dgm:pt>
    <dgm:pt modelId="{FDFE7E62-FFE9-4A62-9BBC-F4E2883B66FF}" type="sibTrans" cxnId="{2BA86800-8615-4713-A35D-99374A5636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763EEFC-1798-4C50-84FD-46B3B3E7C7D6}">
      <dgm:prSet/>
      <dgm:spPr/>
      <dgm:t>
        <a:bodyPr/>
        <a:lstStyle/>
        <a:p>
          <a:r>
            <a:rPr lang="en-IN" b="0" i="0" dirty="0"/>
            <a:t>Restructure </a:t>
          </a:r>
          <a:r>
            <a:rPr lang="en-IN" b="0" i="0" dirty="0" err="1"/>
            <a:t>Trie</a:t>
          </a:r>
          <a:r>
            <a:rPr lang="en-IN" b="0" i="0" dirty="0"/>
            <a:t> on delete [At present only the index is removed]</a:t>
          </a:r>
          <a:endParaRPr lang="en-US" dirty="0"/>
        </a:p>
      </dgm:t>
    </dgm:pt>
    <dgm:pt modelId="{302D1892-7C69-4DE6-9D6C-0B888E6E38FA}" type="parTrans" cxnId="{F298C744-601E-455A-A878-8D7C5E3B7580}">
      <dgm:prSet/>
      <dgm:spPr/>
      <dgm:t>
        <a:bodyPr/>
        <a:lstStyle/>
        <a:p>
          <a:endParaRPr lang="en-US"/>
        </a:p>
      </dgm:t>
    </dgm:pt>
    <dgm:pt modelId="{2BA270CF-0B0E-4674-89EE-F993E46D42F0}" type="sibTrans" cxnId="{F298C744-601E-455A-A878-8D7C5E3B758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EEE0972-7667-4B72-ADCD-8FF56308D150}">
      <dgm:prSet/>
      <dgm:spPr/>
      <dgm:t>
        <a:bodyPr/>
        <a:lstStyle/>
        <a:p>
          <a:r>
            <a:rPr lang="en-IN" b="0" i="0" dirty="0"/>
            <a:t>Add further compression to tries to save space</a:t>
          </a:r>
          <a:endParaRPr lang="en-US" dirty="0"/>
        </a:p>
      </dgm:t>
    </dgm:pt>
    <dgm:pt modelId="{BC5E8CAF-AD9B-480C-ACD4-F749B1B3F070}" type="parTrans" cxnId="{B95F5AC2-3B30-46CE-8261-9110A0048811}">
      <dgm:prSet/>
      <dgm:spPr/>
      <dgm:t>
        <a:bodyPr/>
        <a:lstStyle/>
        <a:p>
          <a:endParaRPr lang="en-US"/>
        </a:p>
      </dgm:t>
    </dgm:pt>
    <dgm:pt modelId="{F44FDDB6-D55A-4189-88D7-DE648E04E8D8}" type="sibTrans" cxnId="{B95F5AC2-3B30-46CE-8261-9110A00488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E311391-8AE8-4A02-8A3C-07F561676BAE}">
      <dgm:prSet/>
      <dgm:spPr/>
      <dgm:t>
        <a:bodyPr/>
        <a:lstStyle/>
        <a:p>
          <a:r>
            <a:rPr lang="en-IN" b="0" i="0" dirty="0"/>
            <a:t>Read tries in a block wise fashion rather than all at once</a:t>
          </a:r>
          <a:endParaRPr lang="en-US" dirty="0"/>
        </a:p>
      </dgm:t>
    </dgm:pt>
    <dgm:pt modelId="{2944D06D-9D0F-4232-89A2-AA109A46B323}" type="parTrans" cxnId="{B090C376-46CB-4EDF-B2AD-0EA6188C5446}">
      <dgm:prSet/>
      <dgm:spPr/>
      <dgm:t>
        <a:bodyPr/>
        <a:lstStyle/>
        <a:p>
          <a:endParaRPr lang="en-US"/>
        </a:p>
      </dgm:t>
    </dgm:pt>
    <dgm:pt modelId="{7E811451-4F96-4FE6-9ACC-3F7BFA0BD121}" type="sibTrans" cxnId="{B090C376-46CB-4EDF-B2AD-0EA6188C544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426B2FA-09DF-4594-BD7B-B43502BF3AE4}">
      <dgm:prSet/>
      <dgm:spPr/>
      <dgm:t>
        <a:bodyPr/>
        <a:lstStyle/>
        <a:p>
          <a:r>
            <a:rPr lang="en-US" dirty="0"/>
            <a:t>Independent search in a  particular property</a:t>
          </a:r>
        </a:p>
      </dgm:t>
    </dgm:pt>
    <dgm:pt modelId="{E6EEEFBE-5601-453E-909B-2092D59B5C82}" type="parTrans" cxnId="{71790AE6-22F3-4516-9DA5-E514BFC94647}">
      <dgm:prSet/>
      <dgm:spPr/>
      <dgm:t>
        <a:bodyPr/>
        <a:lstStyle/>
        <a:p>
          <a:endParaRPr lang="en-US"/>
        </a:p>
      </dgm:t>
    </dgm:pt>
    <dgm:pt modelId="{0B294080-83B6-4F55-8928-48BF8F4D8FA8}" type="sibTrans" cxnId="{71790AE6-22F3-4516-9DA5-E514BFC9464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739F9B7-A8E2-4EA9-9C2C-0A477B9A4465}" type="pres">
      <dgm:prSet presAssocID="{9BEF8E58-7D5C-4C33-802A-0C8CB7C7F69D}" presName="Name0" presStyleCnt="0">
        <dgm:presLayoutVars>
          <dgm:animLvl val="lvl"/>
          <dgm:resizeHandles val="exact"/>
        </dgm:presLayoutVars>
      </dgm:prSet>
      <dgm:spPr/>
    </dgm:pt>
    <dgm:pt modelId="{0826FAC7-A828-4EA8-883F-243E07F9E79D}" type="pres">
      <dgm:prSet presAssocID="{037D844C-BC7C-4244-BC1D-F108ED17E82D}" presName="compositeNode" presStyleCnt="0">
        <dgm:presLayoutVars>
          <dgm:bulletEnabled val="1"/>
        </dgm:presLayoutVars>
      </dgm:prSet>
      <dgm:spPr/>
    </dgm:pt>
    <dgm:pt modelId="{95AAE7E0-6361-4304-8402-337B31662037}" type="pres">
      <dgm:prSet presAssocID="{037D844C-BC7C-4244-BC1D-F108ED17E82D}" presName="bgRect" presStyleLbl="bgAccFollowNode1" presStyleIdx="0" presStyleCnt="5"/>
      <dgm:spPr/>
    </dgm:pt>
    <dgm:pt modelId="{2F132928-B826-4FC8-9649-AFE936B4FB68}" type="pres">
      <dgm:prSet presAssocID="{FDFE7E62-FFE9-4A62-9BBC-F4E2883B66F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1D8F537-D68E-40C0-9CB6-D9F447E288C9}" type="pres">
      <dgm:prSet presAssocID="{037D844C-BC7C-4244-BC1D-F108ED17E82D}" presName="bottomLine" presStyleLbl="alignNode1" presStyleIdx="1" presStyleCnt="10">
        <dgm:presLayoutVars/>
      </dgm:prSet>
      <dgm:spPr/>
    </dgm:pt>
    <dgm:pt modelId="{AB4206B3-79A8-4C88-A84D-3EFBCB4DAF18}" type="pres">
      <dgm:prSet presAssocID="{037D844C-BC7C-4244-BC1D-F108ED17E82D}" presName="nodeText" presStyleLbl="bgAccFollowNode1" presStyleIdx="0" presStyleCnt="5">
        <dgm:presLayoutVars>
          <dgm:bulletEnabled val="1"/>
        </dgm:presLayoutVars>
      </dgm:prSet>
      <dgm:spPr/>
    </dgm:pt>
    <dgm:pt modelId="{68380468-9E8C-4F9B-85B8-12F0D9417C1F}" type="pres">
      <dgm:prSet presAssocID="{FDFE7E62-FFE9-4A62-9BBC-F4E2883B66FF}" presName="sibTrans" presStyleCnt="0"/>
      <dgm:spPr/>
    </dgm:pt>
    <dgm:pt modelId="{F4A795AF-9A99-415B-BB87-D358BF2D3D53}" type="pres">
      <dgm:prSet presAssocID="{0763EEFC-1798-4C50-84FD-46B3B3E7C7D6}" presName="compositeNode" presStyleCnt="0">
        <dgm:presLayoutVars>
          <dgm:bulletEnabled val="1"/>
        </dgm:presLayoutVars>
      </dgm:prSet>
      <dgm:spPr/>
    </dgm:pt>
    <dgm:pt modelId="{FA54EE5D-644C-4F61-8077-B74EBC2D0D76}" type="pres">
      <dgm:prSet presAssocID="{0763EEFC-1798-4C50-84FD-46B3B3E7C7D6}" presName="bgRect" presStyleLbl="bgAccFollowNode1" presStyleIdx="1" presStyleCnt="5"/>
      <dgm:spPr/>
    </dgm:pt>
    <dgm:pt modelId="{C0D4357E-8C50-425F-A033-19B0D19A7478}" type="pres">
      <dgm:prSet presAssocID="{2BA270CF-0B0E-4674-89EE-F993E46D42F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D464D46-5706-4B14-8447-6862F9D85CC3}" type="pres">
      <dgm:prSet presAssocID="{0763EEFC-1798-4C50-84FD-46B3B3E7C7D6}" presName="bottomLine" presStyleLbl="alignNode1" presStyleIdx="3" presStyleCnt="10">
        <dgm:presLayoutVars/>
      </dgm:prSet>
      <dgm:spPr/>
    </dgm:pt>
    <dgm:pt modelId="{2E8DDE94-00A1-4CE0-9A0E-D0B0C7CE094F}" type="pres">
      <dgm:prSet presAssocID="{0763EEFC-1798-4C50-84FD-46B3B3E7C7D6}" presName="nodeText" presStyleLbl="bgAccFollowNode1" presStyleIdx="1" presStyleCnt="5">
        <dgm:presLayoutVars>
          <dgm:bulletEnabled val="1"/>
        </dgm:presLayoutVars>
      </dgm:prSet>
      <dgm:spPr/>
    </dgm:pt>
    <dgm:pt modelId="{E913C34F-5BF3-418D-A349-9BF9D887BAB1}" type="pres">
      <dgm:prSet presAssocID="{2BA270CF-0B0E-4674-89EE-F993E46D42F0}" presName="sibTrans" presStyleCnt="0"/>
      <dgm:spPr/>
    </dgm:pt>
    <dgm:pt modelId="{88032217-295E-47AF-BE93-D786ECEC5488}" type="pres">
      <dgm:prSet presAssocID="{1EEE0972-7667-4B72-ADCD-8FF56308D150}" presName="compositeNode" presStyleCnt="0">
        <dgm:presLayoutVars>
          <dgm:bulletEnabled val="1"/>
        </dgm:presLayoutVars>
      </dgm:prSet>
      <dgm:spPr/>
    </dgm:pt>
    <dgm:pt modelId="{C9E095C1-9854-4881-B6E8-7CE79A4EB46F}" type="pres">
      <dgm:prSet presAssocID="{1EEE0972-7667-4B72-ADCD-8FF56308D150}" presName="bgRect" presStyleLbl="bgAccFollowNode1" presStyleIdx="2" presStyleCnt="5"/>
      <dgm:spPr/>
    </dgm:pt>
    <dgm:pt modelId="{53E740E1-3BE6-4A53-A134-9E127B7392E7}" type="pres">
      <dgm:prSet presAssocID="{F44FDDB6-D55A-4189-88D7-DE648E04E8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CBF2407-33E6-448C-90E5-448A43AD7282}" type="pres">
      <dgm:prSet presAssocID="{1EEE0972-7667-4B72-ADCD-8FF56308D150}" presName="bottomLine" presStyleLbl="alignNode1" presStyleIdx="5" presStyleCnt="10">
        <dgm:presLayoutVars/>
      </dgm:prSet>
      <dgm:spPr/>
    </dgm:pt>
    <dgm:pt modelId="{A0F4BDE0-126A-4099-8D26-F702BC97F99E}" type="pres">
      <dgm:prSet presAssocID="{1EEE0972-7667-4B72-ADCD-8FF56308D150}" presName="nodeText" presStyleLbl="bgAccFollowNode1" presStyleIdx="2" presStyleCnt="5">
        <dgm:presLayoutVars>
          <dgm:bulletEnabled val="1"/>
        </dgm:presLayoutVars>
      </dgm:prSet>
      <dgm:spPr/>
    </dgm:pt>
    <dgm:pt modelId="{56D1FC1C-059A-4575-811D-B93CCCDB92ED}" type="pres">
      <dgm:prSet presAssocID="{F44FDDB6-D55A-4189-88D7-DE648E04E8D8}" presName="sibTrans" presStyleCnt="0"/>
      <dgm:spPr/>
    </dgm:pt>
    <dgm:pt modelId="{AE010F4A-860B-475C-9992-587380CF3EAC}" type="pres">
      <dgm:prSet presAssocID="{7E311391-8AE8-4A02-8A3C-07F561676BAE}" presName="compositeNode" presStyleCnt="0">
        <dgm:presLayoutVars>
          <dgm:bulletEnabled val="1"/>
        </dgm:presLayoutVars>
      </dgm:prSet>
      <dgm:spPr/>
    </dgm:pt>
    <dgm:pt modelId="{78ACB11D-3485-4A53-9E2B-B10D46BC69BB}" type="pres">
      <dgm:prSet presAssocID="{7E311391-8AE8-4A02-8A3C-07F561676BAE}" presName="bgRect" presStyleLbl="bgAccFollowNode1" presStyleIdx="3" presStyleCnt="5"/>
      <dgm:spPr/>
    </dgm:pt>
    <dgm:pt modelId="{9E76227B-D076-48F4-B311-0AC999D51407}" type="pres">
      <dgm:prSet presAssocID="{7E811451-4F96-4FE6-9ACC-3F7BFA0BD12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0A1CCF3-ABD9-4FAD-9466-56A01E8C5422}" type="pres">
      <dgm:prSet presAssocID="{7E311391-8AE8-4A02-8A3C-07F561676BAE}" presName="bottomLine" presStyleLbl="alignNode1" presStyleIdx="7" presStyleCnt="10">
        <dgm:presLayoutVars/>
      </dgm:prSet>
      <dgm:spPr/>
    </dgm:pt>
    <dgm:pt modelId="{E37DCC5C-F98C-4EF1-83AE-8E967C767698}" type="pres">
      <dgm:prSet presAssocID="{7E311391-8AE8-4A02-8A3C-07F561676BAE}" presName="nodeText" presStyleLbl="bgAccFollowNode1" presStyleIdx="3" presStyleCnt="5">
        <dgm:presLayoutVars>
          <dgm:bulletEnabled val="1"/>
        </dgm:presLayoutVars>
      </dgm:prSet>
      <dgm:spPr/>
    </dgm:pt>
    <dgm:pt modelId="{0610BE06-CED0-4900-8452-C6C7F6FCFB61}" type="pres">
      <dgm:prSet presAssocID="{7E811451-4F96-4FE6-9ACC-3F7BFA0BD121}" presName="sibTrans" presStyleCnt="0"/>
      <dgm:spPr/>
    </dgm:pt>
    <dgm:pt modelId="{CA75FF1D-F5E1-4BAB-A98F-4EDCF8B36BEA}" type="pres">
      <dgm:prSet presAssocID="{7426B2FA-09DF-4594-BD7B-B43502BF3AE4}" presName="compositeNode" presStyleCnt="0">
        <dgm:presLayoutVars>
          <dgm:bulletEnabled val="1"/>
        </dgm:presLayoutVars>
      </dgm:prSet>
      <dgm:spPr/>
    </dgm:pt>
    <dgm:pt modelId="{CD64517F-7A0F-4D05-A4A7-2A750AA9DDE7}" type="pres">
      <dgm:prSet presAssocID="{7426B2FA-09DF-4594-BD7B-B43502BF3AE4}" presName="bgRect" presStyleLbl="bgAccFollowNode1" presStyleIdx="4" presStyleCnt="5"/>
      <dgm:spPr/>
    </dgm:pt>
    <dgm:pt modelId="{1C76681B-9E6B-4CBE-9228-96345B33C574}" type="pres">
      <dgm:prSet presAssocID="{0B294080-83B6-4F55-8928-48BF8F4D8FA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9601355-C4EA-4E9E-BAD8-610455E968D9}" type="pres">
      <dgm:prSet presAssocID="{7426B2FA-09DF-4594-BD7B-B43502BF3AE4}" presName="bottomLine" presStyleLbl="alignNode1" presStyleIdx="9" presStyleCnt="10">
        <dgm:presLayoutVars/>
      </dgm:prSet>
      <dgm:spPr/>
    </dgm:pt>
    <dgm:pt modelId="{A44D0CE6-104E-499D-AD6C-49C2E1F08AA0}" type="pres">
      <dgm:prSet presAssocID="{7426B2FA-09DF-4594-BD7B-B43502BF3AE4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BA86800-8615-4713-A35D-99374A563656}" srcId="{9BEF8E58-7D5C-4C33-802A-0C8CB7C7F69D}" destId="{037D844C-BC7C-4244-BC1D-F108ED17E82D}" srcOrd="0" destOrd="0" parTransId="{20C44280-67F1-4E12-964E-9F75A343883D}" sibTransId="{FDFE7E62-FFE9-4A62-9BBC-F4E2883B66FF}"/>
    <dgm:cxn modelId="{7D514201-861F-4345-B04C-5C61EA32FEEC}" type="presOf" srcId="{7E811451-4F96-4FE6-9ACC-3F7BFA0BD121}" destId="{9E76227B-D076-48F4-B311-0AC999D51407}" srcOrd="0" destOrd="0" presId="urn:microsoft.com/office/officeart/2016/7/layout/BasicLinearProcessNumbered"/>
    <dgm:cxn modelId="{B57C2A14-A24C-49A9-81FB-ED5EF09EB162}" type="presOf" srcId="{FDFE7E62-FFE9-4A62-9BBC-F4E2883B66FF}" destId="{2F132928-B826-4FC8-9649-AFE936B4FB68}" srcOrd="0" destOrd="0" presId="urn:microsoft.com/office/officeart/2016/7/layout/BasicLinearProcessNumbered"/>
    <dgm:cxn modelId="{A1438418-D129-4FB1-83F6-E7D87DCDF566}" type="presOf" srcId="{0763EEFC-1798-4C50-84FD-46B3B3E7C7D6}" destId="{FA54EE5D-644C-4F61-8077-B74EBC2D0D76}" srcOrd="0" destOrd="0" presId="urn:microsoft.com/office/officeart/2016/7/layout/BasicLinearProcessNumbered"/>
    <dgm:cxn modelId="{23410E1B-B27C-44A7-9DF7-505EC96388E9}" type="presOf" srcId="{7426B2FA-09DF-4594-BD7B-B43502BF3AE4}" destId="{CD64517F-7A0F-4D05-A4A7-2A750AA9DDE7}" srcOrd="0" destOrd="0" presId="urn:microsoft.com/office/officeart/2016/7/layout/BasicLinearProcessNumbered"/>
    <dgm:cxn modelId="{8F9E471D-0D3F-486F-895B-39198544837C}" type="presOf" srcId="{0B294080-83B6-4F55-8928-48BF8F4D8FA8}" destId="{1C76681B-9E6B-4CBE-9228-96345B33C574}" srcOrd="0" destOrd="0" presId="urn:microsoft.com/office/officeart/2016/7/layout/BasicLinearProcessNumbered"/>
    <dgm:cxn modelId="{C04BDF28-FF80-4C12-AFA7-0550ECE2499C}" type="presOf" srcId="{037D844C-BC7C-4244-BC1D-F108ED17E82D}" destId="{AB4206B3-79A8-4C88-A84D-3EFBCB4DAF18}" srcOrd="1" destOrd="0" presId="urn:microsoft.com/office/officeart/2016/7/layout/BasicLinearProcessNumbered"/>
    <dgm:cxn modelId="{BD88ED2A-0FDD-4533-8C64-1D0387B3BA14}" type="presOf" srcId="{1EEE0972-7667-4B72-ADCD-8FF56308D150}" destId="{C9E095C1-9854-4881-B6E8-7CE79A4EB46F}" srcOrd="0" destOrd="0" presId="urn:microsoft.com/office/officeart/2016/7/layout/BasicLinearProcessNumbered"/>
    <dgm:cxn modelId="{F298C744-601E-455A-A878-8D7C5E3B7580}" srcId="{9BEF8E58-7D5C-4C33-802A-0C8CB7C7F69D}" destId="{0763EEFC-1798-4C50-84FD-46B3B3E7C7D6}" srcOrd="1" destOrd="0" parTransId="{302D1892-7C69-4DE6-9D6C-0B888E6E38FA}" sibTransId="{2BA270CF-0B0E-4674-89EE-F993E46D42F0}"/>
    <dgm:cxn modelId="{1AF2CB47-5F6C-4F56-B816-DEC7C526863D}" type="presOf" srcId="{9BEF8E58-7D5C-4C33-802A-0C8CB7C7F69D}" destId="{3739F9B7-A8E2-4EA9-9C2C-0A477B9A4465}" srcOrd="0" destOrd="0" presId="urn:microsoft.com/office/officeart/2016/7/layout/BasicLinearProcessNumbered"/>
    <dgm:cxn modelId="{20DDCA73-05E5-4DEB-92CD-EF0D9B6ADDE4}" type="presOf" srcId="{1EEE0972-7667-4B72-ADCD-8FF56308D150}" destId="{A0F4BDE0-126A-4099-8D26-F702BC97F99E}" srcOrd="1" destOrd="0" presId="urn:microsoft.com/office/officeart/2016/7/layout/BasicLinearProcessNumbered"/>
    <dgm:cxn modelId="{B090C376-46CB-4EDF-B2AD-0EA6188C5446}" srcId="{9BEF8E58-7D5C-4C33-802A-0C8CB7C7F69D}" destId="{7E311391-8AE8-4A02-8A3C-07F561676BAE}" srcOrd="3" destOrd="0" parTransId="{2944D06D-9D0F-4232-89A2-AA109A46B323}" sibTransId="{7E811451-4F96-4FE6-9ACC-3F7BFA0BD121}"/>
    <dgm:cxn modelId="{0A4AFA5A-C54B-4B1C-85BD-5502081C8AD2}" type="presOf" srcId="{7E311391-8AE8-4A02-8A3C-07F561676BAE}" destId="{E37DCC5C-F98C-4EF1-83AE-8E967C767698}" srcOrd="1" destOrd="0" presId="urn:microsoft.com/office/officeart/2016/7/layout/BasicLinearProcessNumbered"/>
    <dgm:cxn modelId="{1CC95684-8610-4018-A325-DDDB4B8A3A8F}" type="presOf" srcId="{7426B2FA-09DF-4594-BD7B-B43502BF3AE4}" destId="{A44D0CE6-104E-499D-AD6C-49C2E1F08AA0}" srcOrd="1" destOrd="0" presId="urn:microsoft.com/office/officeart/2016/7/layout/BasicLinearProcessNumbered"/>
    <dgm:cxn modelId="{04D1D597-BF78-4AB2-93CC-0B4C40FD2873}" type="presOf" srcId="{F44FDDB6-D55A-4189-88D7-DE648E04E8D8}" destId="{53E740E1-3BE6-4A53-A134-9E127B7392E7}" srcOrd="0" destOrd="0" presId="urn:microsoft.com/office/officeart/2016/7/layout/BasicLinearProcessNumbered"/>
    <dgm:cxn modelId="{B95F5AC2-3B30-46CE-8261-9110A0048811}" srcId="{9BEF8E58-7D5C-4C33-802A-0C8CB7C7F69D}" destId="{1EEE0972-7667-4B72-ADCD-8FF56308D150}" srcOrd="2" destOrd="0" parTransId="{BC5E8CAF-AD9B-480C-ACD4-F749B1B3F070}" sibTransId="{F44FDDB6-D55A-4189-88D7-DE648E04E8D8}"/>
    <dgm:cxn modelId="{7FFC97C5-3DC1-4D4C-BF6C-7CC6DD1B477A}" type="presOf" srcId="{037D844C-BC7C-4244-BC1D-F108ED17E82D}" destId="{95AAE7E0-6361-4304-8402-337B31662037}" srcOrd="0" destOrd="0" presId="urn:microsoft.com/office/officeart/2016/7/layout/BasicLinearProcessNumbered"/>
    <dgm:cxn modelId="{7A026CE4-912A-4BC5-9128-69D342A45F39}" type="presOf" srcId="{0763EEFC-1798-4C50-84FD-46B3B3E7C7D6}" destId="{2E8DDE94-00A1-4CE0-9A0E-D0B0C7CE094F}" srcOrd="1" destOrd="0" presId="urn:microsoft.com/office/officeart/2016/7/layout/BasicLinearProcessNumbered"/>
    <dgm:cxn modelId="{71790AE6-22F3-4516-9DA5-E514BFC94647}" srcId="{9BEF8E58-7D5C-4C33-802A-0C8CB7C7F69D}" destId="{7426B2FA-09DF-4594-BD7B-B43502BF3AE4}" srcOrd="4" destOrd="0" parTransId="{E6EEEFBE-5601-453E-909B-2092D59B5C82}" sibTransId="{0B294080-83B6-4F55-8928-48BF8F4D8FA8}"/>
    <dgm:cxn modelId="{6C4A09F2-8569-4974-AC6E-EB464E9A75C9}" type="presOf" srcId="{7E311391-8AE8-4A02-8A3C-07F561676BAE}" destId="{78ACB11D-3485-4A53-9E2B-B10D46BC69BB}" srcOrd="0" destOrd="0" presId="urn:microsoft.com/office/officeart/2016/7/layout/BasicLinearProcessNumbered"/>
    <dgm:cxn modelId="{7A0B57F9-012D-4EF5-BB07-35A022014353}" type="presOf" srcId="{2BA270CF-0B0E-4674-89EE-F993E46D42F0}" destId="{C0D4357E-8C50-425F-A033-19B0D19A7478}" srcOrd="0" destOrd="0" presId="urn:microsoft.com/office/officeart/2016/7/layout/BasicLinearProcessNumbered"/>
    <dgm:cxn modelId="{B400BB41-0F91-4068-9D07-61AC64557DA9}" type="presParOf" srcId="{3739F9B7-A8E2-4EA9-9C2C-0A477B9A4465}" destId="{0826FAC7-A828-4EA8-883F-243E07F9E79D}" srcOrd="0" destOrd="0" presId="urn:microsoft.com/office/officeart/2016/7/layout/BasicLinearProcessNumbered"/>
    <dgm:cxn modelId="{4F156F58-5FA5-441E-9D71-1901B573946D}" type="presParOf" srcId="{0826FAC7-A828-4EA8-883F-243E07F9E79D}" destId="{95AAE7E0-6361-4304-8402-337B31662037}" srcOrd="0" destOrd="0" presId="urn:microsoft.com/office/officeart/2016/7/layout/BasicLinearProcessNumbered"/>
    <dgm:cxn modelId="{395C9EC9-72A5-4DA8-9240-A9A46F262DE0}" type="presParOf" srcId="{0826FAC7-A828-4EA8-883F-243E07F9E79D}" destId="{2F132928-B826-4FC8-9649-AFE936B4FB68}" srcOrd="1" destOrd="0" presId="urn:microsoft.com/office/officeart/2016/7/layout/BasicLinearProcessNumbered"/>
    <dgm:cxn modelId="{41E6D139-FF30-49D9-B612-AD04DFA52935}" type="presParOf" srcId="{0826FAC7-A828-4EA8-883F-243E07F9E79D}" destId="{81D8F537-D68E-40C0-9CB6-D9F447E288C9}" srcOrd="2" destOrd="0" presId="urn:microsoft.com/office/officeart/2016/7/layout/BasicLinearProcessNumbered"/>
    <dgm:cxn modelId="{779C84DD-AC11-4604-BFD3-C55C2878BCBF}" type="presParOf" srcId="{0826FAC7-A828-4EA8-883F-243E07F9E79D}" destId="{AB4206B3-79A8-4C88-A84D-3EFBCB4DAF18}" srcOrd="3" destOrd="0" presId="urn:microsoft.com/office/officeart/2016/7/layout/BasicLinearProcessNumbered"/>
    <dgm:cxn modelId="{2D61FFCD-D44C-4ED7-BF70-475F4DF6A486}" type="presParOf" srcId="{3739F9B7-A8E2-4EA9-9C2C-0A477B9A4465}" destId="{68380468-9E8C-4F9B-85B8-12F0D9417C1F}" srcOrd="1" destOrd="0" presId="urn:microsoft.com/office/officeart/2016/7/layout/BasicLinearProcessNumbered"/>
    <dgm:cxn modelId="{7A6D5AEF-4EA5-4F8C-8510-33ABAD2FF7BE}" type="presParOf" srcId="{3739F9B7-A8E2-4EA9-9C2C-0A477B9A4465}" destId="{F4A795AF-9A99-415B-BB87-D358BF2D3D53}" srcOrd="2" destOrd="0" presId="urn:microsoft.com/office/officeart/2016/7/layout/BasicLinearProcessNumbered"/>
    <dgm:cxn modelId="{6A6842FD-BEE1-486D-BCF1-3416E5A79AC7}" type="presParOf" srcId="{F4A795AF-9A99-415B-BB87-D358BF2D3D53}" destId="{FA54EE5D-644C-4F61-8077-B74EBC2D0D76}" srcOrd="0" destOrd="0" presId="urn:microsoft.com/office/officeart/2016/7/layout/BasicLinearProcessNumbered"/>
    <dgm:cxn modelId="{D45090A2-A6F2-468F-8EF9-372F60A91DA9}" type="presParOf" srcId="{F4A795AF-9A99-415B-BB87-D358BF2D3D53}" destId="{C0D4357E-8C50-425F-A033-19B0D19A7478}" srcOrd="1" destOrd="0" presId="urn:microsoft.com/office/officeart/2016/7/layout/BasicLinearProcessNumbered"/>
    <dgm:cxn modelId="{A48AD75B-0725-4DDD-B143-6E176DEFF40C}" type="presParOf" srcId="{F4A795AF-9A99-415B-BB87-D358BF2D3D53}" destId="{ED464D46-5706-4B14-8447-6862F9D85CC3}" srcOrd="2" destOrd="0" presId="urn:microsoft.com/office/officeart/2016/7/layout/BasicLinearProcessNumbered"/>
    <dgm:cxn modelId="{3949FCC3-C4E2-4DDB-8BC0-53605B5FD760}" type="presParOf" srcId="{F4A795AF-9A99-415B-BB87-D358BF2D3D53}" destId="{2E8DDE94-00A1-4CE0-9A0E-D0B0C7CE094F}" srcOrd="3" destOrd="0" presId="urn:microsoft.com/office/officeart/2016/7/layout/BasicLinearProcessNumbered"/>
    <dgm:cxn modelId="{E5F7E944-9C83-41C7-B247-472ADBE482B9}" type="presParOf" srcId="{3739F9B7-A8E2-4EA9-9C2C-0A477B9A4465}" destId="{E913C34F-5BF3-418D-A349-9BF9D887BAB1}" srcOrd="3" destOrd="0" presId="urn:microsoft.com/office/officeart/2016/7/layout/BasicLinearProcessNumbered"/>
    <dgm:cxn modelId="{243ED76D-434D-4B80-B939-08F702753DC9}" type="presParOf" srcId="{3739F9B7-A8E2-4EA9-9C2C-0A477B9A4465}" destId="{88032217-295E-47AF-BE93-D786ECEC5488}" srcOrd="4" destOrd="0" presId="urn:microsoft.com/office/officeart/2016/7/layout/BasicLinearProcessNumbered"/>
    <dgm:cxn modelId="{547D7177-AA01-4295-9F02-3A825028EBD3}" type="presParOf" srcId="{88032217-295E-47AF-BE93-D786ECEC5488}" destId="{C9E095C1-9854-4881-B6E8-7CE79A4EB46F}" srcOrd="0" destOrd="0" presId="urn:microsoft.com/office/officeart/2016/7/layout/BasicLinearProcessNumbered"/>
    <dgm:cxn modelId="{20B7740C-FA93-4B01-B0D2-CC459AEEB497}" type="presParOf" srcId="{88032217-295E-47AF-BE93-D786ECEC5488}" destId="{53E740E1-3BE6-4A53-A134-9E127B7392E7}" srcOrd="1" destOrd="0" presId="urn:microsoft.com/office/officeart/2016/7/layout/BasicLinearProcessNumbered"/>
    <dgm:cxn modelId="{E09D1A6D-37ED-4477-B2A9-ABF8ED96CBFF}" type="presParOf" srcId="{88032217-295E-47AF-BE93-D786ECEC5488}" destId="{ACBF2407-33E6-448C-90E5-448A43AD7282}" srcOrd="2" destOrd="0" presId="urn:microsoft.com/office/officeart/2016/7/layout/BasicLinearProcessNumbered"/>
    <dgm:cxn modelId="{2BE073F6-6A34-43E6-9A7A-8A5A76C3D06C}" type="presParOf" srcId="{88032217-295E-47AF-BE93-D786ECEC5488}" destId="{A0F4BDE0-126A-4099-8D26-F702BC97F99E}" srcOrd="3" destOrd="0" presId="urn:microsoft.com/office/officeart/2016/7/layout/BasicLinearProcessNumbered"/>
    <dgm:cxn modelId="{3297AF88-C9EE-4058-B56E-9A4B47638D26}" type="presParOf" srcId="{3739F9B7-A8E2-4EA9-9C2C-0A477B9A4465}" destId="{56D1FC1C-059A-4575-811D-B93CCCDB92ED}" srcOrd="5" destOrd="0" presId="urn:microsoft.com/office/officeart/2016/7/layout/BasicLinearProcessNumbered"/>
    <dgm:cxn modelId="{EA69F394-0585-450C-836C-CE7F1D86E161}" type="presParOf" srcId="{3739F9B7-A8E2-4EA9-9C2C-0A477B9A4465}" destId="{AE010F4A-860B-475C-9992-587380CF3EAC}" srcOrd="6" destOrd="0" presId="urn:microsoft.com/office/officeart/2016/7/layout/BasicLinearProcessNumbered"/>
    <dgm:cxn modelId="{8EB66474-93E4-466B-8B49-ED6DA9AF9090}" type="presParOf" srcId="{AE010F4A-860B-475C-9992-587380CF3EAC}" destId="{78ACB11D-3485-4A53-9E2B-B10D46BC69BB}" srcOrd="0" destOrd="0" presId="urn:microsoft.com/office/officeart/2016/7/layout/BasicLinearProcessNumbered"/>
    <dgm:cxn modelId="{46B8C93E-F021-4383-9BEB-43EF77A7BA58}" type="presParOf" srcId="{AE010F4A-860B-475C-9992-587380CF3EAC}" destId="{9E76227B-D076-48F4-B311-0AC999D51407}" srcOrd="1" destOrd="0" presId="urn:microsoft.com/office/officeart/2016/7/layout/BasicLinearProcessNumbered"/>
    <dgm:cxn modelId="{A7A66B32-2F66-45D0-8F63-41F4589DBB30}" type="presParOf" srcId="{AE010F4A-860B-475C-9992-587380CF3EAC}" destId="{60A1CCF3-ABD9-4FAD-9466-56A01E8C5422}" srcOrd="2" destOrd="0" presId="urn:microsoft.com/office/officeart/2016/7/layout/BasicLinearProcessNumbered"/>
    <dgm:cxn modelId="{BC18B2CB-91AA-430D-BAD3-DD98FBFFC038}" type="presParOf" srcId="{AE010F4A-860B-475C-9992-587380CF3EAC}" destId="{E37DCC5C-F98C-4EF1-83AE-8E967C767698}" srcOrd="3" destOrd="0" presId="urn:microsoft.com/office/officeart/2016/7/layout/BasicLinearProcessNumbered"/>
    <dgm:cxn modelId="{A8E75386-1E90-4C1D-99E5-84A333EADD75}" type="presParOf" srcId="{3739F9B7-A8E2-4EA9-9C2C-0A477B9A4465}" destId="{0610BE06-CED0-4900-8452-C6C7F6FCFB61}" srcOrd="7" destOrd="0" presId="urn:microsoft.com/office/officeart/2016/7/layout/BasicLinearProcessNumbered"/>
    <dgm:cxn modelId="{3F0AF99A-9F97-4CF9-89F5-C7F9AAAA0B4E}" type="presParOf" srcId="{3739F9B7-A8E2-4EA9-9C2C-0A477B9A4465}" destId="{CA75FF1D-F5E1-4BAB-A98F-4EDCF8B36BEA}" srcOrd="8" destOrd="0" presId="urn:microsoft.com/office/officeart/2016/7/layout/BasicLinearProcessNumbered"/>
    <dgm:cxn modelId="{A08AB45B-C6F2-49CD-8619-B43AA9596C95}" type="presParOf" srcId="{CA75FF1D-F5E1-4BAB-A98F-4EDCF8B36BEA}" destId="{CD64517F-7A0F-4D05-A4A7-2A750AA9DDE7}" srcOrd="0" destOrd="0" presId="urn:microsoft.com/office/officeart/2016/7/layout/BasicLinearProcessNumbered"/>
    <dgm:cxn modelId="{09866A8F-1C49-47B8-AE71-437125024D50}" type="presParOf" srcId="{CA75FF1D-F5E1-4BAB-A98F-4EDCF8B36BEA}" destId="{1C76681B-9E6B-4CBE-9228-96345B33C574}" srcOrd="1" destOrd="0" presId="urn:microsoft.com/office/officeart/2016/7/layout/BasicLinearProcessNumbered"/>
    <dgm:cxn modelId="{00E6D73A-6E0C-436B-8685-CB91D2E6AF03}" type="presParOf" srcId="{CA75FF1D-F5E1-4BAB-A98F-4EDCF8B36BEA}" destId="{09601355-C4EA-4E9E-BAD8-610455E968D9}" srcOrd="2" destOrd="0" presId="urn:microsoft.com/office/officeart/2016/7/layout/BasicLinearProcessNumbered"/>
    <dgm:cxn modelId="{C854AEC5-EC71-4053-8C39-69FDC5452953}" type="presParOf" srcId="{CA75FF1D-F5E1-4BAB-A98F-4EDCF8B36BEA}" destId="{A44D0CE6-104E-499D-AD6C-49C2E1F08AA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E7E0-6361-4304-8402-337B31662037}">
      <dsp:nvSpPr>
        <dsp:cNvPr id="0" name=""/>
        <dsp:cNvSpPr/>
      </dsp:nvSpPr>
      <dsp:spPr>
        <a:xfrm>
          <a:off x="3724" y="290741"/>
          <a:ext cx="2016281" cy="28227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Delete User [Not supported Yet]</a:t>
          </a:r>
          <a:endParaRPr lang="en-US" sz="1500" kern="1200"/>
        </a:p>
      </dsp:txBody>
      <dsp:txXfrm>
        <a:off x="3724" y="1363403"/>
        <a:ext cx="2016281" cy="1693676"/>
      </dsp:txXfrm>
    </dsp:sp>
    <dsp:sp modelId="{2F132928-B826-4FC8-9649-AFE936B4FB68}">
      <dsp:nvSpPr>
        <dsp:cNvPr id="0" name=""/>
        <dsp:cNvSpPr/>
      </dsp:nvSpPr>
      <dsp:spPr>
        <a:xfrm>
          <a:off x="588445" y="573020"/>
          <a:ext cx="846838" cy="8468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2462" y="697037"/>
        <a:ext cx="598804" cy="598804"/>
      </dsp:txXfrm>
    </dsp:sp>
    <dsp:sp modelId="{81D8F537-D68E-40C0-9CB6-D9F447E288C9}">
      <dsp:nvSpPr>
        <dsp:cNvPr id="0" name=""/>
        <dsp:cNvSpPr/>
      </dsp:nvSpPr>
      <dsp:spPr>
        <a:xfrm>
          <a:off x="3724" y="3113463"/>
          <a:ext cx="2016281" cy="72"/>
        </a:xfrm>
        <a:prstGeom prst="rect">
          <a:avLst/>
        </a:prstGeom>
        <a:solidFill>
          <a:schemeClr val="accent4">
            <a:hueOff val="295418"/>
            <a:satOff val="107"/>
            <a:lumOff val="-871"/>
            <a:alphaOff val="0"/>
          </a:schemeClr>
        </a:solidFill>
        <a:ln w="19050" cap="rnd" cmpd="sng" algn="ctr">
          <a:solidFill>
            <a:schemeClr val="accent4">
              <a:hueOff val="295418"/>
              <a:satOff val="107"/>
              <a:lumOff val="-8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EE5D-644C-4F61-8077-B74EBC2D0D76}">
      <dsp:nvSpPr>
        <dsp:cNvPr id="0" name=""/>
        <dsp:cNvSpPr/>
      </dsp:nvSpPr>
      <dsp:spPr>
        <a:xfrm>
          <a:off x="2221634" y="290741"/>
          <a:ext cx="2016281" cy="2822794"/>
        </a:xfrm>
        <a:prstGeom prst="rect">
          <a:avLst/>
        </a:prstGeom>
        <a:solidFill>
          <a:schemeClr val="accent4">
            <a:tint val="40000"/>
            <a:alpha val="90000"/>
            <a:hueOff val="784269"/>
            <a:satOff val="-1000"/>
            <a:lumOff val="-39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784269"/>
              <a:satOff val="-1000"/>
              <a:lumOff val="-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Restructure </a:t>
          </a:r>
          <a:r>
            <a:rPr lang="en-IN" sz="1500" b="0" i="0" kern="1200" dirty="0" err="1"/>
            <a:t>Trie</a:t>
          </a:r>
          <a:r>
            <a:rPr lang="en-IN" sz="1500" b="0" i="0" kern="1200" dirty="0"/>
            <a:t> on delete [At present only the index is removed]</a:t>
          </a:r>
          <a:endParaRPr lang="en-US" sz="1500" kern="1200" dirty="0"/>
        </a:p>
      </dsp:txBody>
      <dsp:txXfrm>
        <a:off x="2221634" y="1363403"/>
        <a:ext cx="2016281" cy="1693676"/>
      </dsp:txXfrm>
    </dsp:sp>
    <dsp:sp modelId="{C0D4357E-8C50-425F-A033-19B0D19A7478}">
      <dsp:nvSpPr>
        <dsp:cNvPr id="0" name=""/>
        <dsp:cNvSpPr/>
      </dsp:nvSpPr>
      <dsp:spPr>
        <a:xfrm>
          <a:off x="2806355" y="573020"/>
          <a:ext cx="846838" cy="846838"/>
        </a:xfrm>
        <a:prstGeom prst="ellipse">
          <a:avLst/>
        </a:prstGeom>
        <a:solidFill>
          <a:schemeClr val="accent4">
            <a:hueOff val="590836"/>
            <a:satOff val="214"/>
            <a:lumOff val="-1743"/>
            <a:alphaOff val="0"/>
          </a:schemeClr>
        </a:solidFill>
        <a:ln w="19050" cap="rnd" cmpd="sng" algn="ctr">
          <a:solidFill>
            <a:schemeClr val="accent4">
              <a:hueOff val="590836"/>
              <a:satOff val="214"/>
              <a:lumOff val="-1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0372" y="697037"/>
        <a:ext cx="598804" cy="598804"/>
      </dsp:txXfrm>
    </dsp:sp>
    <dsp:sp modelId="{ED464D46-5706-4B14-8447-6862F9D85CC3}">
      <dsp:nvSpPr>
        <dsp:cNvPr id="0" name=""/>
        <dsp:cNvSpPr/>
      </dsp:nvSpPr>
      <dsp:spPr>
        <a:xfrm>
          <a:off x="2221634" y="3113463"/>
          <a:ext cx="2016281" cy="72"/>
        </a:xfrm>
        <a:prstGeom prst="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095C1-9854-4881-B6E8-7CE79A4EB46F}">
      <dsp:nvSpPr>
        <dsp:cNvPr id="0" name=""/>
        <dsp:cNvSpPr/>
      </dsp:nvSpPr>
      <dsp:spPr>
        <a:xfrm>
          <a:off x="4439544" y="290741"/>
          <a:ext cx="2016281" cy="2822794"/>
        </a:xfrm>
        <a:prstGeom prst="rect">
          <a:avLst/>
        </a:prstGeom>
        <a:solidFill>
          <a:schemeClr val="accent4">
            <a:tint val="40000"/>
            <a:alpha val="90000"/>
            <a:hueOff val="1568537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7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Add further compression to tries to save space</a:t>
          </a:r>
          <a:endParaRPr lang="en-US" sz="1500" kern="1200" dirty="0"/>
        </a:p>
      </dsp:txBody>
      <dsp:txXfrm>
        <a:off x="4439544" y="1363403"/>
        <a:ext cx="2016281" cy="1693676"/>
      </dsp:txXfrm>
    </dsp:sp>
    <dsp:sp modelId="{53E740E1-3BE6-4A53-A134-9E127B7392E7}">
      <dsp:nvSpPr>
        <dsp:cNvPr id="0" name=""/>
        <dsp:cNvSpPr/>
      </dsp:nvSpPr>
      <dsp:spPr>
        <a:xfrm>
          <a:off x="5024265" y="573020"/>
          <a:ext cx="846838" cy="846838"/>
        </a:xfrm>
        <a:prstGeom prst="ellipse">
          <a:avLst/>
        </a:prstGeom>
        <a:solidFill>
          <a:schemeClr val="accent4">
            <a:hueOff val="1181672"/>
            <a:satOff val="428"/>
            <a:lumOff val="-3486"/>
            <a:alphaOff val="0"/>
          </a:schemeClr>
        </a:solidFill>
        <a:ln w="19050" cap="rnd" cmpd="sng" algn="ctr">
          <a:solidFill>
            <a:schemeClr val="accent4">
              <a:hueOff val="1181672"/>
              <a:satOff val="428"/>
              <a:lumOff val="-3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48282" y="697037"/>
        <a:ext cx="598804" cy="598804"/>
      </dsp:txXfrm>
    </dsp:sp>
    <dsp:sp modelId="{ACBF2407-33E6-448C-90E5-448A43AD7282}">
      <dsp:nvSpPr>
        <dsp:cNvPr id="0" name=""/>
        <dsp:cNvSpPr/>
      </dsp:nvSpPr>
      <dsp:spPr>
        <a:xfrm>
          <a:off x="4439544" y="3113463"/>
          <a:ext cx="2016281" cy="72"/>
        </a:xfrm>
        <a:prstGeom prst="rect">
          <a:avLst/>
        </a:prstGeom>
        <a:solidFill>
          <a:schemeClr val="accent4">
            <a:hueOff val="1477090"/>
            <a:satOff val="534"/>
            <a:lumOff val="-4357"/>
            <a:alphaOff val="0"/>
          </a:schemeClr>
        </a:solidFill>
        <a:ln w="19050" cap="rnd" cmpd="sng" algn="ctr">
          <a:solidFill>
            <a:schemeClr val="accent4">
              <a:hueOff val="1477090"/>
              <a:satOff val="534"/>
              <a:lumOff val="-4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B11D-3485-4A53-9E2B-B10D46BC69BB}">
      <dsp:nvSpPr>
        <dsp:cNvPr id="0" name=""/>
        <dsp:cNvSpPr/>
      </dsp:nvSpPr>
      <dsp:spPr>
        <a:xfrm>
          <a:off x="6657454" y="290741"/>
          <a:ext cx="2016281" cy="2822794"/>
        </a:xfrm>
        <a:prstGeom prst="rect">
          <a:avLst/>
        </a:prstGeom>
        <a:solidFill>
          <a:schemeClr val="accent4">
            <a:tint val="40000"/>
            <a:alpha val="90000"/>
            <a:hueOff val="2352806"/>
            <a:satOff val="-3001"/>
            <a:lumOff val="-117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352806"/>
              <a:satOff val="-3001"/>
              <a:lumOff val="-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Read tries in a block wise fashion rather than all at once</a:t>
          </a:r>
          <a:endParaRPr lang="en-US" sz="1500" kern="1200" dirty="0"/>
        </a:p>
      </dsp:txBody>
      <dsp:txXfrm>
        <a:off x="6657454" y="1363403"/>
        <a:ext cx="2016281" cy="1693676"/>
      </dsp:txXfrm>
    </dsp:sp>
    <dsp:sp modelId="{9E76227B-D076-48F4-B311-0AC999D51407}">
      <dsp:nvSpPr>
        <dsp:cNvPr id="0" name=""/>
        <dsp:cNvSpPr/>
      </dsp:nvSpPr>
      <dsp:spPr>
        <a:xfrm>
          <a:off x="7242175" y="573020"/>
          <a:ext cx="846838" cy="846838"/>
        </a:xfrm>
        <a:prstGeom prst="ellipse">
          <a:avLst/>
        </a:prstGeom>
        <a:solidFill>
          <a:schemeClr val="accent4">
            <a:hueOff val="1772507"/>
            <a:satOff val="641"/>
            <a:lumOff val="-5229"/>
            <a:alphaOff val="0"/>
          </a:schemeClr>
        </a:solidFill>
        <a:ln w="19050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66192" y="697037"/>
        <a:ext cx="598804" cy="598804"/>
      </dsp:txXfrm>
    </dsp:sp>
    <dsp:sp modelId="{60A1CCF3-ABD9-4FAD-9466-56A01E8C5422}">
      <dsp:nvSpPr>
        <dsp:cNvPr id="0" name=""/>
        <dsp:cNvSpPr/>
      </dsp:nvSpPr>
      <dsp:spPr>
        <a:xfrm>
          <a:off x="6657454" y="3113463"/>
          <a:ext cx="2016281" cy="72"/>
        </a:xfrm>
        <a:prstGeom prst="rect">
          <a:avLst/>
        </a:prstGeom>
        <a:solidFill>
          <a:schemeClr val="accent4">
            <a:hueOff val="2067925"/>
            <a:satOff val="748"/>
            <a:lumOff val="-6100"/>
            <a:alphaOff val="0"/>
          </a:schemeClr>
        </a:solidFill>
        <a:ln w="19050" cap="rnd" cmpd="sng" algn="ctr">
          <a:solidFill>
            <a:schemeClr val="accent4">
              <a:hueOff val="2067925"/>
              <a:satOff val="748"/>
              <a:lumOff val="-6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4517F-7A0F-4D05-A4A7-2A750AA9DDE7}">
      <dsp:nvSpPr>
        <dsp:cNvPr id="0" name=""/>
        <dsp:cNvSpPr/>
      </dsp:nvSpPr>
      <dsp:spPr>
        <a:xfrm>
          <a:off x="8875364" y="290741"/>
          <a:ext cx="2016281" cy="2822794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97" tIns="330200" rIns="15719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Independent search in a  particular property</a:t>
          </a:r>
        </a:p>
      </dsp:txBody>
      <dsp:txXfrm>
        <a:off x="8875364" y="1363403"/>
        <a:ext cx="2016281" cy="1693676"/>
      </dsp:txXfrm>
    </dsp:sp>
    <dsp:sp modelId="{1C76681B-9E6B-4CBE-9228-96345B33C574}">
      <dsp:nvSpPr>
        <dsp:cNvPr id="0" name=""/>
        <dsp:cNvSpPr/>
      </dsp:nvSpPr>
      <dsp:spPr>
        <a:xfrm>
          <a:off x="9460085" y="573020"/>
          <a:ext cx="846838" cy="846838"/>
        </a:xfrm>
        <a:prstGeom prst="ellipse">
          <a:avLst/>
        </a:prstGeom>
        <a:solidFill>
          <a:schemeClr val="accent4">
            <a:hueOff val="2363343"/>
            <a:satOff val="855"/>
            <a:lumOff val="-6972"/>
            <a:alphaOff val="0"/>
          </a:schemeClr>
        </a:solidFill>
        <a:ln w="19050" cap="rnd" cmpd="sng" algn="ctr">
          <a:solidFill>
            <a:schemeClr val="accent4">
              <a:hueOff val="2363343"/>
              <a:satOff val="855"/>
              <a:lumOff val="-6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23" tIns="12700" rIns="6602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584102" y="697037"/>
        <a:ext cx="598804" cy="598804"/>
      </dsp:txXfrm>
    </dsp:sp>
    <dsp:sp modelId="{09601355-C4EA-4E9E-BAD8-610455E968D9}">
      <dsp:nvSpPr>
        <dsp:cNvPr id="0" name=""/>
        <dsp:cNvSpPr/>
      </dsp:nvSpPr>
      <dsp:spPr>
        <a:xfrm>
          <a:off x="8875364" y="3113463"/>
          <a:ext cx="2016281" cy="72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5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0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9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2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2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00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9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ED805C-C527-4DEA-AE90-174CD27EF089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3BE3-6181-4097-9044-027DE1B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42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IN"/>
              <a:t>Password Manager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CS213M 2017 Project</a:t>
            </a:r>
          </a:p>
          <a:p>
            <a:r>
              <a:rPr lang="en-IN">
                <a:solidFill>
                  <a:schemeClr val="tx1"/>
                </a:solidFill>
              </a:rPr>
              <a:t>OV Shashank 14D070021; Yogesh Mahajan 14D070022</a:t>
            </a:r>
          </a:p>
        </p:txBody>
      </p:sp>
    </p:spTree>
    <p:extLst>
      <p:ext uri="{BB962C8B-B14F-4D97-AF65-F5344CB8AC3E}">
        <p14:creationId xmlns:p14="http://schemas.microsoft.com/office/powerpoint/2010/main" val="2409861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r>
              <a:rPr lang="en-IN" dirty="0"/>
              <a:t>The project aims at making an application which works as a Password Manager</a:t>
            </a:r>
          </a:p>
          <a:p>
            <a:r>
              <a:rPr lang="en-IN" dirty="0"/>
              <a:t>The project basically stores a set of usernames and passwords for each user, in an encrypted format based on a master username and password</a:t>
            </a:r>
          </a:p>
          <a:p>
            <a:r>
              <a:rPr lang="en-IN" dirty="0"/>
              <a:t>The Project includes a Graphical User Interface to make the application user-friendly as well</a:t>
            </a:r>
          </a:p>
        </p:txBody>
      </p:sp>
    </p:spTree>
    <p:extLst>
      <p:ext uri="{BB962C8B-B14F-4D97-AF65-F5344CB8AC3E}">
        <p14:creationId xmlns:p14="http://schemas.microsoft.com/office/powerpoint/2010/main" val="326725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sz="390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AES Encryption</a:t>
            </a:r>
          </a:p>
          <a:p>
            <a:r>
              <a:rPr lang="en-IN" dirty="0"/>
              <a:t>SHA256 Algorithm</a:t>
            </a:r>
          </a:p>
          <a:p>
            <a:r>
              <a:rPr lang="en-IN" dirty="0"/>
              <a:t>Suffix Tries</a:t>
            </a:r>
          </a:p>
          <a:p>
            <a:r>
              <a:rPr lang="en-IN" dirty="0"/>
              <a:t>Graphical User Interface</a:t>
            </a:r>
          </a:p>
          <a:p>
            <a:r>
              <a:rPr lang="en-IN" dirty="0"/>
              <a:t>File I/O Functions</a:t>
            </a:r>
          </a:p>
          <a:p>
            <a:r>
              <a:rPr lang="en-IN" dirty="0"/>
              <a:t>Random Password Generator</a:t>
            </a:r>
          </a:p>
        </p:txBody>
      </p:sp>
    </p:spTree>
    <p:extLst>
      <p:ext uri="{BB962C8B-B14F-4D97-AF65-F5344CB8AC3E}">
        <p14:creationId xmlns:p14="http://schemas.microsoft.com/office/powerpoint/2010/main" val="249067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Data Structures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IN" dirty="0"/>
              <a:t>Atomic Suffix Tries</a:t>
            </a:r>
          </a:p>
          <a:p>
            <a:r>
              <a:rPr lang="en-IN" dirty="0"/>
              <a:t>Compressed Suffix Tries</a:t>
            </a:r>
          </a:p>
          <a:p>
            <a:r>
              <a:rPr lang="en-IN" dirty="0"/>
              <a:t>Standard STL Library based data structures</a:t>
            </a:r>
          </a:p>
          <a:p>
            <a:pPr lvl="1"/>
            <a:r>
              <a:rPr lang="en-IN" dirty="0"/>
              <a:t>Queue</a:t>
            </a:r>
          </a:p>
          <a:p>
            <a:pPr lvl="1"/>
            <a:r>
              <a:rPr lang="en-IN" dirty="0"/>
              <a:t>Stack</a:t>
            </a:r>
          </a:p>
          <a:p>
            <a:pPr lvl="1"/>
            <a:r>
              <a:rPr lang="en-IN" dirty="0"/>
              <a:t>Map (Hash Table – our own hash table was also created but not used)</a:t>
            </a:r>
          </a:p>
          <a:p>
            <a:pPr lvl="1"/>
            <a:r>
              <a:rPr lang="en-IN" dirty="0"/>
              <a:t>List</a:t>
            </a:r>
          </a:p>
          <a:p>
            <a:pPr lvl="1"/>
            <a:r>
              <a:rPr lang="en-IN" dirty="0"/>
              <a:t>Vector</a:t>
            </a:r>
          </a:p>
          <a:p>
            <a:pPr lvl="1"/>
            <a:r>
              <a:rPr lang="en-IN" dirty="0"/>
              <a:t>Pair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07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Algorithms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999" y="690880"/>
            <a:ext cx="6556602" cy="5557519"/>
          </a:xfrm>
        </p:spPr>
        <p:txBody>
          <a:bodyPr anchor="ctr">
            <a:normAutofit/>
          </a:bodyPr>
          <a:lstStyle/>
          <a:p>
            <a:r>
              <a:rPr lang="en-IN" dirty="0"/>
              <a:t>Advanced Encryption Standard</a:t>
            </a:r>
          </a:p>
          <a:p>
            <a:r>
              <a:rPr lang="en-IN" dirty="0"/>
              <a:t>SHA256 Hashing Algorithm for Key Generation</a:t>
            </a:r>
          </a:p>
          <a:p>
            <a:r>
              <a:rPr lang="en-IN" dirty="0"/>
              <a:t>Compression of Suffix Tries from atomic suffix tries</a:t>
            </a:r>
          </a:p>
          <a:p>
            <a:r>
              <a:rPr lang="en-IN" dirty="0"/>
              <a:t>Algorithms pertaining to the </a:t>
            </a:r>
            <a:r>
              <a:rPr lang="en-IN" dirty="0" err="1"/>
              <a:t>trie</a:t>
            </a:r>
            <a:r>
              <a:rPr lang="en-IN" dirty="0"/>
              <a:t> data structure</a:t>
            </a:r>
          </a:p>
          <a:p>
            <a:pPr lvl="1"/>
            <a:r>
              <a:rPr lang="en-IN" dirty="0"/>
              <a:t>Adding an element in a compressed </a:t>
            </a:r>
            <a:r>
              <a:rPr lang="en-IN" dirty="0" err="1"/>
              <a:t>trie</a:t>
            </a:r>
            <a:endParaRPr lang="en-IN" dirty="0"/>
          </a:p>
          <a:p>
            <a:pPr lvl="1"/>
            <a:r>
              <a:rPr lang="en-IN" dirty="0"/>
              <a:t>Removing an element</a:t>
            </a:r>
          </a:p>
          <a:p>
            <a:pPr lvl="1"/>
            <a:r>
              <a:rPr lang="en-IN" dirty="0"/>
              <a:t>Searching for an element</a:t>
            </a:r>
          </a:p>
          <a:p>
            <a:r>
              <a:rPr lang="en-IN" dirty="0"/>
              <a:t>Writing data structures into files (Converting them to strings)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31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54420"/>
            <a:ext cx="9063233" cy="5336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/>
              <a:t>Implementation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4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All of the Code has been written in C++ in Visual Studio</a:t>
            </a:r>
          </a:p>
          <a:p>
            <a:r>
              <a:rPr lang="en-IN" dirty="0"/>
              <a:t>The GUI Application and interfacing is in Visual C++</a:t>
            </a:r>
          </a:p>
          <a:p>
            <a:r>
              <a:rPr lang="en-IN" dirty="0"/>
              <a:t>Rest of the codes are pure C++ apart from the Visual Studio Compiler Directive like #pragma, etc.</a:t>
            </a:r>
          </a:p>
          <a:p>
            <a:r>
              <a:rPr lang="en-IN" dirty="0"/>
              <a:t>The Random Password Generator[uses Windows cryptographic random number generator] and GUI are the only codes which are Windows specific. Rest all can also be ported to Linux Systems</a:t>
            </a:r>
          </a:p>
          <a:p>
            <a:r>
              <a:rPr lang="en-IN" dirty="0"/>
              <a:t>Standalone codes[can be run without the GUI code as well] include</a:t>
            </a:r>
          </a:p>
          <a:p>
            <a:pPr lvl="1"/>
            <a:r>
              <a:rPr lang="en-IN" dirty="0" err="1"/>
              <a:t>compressedSuffixTrie</a:t>
            </a:r>
            <a:endParaRPr lang="en-IN" dirty="0"/>
          </a:p>
          <a:p>
            <a:pPr lvl="1"/>
            <a:r>
              <a:rPr lang="en-IN" dirty="0"/>
              <a:t>AES Encryption</a:t>
            </a:r>
          </a:p>
          <a:p>
            <a:pPr lvl="1"/>
            <a:r>
              <a:rPr lang="en-IN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423132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Other Learnings	 (Challenges)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/>
              <a:t>Several of the C++ features</a:t>
            </a:r>
          </a:p>
          <a:p>
            <a:pPr lvl="1"/>
            <a:r>
              <a:rPr lang="en-IN" dirty="0"/>
              <a:t>File I/O related</a:t>
            </a:r>
          </a:p>
          <a:p>
            <a:pPr lvl="1"/>
            <a:r>
              <a:rPr lang="en-IN" dirty="0"/>
              <a:t>STL Libraries functionalities</a:t>
            </a:r>
          </a:p>
          <a:p>
            <a:r>
              <a:rPr lang="en-IN" dirty="0"/>
              <a:t>Heap memory management (preventing memory leaks)</a:t>
            </a:r>
          </a:p>
          <a:p>
            <a:r>
              <a:rPr lang="en-IN" dirty="0"/>
              <a:t>Visual Studio CLR Application Creation</a:t>
            </a:r>
          </a:p>
          <a:p>
            <a:r>
              <a:rPr lang="en-IN" dirty="0"/>
              <a:t>Debugging the code for Release Version</a:t>
            </a:r>
          </a:p>
        </p:txBody>
      </p:sp>
    </p:spTree>
    <p:extLst>
      <p:ext uri="{BB962C8B-B14F-4D97-AF65-F5344CB8AC3E}">
        <p14:creationId xmlns:p14="http://schemas.microsoft.com/office/powerpoint/2010/main" val="158111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Future Work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5750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29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38</TotalTime>
  <Words>355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Password Manager</vt:lpstr>
      <vt:lpstr>Abstract</vt:lpstr>
      <vt:lpstr>Components</vt:lpstr>
      <vt:lpstr>Data Structures Explored</vt:lpstr>
      <vt:lpstr>Algorithms Explored</vt:lpstr>
      <vt:lpstr>Implementation Flow</vt:lpstr>
      <vt:lpstr>Implementation</vt:lpstr>
      <vt:lpstr>Other Learnings  (Challenges)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Shashank OV</dc:creator>
  <cp:lastModifiedBy>Shashank OV</cp:lastModifiedBy>
  <cp:revision>11</cp:revision>
  <dcterms:created xsi:type="dcterms:W3CDTF">2017-04-27T04:23:03Z</dcterms:created>
  <dcterms:modified xsi:type="dcterms:W3CDTF">2017-04-27T14:13:28Z</dcterms:modified>
</cp:coreProperties>
</file>