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AD1BAC-DF51-4E7E-BE14-FA34C9439C4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AD48-672D-4F46-BC46-E927EC19980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AD1BAC-DF51-4E7E-BE14-FA34C9439C4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AD48-672D-4F46-BC46-E927EC1998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BAD1BAC-DF51-4E7E-BE14-FA34C9439C4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AD48-672D-4F46-BC46-E927EC199809}"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AD1BAC-DF51-4E7E-BE14-FA34C9439C4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AD48-672D-4F46-BC46-E927EC199809}"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AD1BAC-DF51-4E7E-BE14-FA34C9439C44}"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AD48-672D-4F46-BC46-E927EC1998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BAD1BAC-DF51-4E7E-BE14-FA34C9439C44}"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7AD48-672D-4F46-BC46-E927EC199809}"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AD1BAC-DF51-4E7E-BE14-FA34C9439C44}" type="datetimeFigureOut">
              <a:rPr lang="en-US" smtClean="0"/>
              <a:t>9/7/2019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77AD48-672D-4F46-BC46-E927EC1998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AD1BAC-DF51-4E7E-BE14-FA34C9439C44}" type="datetimeFigureOut">
              <a:rPr lang="en-US" smtClean="0"/>
              <a:t>9/7/2019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7AD48-672D-4F46-BC46-E927EC1998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BAD1BAC-DF51-4E7E-BE14-FA34C9439C44}" type="datetimeFigureOut">
              <a:rPr lang="en-US" smtClean="0"/>
              <a:t>9/7/2019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77AD48-672D-4F46-BC46-E927EC1998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BAD1BAC-DF51-4E7E-BE14-FA34C9439C44}"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7AD48-672D-4F46-BC46-E927EC199809}"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AD1BAC-DF51-4E7E-BE14-FA34C9439C44}"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7AD48-672D-4F46-BC46-E927EC199809}"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AD1BAC-DF51-4E7E-BE14-FA34C9439C44}" type="datetimeFigureOut">
              <a:rPr lang="en-US" smtClean="0"/>
              <a:t>9/7/2019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277AD48-672D-4F46-BC46-E927EC199809}"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Geospatial_coordinates.csv"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Battle of Neighborhood – Relocating to Toronto</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4693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3999"/>
            <a:ext cx="1042273"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Cluster 5</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38401"/>
            <a:ext cx="7315200" cy="1461452"/>
          </a:xfrm>
          <a:prstGeom prst="rect">
            <a:avLst/>
          </a:prstGeom>
          <a:noFill/>
          <a:ln>
            <a:noFill/>
          </a:ln>
        </p:spPr>
      </p:pic>
    </p:spTree>
    <p:extLst>
      <p:ext uri="{BB962C8B-B14F-4D97-AF65-F5344CB8AC3E}">
        <p14:creationId xmlns:p14="http://schemas.microsoft.com/office/powerpoint/2010/main" val="32919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3999"/>
            <a:ext cx="1220206"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Discussion</a:t>
            </a:r>
          </a:p>
        </p:txBody>
      </p:sp>
      <p:sp>
        <p:nvSpPr>
          <p:cNvPr id="3" name="Rectangle 2"/>
          <p:cNvSpPr/>
          <p:nvPr/>
        </p:nvSpPr>
        <p:spPr>
          <a:xfrm>
            <a:off x="838200" y="2246646"/>
            <a:ext cx="7848600" cy="3139321"/>
          </a:xfrm>
          <a:prstGeom prst="rect">
            <a:avLst/>
          </a:prstGeom>
        </p:spPr>
        <p:txBody>
          <a:bodyPr wrap="square">
            <a:spAutoFit/>
          </a:bodyPr>
          <a:lstStyle/>
          <a:p>
            <a:r>
              <a:rPr lang="en-US" dirty="0"/>
              <a:t>The data collection and analysis gives a good understanding of the neighborhood and its vicinity. With this detail analysis, we can see each neighborhood and the top venues in those neighborhoods.</a:t>
            </a:r>
          </a:p>
          <a:p>
            <a:pPr marL="285750" indent="-285750">
              <a:buFont typeface="Arial" panose="020B0604020202020204" pitchFamily="34" charset="0"/>
              <a:buChar char="•"/>
            </a:pPr>
            <a:r>
              <a:rPr lang="en-US" dirty="0" smtClean="0"/>
              <a:t>If </a:t>
            </a:r>
            <a:r>
              <a:rPr lang="en-US" dirty="0"/>
              <a:t>the client needs proximity to pharmacy, super market, bank, park then West Toronto neighborhood is the best</a:t>
            </a:r>
          </a:p>
          <a:p>
            <a:pPr marL="285750" indent="-285750">
              <a:buFont typeface="Arial" panose="020B0604020202020204" pitchFamily="34" charset="0"/>
              <a:buChar char="•"/>
            </a:pPr>
            <a:r>
              <a:rPr lang="en-US" dirty="0"/>
              <a:t>If the client has small kids and needs proximity to kids activities then Downtown </a:t>
            </a:r>
            <a:r>
              <a:rPr lang="en-US" dirty="0" err="1"/>
              <a:t>toronto</a:t>
            </a:r>
            <a:r>
              <a:rPr lang="en-US" dirty="0"/>
              <a:t> is good neighborhood</a:t>
            </a:r>
          </a:p>
          <a:p>
            <a:pPr marL="285750" indent="-285750">
              <a:buFont typeface="Arial" panose="020B0604020202020204" pitchFamily="34" charset="0"/>
              <a:buChar char="•"/>
            </a:pPr>
            <a:r>
              <a:rPr lang="en-US" dirty="0"/>
              <a:t> If the client needs proximity to Airport, may be because he still has family back in New York and needs to visit them frequently, then Downtown Toronto is good neighborhood</a:t>
            </a:r>
          </a:p>
          <a:p>
            <a:pPr marL="285750" indent="-285750">
              <a:buFont typeface="Arial" panose="020B0604020202020204" pitchFamily="34" charset="0"/>
              <a:buChar char="•"/>
            </a:pPr>
            <a:r>
              <a:rPr lang="en-US" dirty="0"/>
              <a:t> If the client has pets, East Toronto is a good neighborhood.</a:t>
            </a:r>
          </a:p>
        </p:txBody>
      </p:sp>
    </p:spTree>
    <p:extLst>
      <p:ext uri="{BB962C8B-B14F-4D97-AF65-F5344CB8AC3E}">
        <p14:creationId xmlns:p14="http://schemas.microsoft.com/office/powerpoint/2010/main" val="363233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3999"/>
            <a:ext cx="1263487"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Conclusion</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ectangle 2"/>
          <p:cNvSpPr/>
          <p:nvPr/>
        </p:nvSpPr>
        <p:spPr>
          <a:xfrm>
            <a:off x="859971" y="2057400"/>
            <a:ext cx="6019800" cy="2308324"/>
          </a:xfrm>
          <a:prstGeom prst="rect">
            <a:avLst/>
          </a:prstGeom>
        </p:spPr>
        <p:txBody>
          <a:bodyPr wrap="square">
            <a:spAutoFit/>
          </a:bodyPr>
          <a:lstStyle/>
          <a:p>
            <a:r>
              <a:rPr lang="en-US" dirty="0"/>
              <a:t>In this study and </a:t>
            </a:r>
            <a:r>
              <a:rPr lang="en-US" dirty="0" err="1"/>
              <a:t>analysis,all</a:t>
            </a:r>
            <a:r>
              <a:rPr lang="en-US" dirty="0"/>
              <a:t> the neighborhoods in Toronto were explored in detailed to give a complete picture of the neighborhood and the venues nearby. It also gave a detailed analysis of the top 10 venue categories. This will help the client decide which neighborhood is best for his/her specific needs. This study will surely take some stress out of employees relocation anxiety and help them deal with the stress better.</a:t>
            </a:r>
          </a:p>
        </p:txBody>
      </p:sp>
    </p:spTree>
    <p:extLst>
      <p:ext uri="{BB962C8B-B14F-4D97-AF65-F5344CB8AC3E}">
        <p14:creationId xmlns:p14="http://schemas.microsoft.com/office/powerpoint/2010/main" val="255636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3581400"/>
            <a:ext cx="7315200" cy="1754326"/>
          </a:xfrm>
          <a:prstGeom prst="rect">
            <a:avLst/>
          </a:prstGeom>
        </p:spPr>
        <p:txBody>
          <a:bodyPr wrap="square">
            <a:spAutoFit/>
          </a:bodyPr>
          <a:lstStyle/>
          <a:p>
            <a:r>
              <a:rPr lang="en-US" dirty="0"/>
              <a:t>As part of the relocation assistance, the company would like to do the research and provide the employees analysis on the Toronto neighborhood details, to take that stress of the employees and the employees will have the readymade analysis for them on the Toronto neighborhoods so they can make the decision on which neighborhood would be their new home.</a:t>
            </a:r>
          </a:p>
        </p:txBody>
      </p:sp>
      <p:sp>
        <p:nvSpPr>
          <p:cNvPr id="4" name="TextBox 3"/>
          <p:cNvSpPr txBox="1"/>
          <p:nvPr/>
        </p:nvSpPr>
        <p:spPr>
          <a:xfrm>
            <a:off x="1295400" y="2710152"/>
            <a:ext cx="6781800" cy="369332"/>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Providing Relocation Assistance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6072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833678"/>
            <a:ext cx="8001000" cy="4524315"/>
          </a:xfrm>
          <a:prstGeom prst="rect">
            <a:avLst/>
          </a:prstGeom>
        </p:spPr>
        <p:txBody>
          <a:bodyPr wrap="square">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Acquisition and Cleaning</a:t>
            </a:r>
          </a:p>
          <a:p>
            <a:r>
              <a:rPr lang="en-US" dirty="0" smtClean="0"/>
              <a:t>Data Sources</a:t>
            </a:r>
            <a:endParaRPr lang="en-US" dirty="0"/>
          </a:p>
          <a:p>
            <a:pPr marL="285750" indent="-285750">
              <a:buFont typeface="Arial" panose="020B0604020202020204" pitchFamily="34" charset="0"/>
              <a:buChar char="•"/>
            </a:pPr>
            <a:r>
              <a:rPr lang="en-US" u="sng" dirty="0">
                <a:hlinkClick r:id="rId2"/>
              </a:rPr>
              <a:t>https://en.wikipedia.org/wiki/List_of_postal_codes_of_Canada:_M</a:t>
            </a:r>
            <a:endParaRPr lang="en-US" dirty="0"/>
          </a:p>
          <a:p>
            <a:pPr marL="285750" indent="-285750">
              <a:buFont typeface="Arial" panose="020B0604020202020204" pitchFamily="34" charset="0"/>
              <a:buChar char="•"/>
            </a:pPr>
            <a:r>
              <a:rPr lang="en-US" u="sng" dirty="0" smtClean="0">
                <a:hlinkClick r:id="rId3"/>
              </a:rPr>
              <a:t>http</a:t>
            </a:r>
            <a:r>
              <a:rPr lang="en-US" u="sng" dirty="0">
                <a:hlinkClick r:id="rId3"/>
              </a:rPr>
              <a:t>://cocl.us/Geospatial_data/Geospatial_coordinates.csv</a:t>
            </a:r>
            <a:endParaRPr lang="en-US" dirty="0"/>
          </a:p>
          <a:p>
            <a:r>
              <a:rPr lang="en-US" b="1" dirty="0" smtClean="0"/>
              <a:t>Data </a:t>
            </a:r>
            <a:r>
              <a:rPr lang="en-US" b="1" dirty="0"/>
              <a:t>Cleaning</a:t>
            </a:r>
            <a:endParaRPr lang="en-US" dirty="0"/>
          </a:p>
          <a:p>
            <a:pPr marL="285750" indent="-285750" latinLnBrk="1">
              <a:buFont typeface="Arial" panose="020B0604020202020204" pitchFamily="34" charset="0"/>
              <a:buChar char="•"/>
            </a:pPr>
            <a:r>
              <a:rPr lang="en-US" dirty="0"/>
              <a:t>Extracted the Boroughs information table from the XML using </a:t>
            </a:r>
            <a:r>
              <a:rPr lang="en-US" dirty="0" err="1"/>
              <a:t>BeautifulSoup</a:t>
            </a:r>
            <a:r>
              <a:rPr lang="en-US" dirty="0"/>
              <a:t> package</a:t>
            </a:r>
          </a:p>
          <a:p>
            <a:pPr marL="285750" indent="-285750" latinLnBrk="1">
              <a:buFont typeface="Arial" panose="020B0604020202020204" pitchFamily="34" charset="0"/>
              <a:buChar char="•"/>
            </a:pPr>
            <a:r>
              <a:rPr lang="en-US" dirty="0"/>
              <a:t>Cleaned the data by deleting 'Not Assigned' Borough. If Neighborhood is blank, it was set same as borough. Merged the neighborhood with the same </a:t>
            </a:r>
            <a:r>
              <a:rPr lang="en-US" dirty="0" err="1"/>
              <a:t>postalcode</a:t>
            </a:r>
            <a:r>
              <a:rPr lang="en-US" dirty="0"/>
              <a:t>. Cleaned up the duplicates.</a:t>
            </a:r>
          </a:p>
          <a:p>
            <a:pPr marL="285750" indent="-285750" latinLnBrk="1">
              <a:buFont typeface="Arial" panose="020B0604020202020204" pitchFamily="34" charset="0"/>
              <a:buChar char="•"/>
            </a:pPr>
            <a:r>
              <a:rPr lang="en-US" dirty="0"/>
              <a:t>Using the </a:t>
            </a:r>
            <a:r>
              <a:rPr lang="en-US" dirty="0" err="1"/>
              <a:t>Postalcode</a:t>
            </a:r>
            <a:r>
              <a:rPr lang="en-US" dirty="0"/>
              <a:t> from the table and http://cocl.us/Geospatial_data/Geospatial_coordinates.csv file, get latitude and longitude for each Borough and Neighborhood</a:t>
            </a:r>
          </a:p>
          <a:p>
            <a:pPr marL="285750" indent="-285750" latinLnBrk="1">
              <a:buFont typeface="Arial" panose="020B0604020202020204" pitchFamily="34" charset="0"/>
              <a:buChar char="•"/>
            </a:pPr>
            <a:r>
              <a:rPr lang="en-US" dirty="0"/>
              <a:t>Using </a:t>
            </a:r>
            <a:r>
              <a:rPr lang="en-US" dirty="0" err="1"/>
              <a:t>FourSquare</a:t>
            </a:r>
            <a:r>
              <a:rPr lang="en-US" dirty="0"/>
              <a:t> API got a list of 100 nearby venues within 500m radius for each neighborhood</a:t>
            </a:r>
          </a:p>
          <a:p>
            <a:pPr latinLnBrk="1"/>
            <a:r>
              <a:rPr lang="en-US" dirty="0"/>
              <a:t> </a:t>
            </a:r>
          </a:p>
        </p:txBody>
      </p:sp>
    </p:spTree>
    <p:extLst>
      <p:ext uri="{BB962C8B-B14F-4D97-AF65-F5344CB8AC3E}">
        <p14:creationId xmlns:p14="http://schemas.microsoft.com/office/powerpoint/2010/main" val="238746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3051605"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Toronto Neighborhoods Map</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p:nvPr/>
        </p:nvPicPr>
        <p:blipFill>
          <a:blip r:embed="rId2"/>
          <a:stretch>
            <a:fillRect/>
          </a:stretch>
        </p:blipFill>
        <p:spPr>
          <a:xfrm>
            <a:off x="1480457" y="2667000"/>
            <a:ext cx="5943600" cy="3618865"/>
          </a:xfrm>
          <a:prstGeom prst="rect">
            <a:avLst/>
          </a:prstGeom>
        </p:spPr>
      </p:pic>
    </p:spTree>
    <p:extLst>
      <p:ext uri="{BB962C8B-B14F-4D97-AF65-F5344CB8AC3E}">
        <p14:creationId xmlns:p14="http://schemas.microsoft.com/office/powerpoint/2010/main" val="285286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85800" y="1524000"/>
            <a:ext cx="2467342" cy="646331"/>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Neighborhood Clusters</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US" dirty="0"/>
          </a:p>
        </p:txBody>
      </p:sp>
      <p:pic>
        <p:nvPicPr>
          <p:cNvPr id="10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239000" cy="436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95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3999"/>
            <a:ext cx="1010213"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Cluster 1</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2286000"/>
            <a:ext cx="7696201" cy="297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571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3999"/>
            <a:ext cx="1043876"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Cluster 2</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010400" cy="1290955"/>
          </a:xfrm>
          <a:prstGeom prst="rect">
            <a:avLst/>
          </a:prstGeom>
          <a:noFill/>
          <a:ln>
            <a:noFill/>
          </a:ln>
        </p:spPr>
      </p:pic>
    </p:spTree>
    <p:extLst>
      <p:ext uri="{BB962C8B-B14F-4D97-AF65-F5344CB8AC3E}">
        <p14:creationId xmlns:p14="http://schemas.microsoft.com/office/powerpoint/2010/main" val="287980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3999"/>
            <a:ext cx="1042273"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Cluster 3</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7010400" cy="1367155"/>
          </a:xfrm>
          <a:prstGeom prst="rect">
            <a:avLst/>
          </a:prstGeom>
          <a:noFill/>
          <a:ln>
            <a:noFill/>
          </a:ln>
        </p:spPr>
      </p:pic>
    </p:spTree>
    <p:extLst>
      <p:ext uri="{BB962C8B-B14F-4D97-AF65-F5344CB8AC3E}">
        <p14:creationId xmlns:p14="http://schemas.microsoft.com/office/powerpoint/2010/main" val="54740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3999"/>
            <a:ext cx="1056700" cy="369332"/>
          </a:xfrm>
          <a:prstGeom prst="rect">
            <a:avLst/>
          </a:prstGeom>
          <a:noFill/>
        </p:spPr>
        <p:txBody>
          <a:bodyPr wrap="non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Cluster 4</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620000" cy="1143000"/>
          </a:xfrm>
          <a:prstGeom prst="rect">
            <a:avLst/>
          </a:prstGeom>
          <a:noFill/>
          <a:ln>
            <a:noFill/>
          </a:ln>
        </p:spPr>
      </p:pic>
    </p:spTree>
    <p:extLst>
      <p:ext uri="{BB962C8B-B14F-4D97-AF65-F5344CB8AC3E}">
        <p14:creationId xmlns:p14="http://schemas.microsoft.com/office/powerpoint/2010/main" val="679219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196</TotalTime>
  <Words>383</Words>
  <Application>Microsoft Office PowerPoint</Application>
  <PresentationFormat>On-screen Show (4:3)</PresentationFormat>
  <Paragraphs>28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Battle of Neighborhood – Relocating to Toronto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 – Relocating to Toronto</dc:title>
  <dc:creator>Churi, Ashish</dc:creator>
  <cp:lastModifiedBy>Churi, Ashish</cp:lastModifiedBy>
  <cp:revision>7</cp:revision>
  <dcterms:created xsi:type="dcterms:W3CDTF">2019-09-07T20:47:34Z</dcterms:created>
  <dcterms:modified xsi:type="dcterms:W3CDTF">2019-09-08T00:03:42Z</dcterms:modified>
</cp:coreProperties>
</file>