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5805-D0BE-4B5D-9007-51C51C6ABBF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93DB-AB3B-4EBA-8B8A-21316E89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89820" y="729842"/>
            <a:ext cx="3011648" cy="2677656"/>
            <a:chOff x="3489820" y="729842"/>
            <a:chExt cx="3011648" cy="2677656"/>
          </a:xfrm>
        </p:grpSpPr>
        <p:sp>
          <p:nvSpPr>
            <p:cNvPr id="4" name="TextBox 3"/>
            <p:cNvSpPr txBox="1"/>
            <p:nvPr/>
          </p:nvSpPr>
          <p:spPr>
            <a:xfrm>
              <a:off x="3489820" y="729842"/>
              <a:ext cx="301164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Game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9820" y="1099174"/>
              <a:ext cx="3011648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trike="sngStrike" dirty="0" err="1"/>
                <a:t>Init</a:t>
              </a:r>
              <a:r>
                <a:rPr lang="en-US" strike="sngStrike" dirty="0"/>
                <a:t>()</a:t>
              </a:r>
            </a:p>
            <a:p>
              <a:r>
                <a:rPr lang="en-US" dirty="0" err="1"/>
                <a:t>StartGame</a:t>
              </a:r>
              <a:r>
                <a:rPr lang="en-US" dirty="0"/>
                <a:t>()</a:t>
              </a:r>
            </a:p>
            <a:p>
              <a:r>
                <a:rPr lang="en-US" strike="sngStrike" dirty="0" err="1"/>
                <a:t>UpdateCanvas</a:t>
              </a:r>
              <a:r>
                <a:rPr lang="en-US" strike="sngStrike" dirty="0"/>
                <a:t>()</a:t>
              </a:r>
            </a:p>
            <a:p>
              <a:r>
                <a:rPr lang="en-US" dirty="0" err="1"/>
                <a:t>GetStartRendering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SetStartRendering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GetShowInstruct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SetShowInstruct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GetInSession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73317" y="647350"/>
            <a:ext cx="3011648" cy="1292662"/>
            <a:chOff x="3489820" y="729842"/>
            <a:chExt cx="3011648" cy="1292662"/>
          </a:xfrm>
        </p:grpSpPr>
        <p:sp>
          <p:nvSpPr>
            <p:cNvPr id="9" name="TextBox 8"/>
            <p:cNvSpPr txBox="1"/>
            <p:nvPr/>
          </p:nvSpPr>
          <p:spPr>
            <a:xfrm>
              <a:off x="3489820" y="729842"/>
              <a:ext cx="301164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9820" y="1099174"/>
              <a:ext cx="3011648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ToggleInstructions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PauseGame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MinimizeInstructions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47483" y="2711042"/>
            <a:ext cx="3011648" cy="738664"/>
            <a:chOff x="3489820" y="729842"/>
            <a:chExt cx="3011648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3489820" y="729842"/>
              <a:ext cx="301164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Animations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89820" y="1099174"/>
              <a:ext cx="301164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CreateExplosion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15930" y="3794087"/>
            <a:ext cx="3011648" cy="2123658"/>
            <a:chOff x="3489820" y="729842"/>
            <a:chExt cx="3011648" cy="2123658"/>
          </a:xfrm>
        </p:grpSpPr>
        <p:sp>
          <p:nvSpPr>
            <p:cNvPr id="15" name="TextBox 14"/>
            <p:cNvSpPr txBox="1"/>
            <p:nvPr/>
          </p:nvSpPr>
          <p:spPr>
            <a:xfrm>
              <a:off x="3489820" y="729842"/>
              <a:ext cx="301164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MainSpaceShip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9820" y="1099174"/>
              <a:ext cx="3011648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GetHealth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TakeHit</a:t>
              </a:r>
              <a:r>
                <a:rPr lang="en-US" dirty="0"/>
                <a:t>()</a:t>
              </a:r>
            </a:p>
            <a:p>
              <a:r>
                <a:rPr lang="en-US" dirty="0"/>
                <a:t>Figure()</a:t>
              </a:r>
            </a:p>
            <a:p>
              <a:r>
                <a:rPr lang="en-US" dirty="0" err="1"/>
                <a:t>SetMoveLeft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SetMoveRight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68722" y="3794087"/>
            <a:ext cx="3011648" cy="738664"/>
            <a:chOff x="3489820" y="729842"/>
            <a:chExt cx="3011648" cy="738664"/>
          </a:xfrm>
        </p:grpSpPr>
        <p:sp>
          <p:nvSpPr>
            <p:cNvPr id="18" name="TextBox 17"/>
            <p:cNvSpPr txBox="1"/>
            <p:nvPr/>
          </p:nvSpPr>
          <p:spPr>
            <a:xfrm>
              <a:off x="3489820" y="729842"/>
              <a:ext cx="301164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Listeners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89820" y="1099174"/>
              <a:ext cx="301164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AddEventListeners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0454" y="914508"/>
            <a:ext cx="3011648" cy="1015663"/>
            <a:chOff x="3489820" y="729842"/>
            <a:chExt cx="3011648" cy="1015663"/>
          </a:xfrm>
        </p:grpSpPr>
        <p:sp>
          <p:nvSpPr>
            <p:cNvPr id="21" name="TextBox 20"/>
            <p:cNvSpPr txBox="1"/>
            <p:nvPr/>
          </p:nvSpPr>
          <p:spPr>
            <a:xfrm>
              <a:off x="3489820" y="729842"/>
              <a:ext cx="301164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89820" y="1099174"/>
              <a:ext cx="301164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UpdateCanvas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0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Manseur, Yacine - Contractor {PEP}</dc:creator>
  <cp:lastModifiedBy>Manseur, Yacine - Contractor {PEP}</cp:lastModifiedBy>
  <cp:revision>3</cp:revision>
  <dcterms:created xsi:type="dcterms:W3CDTF">2016-11-04T14:32:58Z</dcterms:created>
  <dcterms:modified xsi:type="dcterms:W3CDTF">2016-11-04T18:24:45Z</dcterms:modified>
</cp:coreProperties>
</file>