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A483-5917-4CF3-A678-966D530C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03CF1-1674-4520-A7A3-858E9D33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68386-4AE2-47A9-9C55-C8711A6F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0ADB5-9123-4D8B-98DF-B1C9D7D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2518A-059D-44C4-BD58-BEB0B393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68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B7C88-0534-4A3F-9021-498FA56D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71C2F-E5C1-40C2-A50C-89EB6BAE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5E8E8-D133-4582-881D-78AF9A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218D4-B1A4-4335-A6BA-999D6036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8E031-BC0C-4C53-95DF-36B98CB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677433-BBD0-4286-93DC-98C2B4F3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BBBED0-13D8-4DE9-898F-40658E16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99B57-F481-4F4D-AC42-AE82681B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3F0B-2689-4BC8-A7E8-14D7965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CB8E8-CE21-4342-B662-4951566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1A54C-EF14-4E1A-81E7-C24DADD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D1D5B-1E4C-44D2-937D-84903EC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15136-224E-414E-8339-125F7D8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29832-AB8F-4097-ADE2-1CADA153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D028C-31A9-4B10-BFC5-C378761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8FEF-F7D0-4157-B581-0784A157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48BA1-35B3-456C-BCDF-A70669BC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8230D9-0807-496E-BF65-6D60BF3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332B8-AD0B-44D5-B7DC-9327673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849E1-DC72-4858-A0FE-8E719BE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603DC-F344-4DE5-89AC-D79059C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0DA83-81C9-4CEE-8C60-62D616562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124F8-3D46-4624-9AF5-ED83B49C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44295-0F6F-493B-8AC6-DFF6FBD8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40DA7-F618-4653-9449-AC62653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F32CB-8197-4128-86AA-7D311BE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8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AB3C7-ACA0-47D2-9E28-D02FEC25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097D1-F867-4FB7-95E6-232FE957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0E389A-4873-4BE0-9373-B45B3E8E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CB805D-A934-4136-859B-567FEC356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A8E1EF-08F2-4B16-83CF-E301C894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AC31C8-1BB3-4F8A-9005-AF82ED3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63C3EE-6AF3-4DC8-AF8C-21CAC31E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12BA3F-978C-4DB8-A7CE-152F6DBE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8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25029-FFED-4421-9152-B5C319B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44F07-FEFC-4DD6-A906-6DDF137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269806-88C4-4B06-A9A0-831F61CD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395D4-F99F-4785-A35E-AFEE2547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4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D1DE3-D6F1-4504-82BF-B1514EA4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812EF-6A79-41A4-A20D-0C0EBD1E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189B1-79DF-49C5-B84C-4ABB3371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12810-B058-41AF-93D9-240CF8A9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57194-EDFB-4F06-B5A8-8EB57F9A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B2700F-569C-4A1A-9A7F-FF2D921B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75613-ED53-47F3-88EF-67F8809F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BD74BE-F4FC-443C-885A-918008AE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1147F-20E3-4362-A45C-17E348CA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F4BDB-2FA9-4480-A04B-379EF301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4FA6E6-28CC-441F-8E22-71B469C7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B92FF-3276-464D-8455-EB922906F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D9D61-D31D-4F7D-862C-E51C16A8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D34D5-176A-4BB4-A3C4-B1CA00C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14E9E-791D-4C1C-ACEC-0780A2A0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FBE790-980E-4CE3-988E-B4B43719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C02E7-5320-487F-B7ED-C8CC3814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B4ACB-14BC-4DD8-A863-8312E7E6B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FE57-4E4A-4E61-9D46-EB0E0F15F3FA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161F9-5C73-4EE6-B147-9B292002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25E02-280F-472C-BA18-FF48A6EC2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198F-0CD4-456B-9DE2-E3AEB21E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7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395A6-8437-4AB6-BB10-0EF9D4C5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6D4DAD-FE39-40C8-8D32-32C5FFB7E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75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MANSIAUX Yohann</dc:creator>
  <cp:lastModifiedBy>MANSIAUX Yohann</cp:lastModifiedBy>
  <cp:revision>1</cp:revision>
  <dcterms:created xsi:type="dcterms:W3CDTF">2021-05-06T12:36:28Z</dcterms:created>
  <dcterms:modified xsi:type="dcterms:W3CDTF">2021-05-06T12:36:49Z</dcterms:modified>
</cp:coreProperties>
</file>