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8" r:id="rId6"/>
    <p:sldId id="257"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JINGPENG WEI" initials="ZW" lastIdx="3" clrIdx="0">
    <p:extLst>
      <p:ext uri="{19B8F6BF-5375-455C-9EA6-DF929625EA0E}">
        <p15:presenceInfo xmlns:p15="http://schemas.microsoft.com/office/powerpoint/2012/main" userId="ZHOUJINGPENG W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2" d="100"/>
          <a:sy n="62" d="100"/>
        </p:scale>
        <p:origin x="82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7T16:03:59.543" idx="1">
    <p:pos x="10" y="10"/>
    <p:text/>
    <p:extLst>
      <p:ext uri="{C676402C-5697-4E1C-873F-D02D1690AC5C}">
        <p15:threadingInfo xmlns:p15="http://schemas.microsoft.com/office/powerpoint/2012/main" timeZoneBias="300"/>
      </p:ext>
    </p:extLst>
  </p:cm>
  <p:cm authorId="1" dt="2019-10-27T16:04:00.277" idx="2">
    <p:pos x="106" y="10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7T16:28:53.394" idx="3">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10/27/2019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51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343658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779165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90858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66216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10/27/2019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28713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10/27/2019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72228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81406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58441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369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10/27/2019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17905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9738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95662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10/27/2019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81149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1068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121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80390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10/27/2019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792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10/27/2019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089254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tage, light&#10;&#10;Description automatically generated">
            <a:extLst>
              <a:ext uri="{FF2B5EF4-FFF2-40B4-BE49-F238E27FC236}">
                <a16:creationId xmlns:a16="http://schemas.microsoft.com/office/drawing/2014/main" id="{7382DDD5-4DC4-4DDF-8492-319D17691B91}"/>
              </a:ext>
            </a:extLst>
          </p:cNvPr>
          <p:cNvPicPr>
            <a:picLocks noChangeAspect="1"/>
          </p:cNvPicPr>
          <p:nvPr/>
        </p:nvPicPr>
        <p:blipFill rotWithShape="1">
          <a:blip r:embed="rId2">
            <a:alphaModFix amt="45000"/>
          </a:blip>
          <a:srcRect t="6893" b="18107"/>
          <a:stretch/>
        </p:blipFill>
        <p:spPr>
          <a:xfrm>
            <a:off x="20" y="10"/>
            <a:ext cx="12191980" cy="6857990"/>
          </a:xfrm>
          <a:prstGeom prst="rect">
            <a:avLst/>
          </a:prstGeom>
        </p:spPr>
      </p:pic>
      <p:sp>
        <p:nvSpPr>
          <p:cNvPr id="2" name="Title 1">
            <a:extLst>
              <a:ext uri="{FF2B5EF4-FFF2-40B4-BE49-F238E27FC236}">
                <a16:creationId xmlns:a16="http://schemas.microsoft.com/office/drawing/2014/main" id="{62EF4D9F-A3D6-4DE0-842E-E676C57524B0}"/>
              </a:ext>
            </a:extLst>
          </p:cNvPr>
          <p:cNvSpPr>
            <a:spLocks noGrp="1"/>
          </p:cNvSpPr>
          <p:nvPr>
            <p:ph type="ctrTitle"/>
          </p:nvPr>
        </p:nvSpPr>
        <p:spPr>
          <a:xfrm>
            <a:off x="1769532" y="2091263"/>
            <a:ext cx="8652938" cy="2461504"/>
          </a:xfrm>
        </p:spPr>
        <p:txBody>
          <a:bodyPr>
            <a:normAutofit/>
          </a:bodyPr>
          <a:lstStyle/>
          <a:p>
            <a:r>
              <a:rPr lang="en-US" sz="6800" dirty="0"/>
              <a:t>Reviews analysis </a:t>
            </a:r>
            <a:br>
              <a:rPr lang="en-US" sz="6800" dirty="0"/>
            </a:br>
            <a:r>
              <a:rPr lang="en-US" sz="6800" dirty="0"/>
              <a:t>for steakhouses</a:t>
            </a:r>
          </a:p>
        </p:txBody>
      </p:sp>
      <p:sp>
        <p:nvSpPr>
          <p:cNvPr id="3" name="Subtitle 2">
            <a:extLst>
              <a:ext uri="{FF2B5EF4-FFF2-40B4-BE49-F238E27FC236}">
                <a16:creationId xmlns:a16="http://schemas.microsoft.com/office/drawing/2014/main" id="{74F2BD40-E823-43DA-B9AB-878680E35B87}"/>
              </a:ext>
            </a:extLst>
          </p:cNvPr>
          <p:cNvSpPr>
            <a:spLocks noGrp="1"/>
          </p:cNvSpPr>
          <p:nvPr>
            <p:ph type="subTitle" idx="1"/>
          </p:nvPr>
        </p:nvSpPr>
        <p:spPr>
          <a:xfrm>
            <a:off x="1769532" y="4623127"/>
            <a:ext cx="8655200" cy="457201"/>
          </a:xfrm>
        </p:spPr>
        <p:txBody>
          <a:bodyPr>
            <a:normAutofit fontScale="85000" lnSpcReduction="10000"/>
          </a:bodyPr>
          <a:lstStyle/>
          <a:p>
            <a:endParaRPr lang="en-US" dirty="0">
              <a:solidFill>
                <a:schemeClr val="tx1"/>
              </a:solidFill>
            </a:endParaRPr>
          </a:p>
        </p:txBody>
      </p:sp>
    </p:spTree>
    <p:extLst>
      <p:ext uri="{BB962C8B-B14F-4D97-AF65-F5344CB8AC3E}">
        <p14:creationId xmlns:p14="http://schemas.microsoft.com/office/powerpoint/2010/main" val="12223283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EB16C3-6C4E-4F56-8C4F-D706719CCD17}"/>
              </a:ext>
            </a:extLst>
          </p:cNvPr>
          <p:cNvSpPr txBox="1"/>
          <p:nvPr/>
        </p:nvSpPr>
        <p:spPr>
          <a:xfrm>
            <a:off x="1877465" y="1421547"/>
            <a:ext cx="8437069" cy="1944250"/>
          </a:xfrm>
          <a:prstGeom prst="rect">
            <a:avLst/>
          </a:prstGeom>
          <a:noFill/>
        </p:spPr>
        <p:txBody>
          <a:bodyPr wrap="square" rtlCol="0">
            <a:spAutoFit/>
          </a:bodyPr>
          <a:lstStyle/>
          <a:p>
            <a:pPr>
              <a:lnSpc>
                <a:spcPct val="150000"/>
              </a:lnSpc>
            </a:pPr>
            <a:r>
              <a:rPr lang="en-US" sz="2800" dirty="0"/>
              <a:t>We want to see the relation between the stars  and reviews of steakhouses.  And find the key points that most affect customers attitude to the steakhouse.</a:t>
            </a:r>
          </a:p>
        </p:txBody>
      </p:sp>
    </p:spTree>
    <p:extLst>
      <p:ext uri="{BB962C8B-B14F-4D97-AF65-F5344CB8AC3E}">
        <p14:creationId xmlns:p14="http://schemas.microsoft.com/office/powerpoint/2010/main" val="30844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2BDA-5DA0-4ECD-82C6-517203589CD5}"/>
              </a:ext>
            </a:extLst>
          </p:cNvPr>
          <p:cNvSpPr>
            <a:spLocks noGrp="1"/>
          </p:cNvSpPr>
          <p:nvPr>
            <p:ph type="title"/>
          </p:nvPr>
        </p:nvSpPr>
        <p:spPr>
          <a:xfrm>
            <a:off x="616646" y="570539"/>
            <a:ext cx="10396882" cy="1151965"/>
          </a:xfrm>
        </p:spPr>
        <p:txBody>
          <a:bodyPr/>
          <a:lstStyle/>
          <a:p>
            <a:r>
              <a:rPr lang="en-US" dirty="0"/>
              <a:t>Data cleaning </a:t>
            </a:r>
          </a:p>
        </p:txBody>
      </p:sp>
      <p:sp>
        <p:nvSpPr>
          <p:cNvPr id="3" name="Content Placeholder 2">
            <a:extLst>
              <a:ext uri="{FF2B5EF4-FFF2-40B4-BE49-F238E27FC236}">
                <a16:creationId xmlns:a16="http://schemas.microsoft.com/office/drawing/2014/main" id="{7CBA0D4E-A24D-42BA-B846-69E283BED674}"/>
              </a:ext>
            </a:extLst>
          </p:cNvPr>
          <p:cNvSpPr>
            <a:spLocks noGrp="1"/>
          </p:cNvSpPr>
          <p:nvPr>
            <p:ph idx="1"/>
          </p:nvPr>
        </p:nvSpPr>
        <p:spPr/>
        <p:txBody>
          <a:bodyPr/>
          <a:lstStyle/>
          <a:p>
            <a:pPr marL="0" indent="0">
              <a:buNone/>
            </a:pPr>
            <a:r>
              <a:rPr lang="en-US" dirty="0"/>
              <a:t>What we do:</a:t>
            </a:r>
          </a:p>
          <a:p>
            <a:r>
              <a:rPr lang="en-US" dirty="0"/>
              <a:t>Select out the data that have label steakhouses.</a:t>
            </a:r>
          </a:p>
          <a:p>
            <a:r>
              <a:rPr lang="en-US" dirty="0"/>
              <a:t>split reviews to two parts with their stars to steakhouse.</a:t>
            </a:r>
          </a:p>
          <a:p>
            <a:r>
              <a:rPr lang="en-US" dirty="0"/>
              <a:t>summarize the words that have high frequency to display in reviews.</a:t>
            </a:r>
          </a:p>
          <a:p>
            <a:endParaRPr lang="en-US" dirty="0"/>
          </a:p>
          <a:p>
            <a:endParaRPr lang="en-US" dirty="0"/>
          </a:p>
        </p:txBody>
      </p:sp>
    </p:spTree>
    <p:extLst>
      <p:ext uri="{BB962C8B-B14F-4D97-AF65-F5344CB8AC3E}">
        <p14:creationId xmlns:p14="http://schemas.microsoft.com/office/powerpoint/2010/main" val="303936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54B8FE-3B15-4B5D-B1CB-0055F6B6891B}"/>
              </a:ext>
            </a:extLst>
          </p:cNvPr>
          <p:cNvSpPr>
            <a:spLocks noGrp="1"/>
          </p:cNvSpPr>
          <p:nvPr>
            <p:ph type="title"/>
          </p:nvPr>
        </p:nvSpPr>
        <p:spPr>
          <a:xfrm>
            <a:off x="685800" y="685800"/>
            <a:ext cx="10792837" cy="1485900"/>
          </a:xfrm>
        </p:spPr>
        <p:txBody>
          <a:bodyPr>
            <a:normAutofit/>
          </a:bodyPr>
          <a:lstStyle/>
          <a:p>
            <a:r>
              <a:rPr lang="en-US" sz="5400"/>
              <a:t>Data cleaning</a:t>
            </a:r>
          </a:p>
        </p:txBody>
      </p:sp>
      <p:sp>
        <p:nvSpPr>
          <p:cNvPr id="3" name="Content Placeholder 2">
            <a:extLst>
              <a:ext uri="{FF2B5EF4-FFF2-40B4-BE49-F238E27FC236}">
                <a16:creationId xmlns:a16="http://schemas.microsoft.com/office/drawing/2014/main" id="{BBF2284A-B600-4771-8CC2-77A9B6D9AD8F}"/>
              </a:ext>
            </a:extLst>
          </p:cNvPr>
          <p:cNvSpPr>
            <a:spLocks noGrp="1"/>
          </p:cNvSpPr>
          <p:nvPr>
            <p:ph idx="1"/>
          </p:nvPr>
        </p:nvSpPr>
        <p:spPr>
          <a:xfrm>
            <a:off x="685801" y="2286000"/>
            <a:ext cx="5326380" cy="3800693"/>
          </a:xfrm>
        </p:spPr>
        <p:txBody>
          <a:bodyPr anchor="t">
            <a:normAutofit/>
          </a:bodyPr>
          <a:lstStyle/>
          <a:p>
            <a:r>
              <a:rPr lang="en-US" sz="1800" dirty="0"/>
              <a:t>After the first step, we select the data that related to steakhouses in these three CSV files.</a:t>
            </a:r>
          </a:p>
          <a:p>
            <a:r>
              <a:rPr lang="en-US" sz="1800" dirty="0"/>
              <a:t>We can see the sizes of our dataset:</a:t>
            </a:r>
          </a:p>
          <a:p>
            <a:pPr marL="0" indent="0">
              <a:buNone/>
            </a:pPr>
            <a:r>
              <a:rPr lang="en-US" sz="1800" dirty="0"/>
              <a:t>           we have 1603 steakhouses in business dataset,  243536 reviews that under steakhouses label,  38980 comments on tip.</a:t>
            </a:r>
          </a:p>
        </p:txBody>
      </p:sp>
      <p:pic>
        <p:nvPicPr>
          <p:cNvPr id="4" name="Picture 3" descr="A screenshot of a cell phone&#10;&#10;Description automatically generated">
            <a:extLst>
              <a:ext uri="{FF2B5EF4-FFF2-40B4-BE49-F238E27FC236}">
                <a16:creationId xmlns:a16="http://schemas.microsoft.com/office/drawing/2014/main" id="{DB166177-436E-4375-B696-20C8D5A90C5D}"/>
              </a:ext>
            </a:extLst>
          </p:cNvPr>
          <p:cNvPicPr>
            <a:picLocks noChangeAspect="1"/>
          </p:cNvPicPr>
          <p:nvPr/>
        </p:nvPicPr>
        <p:blipFill>
          <a:blip r:embed="rId3"/>
          <a:stretch>
            <a:fillRect/>
          </a:stretch>
        </p:blipFill>
        <p:spPr>
          <a:xfrm>
            <a:off x="6492240" y="2807354"/>
            <a:ext cx="4931275" cy="2757983"/>
          </a:xfrm>
          <a:prstGeom prst="rect">
            <a:avLst/>
          </a:prstGeom>
        </p:spPr>
      </p:pic>
    </p:spTree>
    <p:extLst>
      <p:ext uri="{BB962C8B-B14F-4D97-AF65-F5344CB8AC3E}">
        <p14:creationId xmlns:p14="http://schemas.microsoft.com/office/powerpoint/2010/main" val="216022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2AB1-CC2F-4110-8727-2D2F72F55764}"/>
              </a:ext>
            </a:extLst>
          </p:cNvPr>
          <p:cNvSpPr>
            <a:spLocks noGrp="1"/>
          </p:cNvSpPr>
          <p:nvPr>
            <p:ph type="title"/>
          </p:nvPr>
        </p:nvSpPr>
        <p:spPr>
          <a:xfrm>
            <a:off x="683248" y="562855"/>
            <a:ext cx="6397155" cy="1151965"/>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CCF81E97-ABEB-48A5-8648-A56BF74F497D}"/>
              </a:ext>
            </a:extLst>
          </p:cNvPr>
          <p:cNvSpPr>
            <a:spLocks noGrp="1"/>
          </p:cNvSpPr>
          <p:nvPr>
            <p:ph idx="1"/>
          </p:nvPr>
        </p:nvSpPr>
        <p:spPr>
          <a:xfrm>
            <a:off x="683246" y="1854442"/>
            <a:ext cx="6397157" cy="3288739"/>
          </a:xfrm>
        </p:spPr>
        <p:txBody>
          <a:bodyPr anchor="t">
            <a:normAutofit/>
          </a:bodyPr>
          <a:lstStyle/>
          <a:p>
            <a:r>
              <a:rPr lang="en-US" dirty="0"/>
              <a:t>We then split the reviews and select possible key words from each reviews and make a summary.</a:t>
            </a:r>
          </a:p>
          <a:p>
            <a:r>
              <a:rPr lang="en-US" dirty="0"/>
              <a:t>The left graph is the words we split from the 10000</a:t>
            </a:r>
            <a:r>
              <a:rPr lang="en-US" baseline="30000" dirty="0"/>
              <a:t>th</a:t>
            </a:r>
          </a:p>
          <a:p>
            <a:pPr marL="0" indent="0">
              <a:buNone/>
            </a:pPr>
            <a:r>
              <a:rPr lang="en-US" dirty="0"/>
              <a:t>     review.</a:t>
            </a:r>
          </a:p>
        </p:txBody>
      </p:sp>
      <p:pic>
        <p:nvPicPr>
          <p:cNvPr id="4" name="Picture 3">
            <a:extLst>
              <a:ext uri="{FF2B5EF4-FFF2-40B4-BE49-F238E27FC236}">
                <a16:creationId xmlns:a16="http://schemas.microsoft.com/office/drawing/2014/main" id="{8B21EA3C-30A1-4477-873E-B00D39295688}"/>
              </a:ext>
            </a:extLst>
          </p:cNvPr>
          <p:cNvPicPr>
            <a:picLocks noChangeAspect="1"/>
          </p:cNvPicPr>
          <p:nvPr/>
        </p:nvPicPr>
        <p:blipFill>
          <a:blip r:embed="rId3"/>
          <a:stretch>
            <a:fillRect/>
          </a:stretch>
        </p:blipFill>
        <p:spPr>
          <a:xfrm>
            <a:off x="8310175" y="451343"/>
            <a:ext cx="2352372" cy="4850253"/>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02909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B4D8-152A-4666-B15C-1CAB36FBAC1A}"/>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2E86F84A-3A8B-41FB-AFA4-96E2317CD0C5}"/>
              </a:ext>
            </a:extLst>
          </p:cNvPr>
          <p:cNvSpPr>
            <a:spLocks noGrp="1"/>
          </p:cNvSpPr>
          <p:nvPr>
            <p:ph idx="1"/>
          </p:nvPr>
        </p:nvSpPr>
        <p:spPr>
          <a:xfrm>
            <a:off x="501383" y="1341097"/>
            <a:ext cx="10396883" cy="3311189"/>
          </a:xfrm>
        </p:spPr>
        <p:txBody>
          <a:bodyPr/>
          <a:lstStyle/>
          <a:p>
            <a:r>
              <a:rPr lang="en-US" dirty="0"/>
              <a:t>We divide the split data to two parts, one is high stars comments and another one is low star comments, We create work clouds for and analysis the key points that make people give high stars or low stars</a:t>
            </a:r>
          </a:p>
          <a:p>
            <a:r>
              <a:rPr lang="en-US" dirty="0"/>
              <a:t>We will show the steakhouses’ distribution and their location </a:t>
            </a:r>
            <a:r>
              <a:rPr lang="en-US"/>
              <a:t>on the maps.</a:t>
            </a:r>
            <a:endParaRPr lang="en-US" dirty="0"/>
          </a:p>
        </p:txBody>
      </p:sp>
    </p:spTree>
    <p:extLst>
      <p:ext uri="{BB962C8B-B14F-4D97-AF65-F5344CB8AC3E}">
        <p14:creationId xmlns:p14="http://schemas.microsoft.com/office/powerpoint/2010/main" val="386153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C912-AF6C-427B-8B15-C8CFDD5B9D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A72F6D-C7C6-423C-9D8E-DD10E4003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51373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F1BCC6797B23458842BBFBB2DB6FA4" ma:contentTypeVersion="2" ma:contentTypeDescription="Create a new document." ma:contentTypeScope="" ma:versionID="deb3ead2dde630330bca23f6281a1751">
  <xsd:schema xmlns:xsd="http://www.w3.org/2001/XMLSchema" xmlns:xs="http://www.w3.org/2001/XMLSchema" xmlns:p="http://schemas.microsoft.com/office/2006/metadata/properties" xmlns:ns3="3e0ec5e0-e471-4236-9525-a3660ef58841" targetNamespace="http://schemas.microsoft.com/office/2006/metadata/properties" ma:root="true" ma:fieldsID="596cbc59fdede8cb3916038f702437c0" ns3:_="">
    <xsd:import namespace="3e0ec5e0-e471-4236-9525-a3660ef5884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0ec5e0-e471-4236-9525-a3660ef588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6DD08-46C1-4FCA-AC93-CE31996DF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0ec5e0-e471-4236-9525-a3660ef588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378DE-6D71-414B-9834-229BE0E15351}">
  <ds:schemaRefs>
    <ds:schemaRef ds:uri="http://schemas.microsoft.com/sharepoint/v3/contenttype/forms"/>
  </ds:schemaRefs>
</ds:datastoreItem>
</file>

<file path=customXml/itemProps3.xml><?xml version="1.0" encoding="utf-8"?>
<ds:datastoreItem xmlns:ds="http://schemas.openxmlformats.org/officeDocument/2006/customXml" ds:itemID="{F53BD75A-A345-4614-8B37-031B224A0490}">
  <ds:schemaRefs>
    <ds:schemaRef ds:uri="http://schemas.microsoft.com/office/infopath/2007/PartnerControls"/>
    <ds:schemaRef ds:uri="3e0ec5e0-e471-4236-9525-a3660ef58841"/>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TotalTime>
  <Words>210</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Reviews analysis  for steakhouses</vt:lpstr>
      <vt:lpstr>PowerPoint Presentation</vt:lpstr>
      <vt:lpstr>Data cleaning </vt:lpstr>
      <vt:lpstr>Data cleaning</vt:lpstr>
      <vt:lpstr>Data cleaning</vt:lpstr>
      <vt:lpstr>Data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Reviews analysis  for steakhouses</dc:title>
  <dc:creator>ZHOUJINGPENG WEI</dc:creator>
  <cp:lastModifiedBy>ZHOUJINGPENG WEI</cp:lastModifiedBy>
  <cp:revision>4</cp:revision>
  <dcterms:created xsi:type="dcterms:W3CDTF">2019-10-27T21:38:57Z</dcterms:created>
  <dcterms:modified xsi:type="dcterms:W3CDTF">2019-10-27T22:20:44Z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0x010100C1F1BCC6797B23458842BBFBB2DB6FA4</vt:lpwstr>
  </property>
</Properties>
</file>