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57" r:id="rId1"/>
  </p:sldMasterIdLst>
  <p:notesMasterIdLst>
    <p:notesMasterId r:id="rId45"/>
  </p:notesMasterIdLst>
  <p:sldIdLst>
    <p:sldId id="259" r:id="rId2"/>
    <p:sldId id="302" r:id="rId3"/>
    <p:sldId id="260" r:id="rId4"/>
    <p:sldId id="261" r:id="rId5"/>
    <p:sldId id="262" r:id="rId6"/>
    <p:sldId id="263" r:id="rId7"/>
    <p:sldId id="266" r:id="rId8"/>
    <p:sldId id="293" r:id="rId9"/>
    <p:sldId id="300" r:id="rId10"/>
    <p:sldId id="288" r:id="rId11"/>
    <p:sldId id="295" r:id="rId12"/>
    <p:sldId id="264" r:id="rId13"/>
    <p:sldId id="267" r:id="rId14"/>
    <p:sldId id="265" r:id="rId15"/>
    <p:sldId id="268" r:id="rId16"/>
    <p:sldId id="269" r:id="rId17"/>
    <p:sldId id="298" r:id="rId18"/>
    <p:sldId id="299" r:id="rId19"/>
    <p:sldId id="270" r:id="rId20"/>
    <p:sldId id="271" r:id="rId21"/>
    <p:sldId id="272" r:id="rId22"/>
    <p:sldId id="273" r:id="rId23"/>
    <p:sldId id="275" r:id="rId24"/>
    <p:sldId id="277" r:id="rId25"/>
    <p:sldId id="274" r:id="rId26"/>
    <p:sldId id="278" r:id="rId27"/>
    <p:sldId id="276" r:id="rId28"/>
    <p:sldId id="279" r:id="rId29"/>
    <p:sldId id="282" r:id="rId30"/>
    <p:sldId id="281" r:id="rId31"/>
    <p:sldId id="292" r:id="rId32"/>
    <p:sldId id="283" r:id="rId33"/>
    <p:sldId id="294" r:id="rId34"/>
    <p:sldId id="285" r:id="rId35"/>
    <p:sldId id="280" r:id="rId36"/>
    <p:sldId id="284" r:id="rId37"/>
    <p:sldId id="286" r:id="rId38"/>
    <p:sldId id="287" r:id="rId39"/>
    <p:sldId id="289" r:id="rId40"/>
    <p:sldId id="303" r:id="rId41"/>
    <p:sldId id="296" r:id="rId42"/>
    <p:sldId id="297" r:id="rId43"/>
    <p:sldId id="301" r:id="rId4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8E68"/>
    <a:srgbClr val="942093"/>
    <a:srgbClr val="945200"/>
    <a:srgbClr val="76D6FF"/>
    <a:srgbClr val="941651"/>
    <a:srgbClr val="521B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90"/>
    <p:restoredTop sz="94696"/>
  </p:normalViewPr>
  <p:slideViewPr>
    <p:cSldViewPr snapToGrid="0" snapToObjects="1">
      <p:cViewPr varScale="1">
        <p:scale>
          <a:sx n="105" d="100"/>
          <a:sy n="105" d="100"/>
        </p:scale>
        <p:origin x="1224" y="176"/>
      </p:cViewPr>
      <p:guideLst/>
    </p:cSldViewPr>
  </p:slideViewPr>
  <p:notesTextViewPr>
    <p:cViewPr>
      <p:scale>
        <a:sx n="1" d="1"/>
        <a:sy n="1" d="1"/>
      </p:scale>
      <p:origin x="0" y="0"/>
    </p:cViewPr>
  </p:notesTextViewPr>
  <p:sorterViewPr>
    <p:cViewPr>
      <p:scale>
        <a:sx n="40" d="100"/>
        <a:sy n="4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779378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953322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7620011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2"/>
          <p:cNvSpPr txBox="1">
            <a:spLocks noGrp="1"/>
          </p:cNvSpPr>
          <p:nvPr>
            <p:ph type="ctrTitle" hasCustomPrompt="1"/>
          </p:nvPr>
        </p:nvSpPr>
        <p:spPr>
          <a:xfrm>
            <a:off x="4855031" y="1122364"/>
            <a:ext cx="6934198"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5400"/>
              <a:buFont typeface="Montserrat"/>
              <a:buNone/>
              <a:defRPr sz="4800">
                <a:latin typeface="Meiryo UI" panose="020B0604030504040204" pitchFamily="34" charset="-128"/>
                <a:ea typeface="Meiryo UI" panose="020B0604030504040204" pitchFamily="34" charset="-128"/>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T1</a:t>
            </a:r>
            <a:endParaRPr dirty="0"/>
          </a:p>
        </p:txBody>
      </p:sp>
      <p:sp>
        <p:nvSpPr>
          <p:cNvPr id="15" name="Google Shape;15;p2"/>
          <p:cNvSpPr txBox="1">
            <a:spLocks noGrp="1"/>
          </p:cNvSpPr>
          <p:nvPr>
            <p:ph type="subTitle" idx="1" hasCustomPrompt="1"/>
          </p:nvPr>
        </p:nvSpPr>
        <p:spPr>
          <a:xfrm>
            <a:off x="4855031" y="3602039"/>
            <a:ext cx="6934198" cy="1655762"/>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1000"/>
              </a:spcBef>
              <a:spcAft>
                <a:spcPts val="0"/>
              </a:spcAft>
              <a:buClr>
                <a:schemeClr val="lt1"/>
              </a:buClr>
              <a:buSzPts val="2200"/>
              <a:buNone/>
              <a:defRPr sz="2400">
                <a:latin typeface="Meiryo UI" panose="020B0604030504040204" pitchFamily="34" charset="-128"/>
                <a:ea typeface="Meiryo UI" panose="020B0604030504040204" pitchFamily="34" charset="-128"/>
              </a:defRPr>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r>
              <a:rPr lang="en-US" dirty="0"/>
              <a:t>T2</a:t>
            </a: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hasCustomPrompt="1"/>
          </p:nvPr>
        </p:nvSpPr>
        <p:spPr>
          <a:xfrm>
            <a:off x="3320144" y="343354"/>
            <a:ext cx="8577944" cy="1325563"/>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1800"/>
              <a:buNone/>
              <a:defRPr sz="4000">
                <a:latin typeface="Meiryo UI" panose="020B0604030504040204" pitchFamily="34" charset="-128"/>
                <a:ea typeface="Meiryo UI" panose="020B0604030504040204" pitchFamily="34" charset="-128"/>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ltLang="ja-JP" dirty="0"/>
              <a:t>T1</a:t>
            </a:r>
            <a:endParaRPr dirty="0"/>
          </a:p>
        </p:txBody>
      </p:sp>
      <p:sp>
        <p:nvSpPr>
          <p:cNvPr id="21" name="Google Shape;21;p3"/>
          <p:cNvSpPr txBox="1">
            <a:spLocks noGrp="1"/>
          </p:cNvSpPr>
          <p:nvPr>
            <p:ph type="body" idx="1" hasCustomPrompt="1"/>
          </p:nvPr>
        </p:nvSpPr>
        <p:spPr>
          <a:xfrm>
            <a:off x="3320144" y="1767840"/>
            <a:ext cx="8577944" cy="4387352"/>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0"/>
              </a:spcBef>
              <a:spcAft>
                <a:spcPts val="0"/>
              </a:spcAft>
              <a:buClr>
                <a:schemeClr val="lt1"/>
              </a:buClr>
              <a:buSzPts val="1800"/>
              <a:buChar char="•"/>
              <a:defRPr sz="2400">
                <a:latin typeface="Meiryo UI" panose="020B0604030504040204" pitchFamily="34" charset="-128"/>
                <a:ea typeface="Meiryo UI" panose="020B0604030504040204" pitchFamily="34" charset="-128"/>
              </a:defRPr>
            </a:lvl1pPr>
            <a:lvl2pPr marL="914400" lvl="1" indent="-342900" algn="l">
              <a:lnSpc>
                <a:spcPct val="90000"/>
              </a:lnSpc>
              <a:spcBef>
                <a:spcPts val="500"/>
              </a:spcBef>
              <a:spcAft>
                <a:spcPts val="0"/>
              </a:spcAft>
              <a:buClr>
                <a:schemeClr val="lt1"/>
              </a:buClr>
              <a:buSzPts val="1800"/>
              <a:buChar char="•"/>
              <a:defRPr sz="2000">
                <a:latin typeface="Meiryo UI" panose="020B0604030504040204" pitchFamily="34" charset="-128"/>
                <a:ea typeface="Meiryo UI" panose="020B0604030504040204" pitchFamily="34" charset="-128"/>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r>
              <a:rPr lang="en-US" altLang="ja-JP" dirty="0"/>
              <a:t>T2</a:t>
            </a:r>
          </a:p>
          <a:p>
            <a:pPr lvl="1"/>
            <a:endParaRPr dirty="0"/>
          </a:p>
        </p:txBody>
      </p:sp>
      <p:sp>
        <p:nvSpPr>
          <p:cNvPr id="24" name="Google Shape;24;p3"/>
          <p:cNvSpPr txBox="1">
            <a:spLocks noGrp="1"/>
          </p:cNvSpPr>
          <p:nvPr>
            <p:ph type="sldNum" idx="12"/>
          </p:nvPr>
        </p:nvSpPr>
        <p:spPr>
          <a:xfrm>
            <a:off x="10493830" y="6333672"/>
            <a:ext cx="140425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atin typeface="Meiryo UI" panose="020B0604030504040204" pitchFamily="34" charset="-128"/>
                <a:ea typeface="Meiryo UI" panose="020B0604030504040204" pitchFamily="34" charset="-128"/>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hasCustomPrompt="1"/>
          </p:nvPr>
        </p:nvSpPr>
        <p:spPr>
          <a:xfrm>
            <a:off x="3320144" y="1611767"/>
            <a:ext cx="8577942" cy="2852737"/>
          </a:xfrm>
          <a:prstGeom prst="rect">
            <a:avLst/>
          </a:prstGeom>
          <a:noFill/>
          <a:ln>
            <a:noFill/>
          </a:ln>
        </p:spPr>
        <p:txBody>
          <a:bodyPr spcFirstLastPara="1" wrap="square" lIns="91425" tIns="45700" rIns="91425" bIns="45700" anchor="b" anchorCtr="0">
            <a:noAutofit/>
          </a:bodyPr>
          <a:lstStyle>
            <a:lvl1pPr marL="133200" lvl="0" algn="l">
              <a:lnSpc>
                <a:spcPct val="90000"/>
              </a:lnSpc>
              <a:spcBef>
                <a:spcPts val="0"/>
              </a:spcBef>
              <a:spcAft>
                <a:spcPts val="0"/>
              </a:spcAft>
              <a:buClr>
                <a:schemeClr val="lt1"/>
              </a:buClr>
              <a:buSzPts val="5400"/>
              <a:buFont typeface="Montserrat"/>
              <a:buNone/>
              <a:defRPr sz="4800">
                <a:latin typeface="Meiryo UI" panose="020B0604030504040204" pitchFamily="34" charset="-128"/>
                <a:ea typeface="Meiryo UI" panose="020B0604030504040204" pitchFamily="34" charset="-128"/>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ltLang="ja-JP" dirty="0"/>
              <a:t>T1</a:t>
            </a:r>
            <a:endParaRPr dirty="0"/>
          </a:p>
        </p:txBody>
      </p:sp>
      <p:sp>
        <p:nvSpPr>
          <p:cNvPr id="27" name="Google Shape;27;p4"/>
          <p:cNvSpPr txBox="1">
            <a:spLocks noGrp="1"/>
          </p:cNvSpPr>
          <p:nvPr>
            <p:ph type="body" idx="1" hasCustomPrompt="1"/>
          </p:nvPr>
        </p:nvSpPr>
        <p:spPr>
          <a:xfrm>
            <a:off x="3320144" y="4491492"/>
            <a:ext cx="8577942"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400"/>
              <a:buNone/>
              <a:defRPr sz="2400">
                <a:solidFill>
                  <a:schemeClr val="lt1"/>
                </a:solidFill>
                <a:latin typeface="Meiryo UI" panose="020B0604030504040204" pitchFamily="34" charset="-128"/>
                <a:ea typeface="Meiryo UI" panose="020B0604030504040204" pitchFamily="34" charset="-128"/>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r>
              <a:rPr lang="en-US" altLang="ja-JP" dirty="0"/>
              <a:t>T2</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320144" y="343354"/>
            <a:ext cx="8577944" cy="1325563"/>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3320144" y="1825172"/>
            <a:ext cx="4223656"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5"/>
          <p:cNvSpPr txBox="1">
            <a:spLocks noGrp="1"/>
          </p:cNvSpPr>
          <p:nvPr>
            <p:ph type="body" idx="2"/>
          </p:nvPr>
        </p:nvSpPr>
        <p:spPr>
          <a:xfrm>
            <a:off x="7674431" y="1825172"/>
            <a:ext cx="4223656"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5"/>
          <p:cNvSpPr txBox="1">
            <a:spLocks noGrp="1"/>
          </p:cNvSpPr>
          <p:nvPr>
            <p:ph type="dt" idx="10"/>
          </p:nvPr>
        </p:nvSpPr>
        <p:spPr>
          <a:xfrm>
            <a:off x="3320144" y="6333672"/>
            <a:ext cx="1534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312230" y="6334579"/>
            <a:ext cx="466997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10493830" y="6333672"/>
            <a:ext cx="140425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3320144" y="366485"/>
            <a:ext cx="8579531" cy="1325563"/>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3320144" y="1692048"/>
            <a:ext cx="4180115"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3320144" y="2515960"/>
            <a:ext cx="4180115"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body" idx="3"/>
          </p:nvPr>
        </p:nvSpPr>
        <p:spPr>
          <a:xfrm>
            <a:off x="7630888" y="1692048"/>
            <a:ext cx="4267199"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7630888" y="2515960"/>
            <a:ext cx="4267199"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dt" idx="10"/>
          </p:nvPr>
        </p:nvSpPr>
        <p:spPr>
          <a:xfrm>
            <a:off x="3320144" y="6333672"/>
            <a:ext cx="1534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5312230" y="6334579"/>
            <a:ext cx="466997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10493830" y="6333672"/>
            <a:ext cx="140425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hasCustomPrompt="1"/>
          </p:nvPr>
        </p:nvSpPr>
        <p:spPr>
          <a:xfrm>
            <a:off x="3320144" y="343354"/>
            <a:ext cx="8577944" cy="1325563"/>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1800"/>
              <a:buNone/>
              <a:defRPr sz="4000">
                <a:latin typeface="Meiryo UI" panose="020B0604030504040204" pitchFamily="34" charset="-128"/>
                <a:ea typeface="Meiryo UI" panose="020B0604030504040204" pitchFamily="34" charset="-128"/>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ltLang="ja-JP" dirty="0"/>
              <a:t>T1</a:t>
            </a:r>
            <a:endParaRPr dirty="0"/>
          </a:p>
        </p:txBody>
      </p:sp>
      <p:sp>
        <p:nvSpPr>
          <p:cNvPr id="51" name="Google Shape;51;p7"/>
          <p:cNvSpPr txBox="1">
            <a:spLocks noGrp="1"/>
          </p:cNvSpPr>
          <p:nvPr>
            <p:ph type="sldNum" idx="12"/>
          </p:nvPr>
        </p:nvSpPr>
        <p:spPr>
          <a:xfrm>
            <a:off x="10493830" y="6333672"/>
            <a:ext cx="140425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a:off x="3320144" y="6333672"/>
            <a:ext cx="1534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5312230" y="6334579"/>
            <a:ext cx="466997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10493830" y="6333672"/>
            <a:ext cx="140425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3320144" y="544286"/>
            <a:ext cx="3505201" cy="16002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3200"/>
              <a:buFont typeface="Montserra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6825345" y="544287"/>
            <a:ext cx="5072742" cy="540385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9" name="Google Shape;59;p9"/>
          <p:cNvSpPr txBox="1">
            <a:spLocks noGrp="1"/>
          </p:cNvSpPr>
          <p:nvPr>
            <p:ph type="body" idx="2"/>
          </p:nvPr>
        </p:nvSpPr>
        <p:spPr>
          <a:xfrm>
            <a:off x="3320144" y="2144486"/>
            <a:ext cx="3505201"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0" name="Google Shape;60;p9"/>
          <p:cNvSpPr txBox="1">
            <a:spLocks noGrp="1"/>
          </p:cNvSpPr>
          <p:nvPr>
            <p:ph type="dt" idx="10"/>
          </p:nvPr>
        </p:nvSpPr>
        <p:spPr>
          <a:xfrm>
            <a:off x="3320144" y="6333672"/>
            <a:ext cx="1534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ftr" idx="11"/>
          </p:nvPr>
        </p:nvSpPr>
        <p:spPr>
          <a:xfrm>
            <a:off x="5312230" y="6334579"/>
            <a:ext cx="466997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10493830" y="6333672"/>
            <a:ext cx="140425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3320144" y="576943"/>
            <a:ext cx="3276600" cy="16002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3200"/>
              <a:buFont typeface="Montserra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0"/>
          <p:cNvSpPr>
            <a:spLocks noGrp="1"/>
          </p:cNvSpPr>
          <p:nvPr>
            <p:ph type="pic" idx="2"/>
          </p:nvPr>
        </p:nvSpPr>
        <p:spPr>
          <a:xfrm>
            <a:off x="6596744" y="576944"/>
            <a:ext cx="5301343" cy="54038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Montserrat Light"/>
                <a:ea typeface="Montserrat Light"/>
                <a:cs typeface="Montserrat Light"/>
                <a:sym typeface="Montserrat Light"/>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Montserrat Light"/>
                <a:ea typeface="Montserrat Light"/>
                <a:cs typeface="Montserrat Light"/>
                <a:sym typeface="Montserrat Light"/>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Montserrat Light"/>
                <a:ea typeface="Montserrat Light"/>
                <a:cs typeface="Montserrat Light"/>
                <a:sym typeface="Montserrat Light"/>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Montserrat Light"/>
                <a:ea typeface="Montserrat Light"/>
                <a:cs typeface="Montserrat Light"/>
                <a:sym typeface="Montserrat Light"/>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Montserrat Light"/>
                <a:ea typeface="Montserrat Light"/>
                <a:cs typeface="Montserrat Light"/>
                <a:sym typeface="Montserrat Light"/>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66" name="Google Shape;66;p10"/>
          <p:cNvSpPr txBox="1">
            <a:spLocks noGrp="1"/>
          </p:cNvSpPr>
          <p:nvPr>
            <p:ph type="body" idx="1"/>
          </p:nvPr>
        </p:nvSpPr>
        <p:spPr>
          <a:xfrm>
            <a:off x="3320144" y="2177143"/>
            <a:ext cx="3276600"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10"/>
          <p:cNvSpPr txBox="1">
            <a:spLocks noGrp="1"/>
          </p:cNvSpPr>
          <p:nvPr>
            <p:ph type="dt" idx="10"/>
          </p:nvPr>
        </p:nvSpPr>
        <p:spPr>
          <a:xfrm>
            <a:off x="3320144" y="6333672"/>
            <a:ext cx="1534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ftr" idx="11"/>
          </p:nvPr>
        </p:nvSpPr>
        <p:spPr>
          <a:xfrm>
            <a:off x="5312230" y="6334579"/>
            <a:ext cx="466997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sldNum" idx="12"/>
          </p:nvPr>
        </p:nvSpPr>
        <p:spPr>
          <a:xfrm>
            <a:off x="10493830" y="6333672"/>
            <a:ext cx="140425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320144" y="343354"/>
            <a:ext cx="8577944" cy="1325563"/>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lt1"/>
              </a:buClr>
              <a:buSzPts val="4400"/>
              <a:buFont typeface="Montserrat"/>
              <a:buNone/>
              <a:defRPr sz="4400" b="1" i="0" u="none" strike="noStrike" cap="none">
                <a:solidFill>
                  <a:schemeClr val="lt1"/>
                </a:solidFill>
                <a:latin typeface="Montserrat"/>
                <a:ea typeface="Montserrat"/>
                <a:cs typeface="Montserrat"/>
                <a:sym typeface="Montserra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 name="Google Shape;7;p1"/>
          <p:cNvSpPr txBox="1">
            <a:spLocks noGrp="1"/>
          </p:cNvSpPr>
          <p:nvPr>
            <p:ph type="body" idx="1"/>
          </p:nvPr>
        </p:nvSpPr>
        <p:spPr>
          <a:xfrm>
            <a:off x="3320144" y="1767840"/>
            <a:ext cx="8577944" cy="438735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Montserrat Light"/>
                <a:ea typeface="Montserrat Light"/>
                <a:cs typeface="Montserrat Light"/>
                <a:sym typeface="Montserrat Light"/>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Montserrat Light"/>
                <a:ea typeface="Montserrat Light"/>
                <a:cs typeface="Montserrat Light"/>
                <a:sym typeface="Montserrat Light"/>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Montserrat Light"/>
                <a:ea typeface="Montserrat Light"/>
                <a:cs typeface="Montserrat Light"/>
                <a:sym typeface="Montserrat Light"/>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Montserrat Light"/>
                <a:ea typeface="Montserrat Light"/>
                <a:cs typeface="Montserrat Light"/>
                <a:sym typeface="Montserrat Light"/>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Montserrat Light"/>
                <a:ea typeface="Montserrat Light"/>
                <a:cs typeface="Montserrat Light"/>
                <a:sym typeface="Montserrat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10" name="Google Shape;10;p1"/>
          <p:cNvSpPr txBox="1">
            <a:spLocks noGrp="1"/>
          </p:cNvSpPr>
          <p:nvPr>
            <p:ph type="sldNum" idx="12"/>
          </p:nvPr>
        </p:nvSpPr>
        <p:spPr>
          <a:xfrm>
            <a:off x="10493830" y="6333672"/>
            <a:ext cx="140425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Meiryo UI" panose="020B0604030504040204" pitchFamily="34" charset="-128"/>
                <a:ea typeface="Meiryo UI" panose="020B0604030504040204" pitchFamily="34" charset="-128"/>
                <a:cs typeface="Meiryo UI" panose="020B0604030504040204" pitchFamily="34" charset="-128"/>
                <a:sym typeface="Montserrat Light"/>
              </a:defRPr>
            </a:lvl1pPr>
            <a:lvl2pPr marL="0" marR="0" lvl="1" indent="0" algn="r" rtl="0">
              <a:spcBef>
                <a:spcPts val="0"/>
              </a:spcBef>
              <a:buNone/>
              <a:defRPr sz="1200" b="0" i="0" u="none" strike="noStrike" cap="none">
                <a:solidFill>
                  <a:schemeClr val="lt1"/>
                </a:solidFill>
                <a:latin typeface="Montserrat Light"/>
                <a:ea typeface="Montserrat Light"/>
                <a:cs typeface="Montserrat Light"/>
                <a:sym typeface="Montserrat Light"/>
              </a:defRPr>
            </a:lvl2pPr>
            <a:lvl3pPr marL="0" marR="0" lvl="2" indent="0" algn="r" rtl="0">
              <a:spcBef>
                <a:spcPts val="0"/>
              </a:spcBef>
              <a:buNone/>
              <a:defRPr sz="1200" b="0" i="0" u="none" strike="noStrike" cap="none">
                <a:solidFill>
                  <a:schemeClr val="lt1"/>
                </a:solidFill>
                <a:latin typeface="Montserrat Light"/>
                <a:ea typeface="Montserrat Light"/>
                <a:cs typeface="Montserrat Light"/>
                <a:sym typeface="Montserrat Light"/>
              </a:defRPr>
            </a:lvl3pPr>
            <a:lvl4pPr marL="0" marR="0" lvl="3" indent="0" algn="r" rtl="0">
              <a:spcBef>
                <a:spcPts val="0"/>
              </a:spcBef>
              <a:buNone/>
              <a:defRPr sz="1200" b="0" i="0" u="none" strike="noStrike" cap="none">
                <a:solidFill>
                  <a:schemeClr val="lt1"/>
                </a:solidFill>
                <a:latin typeface="Montserrat Light"/>
                <a:ea typeface="Montserrat Light"/>
                <a:cs typeface="Montserrat Light"/>
                <a:sym typeface="Montserrat Light"/>
              </a:defRPr>
            </a:lvl4pPr>
            <a:lvl5pPr marL="0" marR="0" lvl="4" indent="0" algn="r" rtl="0">
              <a:spcBef>
                <a:spcPts val="0"/>
              </a:spcBef>
              <a:buNone/>
              <a:defRPr sz="1200" b="0" i="0" u="none" strike="noStrike" cap="none">
                <a:solidFill>
                  <a:schemeClr val="lt1"/>
                </a:solidFill>
                <a:latin typeface="Montserrat Light"/>
                <a:ea typeface="Montserrat Light"/>
                <a:cs typeface="Montserrat Light"/>
                <a:sym typeface="Montserrat Light"/>
              </a:defRPr>
            </a:lvl5pPr>
            <a:lvl6pPr marL="0" marR="0" lvl="5" indent="0" algn="r" rtl="0">
              <a:spcBef>
                <a:spcPts val="0"/>
              </a:spcBef>
              <a:buNone/>
              <a:defRPr sz="1200" b="0" i="0" u="none" strike="noStrike" cap="none">
                <a:solidFill>
                  <a:schemeClr val="lt1"/>
                </a:solidFill>
                <a:latin typeface="Montserrat Light"/>
                <a:ea typeface="Montserrat Light"/>
                <a:cs typeface="Montserrat Light"/>
                <a:sym typeface="Montserrat Light"/>
              </a:defRPr>
            </a:lvl6pPr>
            <a:lvl7pPr marL="0" marR="0" lvl="6" indent="0" algn="r" rtl="0">
              <a:spcBef>
                <a:spcPts val="0"/>
              </a:spcBef>
              <a:buNone/>
              <a:defRPr sz="1200" b="0" i="0" u="none" strike="noStrike" cap="none">
                <a:solidFill>
                  <a:schemeClr val="lt1"/>
                </a:solidFill>
                <a:latin typeface="Montserrat Light"/>
                <a:ea typeface="Montserrat Light"/>
                <a:cs typeface="Montserrat Light"/>
                <a:sym typeface="Montserrat Light"/>
              </a:defRPr>
            </a:lvl7pPr>
            <a:lvl8pPr marL="0" marR="0" lvl="7" indent="0" algn="r" rtl="0">
              <a:spcBef>
                <a:spcPts val="0"/>
              </a:spcBef>
              <a:buNone/>
              <a:defRPr sz="1200" b="0" i="0" u="none" strike="noStrike" cap="none">
                <a:solidFill>
                  <a:schemeClr val="lt1"/>
                </a:solidFill>
                <a:latin typeface="Montserrat Light"/>
                <a:ea typeface="Montserrat Light"/>
                <a:cs typeface="Montserrat Light"/>
                <a:sym typeface="Montserrat Light"/>
              </a:defRPr>
            </a:lvl8pPr>
            <a:lvl9pPr marL="0" marR="0" lvl="8" indent="0" algn="r" rtl="0">
              <a:spcBef>
                <a:spcPts val="0"/>
              </a:spcBef>
              <a:buNone/>
              <a:defRPr sz="1200" b="0" i="0" u="none" strike="noStrike" cap="none">
                <a:solidFill>
                  <a:schemeClr val="lt1"/>
                </a:solidFill>
                <a:latin typeface="Montserrat Light"/>
                <a:ea typeface="Montserrat Light"/>
                <a:cs typeface="Montserrat Light"/>
                <a:sym typeface="Montserrat Light"/>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eiryo UI" panose="020B0604030504040204" pitchFamily="34" charset="-128"/>
          <a:ea typeface="Meiryo UI" panose="020B0604030504040204" pitchFamily="34" charset="-128"/>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eiryo UI" panose="020B0604030504040204" pitchFamily="34" charset="-128"/>
          <a:ea typeface="Meiryo UI" panose="020B0604030504040204" pitchFamily="34" charset="-128"/>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witter.com/mappie_koch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cosmos-db/media/databases-containers-items/cosmos-entities.png"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hyperlink" Target="https://docs.microsoft.com/en-us/azure/cosmos-db/databases-containers-items" TargetMode="Externa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ymasaoka" TargetMode="External"/><Relationship Id="rId2" Type="http://schemas.openxmlformats.org/officeDocument/2006/relationships/hyperlink" Target="https://twitter.com/mappie_kochi"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vnrepository.com/artifact/com.azure/azure-cosmo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docs.microsoft.com/ja-jp/java/api/overview/azure/cosmos-readme?view=azure-java-stable" TargetMode="External"/><Relationship Id="rId4" Type="http://schemas.openxmlformats.org/officeDocument/2006/relationships/hyperlink" Target="https://github.com/Azure/azure-sdk-for-java/tree/master/sdk/cosmos/azure-cosmo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docs.datastax.com/en/developer/java-driver/4.9/" TargetMode="External"/><Relationship Id="rId2" Type="http://schemas.openxmlformats.org/officeDocument/2006/relationships/hyperlink" Target="https://docs.mongodb.com/drivers/java" TargetMode="External"/><Relationship Id="rId1" Type="http://schemas.openxmlformats.org/officeDocument/2006/relationships/slideLayout" Target="../slideLayouts/slideLayout2.xml"/><Relationship Id="rId4" Type="http://schemas.openxmlformats.org/officeDocument/2006/relationships/hyperlink" Target="http://tinkerpop.apache.org/javadocs/current/ful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Azure-Samples/azure-cosmos-java-sql-app-example" TargetMode="External"/><Relationship Id="rId2" Type="http://schemas.openxmlformats.org/officeDocument/2006/relationships/hyperlink" Target="https://github.com/Azure-Samples"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twitter.com/mappie_kochi"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818501-1D1E-A94B-9E41-E8105BD99408}"/>
              </a:ext>
            </a:extLst>
          </p:cNvPr>
          <p:cNvSpPr>
            <a:spLocks noGrp="1"/>
          </p:cNvSpPr>
          <p:nvPr>
            <p:ph type="ctrTitle"/>
          </p:nvPr>
        </p:nvSpPr>
        <p:spPr/>
        <p:txBody>
          <a:bodyPr/>
          <a:lstStyle/>
          <a:p>
            <a:r>
              <a:rPr lang="en-US" altLang="ja-JP" dirty="0"/>
              <a:t>Azure Cosmos DB </a:t>
            </a:r>
            <a:r>
              <a:rPr lang="en-US" altLang="ja-JP" dirty="0" err="1"/>
              <a:t>で始める</a:t>
            </a:r>
            <a:r>
              <a:rPr lang="en-US" altLang="ja-JP" dirty="0"/>
              <a:t> Java + NoSQL </a:t>
            </a:r>
            <a:r>
              <a:rPr lang="en-US" altLang="ja-JP" dirty="0" err="1"/>
              <a:t>開発</a:t>
            </a:r>
            <a:endParaRPr kumimoji="1" lang="ja-JP" altLang="en-US"/>
          </a:p>
        </p:txBody>
      </p:sp>
      <p:sp>
        <p:nvSpPr>
          <p:cNvPr id="3" name="字幕 2">
            <a:extLst>
              <a:ext uri="{FF2B5EF4-FFF2-40B4-BE49-F238E27FC236}">
                <a16:creationId xmlns:a16="http://schemas.microsoft.com/office/drawing/2014/main" id="{443B3FBA-C80D-C844-8669-4D06FF717763}"/>
              </a:ext>
            </a:extLst>
          </p:cNvPr>
          <p:cNvSpPr>
            <a:spLocks noGrp="1"/>
          </p:cNvSpPr>
          <p:nvPr>
            <p:ph type="subTitle" idx="1"/>
          </p:nvPr>
        </p:nvSpPr>
        <p:spPr/>
        <p:txBody>
          <a:bodyPr/>
          <a:lstStyle/>
          <a:p>
            <a:r>
              <a:rPr kumimoji="1" lang="en-US" altLang="ja-JP" dirty="0"/>
              <a:t>JJUG CCC 2020 Fall</a:t>
            </a:r>
          </a:p>
          <a:p>
            <a:endParaRPr kumimoji="1" lang="en-US" altLang="ja-JP" dirty="0"/>
          </a:p>
          <a:p>
            <a:r>
              <a:rPr kumimoji="1" lang="en-US" altLang="ja-JP" dirty="0">
                <a:solidFill>
                  <a:srgbClr val="00B0F0"/>
                </a:solidFill>
                <a:hlinkClick r:id="rId2">
                  <a:extLst>
                    <a:ext uri="{A12FA001-AC4F-418D-AE19-62706E023703}">
                      <ahyp:hlinkClr xmlns:ahyp="http://schemas.microsoft.com/office/drawing/2018/hyperlinkcolor" val="tx"/>
                    </a:ext>
                  </a:extLst>
                </a:hlinkClick>
              </a:rPr>
              <a:t>@</a:t>
            </a:r>
            <a:r>
              <a:rPr kumimoji="1" lang="en-US" altLang="ja-JP" dirty="0" err="1">
                <a:solidFill>
                  <a:srgbClr val="00B0F0"/>
                </a:solidFill>
                <a:hlinkClick r:id="rId2">
                  <a:extLst>
                    <a:ext uri="{A12FA001-AC4F-418D-AE19-62706E023703}">
                      <ahyp:hlinkClr xmlns:ahyp="http://schemas.microsoft.com/office/drawing/2018/hyperlinkcolor" val="tx"/>
                    </a:ext>
                  </a:extLst>
                </a:hlinkClick>
              </a:rPr>
              <a:t>mappie_kochi</a:t>
            </a:r>
            <a:endParaRPr kumimoji="1" lang="ja-JP" altLang="en-US">
              <a:solidFill>
                <a:srgbClr val="00B0F0"/>
              </a:solidFill>
            </a:endParaRPr>
          </a:p>
        </p:txBody>
      </p:sp>
    </p:spTree>
    <p:extLst>
      <p:ext uri="{BB962C8B-B14F-4D97-AF65-F5344CB8AC3E}">
        <p14:creationId xmlns:p14="http://schemas.microsoft.com/office/powerpoint/2010/main" val="2655128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B12A8E-541A-C644-81D4-512D95B79BD6}"/>
              </a:ext>
            </a:extLst>
          </p:cNvPr>
          <p:cNvSpPr>
            <a:spLocks noGrp="1"/>
          </p:cNvSpPr>
          <p:nvPr>
            <p:ph type="title"/>
          </p:nvPr>
        </p:nvSpPr>
        <p:spPr/>
        <p:txBody>
          <a:bodyPr/>
          <a:lstStyle/>
          <a:p>
            <a:r>
              <a:rPr kumimoji="1" lang="ja-JP" altLang="en-US"/>
              <a:t>データベース</a:t>
            </a:r>
            <a:r>
              <a:rPr kumimoji="1" lang="en-US" altLang="ja-JP" dirty="0"/>
              <a:t> / </a:t>
            </a:r>
            <a:r>
              <a:rPr kumimoji="1" lang="ja-JP" altLang="en-US"/>
              <a:t>コンテナー</a:t>
            </a:r>
            <a:r>
              <a:rPr kumimoji="1" lang="en-US" altLang="ja-JP" dirty="0"/>
              <a:t> / </a:t>
            </a:r>
            <a:r>
              <a:rPr kumimoji="1" lang="ja-JP" altLang="en-US"/>
              <a:t>アイテム</a:t>
            </a:r>
          </a:p>
        </p:txBody>
      </p:sp>
      <p:sp>
        <p:nvSpPr>
          <p:cNvPr id="4" name="スライド番号プレースホルダー 3">
            <a:extLst>
              <a:ext uri="{FF2B5EF4-FFF2-40B4-BE49-F238E27FC236}">
                <a16:creationId xmlns:a16="http://schemas.microsoft.com/office/drawing/2014/main" id="{57B25DDA-A49A-EB49-8BBB-5BDBB1C5701D}"/>
              </a:ext>
            </a:extLst>
          </p:cNvPr>
          <p:cNvSpPr>
            <a:spLocks noGrp="1"/>
          </p:cNvSpPr>
          <p:nvPr>
            <p:ph type="sldNum" idx="12"/>
          </p:nvPr>
        </p:nvSpPr>
        <p:spPr/>
        <p:txBody>
          <a:bodyPr/>
          <a:lstStyle/>
          <a:p>
            <a:fld id="{00000000-1234-1234-1234-123412341234}" type="slidenum">
              <a:rPr lang="en-US" smtClean="0"/>
              <a:pPr/>
              <a:t>10</a:t>
            </a:fld>
            <a:endParaRPr lang="en-US" dirty="0"/>
          </a:p>
        </p:txBody>
      </p:sp>
      <p:pic>
        <p:nvPicPr>
          <p:cNvPr id="5" name="Picture 2" descr="Azure Cosmos account entities">
            <a:hlinkClick r:id="rId3"/>
            <a:extLst>
              <a:ext uri="{FF2B5EF4-FFF2-40B4-BE49-F238E27FC236}">
                <a16:creationId xmlns:a16="http://schemas.microsoft.com/office/drawing/2014/main" id="{BEB96F60-7216-464A-98F0-14DFE1AD70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0144" y="1767839"/>
            <a:ext cx="8587864" cy="3823663"/>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5178497F-A1AE-9449-A869-EFD1469981E6}"/>
              </a:ext>
            </a:extLst>
          </p:cNvPr>
          <p:cNvSpPr txBox="1"/>
          <p:nvPr/>
        </p:nvSpPr>
        <p:spPr>
          <a:xfrm>
            <a:off x="3320145" y="5616093"/>
            <a:ext cx="8587864" cy="307777"/>
          </a:xfrm>
          <a:prstGeom prst="rect">
            <a:avLst/>
          </a:prstGeom>
          <a:noFill/>
        </p:spPr>
        <p:txBody>
          <a:bodyPr wrap="square" rtlCol="0">
            <a:spAutoFit/>
          </a:bodyPr>
          <a:lstStyle/>
          <a:p>
            <a:r>
              <a:rPr lang="en-US" altLang="ja-JP" sz="1400" dirty="0">
                <a:solidFill>
                  <a:srgbClr val="00B0F0"/>
                </a:solidFill>
                <a:latin typeface="Meiryo UI" panose="020B0604030504040204" pitchFamily="34" charset="-128"/>
                <a:ea typeface="Meiryo UI" panose="020B0604030504040204" pitchFamily="34" charset="-128"/>
                <a:hlinkClick r:id="rId5">
                  <a:extLst>
                    <a:ext uri="{A12FA001-AC4F-418D-AE19-62706E023703}">
                      <ahyp:hlinkClr xmlns:ahyp="http://schemas.microsoft.com/office/drawing/2018/hyperlinkcolor" val="tx"/>
                    </a:ext>
                  </a:extLst>
                </a:hlinkClick>
              </a:rPr>
              <a:t>https://docs.microsoft.com/en-us/azure/cosmos-db/databases-containers-items</a:t>
            </a:r>
            <a:endParaRPr kumimoji="1" lang="ja-JP" altLang="en-US" sz="1400">
              <a:solidFill>
                <a:srgbClr val="00B0F0"/>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715547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B12A8E-541A-C644-81D4-512D95B79BD6}"/>
              </a:ext>
            </a:extLst>
          </p:cNvPr>
          <p:cNvSpPr>
            <a:spLocks noGrp="1"/>
          </p:cNvSpPr>
          <p:nvPr>
            <p:ph type="title"/>
          </p:nvPr>
        </p:nvSpPr>
        <p:spPr/>
        <p:txBody>
          <a:bodyPr/>
          <a:lstStyle/>
          <a:p>
            <a:r>
              <a:rPr kumimoji="1" lang="ja-JP" altLang="en-US"/>
              <a:t>データベース</a:t>
            </a:r>
            <a:r>
              <a:rPr kumimoji="1" lang="en-US" altLang="ja-JP" dirty="0"/>
              <a:t> / </a:t>
            </a:r>
            <a:r>
              <a:rPr kumimoji="1" lang="ja-JP" altLang="en-US"/>
              <a:t>コンテナー</a:t>
            </a:r>
            <a:r>
              <a:rPr kumimoji="1" lang="en-US" altLang="ja-JP" dirty="0"/>
              <a:t> / </a:t>
            </a:r>
            <a:r>
              <a:rPr kumimoji="1" lang="ja-JP" altLang="en-US"/>
              <a:t>アイテム</a:t>
            </a:r>
          </a:p>
        </p:txBody>
      </p:sp>
      <p:sp>
        <p:nvSpPr>
          <p:cNvPr id="3" name="テキスト プレースホルダー 2">
            <a:extLst>
              <a:ext uri="{FF2B5EF4-FFF2-40B4-BE49-F238E27FC236}">
                <a16:creationId xmlns:a16="http://schemas.microsoft.com/office/drawing/2014/main" id="{E3D8820A-D062-9D4F-A990-416D38AE574C}"/>
              </a:ext>
            </a:extLst>
          </p:cNvPr>
          <p:cNvSpPr>
            <a:spLocks noGrp="1"/>
          </p:cNvSpPr>
          <p:nvPr>
            <p:ph type="body" idx="1"/>
          </p:nvPr>
        </p:nvSpPr>
        <p:spPr/>
        <p:txBody>
          <a:bodyPr/>
          <a:lstStyle/>
          <a:p>
            <a:r>
              <a:rPr kumimoji="1" lang="ja-JP" altLang="en-US"/>
              <a:t>データベース</a:t>
            </a:r>
            <a:endParaRPr kumimoji="1" lang="en-US" altLang="ja-JP" dirty="0"/>
          </a:p>
          <a:p>
            <a:pPr lvl="1"/>
            <a:r>
              <a:rPr kumimoji="1" lang="ja-JP" altLang="en-US"/>
              <a:t>名前空間</a:t>
            </a:r>
            <a:r>
              <a:rPr kumimoji="1" lang="en-US" altLang="ja-JP" dirty="0"/>
              <a:t> (package/namespace) </a:t>
            </a:r>
            <a:r>
              <a:rPr kumimoji="1" lang="ja-JP" altLang="en-US"/>
              <a:t>のようなもの</a:t>
            </a:r>
            <a:endParaRPr kumimoji="1" lang="en-US" altLang="ja-JP" dirty="0"/>
          </a:p>
          <a:p>
            <a:pPr lvl="1"/>
            <a:r>
              <a:rPr kumimoji="1" lang="ja-JP" altLang="en-US"/>
              <a:t>コンテナーを管理する単位</a:t>
            </a:r>
            <a:endParaRPr kumimoji="1" lang="en-US" altLang="ja-JP" dirty="0"/>
          </a:p>
          <a:p>
            <a:pPr lvl="1"/>
            <a:endParaRPr kumimoji="1" lang="en-US" altLang="ja-JP" dirty="0"/>
          </a:p>
          <a:p>
            <a:r>
              <a:rPr kumimoji="1" lang="ja-JP" altLang="en-US"/>
              <a:t>コンテナー</a:t>
            </a:r>
            <a:endParaRPr kumimoji="1" lang="en-US" altLang="ja-JP" dirty="0"/>
          </a:p>
          <a:p>
            <a:pPr lvl="1"/>
            <a:r>
              <a:rPr kumimoji="1" lang="ja-JP" altLang="en-US"/>
              <a:t>いわゆる</a:t>
            </a:r>
            <a:r>
              <a:rPr kumimoji="1" lang="en-US" altLang="ja-JP" dirty="0"/>
              <a:t> RDB </a:t>
            </a:r>
            <a:r>
              <a:rPr kumimoji="1" lang="ja-JP" altLang="en-US"/>
              <a:t>でいうところのテーブルや</a:t>
            </a:r>
            <a:r>
              <a:rPr kumimoji="1" lang="en-US" altLang="ja-JP" dirty="0"/>
              <a:t> NoSQL </a:t>
            </a:r>
            <a:r>
              <a:rPr kumimoji="1" lang="ja-JP" altLang="en-US"/>
              <a:t>のコレクションに相当</a:t>
            </a:r>
            <a:endParaRPr kumimoji="1" lang="en-US" altLang="ja-JP" dirty="0"/>
          </a:p>
          <a:p>
            <a:pPr lvl="1"/>
            <a:r>
              <a:rPr kumimoji="1" lang="ja-JP" altLang="en-US"/>
              <a:t>パーティションキー</a:t>
            </a:r>
            <a:r>
              <a:rPr kumimoji="1" lang="en-US" altLang="ja-JP" dirty="0"/>
              <a:t> (</a:t>
            </a:r>
            <a:r>
              <a:rPr kumimoji="1" lang="ja-JP" altLang="en-US"/>
              <a:t>≒シャードキー</a:t>
            </a:r>
            <a:r>
              <a:rPr kumimoji="1" lang="en-US" altLang="ja-JP" dirty="0"/>
              <a:t>) </a:t>
            </a:r>
            <a:r>
              <a:rPr kumimoji="1" lang="ja-JP" altLang="en-US"/>
              <a:t>に基づいてデータを分散</a:t>
            </a:r>
            <a:endParaRPr kumimoji="1" lang="en-US" altLang="ja-JP" dirty="0"/>
          </a:p>
          <a:p>
            <a:pPr lvl="1"/>
            <a:r>
              <a:rPr kumimoji="1" lang="ja-JP" altLang="en-US"/>
              <a:t>同じパーティションのデータは</a:t>
            </a:r>
            <a:r>
              <a:rPr kumimoji="1" lang="en-US" altLang="ja-JP" dirty="0"/>
              <a:t> 20 GB </a:t>
            </a:r>
            <a:r>
              <a:rPr kumimoji="1" lang="ja-JP" altLang="en-US"/>
              <a:t>まで登録可能</a:t>
            </a:r>
            <a:endParaRPr kumimoji="1" lang="en-US" altLang="ja-JP" dirty="0"/>
          </a:p>
          <a:p>
            <a:pPr lvl="1"/>
            <a:endParaRPr kumimoji="1" lang="en-US" altLang="ja-JP" dirty="0"/>
          </a:p>
          <a:p>
            <a:r>
              <a:rPr kumimoji="1" lang="ja-JP" altLang="en-US"/>
              <a:t>アイテム</a:t>
            </a:r>
            <a:endParaRPr kumimoji="1" lang="en-US" altLang="ja-JP" dirty="0"/>
          </a:p>
          <a:p>
            <a:pPr lvl="1"/>
            <a:r>
              <a:rPr kumimoji="1" lang="ja-JP" altLang="en-US"/>
              <a:t>コンテナー内に格納されるデータ</a:t>
            </a:r>
            <a:endParaRPr kumimoji="1" lang="en-US" altLang="ja-JP" dirty="0"/>
          </a:p>
          <a:p>
            <a:pPr lvl="1"/>
            <a:r>
              <a:rPr kumimoji="1" lang="en-US" altLang="ja-JP" dirty="0"/>
              <a:t>1 </a:t>
            </a:r>
            <a:r>
              <a:rPr kumimoji="1" lang="ja-JP" altLang="en-US"/>
              <a:t>アイテム　</a:t>
            </a:r>
            <a:r>
              <a:rPr kumimoji="1" lang="en-US" altLang="ja-JP" dirty="0"/>
              <a:t>2 MB </a:t>
            </a:r>
            <a:r>
              <a:rPr kumimoji="1" lang="ja-JP" altLang="en-US"/>
              <a:t>まで</a:t>
            </a:r>
          </a:p>
        </p:txBody>
      </p:sp>
      <p:sp>
        <p:nvSpPr>
          <p:cNvPr id="4" name="スライド番号プレースホルダー 3">
            <a:extLst>
              <a:ext uri="{FF2B5EF4-FFF2-40B4-BE49-F238E27FC236}">
                <a16:creationId xmlns:a16="http://schemas.microsoft.com/office/drawing/2014/main" id="{57B25DDA-A49A-EB49-8BBB-5BDBB1C5701D}"/>
              </a:ext>
            </a:extLst>
          </p:cNvPr>
          <p:cNvSpPr>
            <a:spLocks noGrp="1"/>
          </p:cNvSpPr>
          <p:nvPr>
            <p:ph type="sldNum" idx="12"/>
          </p:nvPr>
        </p:nvSpPr>
        <p:spPr/>
        <p:txBody>
          <a:bodyPr/>
          <a:lstStyle/>
          <a:p>
            <a:fld id="{00000000-1234-1234-1234-123412341234}" type="slidenum">
              <a:rPr lang="en-US" smtClean="0"/>
              <a:pPr/>
              <a:t>11</a:t>
            </a:fld>
            <a:endParaRPr lang="en-US" dirty="0"/>
          </a:p>
        </p:txBody>
      </p:sp>
    </p:spTree>
    <p:extLst>
      <p:ext uri="{BB962C8B-B14F-4D97-AF65-F5344CB8AC3E}">
        <p14:creationId xmlns:p14="http://schemas.microsoft.com/office/powerpoint/2010/main" val="988724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C153A323-7EA7-714D-9344-193363CBEFAD}"/>
              </a:ext>
            </a:extLst>
          </p:cNvPr>
          <p:cNvSpPr>
            <a:spLocks noGrp="1"/>
          </p:cNvSpPr>
          <p:nvPr>
            <p:ph type="title"/>
          </p:nvPr>
        </p:nvSpPr>
        <p:spPr/>
        <p:txBody>
          <a:bodyPr/>
          <a:lstStyle/>
          <a:p>
            <a:r>
              <a:rPr kumimoji="1" lang="en-US" altLang="ja-JP" dirty="0"/>
              <a:t>Azure Cosmos DB </a:t>
            </a:r>
            <a:r>
              <a:rPr kumimoji="1" lang="ja-JP" altLang="en-US"/>
              <a:t>の強み</a:t>
            </a:r>
            <a:endParaRPr lang="ja-JP" altLang="en-US"/>
          </a:p>
        </p:txBody>
      </p:sp>
      <p:sp>
        <p:nvSpPr>
          <p:cNvPr id="6" name="テキスト プレースホルダー 5">
            <a:extLst>
              <a:ext uri="{FF2B5EF4-FFF2-40B4-BE49-F238E27FC236}">
                <a16:creationId xmlns:a16="http://schemas.microsoft.com/office/drawing/2014/main" id="{51178BC1-DA61-CE4D-94B1-3B51BD95EDB6}"/>
              </a:ext>
            </a:extLst>
          </p:cNvPr>
          <p:cNvSpPr>
            <a:spLocks noGrp="1"/>
          </p:cNvSpPr>
          <p:nvPr>
            <p:ph type="body" idx="1"/>
          </p:nvPr>
        </p:nvSpPr>
        <p:spPr/>
        <p:txBody>
          <a:bodyPr/>
          <a:lstStyle/>
          <a:p>
            <a:r>
              <a:rPr kumimoji="1" lang="en-US" altLang="ja-JP" dirty="0"/>
              <a:t>Azure Cosmos DB </a:t>
            </a:r>
            <a:r>
              <a:rPr kumimoji="1" lang="ja-JP" altLang="en-US"/>
              <a:t>概要</a:t>
            </a:r>
          </a:p>
        </p:txBody>
      </p:sp>
      <p:sp>
        <p:nvSpPr>
          <p:cNvPr id="4" name="スライド番号プレースホルダー 3">
            <a:extLst>
              <a:ext uri="{FF2B5EF4-FFF2-40B4-BE49-F238E27FC236}">
                <a16:creationId xmlns:a16="http://schemas.microsoft.com/office/drawing/2014/main" id="{10595357-6027-B84A-B093-0FA9714E494A}"/>
              </a:ext>
            </a:extLst>
          </p:cNvPr>
          <p:cNvSpPr>
            <a:spLocks noGrp="1"/>
          </p:cNvSpPr>
          <p:nvPr>
            <p:ph type="sldNum" idx="4294967295"/>
          </p:nvPr>
        </p:nvSpPr>
        <p:spPr>
          <a:xfrm>
            <a:off x="10787063" y="6334125"/>
            <a:ext cx="1404937" cy="365125"/>
          </a:xfrm>
        </p:spPr>
        <p:txBody>
          <a:bodyPr/>
          <a:lstStyle/>
          <a:p>
            <a:fld id="{00000000-1234-1234-1234-123412341234}" type="slidenum">
              <a:rPr lang="en-US" smtClean="0"/>
              <a:pPr/>
              <a:t>12</a:t>
            </a:fld>
            <a:endParaRPr lang="en-US"/>
          </a:p>
        </p:txBody>
      </p:sp>
    </p:spTree>
    <p:extLst>
      <p:ext uri="{BB962C8B-B14F-4D97-AF65-F5344CB8AC3E}">
        <p14:creationId xmlns:p14="http://schemas.microsoft.com/office/powerpoint/2010/main" val="850721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FF4A0-098C-9645-8DB2-133A118EECFB}"/>
              </a:ext>
            </a:extLst>
          </p:cNvPr>
          <p:cNvSpPr>
            <a:spLocks noGrp="1"/>
          </p:cNvSpPr>
          <p:nvPr>
            <p:ph type="title"/>
          </p:nvPr>
        </p:nvSpPr>
        <p:spPr/>
        <p:txBody>
          <a:bodyPr/>
          <a:lstStyle/>
          <a:p>
            <a:r>
              <a:rPr kumimoji="1" lang="ja-JP" altLang="en-US"/>
              <a:t>スキーマレスと自動インデックス作成</a:t>
            </a:r>
          </a:p>
        </p:txBody>
      </p:sp>
      <p:sp>
        <p:nvSpPr>
          <p:cNvPr id="3" name="テキスト プレースホルダー 2">
            <a:extLst>
              <a:ext uri="{FF2B5EF4-FFF2-40B4-BE49-F238E27FC236}">
                <a16:creationId xmlns:a16="http://schemas.microsoft.com/office/drawing/2014/main" id="{C14B3BD8-0100-7245-8F29-0026E73241D1}"/>
              </a:ext>
            </a:extLst>
          </p:cNvPr>
          <p:cNvSpPr>
            <a:spLocks noGrp="1"/>
          </p:cNvSpPr>
          <p:nvPr>
            <p:ph type="body" idx="1"/>
          </p:nvPr>
        </p:nvSpPr>
        <p:spPr/>
        <p:txBody>
          <a:bodyPr/>
          <a:lstStyle/>
          <a:p>
            <a:r>
              <a:rPr kumimoji="1" lang="ja-JP" altLang="en-US"/>
              <a:t>すべてのデータのインデックス付けを自動で行い、高速クエリを提供</a:t>
            </a:r>
            <a:endParaRPr kumimoji="1" lang="en-US" altLang="ja-JP" dirty="0"/>
          </a:p>
          <a:p>
            <a:pPr lvl="1"/>
            <a:r>
              <a:rPr kumimoji="1" lang="ja-JP" altLang="en-US"/>
              <a:t>すべてのコンテナーに対して、コンテナーのアイテムのインデックスを作成する方法を指示</a:t>
            </a:r>
            <a:endParaRPr kumimoji="1" lang="en-US" altLang="ja-JP" dirty="0"/>
          </a:p>
          <a:p>
            <a:pPr lvl="1"/>
            <a:r>
              <a:rPr kumimoji="1" lang="ja-JP" altLang="en-US"/>
              <a:t>「同期」と「なし」の</a:t>
            </a:r>
            <a:r>
              <a:rPr kumimoji="1" lang="en-US" altLang="ja-JP" dirty="0"/>
              <a:t> 2 </a:t>
            </a:r>
            <a:r>
              <a:rPr kumimoji="1" lang="ja-JP" altLang="en-US"/>
              <a:t>つのインデックス作成モードをサポート</a:t>
            </a:r>
            <a:endParaRPr kumimoji="1" lang="en-US" altLang="ja-JP" dirty="0"/>
          </a:p>
          <a:p>
            <a:pPr lvl="1"/>
            <a:r>
              <a:rPr kumimoji="1" lang="ja-JP" altLang="en-US"/>
              <a:t>既定のインデックス作成ポリシーは自動で有効</a:t>
            </a:r>
            <a:r>
              <a:rPr kumimoji="1" lang="en-US" altLang="ja-JP" dirty="0"/>
              <a:t> (automatic = true)</a:t>
            </a:r>
          </a:p>
          <a:p>
            <a:pPr lvl="1"/>
            <a:r>
              <a:rPr kumimoji="1" lang="ja-JP" altLang="en-US"/>
              <a:t>カスタムインデックス作成ポリシーも設定可能</a:t>
            </a:r>
            <a:endParaRPr kumimoji="1" lang="en-US" altLang="ja-JP" dirty="0"/>
          </a:p>
          <a:p>
            <a:pPr lvl="2"/>
            <a:r>
              <a:rPr kumimoji="1" lang="ja-JP" altLang="en-US">
                <a:latin typeface="Meiryo UI" panose="020B0604030504040204" pitchFamily="34" charset="-128"/>
                <a:ea typeface="Meiryo UI" panose="020B0604030504040204" pitchFamily="34" charset="-128"/>
              </a:rPr>
              <a:t>複合インデックス</a:t>
            </a:r>
            <a:endParaRPr kumimoji="1" lang="en-US" altLang="ja-JP" dirty="0">
              <a:latin typeface="Meiryo UI" panose="020B0604030504040204" pitchFamily="34" charset="-128"/>
              <a:ea typeface="Meiryo UI" panose="020B0604030504040204" pitchFamily="34" charset="-128"/>
            </a:endParaRPr>
          </a:p>
          <a:p>
            <a:pPr lvl="2"/>
            <a:r>
              <a:rPr kumimoji="1" lang="ja-JP" altLang="en-US">
                <a:latin typeface="Meiryo UI" panose="020B0604030504040204" pitchFamily="34" charset="-128"/>
                <a:ea typeface="Meiryo UI" panose="020B0604030504040204" pitchFamily="34" charset="-128"/>
              </a:rPr>
              <a:t>空間インデックス </a:t>
            </a:r>
            <a:endParaRPr kumimoji="1" lang="en-US" altLang="ja-JP" dirty="0">
              <a:latin typeface="Meiryo UI" panose="020B0604030504040204" pitchFamily="34" charset="-128"/>
              <a:ea typeface="Meiryo UI" panose="020B0604030504040204" pitchFamily="34" charset="-128"/>
            </a:endParaRPr>
          </a:p>
          <a:p>
            <a:pPr lvl="2"/>
            <a:r>
              <a:rPr kumimoji="1" lang="ja-JP" altLang="en-US">
                <a:latin typeface="Meiryo UI" panose="020B0604030504040204" pitchFamily="34" charset="-128"/>
                <a:ea typeface="Meiryo UI" panose="020B0604030504040204" pitchFamily="34" charset="-128"/>
              </a:rPr>
              <a:t>プロパティパスの包含・除外の指定</a:t>
            </a:r>
          </a:p>
        </p:txBody>
      </p:sp>
      <p:sp>
        <p:nvSpPr>
          <p:cNvPr id="4" name="スライド番号プレースホルダー 3">
            <a:extLst>
              <a:ext uri="{FF2B5EF4-FFF2-40B4-BE49-F238E27FC236}">
                <a16:creationId xmlns:a16="http://schemas.microsoft.com/office/drawing/2014/main" id="{7C90BEDE-80A8-C645-94AF-6A32553E3DB3}"/>
              </a:ext>
            </a:extLst>
          </p:cNvPr>
          <p:cNvSpPr>
            <a:spLocks noGrp="1"/>
          </p:cNvSpPr>
          <p:nvPr>
            <p:ph type="sldNum" idx="12"/>
          </p:nvPr>
        </p:nvSpPr>
        <p:spPr/>
        <p:txBody>
          <a:bodyPr/>
          <a:lstStyle/>
          <a:p>
            <a:fld id="{00000000-1234-1234-1234-123412341234}" type="slidenum">
              <a:rPr lang="en-US" smtClean="0"/>
              <a:pPr/>
              <a:t>13</a:t>
            </a:fld>
            <a:endParaRPr lang="en-US"/>
          </a:p>
        </p:txBody>
      </p:sp>
    </p:spTree>
    <p:extLst>
      <p:ext uri="{BB962C8B-B14F-4D97-AF65-F5344CB8AC3E}">
        <p14:creationId xmlns:p14="http://schemas.microsoft.com/office/powerpoint/2010/main" val="2992228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042EFE-3EE0-414C-9CA8-DC81ECE86A67}"/>
              </a:ext>
            </a:extLst>
          </p:cNvPr>
          <p:cNvSpPr>
            <a:spLocks noGrp="1"/>
          </p:cNvSpPr>
          <p:nvPr>
            <p:ph type="title"/>
          </p:nvPr>
        </p:nvSpPr>
        <p:spPr/>
        <p:txBody>
          <a:bodyPr/>
          <a:lstStyle/>
          <a:p>
            <a:r>
              <a:rPr kumimoji="1" lang="ja-JP" altLang="en-US"/>
              <a:t>包括的な</a:t>
            </a:r>
            <a:r>
              <a:rPr kumimoji="1" lang="en-US" altLang="ja-JP" dirty="0"/>
              <a:t> SLA </a:t>
            </a:r>
            <a:r>
              <a:rPr kumimoji="1" lang="ja-JP" altLang="en-US"/>
              <a:t>と</a:t>
            </a:r>
            <a:br>
              <a:rPr kumimoji="1" lang="en-US" altLang="ja-JP" dirty="0"/>
            </a:br>
            <a:r>
              <a:rPr kumimoji="1" lang="en-US" altLang="ja-JP" dirty="0"/>
              <a:t>99 </a:t>
            </a:r>
            <a:r>
              <a:rPr kumimoji="1" lang="ja-JP" altLang="en-US"/>
              <a:t>パーセンタイルの低待機時間</a:t>
            </a:r>
          </a:p>
        </p:txBody>
      </p:sp>
      <p:sp>
        <p:nvSpPr>
          <p:cNvPr id="3" name="テキスト プレースホルダー 2">
            <a:extLst>
              <a:ext uri="{FF2B5EF4-FFF2-40B4-BE49-F238E27FC236}">
                <a16:creationId xmlns:a16="http://schemas.microsoft.com/office/drawing/2014/main" id="{C3CFE3A0-2DED-534A-9116-38513AF2426B}"/>
              </a:ext>
            </a:extLst>
          </p:cNvPr>
          <p:cNvSpPr>
            <a:spLocks noGrp="1"/>
          </p:cNvSpPr>
          <p:nvPr>
            <p:ph type="body" idx="1"/>
          </p:nvPr>
        </p:nvSpPr>
        <p:spPr/>
        <p:txBody>
          <a:bodyPr/>
          <a:lstStyle/>
          <a:p>
            <a:r>
              <a:rPr kumimoji="1" lang="en-US" altLang="ja-JP" dirty="0"/>
              <a:t>SLA (Service Level Agreement)</a:t>
            </a:r>
          </a:p>
          <a:p>
            <a:pPr lvl="1"/>
            <a:r>
              <a:rPr kumimoji="1" lang="en-US" altLang="ja-JP" dirty="0"/>
              <a:t>99.9 %</a:t>
            </a:r>
          </a:p>
          <a:p>
            <a:pPr lvl="2"/>
            <a:r>
              <a:rPr kumimoji="1" lang="en-US" altLang="ja-JP" dirty="0">
                <a:latin typeface="Meiryo UI" panose="020B0604030504040204" pitchFamily="34" charset="-128"/>
                <a:ea typeface="Meiryo UI" panose="020B0604030504040204" pitchFamily="34" charset="-128"/>
              </a:rPr>
              <a:t>Azure Cosmos DB </a:t>
            </a:r>
            <a:r>
              <a:rPr kumimoji="1" lang="ja-JP" altLang="en-US">
                <a:latin typeface="Meiryo UI" panose="020B0604030504040204" pitchFamily="34" charset="-128"/>
                <a:ea typeface="Meiryo UI" panose="020B0604030504040204" pitchFamily="34" charset="-128"/>
              </a:rPr>
              <a:t>サーバレス利用時</a:t>
            </a:r>
            <a:endParaRPr kumimoji="1" lang="en-US" altLang="ja-JP" dirty="0">
              <a:latin typeface="Meiryo UI" panose="020B0604030504040204" pitchFamily="34" charset="-128"/>
              <a:ea typeface="Meiryo UI" panose="020B0604030504040204" pitchFamily="34" charset="-128"/>
            </a:endParaRPr>
          </a:p>
          <a:p>
            <a:pPr lvl="1"/>
            <a:r>
              <a:rPr kumimoji="1" lang="en-US" altLang="ja-JP" dirty="0"/>
              <a:t>99.99 %</a:t>
            </a:r>
          </a:p>
          <a:p>
            <a:pPr lvl="2"/>
            <a:r>
              <a:rPr kumimoji="1" lang="ja-JP" altLang="en-US">
                <a:latin typeface="Meiryo UI" panose="020B0604030504040204" pitchFamily="34" charset="-128"/>
                <a:ea typeface="Meiryo UI" panose="020B0604030504040204" pitchFamily="34" charset="-128"/>
              </a:rPr>
              <a:t>単一リージョン、または複数リージョンにプロビジョニングしているが書き込みは</a:t>
            </a:r>
            <a:r>
              <a:rPr kumimoji="1" lang="en-US" altLang="ja-JP" dirty="0">
                <a:latin typeface="Meiryo UI" panose="020B0604030504040204" pitchFamily="34" charset="-128"/>
                <a:ea typeface="Meiryo UI" panose="020B0604030504040204" pitchFamily="34" charset="-128"/>
              </a:rPr>
              <a:t> 1 </a:t>
            </a:r>
            <a:r>
              <a:rPr kumimoji="1" lang="ja-JP" altLang="en-US">
                <a:latin typeface="Meiryo UI" panose="020B0604030504040204" pitchFamily="34" charset="-128"/>
                <a:ea typeface="Meiryo UI" panose="020B0604030504040204" pitchFamily="34" charset="-128"/>
              </a:rPr>
              <a:t>リージョンのみに限定している時</a:t>
            </a:r>
            <a:endParaRPr kumimoji="1" lang="en-US" altLang="ja-JP" dirty="0">
              <a:latin typeface="Meiryo UI" panose="020B0604030504040204" pitchFamily="34" charset="-128"/>
              <a:ea typeface="Meiryo UI" panose="020B0604030504040204" pitchFamily="34" charset="-128"/>
            </a:endParaRPr>
          </a:p>
          <a:p>
            <a:pPr lvl="1"/>
            <a:r>
              <a:rPr kumimoji="1" lang="en-US" altLang="ja-JP" dirty="0"/>
              <a:t>99.999 %</a:t>
            </a:r>
          </a:p>
          <a:p>
            <a:pPr lvl="2"/>
            <a:r>
              <a:rPr kumimoji="1" lang="ja-JP" altLang="en-US">
                <a:latin typeface="Meiryo UI" panose="020B0604030504040204" pitchFamily="34" charset="-128"/>
                <a:ea typeface="Meiryo UI" panose="020B0604030504040204" pitchFamily="34" charset="-128"/>
              </a:rPr>
              <a:t>複数リージョンにプロビジョニング、かつ複数のリージョンで書き込み可能にしている時</a:t>
            </a:r>
            <a:endParaRPr kumimoji="1" lang="en-US" altLang="ja-JP" dirty="0">
              <a:latin typeface="Meiryo UI" panose="020B0604030504040204" pitchFamily="34" charset="-128"/>
              <a:ea typeface="Meiryo UI" panose="020B0604030504040204" pitchFamily="34" charset="-128"/>
            </a:endParaRPr>
          </a:p>
          <a:p>
            <a:pPr lvl="1"/>
            <a:endParaRPr kumimoji="1" lang="en-US" altLang="ja-JP" dirty="0"/>
          </a:p>
          <a:p>
            <a:r>
              <a:rPr kumimoji="1" lang="en-US" altLang="ja-JP" dirty="0">
                <a:latin typeface="Meiryo UI" panose="020B0604030504040204" pitchFamily="34" charset="-128"/>
                <a:ea typeface="Meiryo UI" panose="020B0604030504040204" pitchFamily="34" charset="-128"/>
              </a:rPr>
              <a:t>99</a:t>
            </a:r>
            <a:r>
              <a:rPr kumimoji="1" lang="en-US" altLang="ja-JP" dirty="0"/>
              <a:t> </a:t>
            </a:r>
            <a:r>
              <a:rPr kumimoji="1" lang="ja-JP" altLang="en-US"/>
              <a:t>パーセンタイル</a:t>
            </a:r>
            <a:endParaRPr kumimoji="1" lang="en-US" altLang="ja-JP" dirty="0"/>
          </a:p>
          <a:p>
            <a:pPr lvl="1"/>
            <a:r>
              <a:rPr kumimoji="1" lang="ja-JP" altLang="en-US">
                <a:latin typeface="Meiryo UI" panose="020B0604030504040204" pitchFamily="34" charset="-128"/>
                <a:ea typeface="Meiryo UI" panose="020B0604030504040204" pitchFamily="34" charset="-128"/>
              </a:rPr>
              <a:t>世界中で読み取り</a:t>
            </a:r>
            <a:r>
              <a:rPr kumimoji="1" lang="en-US" altLang="ja-JP" dirty="0">
                <a:latin typeface="Meiryo UI" panose="020B0604030504040204" pitchFamily="34" charset="-128"/>
                <a:ea typeface="Meiryo UI" panose="020B0604030504040204" pitchFamily="34" charset="-128"/>
              </a:rPr>
              <a:t> (</a:t>
            </a:r>
            <a:r>
              <a:rPr kumimoji="1" lang="ja-JP" altLang="en-US">
                <a:latin typeface="Meiryo UI" panose="020B0604030504040204" pitchFamily="34" charset="-128"/>
                <a:ea typeface="Meiryo UI" panose="020B0604030504040204" pitchFamily="34" charset="-128"/>
              </a:rPr>
              <a:t>インデックス付き</a:t>
            </a:r>
            <a:r>
              <a:rPr kumimoji="1" lang="en-US" altLang="ja-JP" dirty="0">
                <a:latin typeface="Meiryo UI" panose="020B0604030504040204" pitchFamily="34" charset="-128"/>
                <a:ea typeface="Meiryo UI" panose="020B0604030504040204" pitchFamily="34" charset="-128"/>
              </a:rPr>
              <a:t>) </a:t>
            </a:r>
            <a:r>
              <a:rPr kumimoji="1" lang="ja-JP" altLang="en-US">
                <a:latin typeface="Meiryo UI" panose="020B0604030504040204" pitchFamily="34" charset="-128"/>
                <a:ea typeface="Meiryo UI" panose="020B0604030504040204" pitchFamily="34" charset="-128"/>
              </a:rPr>
              <a:t>と書き込みの両方に対して適用</a:t>
            </a:r>
            <a:endParaRPr kumimoji="1" lang="en-US" altLang="ja-JP" dirty="0">
              <a:latin typeface="Meiryo UI" panose="020B0604030504040204" pitchFamily="34" charset="-128"/>
              <a:ea typeface="Meiryo UI" panose="020B0604030504040204" pitchFamily="34" charset="-128"/>
            </a:endParaRPr>
          </a:p>
          <a:p>
            <a:pPr lvl="1"/>
            <a:r>
              <a:rPr kumimoji="1" lang="en-US" altLang="ja-JP" dirty="0"/>
              <a:t>10 </a:t>
            </a:r>
            <a:r>
              <a:rPr kumimoji="1" lang="ja-JP" altLang="en-US"/>
              <a:t>ミリ秒未満の待機時間を保証</a:t>
            </a:r>
            <a:endParaRPr kumimoji="1" lang="ja-JP" altLang="en-US">
              <a:latin typeface="Meiryo UI" panose="020B0604030504040204" pitchFamily="34" charset="-128"/>
              <a:ea typeface="Meiryo UI" panose="020B0604030504040204" pitchFamily="34" charset="-128"/>
            </a:endParaRPr>
          </a:p>
        </p:txBody>
      </p:sp>
      <p:sp>
        <p:nvSpPr>
          <p:cNvPr id="4" name="スライド番号プレースホルダー 3">
            <a:extLst>
              <a:ext uri="{FF2B5EF4-FFF2-40B4-BE49-F238E27FC236}">
                <a16:creationId xmlns:a16="http://schemas.microsoft.com/office/drawing/2014/main" id="{89261AA4-DAA6-0A48-B3AE-DA692F821BDB}"/>
              </a:ext>
            </a:extLst>
          </p:cNvPr>
          <p:cNvSpPr>
            <a:spLocks noGrp="1"/>
          </p:cNvSpPr>
          <p:nvPr>
            <p:ph type="sldNum" idx="12"/>
          </p:nvPr>
        </p:nvSpPr>
        <p:spPr/>
        <p:txBody>
          <a:bodyPr/>
          <a:lstStyle/>
          <a:p>
            <a:fld id="{00000000-1234-1234-1234-123412341234}" type="slidenum">
              <a:rPr lang="en-US" smtClean="0"/>
              <a:pPr/>
              <a:t>14</a:t>
            </a:fld>
            <a:endParaRPr lang="en-US"/>
          </a:p>
        </p:txBody>
      </p:sp>
    </p:spTree>
    <p:extLst>
      <p:ext uri="{BB962C8B-B14F-4D97-AF65-F5344CB8AC3E}">
        <p14:creationId xmlns:p14="http://schemas.microsoft.com/office/powerpoint/2010/main" val="1542177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FED6AA-D54F-8C4C-8AE7-831EF862ED0B}"/>
              </a:ext>
            </a:extLst>
          </p:cNvPr>
          <p:cNvSpPr>
            <a:spLocks noGrp="1"/>
          </p:cNvSpPr>
          <p:nvPr>
            <p:ph type="title"/>
          </p:nvPr>
        </p:nvSpPr>
        <p:spPr/>
        <p:txBody>
          <a:bodyPr/>
          <a:lstStyle/>
          <a:p>
            <a:r>
              <a:rPr kumimoji="1" lang="ja-JP" altLang="en-US"/>
              <a:t>人気のある</a:t>
            </a:r>
            <a:r>
              <a:rPr kumimoji="1" lang="en-US" altLang="ja-JP" dirty="0"/>
              <a:t> OSS API </a:t>
            </a:r>
            <a:r>
              <a:rPr kumimoji="1" lang="ja-JP" altLang="en-US"/>
              <a:t>をそのまま利用</a:t>
            </a:r>
          </a:p>
        </p:txBody>
      </p:sp>
      <p:sp>
        <p:nvSpPr>
          <p:cNvPr id="3" name="テキスト プレースホルダー 2">
            <a:extLst>
              <a:ext uri="{FF2B5EF4-FFF2-40B4-BE49-F238E27FC236}">
                <a16:creationId xmlns:a16="http://schemas.microsoft.com/office/drawing/2014/main" id="{9CF8CDC8-512D-3C45-94EE-86FEB158683B}"/>
              </a:ext>
            </a:extLst>
          </p:cNvPr>
          <p:cNvSpPr>
            <a:spLocks noGrp="1"/>
          </p:cNvSpPr>
          <p:nvPr>
            <p:ph type="body" idx="1"/>
          </p:nvPr>
        </p:nvSpPr>
        <p:spPr/>
        <p:txBody>
          <a:bodyPr/>
          <a:lstStyle/>
          <a:p>
            <a:r>
              <a:rPr kumimoji="1" lang="ja-JP" altLang="en-US"/>
              <a:t>既存のクライアントドライバー（ツール）の利用が可能</a:t>
            </a:r>
            <a:endParaRPr kumimoji="1" lang="en-US" altLang="ja-JP" dirty="0"/>
          </a:p>
          <a:p>
            <a:pPr lvl="1"/>
            <a:r>
              <a:rPr kumimoji="1" lang="en-US" altLang="ja-JP" dirty="0"/>
              <a:t>Gremlin</a:t>
            </a:r>
            <a:r>
              <a:rPr kumimoji="1" lang="ja-JP" altLang="en-US"/>
              <a:t>、</a:t>
            </a:r>
            <a:r>
              <a:rPr kumimoji="1" lang="en-US" altLang="ja-JP" dirty="0"/>
              <a:t>Cassandra</a:t>
            </a:r>
            <a:r>
              <a:rPr kumimoji="1" lang="ja-JP" altLang="en-US"/>
              <a:t>、</a:t>
            </a:r>
            <a:r>
              <a:rPr kumimoji="1" lang="en-US" altLang="ja-JP" dirty="0"/>
              <a:t>MongoDB</a:t>
            </a:r>
          </a:p>
          <a:p>
            <a:pPr lvl="1"/>
            <a:endParaRPr kumimoji="1" lang="en-US" altLang="ja-JP" dirty="0"/>
          </a:p>
          <a:p>
            <a:r>
              <a:rPr kumimoji="1" lang="ja-JP" altLang="en-US"/>
              <a:t>移行が簡単</a:t>
            </a:r>
            <a:endParaRPr kumimoji="1" lang="en-US" altLang="ja-JP" dirty="0"/>
          </a:p>
          <a:p>
            <a:pPr lvl="1"/>
            <a:r>
              <a:rPr kumimoji="1" lang="ja-JP" altLang="en-US"/>
              <a:t>少ない労力で、業界最高レベルの</a:t>
            </a:r>
            <a:r>
              <a:rPr kumimoji="1" lang="en-US" altLang="ja-JP" dirty="0"/>
              <a:t> SLA </a:t>
            </a:r>
            <a:r>
              <a:rPr kumimoji="1" lang="ja-JP" altLang="en-US"/>
              <a:t>が提供されるフルマネージドのサービスが利用可能</a:t>
            </a:r>
            <a:endParaRPr kumimoji="1" lang="en-US" altLang="ja-JP" dirty="0"/>
          </a:p>
          <a:p>
            <a:pPr lvl="1"/>
            <a:r>
              <a:rPr kumimoji="1" lang="ja-JP" altLang="en-US"/>
              <a:t>ニーズに応じて、スケーリングが容易に可能に</a:t>
            </a:r>
            <a:endParaRPr kumimoji="1" lang="en-US" altLang="ja-JP" dirty="0"/>
          </a:p>
          <a:p>
            <a:pPr lvl="1"/>
            <a:r>
              <a:rPr kumimoji="1" lang="ja-JP" altLang="en-US"/>
              <a:t>アプリケーションの移植性を保持したまま、クラウドベンダーに非依存な状態を維持可能</a:t>
            </a:r>
          </a:p>
        </p:txBody>
      </p:sp>
      <p:sp>
        <p:nvSpPr>
          <p:cNvPr id="4" name="スライド番号プレースホルダー 3">
            <a:extLst>
              <a:ext uri="{FF2B5EF4-FFF2-40B4-BE49-F238E27FC236}">
                <a16:creationId xmlns:a16="http://schemas.microsoft.com/office/drawing/2014/main" id="{583249C9-6E84-564B-8496-2E9FB7F3276D}"/>
              </a:ext>
            </a:extLst>
          </p:cNvPr>
          <p:cNvSpPr>
            <a:spLocks noGrp="1"/>
          </p:cNvSpPr>
          <p:nvPr>
            <p:ph type="sldNum" idx="12"/>
          </p:nvPr>
        </p:nvSpPr>
        <p:spPr/>
        <p:txBody>
          <a:bodyPr/>
          <a:lstStyle/>
          <a:p>
            <a:fld id="{00000000-1234-1234-1234-123412341234}" type="slidenum">
              <a:rPr lang="en-US" smtClean="0"/>
              <a:pPr/>
              <a:t>15</a:t>
            </a:fld>
            <a:endParaRPr lang="en-US"/>
          </a:p>
        </p:txBody>
      </p:sp>
    </p:spTree>
    <p:extLst>
      <p:ext uri="{BB962C8B-B14F-4D97-AF65-F5344CB8AC3E}">
        <p14:creationId xmlns:p14="http://schemas.microsoft.com/office/powerpoint/2010/main" val="3430566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278ADC-4BA2-D343-9A85-90DC4318EAC4}"/>
              </a:ext>
            </a:extLst>
          </p:cNvPr>
          <p:cNvSpPr>
            <a:spLocks noGrp="1"/>
          </p:cNvSpPr>
          <p:nvPr>
            <p:ph type="title"/>
          </p:nvPr>
        </p:nvSpPr>
        <p:spPr/>
        <p:txBody>
          <a:bodyPr/>
          <a:lstStyle/>
          <a:p>
            <a:r>
              <a:rPr kumimoji="1" lang="en-US" altLang="ja-JP" dirty="0"/>
              <a:t>Azure Synapse Link</a:t>
            </a:r>
            <a:endParaRPr kumimoji="1" lang="ja-JP" altLang="en-US"/>
          </a:p>
        </p:txBody>
      </p:sp>
      <p:sp>
        <p:nvSpPr>
          <p:cNvPr id="4" name="スライド番号プレースホルダー 3">
            <a:extLst>
              <a:ext uri="{FF2B5EF4-FFF2-40B4-BE49-F238E27FC236}">
                <a16:creationId xmlns:a16="http://schemas.microsoft.com/office/drawing/2014/main" id="{693F2925-FDC7-0E49-8088-06B8F4CC0C88}"/>
              </a:ext>
            </a:extLst>
          </p:cNvPr>
          <p:cNvSpPr>
            <a:spLocks noGrp="1"/>
          </p:cNvSpPr>
          <p:nvPr>
            <p:ph type="sldNum" idx="12"/>
          </p:nvPr>
        </p:nvSpPr>
        <p:spPr/>
        <p:txBody>
          <a:bodyPr/>
          <a:lstStyle/>
          <a:p>
            <a:fld id="{00000000-1234-1234-1234-123412341234}" type="slidenum">
              <a:rPr lang="en-US" smtClean="0"/>
              <a:pPr/>
              <a:t>16</a:t>
            </a:fld>
            <a:endParaRPr lang="en-US"/>
          </a:p>
        </p:txBody>
      </p:sp>
      <p:pic>
        <p:nvPicPr>
          <p:cNvPr id="6" name="図 5">
            <a:extLst>
              <a:ext uri="{FF2B5EF4-FFF2-40B4-BE49-F238E27FC236}">
                <a16:creationId xmlns:a16="http://schemas.microsoft.com/office/drawing/2014/main" id="{596B6C1B-4FE4-394E-BBBB-E9712166A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247" y="1767840"/>
            <a:ext cx="7799737" cy="4387352"/>
          </a:xfrm>
          <a:prstGeom prst="rect">
            <a:avLst/>
          </a:prstGeom>
        </p:spPr>
      </p:pic>
    </p:spTree>
    <p:extLst>
      <p:ext uri="{BB962C8B-B14F-4D97-AF65-F5344CB8AC3E}">
        <p14:creationId xmlns:p14="http://schemas.microsoft.com/office/powerpoint/2010/main" val="1402179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278ADC-4BA2-D343-9A85-90DC4318EAC4}"/>
              </a:ext>
            </a:extLst>
          </p:cNvPr>
          <p:cNvSpPr>
            <a:spLocks noGrp="1"/>
          </p:cNvSpPr>
          <p:nvPr>
            <p:ph type="title"/>
          </p:nvPr>
        </p:nvSpPr>
        <p:spPr/>
        <p:txBody>
          <a:bodyPr/>
          <a:lstStyle/>
          <a:p>
            <a:r>
              <a:rPr kumimoji="1" lang="en-US" altLang="ja-JP" dirty="0"/>
              <a:t>Azure Synapse Link</a:t>
            </a:r>
            <a:endParaRPr kumimoji="1" lang="ja-JP" altLang="en-US"/>
          </a:p>
        </p:txBody>
      </p:sp>
      <p:sp>
        <p:nvSpPr>
          <p:cNvPr id="3" name="テキスト プレースホルダー 2">
            <a:extLst>
              <a:ext uri="{FF2B5EF4-FFF2-40B4-BE49-F238E27FC236}">
                <a16:creationId xmlns:a16="http://schemas.microsoft.com/office/drawing/2014/main" id="{760F6129-B9F7-7647-ADC2-73BA60109AD7}"/>
              </a:ext>
            </a:extLst>
          </p:cNvPr>
          <p:cNvSpPr>
            <a:spLocks noGrp="1"/>
          </p:cNvSpPr>
          <p:nvPr>
            <p:ph type="body" idx="1"/>
          </p:nvPr>
        </p:nvSpPr>
        <p:spPr/>
        <p:txBody>
          <a:bodyPr/>
          <a:lstStyle/>
          <a:p>
            <a:r>
              <a:rPr kumimoji="1" lang="en-US" altLang="ja-JP" dirty="0"/>
              <a:t>HTAP (Hybrid Transaction Analytical Processing)</a:t>
            </a:r>
          </a:p>
          <a:p>
            <a:pPr lvl="1"/>
            <a:r>
              <a:rPr kumimoji="1" lang="ja-JP" altLang="en-US"/>
              <a:t>クラウドネイティブのハイブリットトランザクションおよび分析処理</a:t>
            </a:r>
            <a:endParaRPr kumimoji="1" lang="en-US" altLang="ja-JP" dirty="0"/>
          </a:p>
          <a:p>
            <a:pPr lvl="1"/>
            <a:r>
              <a:rPr kumimoji="1" lang="ja-JP" altLang="en-US"/>
              <a:t>グローバルに分散された大規模運用データを</a:t>
            </a:r>
            <a:r>
              <a:rPr kumimoji="1" lang="en-US" altLang="ja-JP" dirty="0"/>
              <a:t> ETL </a:t>
            </a:r>
            <a:r>
              <a:rPr kumimoji="1" lang="ja-JP" altLang="en-US"/>
              <a:t>対応なしで、ほぼリアルタイムに分析することが可能</a:t>
            </a:r>
            <a:endParaRPr kumimoji="1" lang="en-US" altLang="ja-JP" dirty="0"/>
          </a:p>
          <a:p>
            <a:pPr lvl="1"/>
            <a:r>
              <a:rPr kumimoji="1" lang="en-US" altLang="ja-JP" dirty="0"/>
              <a:t>Azure Synapse Analytics (SQL DW </a:t>
            </a:r>
            <a:r>
              <a:rPr kumimoji="1" lang="ja-JP" altLang="en-US"/>
              <a:t>の進化版</a:t>
            </a:r>
            <a:r>
              <a:rPr kumimoji="1" lang="en-US" altLang="ja-JP" dirty="0"/>
              <a:t>) </a:t>
            </a:r>
            <a:r>
              <a:rPr kumimoji="1" lang="ja-JP" altLang="en-US"/>
              <a:t>と接続し、</a:t>
            </a:r>
            <a:r>
              <a:rPr kumimoji="1" lang="en-US" altLang="ja-JP" dirty="0"/>
              <a:t>Spark  </a:t>
            </a:r>
            <a:r>
              <a:rPr kumimoji="1" lang="ja-JP" altLang="en-US"/>
              <a:t>や</a:t>
            </a:r>
            <a:r>
              <a:rPr kumimoji="1" lang="en-US" altLang="ja-JP" dirty="0"/>
              <a:t> SQL </a:t>
            </a:r>
            <a:r>
              <a:rPr kumimoji="1" lang="ja-JP" altLang="en-US"/>
              <a:t>を使用</a:t>
            </a:r>
            <a:endParaRPr kumimoji="1" lang="en-US" altLang="ja-JP" dirty="0"/>
          </a:p>
          <a:p>
            <a:pPr lvl="1"/>
            <a:r>
              <a:rPr kumimoji="1" lang="en-US" altLang="ja-JP" dirty="0"/>
              <a:t>Cosmos DB </a:t>
            </a:r>
            <a:r>
              <a:rPr kumimoji="1" lang="ja-JP" altLang="en-US"/>
              <a:t>のトランザクションワークロードのパフォーマンスに影響を与えず、</a:t>
            </a:r>
            <a:r>
              <a:rPr kumimoji="1" lang="en-US" altLang="ja-JP" dirty="0"/>
              <a:t>BI </a:t>
            </a:r>
            <a:r>
              <a:rPr kumimoji="1" lang="ja-JP" altLang="en-US"/>
              <a:t>や分析、機械学習パイプラインを実行可能</a:t>
            </a:r>
          </a:p>
        </p:txBody>
      </p:sp>
      <p:sp>
        <p:nvSpPr>
          <p:cNvPr id="4" name="スライド番号プレースホルダー 3">
            <a:extLst>
              <a:ext uri="{FF2B5EF4-FFF2-40B4-BE49-F238E27FC236}">
                <a16:creationId xmlns:a16="http://schemas.microsoft.com/office/drawing/2014/main" id="{693F2925-FDC7-0E49-8088-06B8F4CC0C88}"/>
              </a:ext>
            </a:extLst>
          </p:cNvPr>
          <p:cNvSpPr>
            <a:spLocks noGrp="1"/>
          </p:cNvSpPr>
          <p:nvPr>
            <p:ph type="sldNum" idx="12"/>
          </p:nvPr>
        </p:nvSpPr>
        <p:spPr/>
        <p:txBody>
          <a:bodyPr/>
          <a:lstStyle/>
          <a:p>
            <a:fld id="{00000000-1234-1234-1234-123412341234}" type="slidenum">
              <a:rPr lang="en-US" smtClean="0"/>
              <a:pPr/>
              <a:t>17</a:t>
            </a:fld>
            <a:endParaRPr lang="en-US"/>
          </a:p>
        </p:txBody>
      </p:sp>
    </p:spTree>
    <p:extLst>
      <p:ext uri="{BB962C8B-B14F-4D97-AF65-F5344CB8AC3E}">
        <p14:creationId xmlns:p14="http://schemas.microsoft.com/office/powerpoint/2010/main" val="80137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278ADC-4BA2-D343-9A85-90DC4318EAC4}"/>
              </a:ext>
            </a:extLst>
          </p:cNvPr>
          <p:cNvSpPr>
            <a:spLocks noGrp="1"/>
          </p:cNvSpPr>
          <p:nvPr>
            <p:ph type="title"/>
          </p:nvPr>
        </p:nvSpPr>
        <p:spPr/>
        <p:txBody>
          <a:bodyPr/>
          <a:lstStyle/>
          <a:p>
            <a:r>
              <a:rPr kumimoji="1" lang="en-US" altLang="ja-JP" dirty="0"/>
              <a:t>Azure Synapse Link</a:t>
            </a:r>
            <a:endParaRPr kumimoji="1" lang="ja-JP" altLang="en-US"/>
          </a:p>
        </p:txBody>
      </p:sp>
      <p:sp>
        <p:nvSpPr>
          <p:cNvPr id="4" name="スライド番号プレースホルダー 3">
            <a:extLst>
              <a:ext uri="{FF2B5EF4-FFF2-40B4-BE49-F238E27FC236}">
                <a16:creationId xmlns:a16="http://schemas.microsoft.com/office/drawing/2014/main" id="{693F2925-FDC7-0E49-8088-06B8F4CC0C88}"/>
              </a:ext>
            </a:extLst>
          </p:cNvPr>
          <p:cNvSpPr>
            <a:spLocks noGrp="1"/>
          </p:cNvSpPr>
          <p:nvPr>
            <p:ph type="sldNum" idx="12"/>
          </p:nvPr>
        </p:nvSpPr>
        <p:spPr/>
        <p:txBody>
          <a:bodyPr/>
          <a:lstStyle/>
          <a:p>
            <a:fld id="{00000000-1234-1234-1234-123412341234}" type="slidenum">
              <a:rPr lang="en-US" smtClean="0"/>
              <a:pPr/>
              <a:t>18</a:t>
            </a:fld>
            <a:endParaRPr lang="en-US"/>
          </a:p>
        </p:txBody>
      </p:sp>
      <p:pic>
        <p:nvPicPr>
          <p:cNvPr id="17" name="図 16">
            <a:extLst>
              <a:ext uri="{FF2B5EF4-FFF2-40B4-BE49-F238E27FC236}">
                <a16:creationId xmlns:a16="http://schemas.microsoft.com/office/drawing/2014/main" id="{49E05882-F043-C843-ADF4-F93E90F7643B}"/>
              </a:ext>
            </a:extLst>
          </p:cNvPr>
          <p:cNvPicPr>
            <a:picLocks noChangeAspect="1"/>
          </p:cNvPicPr>
          <p:nvPr/>
        </p:nvPicPr>
        <p:blipFill>
          <a:blip r:embed="rId2"/>
          <a:stretch>
            <a:fillRect/>
          </a:stretch>
        </p:blipFill>
        <p:spPr>
          <a:xfrm>
            <a:off x="3046767" y="1767840"/>
            <a:ext cx="9166737" cy="4099568"/>
          </a:xfrm>
          <a:prstGeom prst="rect">
            <a:avLst/>
          </a:prstGeom>
        </p:spPr>
      </p:pic>
    </p:spTree>
    <p:extLst>
      <p:ext uri="{BB962C8B-B14F-4D97-AF65-F5344CB8AC3E}">
        <p14:creationId xmlns:p14="http://schemas.microsoft.com/office/powerpoint/2010/main" val="464618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FA2159-DBB2-5D4C-AC4D-ACC3BDDE07C4}"/>
              </a:ext>
            </a:extLst>
          </p:cNvPr>
          <p:cNvSpPr>
            <a:spLocks noGrp="1"/>
          </p:cNvSpPr>
          <p:nvPr>
            <p:ph type="title"/>
          </p:nvPr>
        </p:nvSpPr>
        <p:spPr/>
        <p:txBody>
          <a:bodyPr/>
          <a:lstStyle/>
          <a:p>
            <a:r>
              <a:rPr kumimoji="1" lang="en-US" altLang="ja-JP" dirty="0"/>
              <a:t>SDK </a:t>
            </a:r>
            <a:r>
              <a:rPr kumimoji="1" lang="ja-JP" altLang="en-US"/>
              <a:t>について</a:t>
            </a:r>
          </a:p>
        </p:txBody>
      </p:sp>
      <p:sp>
        <p:nvSpPr>
          <p:cNvPr id="3" name="テキスト プレースホルダー 2">
            <a:extLst>
              <a:ext uri="{FF2B5EF4-FFF2-40B4-BE49-F238E27FC236}">
                <a16:creationId xmlns:a16="http://schemas.microsoft.com/office/drawing/2014/main" id="{B736D095-D7C3-7149-95B7-16BC690B6399}"/>
              </a:ext>
            </a:extLst>
          </p:cNvPr>
          <p:cNvSpPr>
            <a:spLocks noGrp="1"/>
          </p:cNvSpPr>
          <p:nvPr>
            <p:ph type="body" idx="1"/>
          </p:nvPr>
        </p:nvSpPr>
        <p:spPr/>
        <p:txBody>
          <a:bodyPr/>
          <a:lstStyle/>
          <a:p>
            <a:r>
              <a:rPr kumimoji="1" lang="en-US" altLang="ja-JP" dirty="0"/>
              <a:t>Azure Cosmos DB Java SDK </a:t>
            </a:r>
            <a:r>
              <a:rPr kumimoji="1" lang="ja-JP" altLang="en-US"/>
              <a:t>概要</a:t>
            </a:r>
          </a:p>
        </p:txBody>
      </p:sp>
    </p:spTree>
    <p:extLst>
      <p:ext uri="{BB962C8B-B14F-4D97-AF65-F5344CB8AC3E}">
        <p14:creationId xmlns:p14="http://schemas.microsoft.com/office/powerpoint/2010/main" val="136670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CC5F71-F68F-3B4F-9CAB-4EEA54631EC1}"/>
              </a:ext>
            </a:extLst>
          </p:cNvPr>
          <p:cNvSpPr>
            <a:spLocks noGrp="1"/>
          </p:cNvSpPr>
          <p:nvPr>
            <p:ph type="title"/>
          </p:nvPr>
        </p:nvSpPr>
        <p:spPr/>
        <p:txBody>
          <a:bodyPr/>
          <a:lstStyle/>
          <a:p>
            <a:r>
              <a:rPr kumimoji="1" lang="ja-JP" altLang="en-US"/>
              <a:t>自己紹介</a:t>
            </a:r>
          </a:p>
        </p:txBody>
      </p:sp>
      <p:sp>
        <p:nvSpPr>
          <p:cNvPr id="3" name="テキスト プレースホルダー 2">
            <a:extLst>
              <a:ext uri="{FF2B5EF4-FFF2-40B4-BE49-F238E27FC236}">
                <a16:creationId xmlns:a16="http://schemas.microsoft.com/office/drawing/2014/main" id="{92C7652A-50FF-8040-81B7-E207F8333EDF}"/>
              </a:ext>
            </a:extLst>
          </p:cNvPr>
          <p:cNvSpPr>
            <a:spLocks noGrp="1"/>
          </p:cNvSpPr>
          <p:nvPr>
            <p:ph type="body" idx="1"/>
          </p:nvPr>
        </p:nvSpPr>
        <p:spPr/>
        <p:txBody>
          <a:bodyPr/>
          <a:lstStyle/>
          <a:p>
            <a:r>
              <a:rPr kumimoji="1" lang="en-US" altLang="ja-JP" dirty="0"/>
              <a:t>Yuji </a:t>
            </a:r>
            <a:r>
              <a:rPr kumimoji="1" lang="en-US" altLang="ja-JP" dirty="0" err="1"/>
              <a:t>Masaoka</a:t>
            </a:r>
            <a:r>
              <a:rPr kumimoji="1" lang="en-US" altLang="ja-JP" dirty="0"/>
              <a:t> (</a:t>
            </a:r>
            <a:r>
              <a:rPr kumimoji="1" lang="ja-JP" altLang="en-US"/>
              <a:t>まっぴぃ</a:t>
            </a:r>
            <a:r>
              <a:rPr lang="ja-JP" altLang="en-US"/>
              <a:t>⊿</a:t>
            </a:r>
            <a:r>
              <a:rPr lang="en-US" altLang="ja-JP" dirty="0"/>
              <a:t>)</a:t>
            </a:r>
          </a:p>
          <a:p>
            <a:pPr lvl="1"/>
            <a:r>
              <a:rPr lang="en-US" altLang="ja-JP" dirty="0"/>
              <a:t>Twitter: </a:t>
            </a:r>
            <a:r>
              <a:rPr lang="en-US" altLang="ja-JP" dirty="0">
                <a:solidFill>
                  <a:srgbClr val="00B0F0"/>
                </a:solidFill>
                <a:hlinkClick r:id="rId2">
                  <a:extLst>
                    <a:ext uri="{A12FA001-AC4F-418D-AE19-62706E023703}">
                      <ahyp:hlinkClr xmlns:ahyp="http://schemas.microsoft.com/office/drawing/2018/hyperlinkcolor" val="tx"/>
                    </a:ext>
                  </a:extLst>
                </a:hlinkClick>
              </a:rPr>
              <a:t>@</a:t>
            </a:r>
            <a:r>
              <a:rPr lang="en-US" altLang="ja-JP" dirty="0" err="1">
                <a:solidFill>
                  <a:srgbClr val="00B0F0"/>
                </a:solidFill>
                <a:hlinkClick r:id="rId2">
                  <a:extLst>
                    <a:ext uri="{A12FA001-AC4F-418D-AE19-62706E023703}">
                      <ahyp:hlinkClr xmlns:ahyp="http://schemas.microsoft.com/office/drawing/2018/hyperlinkcolor" val="tx"/>
                    </a:ext>
                  </a:extLst>
                </a:hlinkClick>
              </a:rPr>
              <a:t>mappie_kochi</a:t>
            </a:r>
            <a:endParaRPr lang="en-US" altLang="ja-JP" dirty="0">
              <a:solidFill>
                <a:srgbClr val="00B0F0"/>
              </a:solidFill>
            </a:endParaRPr>
          </a:p>
          <a:p>
            <a:pPr lvl="1"/>
            <a:r>
              <a:rPr lang="en-US" altLang="ja-JP" dirty="0"/>
              <a:t>GitHub: </a:t>
            </a:r>
            <a:r>
              <a:rPr lang="en-US" altLang="ja-JP" dirty="0">
                <a:solidFill>
                  <a:srgbClr val="00B0F0"/>
                </a:solidFill>
                <a:hlinkClick r:id="rId3">
                  <a:extLst>
                    <a:ext uri="{A12FA001-AC4F-418D-AE19-62706E023703}">
                      <ahyp:hlinkClr xmlns:ahyp="http://schemas.microsoft.com/office/drawing/2018/hyperlinkcolor" val="tx"/>
                    </a:ext>
                  </a:extLst>
                </a:hlinkClick>
              </a:rPr>
              <a:t>@</a:t>
            </a:r>
            <a:r>
              <a:rPr lang="en-US" altLang="ja-JP" dirty="0" err="1">
                <a:solidFill>
                  <a:srgbClr val="00B0F0"/>
                </a:solidFill>
                <a:hlinkClick r:id="rId3">
                  <a:extLst>
                    <a:ext uri="{A12FA001-AC4F-418D-AE19-62706E023703}">
                      <ahyp:hlinkClr xmlns:ahyp="http://schemas.microsoft.com/office/drawing/2018/hyperlinkcolor" val="tx"/>
                    </a:ext>
                  </a:extLst>
                </a:hlinkClick>
              </a:rPr>
              <a:t>ymasaoka</a:t>
            </a:r>
            <a:endParaRPr lang="en-US" altLang="ja-JP" dirty="0">
              <a:solidFill>
                <a:srgbClr val="00B0F0"/>
              </a:solidFill>
            </a:endParaRPr>
          </a:p>
          <a:p>
            <a:endParaRPr kumimoji="1" lang="en-US" altLang="ja-JP" dirty="0"/>
          </a:p>
          <a:p>
            <a:r>
              <a:rPr kumimoji="1" lang="ja-JP" altLang="en-US"/>
              <a:t>青い</a:t>
            </a:r>
            <a:r>
              <a:rPr kumimoji="1" lang="en-US" altLang="ja-JP" dirty="0"/>
              <a:t> R </a:t>
            </a:r>
            <a:r>
              <a:rPr kumimoji="1" lang="ja-JP" altLang="en-US"/>
              <a:t>の中の人</a:t>
            </a:r>
            <a:endParaRPr kumimoji="1" lang="en-US" altLang="ja-JP" dirty="0"/>
          </a:p>
          <a:p>
            <a:pPr lvl="1"/>
            <a:r>
              <a:rPr kumimoji="1" lang="ja-JP" altLang="en-US"/>
              <a:t>情シス担当</a:t>
            </a:r>
            <a:endParaRPr kumimoji="1" lang="en-US" altLang="ja-JP" dirty="0"/>
          </a:p>
          <a:p>
            <a:pPr lvl="1"/>
            <a:r>
              <a:rPr kumimoji="1" lang="ja-JP" altLang="en-US"/>
              <a:t>普段は</a:t>
            </a:r>
            <a:r>
              <a:rPr kumimoji="1" lang="en-US" altLang="ja-JP" dirty="0"/>
              <a:t> SharePoint </a:t>
            </a:r>
            <a:r>
              <a:rPr kumimoji="1" lang="ja-JP" altLang="en-US"/>
              <a:t>や</a:t>
            </a:r>
            <a:r>
              <a:rPr kumimoji="1" lang="en-US" altLang="ja-JP" dirty="0"/>
              <a:t> SQL Server </a:t>
            </a:r>
            <a:r>
              <a:rPr kumimoji="1" lang="ja-JP" altLang="en-US"/>
              <a:t>をメインで担当</a:t>
            </a:r>
            <a:endParaRPr kumimoji="1" lang="en-US" altLang="ja-JP" dirty="0"/>
          </a:p>
          <a:p>
            <a:pPr lvl="1"/>
            <a:endParaRPr kumimoji="1" lang="en-US" altLang="ja-JP" dirty="0"/>
          </a:p>
          <a:p>
            <a:r>
              <a:rPr kumimoji="1" lang="ja-JP" altLang="en-US"/>
              <a:t>コミュニティ</a:t>
            </a:r>
            <a:endParaRPr kumimoji="1" lang="en-US" altLang="ja-JP" dirty="0"/>
          </a:p>
          <a:p>
            <a:pPr lvl="1"/>
            <a:r>
              <a:rPr kumimoji="1" lang="en-US" altLang="ja-JP" dirty="0"/>
              <a:t>JSSUG (Japan SQL Server User Group) Organizer</a:t>
            </a:r>
          </a:p>
          <a:p>
            <a:pPr lvl="1"/>
            <a:r>
              <a:rPr kumimoji="1" lang="en-US" altLang="ja-JP" dirty="0"/>
              <a:t>JCDUG (Japan Azure Cosmos DB User Group) Organizer</a:t>
            </a:r>
          </a:p>
          <a:p>
            <a:pPr lvl="1"/>
            <a:endParaRPr kumimoji="1" lang="en-US" altLang="ja-JP" dirty="0"/>
          </a:p>
        </p:txBody>
      </p:sp>
      <p:sp>
        <p:nvSpPr>
          <p:cNvPr id="4" name="スライド番号プレースホルダー 3">
            <a:extLst>
              <a:ext uri="{FF2B5EF4-FFF2-40B4-BE49-F238E27FC236}">
                <a16:creationId xmlns:a16="http://schemas.microsoft.com/office/drawing/2014/main" id="{11FC43FF-7679-A345-83E0-CE1532431C63}"/>
              </a:ext>
            </a:extLst>
          </p:cNvPr>
          <p:cNvSpPr>
            <a:spLocks noGrp="1"/>
          </p:cNvSpPr>
          <p:nvPr>
            <p:ph type="sldNum" idx="12"/>
          </p:nvPr>
        </p:nvSpPr>
        <p:spPr/>
        <p:txBody>
          <a:bodyPr/>
          <a:lstStyle/>
          <a:p>
            <a:fld id="{00000000-1234-1234-1234-123412341234}" type="slidenum">
              <a:rPr lang="en-US" smtClean="0"/>
              <a:pPr/>
              <a:t>2</a:t>
            </a:fld>
            <a:endParaRPr lang="en-US" dirty="0"/>
          </a:p>
        </p:txBody>
      </p:sp>
    </p:spTree>
    <p:extLst>
      <p:ext uri="{BB962C8B-B14F-4D97-AF65-F5344CB8AC3E}">
        <p14:creationId xmlns:p14="http://schemas.microsoft.com/office/powerpoint/2010/main" val="3671230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C8344F-7F02-0C45-BA6E-FC8C1229EC40}"/>
              </a:ext>
            </a:extLst>
          </p:cNvPr>
          <p:cNvSpPr>
            <a:spLocks noGrp="1"/>
          </p:cNvSpPr>
          <p:nvPr>
            <p:ph type="title"/>
          </p:nvPr>
        </p:nvSpPr>
        <p:spPr/>
        <p:txBody>
          <a:bodyPr/>
          <a:lstStyle/>
          <a:p>
            <a:r>
              <a:rPr lang="en-US" altLang="ja-JP" dirty="0"/>
              <a:t>SQL API </a:t>
            </a:r>
            <a:r>
              <a:rPr lang="ja-JP" altLang="en-US"/>
              <a:t>を利用する場合</a:t>
            </a:r>
          </a:p>
        </p:txBody>
      </p:sp>
      <p:sp>
        <p:nvSpPr>
          <p:cNvPr id="7" name="テキスト プレースホルダー 6">
            <a:extLst>
              <a:ext uri="{FF2B5EF4-FFF2-40B4-BE49-F238E27FC236}">
                <a16:creationId xmlns:a16="http://schemas.microsoft.com/office/drawing/2014/main" id="{6C150473-2E9A-4540-BBEB-932CFCB83734}"/>
              </a:ext>
            </a:extLst>
          </p:cNvPr>
          <p:cNvSpPr>
            <a:spLocks noGrp="1"/>
          </p:cNvSpPr>
          <p:nvPr>
            <p:ph type="body" idx="1"/>
          </p:nvPr>
        </p:nvSpPr>
        <p:spPr/>
        <p:txBody>
          <a:bodyPr/>
          <a:lstStyle/>
          <a:p>
            <a:r>
              <a:rPr lang="en-US" altLang="ja-JP" dirty="0"/>
              <a:t>Core (SQL) API </a:t>
            </a:r>
            <a:r>
              <a:rPr lang="ja-JP" altLang="en-US"/>
              <a:t>用</a:t>
            </a:r>
            <a:r>
              <a:rPr lang="en-US" altLang="ja-JP" dirty="0"/>
              <a:t> Azure Cosmos DB Java SDK v4 </a:t>
            </a:r>
            <a:r>
              <a:rPr lang="ja-JP" altLang="en-US"/>
              <a:t>を利用</a:t>
            </a:r>
            <a:endParaRPr lang="en-US" altLang="ja-JP" dirty="0"/>
          </a:p>
          <a:p>
            <a:pPr lvl="1"/>
            <a:endParaRPr lang="en-US" altLang="ja-JP" dirty="0"/>
          </a:p>
          <a:p>
            <a:r>
              <a:rPr lang="en-US" altLang="ja-JP" dirty="0"/>
              <a:t>maven</a:t>
            </a:r>
          </a:p>
          <a:p>
            <a:pPr lvl="1"/>
            <a:r>
              <a:rPr lang="en-US" altLang="ja-JP" dirty="0">
                <a:solidFill>
                  <a:srgbClr val="00B0F0"/>
                </a:solidFill>
                <a:hlinkClick r:id="rId3">
                  <a:extLst>
                    <a:ext uri="{A12FA001-AC4F-418D-AE19-62706E023703}">
                      <ahyp:hlinkClr xmlns:ahyp="http://schemas.microsoft.com/office/drawing/2018/hyperlinkcolor" val="tx"/>
                    </a:ext>
                  </a:extLst>
                </a:hlinkClick>
              </a:rPr>
              <a:t>https://mvnrepository.com/artifact/com.azure/azure-cosmos</a:t>
            </a:r>
            <a:endParaRPr lang="en-US" altLang="ja-JP" dirty="0">
              <a:solidFill>
                <a:srgbClr val="00B0F0"/>
              </a:solidFill>
            </a:endParaRPr>
          </a:p>
          <a:p>
            <a:r>
              <a:rPr lang="en-US" altLang="ja-JP" dirty="0"/>
              <a:t>GitHub</a:t>
            </a:r>
          </a:p>
          <a:p>
            <a:pPr lvl="1"/>
            <a:r>
              <a:rPr lang="en-US" altLang="ja-JP" dirty="0">
                <a:solidFill>
                  <a:srgbClr val="00B0F0"/>
                </a:solidFill>
                <a:hlinkClick r:id="rId4">
                  <a:extLst>
                    <a:ext uri="{A12FA001-AC4F-418D-AE19-62706E023703}">
                      <ahyp:hlinkClr xmlns:ahyp="http://schemas.microsoft.com/office/drawing/2018/hyperlinkcolor" val="tx"/>
                    </a:ext>
                  </a:extLst>
                </a:hlinkClick>
              </a:rPr>
              <a:t>https://github.com/Azure/azure-sdk-for-java/tree/master/sdk/cosmos/azure-cosmos</a:t>
            </a:r>
            <a:endParaRPr lang="en-US" altLang="ja-JP" dirty="0">
              <a:solidFill>
                <a:srgbClr val="00B0F0"/>
              </a:solidFill>
            </a:endParaRPr>
          </a:p>
          <a:p>
            <a:r>
              <a:rPr lang="en-US" altLang="ja-JP" dirty="0"/>
              <a:t>API Docs	</a:t>
            </a:r>
          </a:p>
          <a:p>
            <a:pPr lvl="1"/>
            <a:r>
              <a:rPr lang="en-US" altLang="ja-JP" dirty="0">
                <a:solidFill>
                  <a:srgbClr val="00B0F0"/>
                </a:solidFill>
                <a:hlinkClick r:id="rId5">
                  <a:extLst>
                    <a:ext uri="{A12FA001-AC4F-418D-AE19-62706E023703}">
                      <ahyp:hlinkClr xmlns:ahyp="http://schemas.microsoft.com/office/drawing/2018/hyperlinkcolor" val="tx"/>
                    </a:ext>
                  </a:extLst>
                </a:hlinkClick>
              </a:rPr>
              <a:t>https://docs.microsoft.com/ja-jp/java/api/overview/azure/cosmos-readme?view=azure-java-stable</a:t>
            </a:r>
            <a:r>
              <a:rPr lang="ja-JP" altLang="en-US">
                <a:solidFill>
                  <a:srgbClr val="00B0F0"/>
                </a:solidFill>
              </a:rPr>
              <a:t>　</a:t>
            </a:r>
            <a:endParaRPr lang="en-US" altLang="ja-JP" dirty="0">
              <a:solidFill>
                <a:srgbClr val="00B0F0"/>
              </a:solidFill>
            </a:endParaRPr>
          </a:p>
          <a:p>
            <a:pPr lvl="1"/>
            <a:endParaRPr lang="ja-JP" altLang="en-US"/>
          </a:p>
        </p:txBody>
      </p:sp>
    </p:spTree>
    <p:extLst>
      <p:ext uri="{BB962C8B-B14F-4D97-AF65-F5344CB8AC3E}">
        <p14:creationId xmlns:p14="http://schemas.microsoft.com/office/powerpoint/2010/main" val="923682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FF771E-D54E-2243-AB28-778C2BC2AE6B}"/>
              </a:ext>
            </a:extLst>
          </p:cNvPr>
          <p:cNvSpPr>
            <a:spLocks noGrp="1"/>
          </p:cNvSpPr>
          <p:nvPr>
            <p:ph type="title"/>
          </p:nvPr>
        </p:nvSpPr>
        <p:spPr/>
        <p:txBody>
          <a:bodyPr/>
          <a:lstStyle/>
          <a:p>
            <a:r>
              <a:rPr lang="en-US" altLang="ja-JP" dirty="0"/>
              <a:t>SQL API </a:t>
            </a:r>
            <a:r>
              <a:rPr lang="ja-JP" altLang="en-US"/>
              <a:t>以外を利用する場合</a:t>
            </a:r>
            <a:endParaRPr kumimoji="1" lang="ja-JP" altLang="en-US"/>
          </a:p>
        </p:txBody>
      </p:sp>
      <p:sp>
        <p:nvSpPr>
          <p:cNvPr id="3" name="テキスト プレースホルダー 2">
            <a:extLst>
              <a:ext uri="{FF2B5EF4-FFF2-40B4-BE49-F238E27FC236}">
                <a16:creationId xmlns:a16="http://schemas.microsoft.com/office/drawing/2014/main" id="{6B2AA8BB-FF7D-1C43-9C08-544E306D1F15}"/>
              </a:ext>
            </a:extLst>
          </p:cNvPr>
          <p:cNvSpPr>
            <a:spLocks noGrp="1"/>
          </p:cNvSpPr>
          <p:nvPr>
            <p:ph type="body" idx="1"/>
          </p:nvPr>
        </p:nvSpPr>
        <p:spPr/>
        <p:txBody>
          <a:bodyPr/>
          <a:lstStyle/>
          <a:p>
            <a:r>
              <a:rPr kumimoji="1" lang="en-US" altLang="ja-JP" dirty="0"/>
              <a:t>Java MongoDB Driver	</a:t>
            </a:r>
          </a:p>
          <a:p>
            <a:pPr lvl="1"/>
            <a:r>
              <a:rPr kumimoji="1" lang="en-US" altLang="ja-JP" dirty="0">
                <a:solidFill>
                  <a:srgbClr val="00B0F0"/>
                </a:solidFill>
                <a:hlinkClick r:id="rId2">
                  <a:extLst>
                    <a:ext uri="{A12FA001-AC4F-418D-AE19-62706E023703}">
                      <ahyp:hlinkClr xmlns:ahyp="http://schemas.microsoft.com/office/drawing/2018/hyperlinkcolor" val="tx"/>
                    </a:ext>
                  </a:extLst>
                </a:hlinkClick>
              </a:rPr>
              <a:t>https://docs.mongodb.com/drivers/java</a:t>
            </a:r>
            <a:endParaRPr kumimoji="1" lang="en-US" altLang="ja-JP" dirty="0">
              <a:solidFill>
                <a:srgbClr val="00B0F0"/>
              </a:solidFill>
            </a:endParaRPr>
          </a:p>
          <a:p>
            <a:pPr lvl="1"/>
            <a:r>
              <a:rPr kumimoji="1" lang="en-US" altLang="ja-JP" dirty="0">
                <a:solidFill>
                  <a:schemeClr val="bg1"/>
                </a:solidFill>
              </a:rPr>
              <a:t>Ver. 3.2 endpoint: </a:t>
            </a:r>
            <a:r>
              <a:rPr lang="en-US" altLang="ja-JP" dirty="0"/>
              <a:t>*.</a:t>
            </a:r>
            <a:r>
              <a:rPr lang="en-US" altLang="ja-JP" dirty="0" err="1"/>
              <a:t>documents.azure.com</a:t>
            </a:r>
            <a:endParaRPr lang="en-US" altLang="ja-JP" dirty="0"/>
          </a:p>
          <a:p>
            <a:pPr lvl="1"/>
            <a:r>
              <a:rPr kumimoji="1" lang="en-US" altLang="ja-JP" dirty="0">
                <a:solidFill>
                  <a:schemeClr val="bg1"/>
                </a:solidFill>
              </a:rPr>
              <a:t>Ver. 3.6 endpoint: </a:t>
            </a:r>
            <a:r>
              <a:rPr lang="en-US" altLang="ja-JP" dirty="0"/>
              <a:t>*.</a:t>
            </a:r>
            <a:r>
              <a:rPr lang="en-US" altLang="ja-JP" dirty="0" err="1"/>
              <a:t>mongo.cosmos.azure.com</a:t>
            </a:r>
            <a:endParaRPr lang="en-US" altLang="ja-JP" dirty="0"/>
          </a:p>
          <a:p>
            <a:pPr lvl="1"/>
            <a:endParaRPr kumimoji="1" lang="en-US" altLang="ja-JP" dirty="0">
              <a:solidFill>
                <a:schemeClr val="bg1"/>
              </a:solidFill>
            </a:endParaRPr>
          </a:p>
          <a:p>
            <a:r>
              <a:rPr kumimoji="1" lang="en-US" altLang="ja-JP" dirty="0"/>
              <a:t>DataStax Java Driver for Apache Cassandra</a:t>
            </a:r>
          </a:p>
          <a:p>
            <a:pPr lvl="1"/>
            <a:r>
              <a:rPr kumimoji="1" lang="en-US" altLang="ja-JP" dirty="0">
                <a:solidFill>
                  <a:srgbClr val="00B0F0"/>
                </a:solidFill>
                <a:hlinkClick r:id="rId3">
                  <a:extLst>
                    <a:ext uri="{A12FA001-AC4F-418D-AE19-62706E023703}">
                      <ahyp:hlinkClr xmlns:ahyp="http://schemas.microsoft.com/office/drawing/2018/hyperlinkcolor" val="tx"/>
                    </a:ext>
                  </a:extLst>
                </a:hlinkClick>
              </a:rPr>
              <a:t>https://docs.datastax.com/en/developer/java-driver/4.9/</a:t>
            </a:r>
            <a:endParaRPr kumimoji="1" lang="en-US" altLang="ja-JP" dirty="0">
              <a:solidFill>
                <a:srgbClr val="00B0F0"/>
              </a:solidFill>
            </a:endParaRPr>
          </a:p>
          <a:p>
            <a:pPr lvl="1"/>
            <a:r>
              <a:rPr kumimoji="1" lang="en-US" altLang="ja-JP" dirty="0">
                <a:solidFill>
                  <a:schemeClr val="bg1"/>
                </a:solidFill>
              </a:rPr>
              <a:t>3.5 </a:t>
            </a:r>
            <a:r>
              <a:rPr kumimoji="1" lang="ja-JP" altLang="en-US">
                <a:solidFill>
                  <a:schemeClr val="bg1"/>
                </a:solidFill>
              </a:rPr>
              <a:t>以上</a:t>
            </a:r>
            <a:endParaRPr kumimoji="1" lang="en-US" altLang="ja-JP" dirty="0">
              <a:solidFill>
                <a:schemeClr val="bg1"/>
              </a:solidFill>
            </a:endParaRPr>
          </a:p>
          <a:p>
            <a:pPr lvl="1"/>
            <a:endParaRPr kumimoji="1" lang="en-US" altLang="ja-JP" dirty="0">
              <a:solidFill>
                <a:schemeClr val="bg1"/>
              </a:solidFill>
            </a:endParaRPr>
          </a:p>
          <a:p>
            <a:r>
              <a:rPr kumimoji="1" lang="en-US" altLang="ja-JP" dirty="0"/>
              <a:t>gremlin-java Driver</a:t>
            </a:r>
          </a:p>
          <a:p>
            <a:pPr lvl="1"/>
            <a:r>
              <a:rPr kumimoji="1" lang="en-US" altLang="ja-JP" dirty="0">
                <a:solidFill>
                  <a:srgbClr val="00B0F0"/>
                </a:solidFill>
                <a:hlinkClick r:id="rId4">
                  <a:extLst>
                    <a:ext uri="{A12FA001-AC4F-418D-AE19-62706E023703}">
                      <ahyp:hlinkClr xmlns:ahyp="http://schemas.microsoft.com/office/drawing/2018/hyperlinkcolor" val="tx"/>
                    </a:ext>
                  </a:extLst>
                </a:hlinkClick>
              </a:rPr>
              <a:t>http://tinkerpop.apache.org/javadocs/current/full/</a:t>
            </a:r>
            <a:endParaRPr kumimoji="1" lang="en-US" altLang="ja-JP" dirty="0">
              <a:solidFill>
                <a:srgbClr val="00B0F0"/>
              </a:solidFill>
            </a:endParaRPr>
          </a:p>
          <a:p>
            <a:pPr lvl="1"/>
            <a:r>
              <a:rPr kumimoji="1" lang="en-US" altLang="ja-JP" dirty="0">
                <a:solidFill>
                  <a:schemeClr val="bg1"/>
                </a:solidFill>
              </a:rPr>
              <a:t>3.2.0 </a:t>
            </a:r>
            <a:r>
              <a:rPr kumimoji="1" lang="ja-JP" altLang="en-US">
                <a:solidFill>
                  <a:schemeClr val="bg1"/>
                </a:solidFill>
              </a:rPr>
              <a:t>以上</a:t>
            </a:r>
            <a:endParaRPr kumimoji="1" lang="en-US" altLang="ja-JP" dirty="0">
              <a:solidFill>
                <a:schemeClr val="bg1"/>
              </a:solidFill>
            </a:endParaRPr>
          </a:p>
          <a:p>
            <a:endParaRPr kumimoji="1" lang="ja-JP" altLang="en-US"/>
          </a:p>
        </p:txBody>
      </p:sp>
      <p:sp>
        <p:nvSpPr>
          <p:cNvPr id="4" name="スライド番号プレースホルダー 3">
            <a:extLst>
              <a:ext uri="{FF2B5EF4-FFF2-40B4-BE49-F238E27FC236}">
                <a16:creationId xmlns:a16="http://schemas.microsoft.com/office/drawing/2014/main" id="{49871AD7-38BD-D44E-A1B8-6F6CD2009654}"/>
              </a:ext>
            </a:extLst>
          </p:cNvPr>
          <p:cNvSpPr>
            <a:spLocks noGrp="1"/>
          </p:cNvSpPr>
          <p:nvPr>
            <p:ph type="sldNum" idx="12"/>
          </p:nvPr>
        </p:nvSpPr>
        <p:spPr/>
        <p:txBody>
          <a:bodyPr/>
          <a:lstStyle/>
          <a:p>
            <a:fld id="{00000000-1234-1234-1234-123412341234}" type="slidenum">
              <a:rPr lang="en-US" smtClean="0"/>
              <a:pPr/>
              <a:t>21</a:t>
            </a:fld>
            <a:endParaRPr lang="en-US"/>
          </a:p>
        </p:txBody>
      </p:sp>
    </p:spTree>
    <p:extLst>
      <p:ext uri="{BB962C8B-B14F-4D97-AF65-F5344CB8AC3E}">
        <p14:creationId xmlns:p14="http://schemas.microsoft.com/office/powerpoint/2010/main" val="1939838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2D13C4-8050-2144-8AEB-5F73C3BA7F9E}"/>
              </a:ext>
            </a:extLst>
          </p:cNvPr>
          <p:cNvSpPr>
            <a:spLocks noGrp="1"/>
          </p:cNvSpPr>
          <p:nvPr>
            <p:ph type="title"/>
          </p:nvPr>
        </p:nvSpPr>
        <p:spPr/>
        <p:txBody>
          <a:bodyPr/>
          <a:lstStyle/>
          <a:p>
            <a:r>
              <a:rPr lang="en-US" altLang="ja-JP" dirty="0"/>
              <a:t>Core (SQL) API </a:t>
            </a:r>
            <a:r>
              <a:rPr lang="ja-JP" altLang="en-US"/>
              <a:t>用</a:t>
            </a:r>
            <a:r>
              <a:rPr lang="en-US" altLang="ja-JP" dirty="0"/>
              <a:t> Azure Cosmos DB Java SDK v4</a:t>
            </a:r>
            <a:endParaRPr kumimoji="1" lang="ja-JP" altLang="en-US"/>
          </a:p>
        </p:txBody>
      </p:sp>
      <p:sp>
        <p:nvSpPr>
          <p:cNvPr id="3" name="テキスト プレースホルダー 2">
            <a:extLst>
              <a:ext uri="{FF2B5EF4-FFF2-40B4-BE49-F238E27FC236}">
                <a16:creationId xmlns:a16="http://schemas.microsoft.com/office/drawing/2014/main" id="{782745D4-BFA6-5947-A20C-4B84C512BDD1}"/>
              </a:ext>
            </a:extLst>
          </p:cNvPr>
          <p:cNvSpPr>
            <a:spLocks noGrp="1"/>
          </p:cNvSpPr>
          <p:nvPr>
            <p:ph type="body" idx="1"/>
          </p:nvPr>
        </p:nvSpPr>
        <p:spPr/>
        <p:txBody>
          <a:bodyPr/>
          <a:lstStyle/>
          <a:p>
            <a:r>
              <a:rPr lang="en-US" altLang="ja-JP" dirty="0"/>
              <a:t>GA (General Availability) – Jun 15</a:t>
            </a:r>
            <a:r>
              <a:rPr lang="en-US" altLang="ja-JP" baseline="30000" dirty="0"/>
              <a:t>th</a:t>
            </a:r>
            <a:r>
              <a:rPr lang="en-US" altLang="ja-JP" dirty="0"/>
              <a:t>, 2020</a:t>
            </a:r>
          </a:p>
          <a:p>
            <a:endParaRPr lang="en-US" altLang="ja-JP" dirty="0"/>
          </a:p>
          <a:p>
            <a:r>
              <a:rPr lang="en-US" altLang="ja-JP" dirty="0"/>
              <a:t>JDK 8 </a:t>
            </a:r>
            <a:r>
              <a:rPr lang="ja-JP" altLang="en-US"/>
              <a:t>以上</a:t>
            </a:r>
            <a:endParaRPr lang="en-US" altLang="ja-JP" dirty="0"/>
          </a:p>
          <a:p>
            <a:endParaRPr lang="en-US" altLang="ja-JP" dirty="0"/>
          </a:p>
          <a:p>
            <a:r>
              <a:rPr lang="ja-JP" altLang="en-US"/>
              <a:t>負荷時のリクエストのスループットと安定性を大幅に最適化</a:t>
            </a:r>
            <a:endParaRPr lang="en-US" altLang="ja-JP" dirty="0"/>
          </a:p>
          <a:p>
            <a:pPr lvl="1"/>
            <a:r>
              <a:rPr lang="ja-JP" altLang="en-US"/>
              <a:t>古い</a:t>
            </a:r>
            <a:r>
              <a:rPr lang="en-US" altLang="ja-JP" dirty="0"/>
              <a:t> Java SDK (v2 </a:t>
            </a:r>
            <a:r>
              <a:rPr lang="ja-JP" altLang="en-US"/>
              <a:t>および</a:t>
            </a:r>
            <a:r>
              <a:rPr lang="en-US" altLang="ja-JP" dirty="0"/>
              <a:t> v3) </a:t>
            </a:r>
            <a:r>
              <a:rPr lang="ja-JP" altLang="en-US"/>
              <a:t>よりも</a:t>
            </a:r>
            <a:r>
              <a:rPr lang="en-US" altLang="ja-JP" dirty="0"/>
              <a:t> 20% </a:t>
            </a:r>
            <a:r>
              <a:rPr lang="ja-JP" altLang="en-US"/>
              <a:t>パフォーマンスが向上</a:t>
            </a:r>
            <a:endParaRPr lang="en-US" altLang="ja-JP" dirty="0"/>
          </a:p>
          <a:p>
            <a:endParaRPr lang="en-US" altLang="ja-JP" dirty="0"/>
          </a:p>
          <a:p>
            <a:r>
              <a:rPr lang="ja-JP" altLang="en-US"/>
              <a:t>機能追加</a:t>
            </a:r>
            <a:endParaRPr lang="en-US" altLang="ja-JP" dirty="0"/>
          </a:p>
          <a:p>
            <a:pPr lvl="1"/>
            <a:r>
              <a:rPr lang="ja-JP" altLang="en-US"/>
              <a:t>プログラムによる</a:t>
            </a:r>
            <a:r>
              <a:rPr lang="en-US" altLang="ja-JP" dirty="0"/>
              <a:t> </a:t>
            </a:r>
            <a:r>
              <a:rPr lang="en-US" altLang="ja-JP" dirty="0" err="1"/>
              <a:t>Autoscale</a:t>
            </a:r>
            <a:r>
              <a:rPr lang="en-US" altLang="ja-JP" dirty="0"/>
              <a:t> </a:t>
            </a:r>
            <a:r>
              <a:rPr lang="ja-JP" altLang="en-US"/>
              <a:t>のスループットのプロビジョニングを完全サポート</a:t>
            </a:r>
            <a:endParaRPr lang="en-US" altLang="ja-JP" dirty="0"/>
          </a:p>
          <a:p>
            <a:pPr lvl="1"/>
            <a:r>
              <a:rPr lang="en-US" altLang="ja-JP" dirty="0"/>
              <a:t>DISTINCT </a:t>
            </a:r>
            <a:r>
              <a:rPr lang="ja-JP" altLang="en-US"/>
              <a:t>クエリに対応</a:t>
            </a:r>
            <a:endParaRPr lang="en-US" altLang="ja-JP" dirty="0"/>
          </a:p>
          <a:p>
            <a:pPr lvl="1"/>
            <a:r>
              <a:rPr lang="en-US" altLang="ja-JP" dirty="0"/>
              <a:t>Analytical Time-to-Live (TTL) </a:t>
            </a:r>
            <a:r>
              <a:rPr lang="ja-JP" altLang="en-US"/>
              <a:t>に対応</a:t>
            </a:r>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F2DE86E9-38C2-BD4D-9232-90D80B5F9C1C}"/>
              </a:ext>
            </a:extLst>
          </p:cNvPr>
          <p:cNvSpPr>
            <a:spLocks noGrp="1"/>
          </p:cNvSpPr>
          <p:nvPr>
            <p:ph type="sldNum" idx="12"/>
          </p:nvPr>
        </p:nvSpPr>
        <p:spPr/>
        <p:txBody>
          <a:bodyPr/>
          <a:lstStyle/>
          <a:p>
            <a:fld id="{00000000-1234-1234-1234-123412341234}" type="slidenum">
              <a:rPr lang="en-US" smtClean="0"/>
              <a:pPr/>
              <a:t>22</a:t>
            </a:fld>
            <a:endParaRPr lang="en-US"/>
          </a:p>
        </p:txBody>
      </p:sp>
    </p:spTree>
    <p:extLst>
      <p:ext uri="{BB962C8B-B14F-4D97-AF65-F5344CB8AC3E}">
        <p14:creationId xmlns:p14="http://schemas.microsoft.com/office/powerpoint/2010/main" val="3352586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C017F48-A6B3-6346-96A5-2B9940D606EA}"/>
              </a:ext>
            </a:extLst>
          </p:cNvPr>
          <p:cNvSpPr>
            <a:spLocks noGrp="1"/>
          </p:cNvSpPr>
          <p:nvPr>
            <p:ph type="title"/>
          </p:nvPr>
        </p:nvSpPr>
        <p:spPr/>
        <p:txBody>
          <a:bodyPr/>
          <a:lstStyle/>
          <a:p>
            <a:r>
              <a:rPr lang="ja-JP" altLang="en-US"/>
              <a:t>環境作成</a:t>
            </a:r>
          </a:p>
        </p:txBody>
      </p:sp>
      <p:sp>
        <p:nvSpPr>
          <p:cNvPr id="5" name="テキスト プレースホルダー 4">
            <a:extLst>
              <a:ext uri="{FF2B5EF4-FFF2-40B4-BE49-F238E27FC236}">
                <a16:creationId xmlns:a16="http://schemas.microsoft.com/office/drawing/2014/main" id="{7A858D6F-D545-9F43-A338-627064A9C487}"/>
              </a:ext>
            </a:extLst>
          </p:cNvPr>
          <p:cNvSpPr>
            <a:spLocks noGrp="1"/>
          </p:cNvSpPr>
          <p:nvPr>
            <p:ph type="body" idx="1"/>
          </p:nvPr>
        </p:nvSpPr>
        <p:spPr/>
        <p:txBody>
          <a:bodyPr/>
          <a:lstStyle/>
          <a:p>
            <a:r>
              <a:rPr lang="en-US" altLang="ja-JP" dirty="0"/>
              <a:t>Azure Cosmos DB </a:t>
            </a:r>
            <a:r>
              <a:rPr lang="ja-JP" altLang="en-US"/>
              <a:t>を使用した</a:t>
            </a:r>
            <a:r>
              <a:rPr lang="en-US" altLang="ja-JP" dirty="0"/>
              <a:t> Java </a:t>
            </a:r>
            <a:r>
              <a:rPr lang="ja-JP" altLang="en-US"/>
              <a:t>アプリ開発</a:t>
            </a:r>
          </a:p>
        </p:txBody>
      </p:sp>
    </p:spTree>
    <p:extLst>
      <p:ext uri="{BB962C8B-B14F-4D97-AF65-F5344CB8AC3E}">
        <p14:creationId xmlns:p14="http://schemas.microsoft.com/office/powerpoint/2010/main" val="634861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44A624-ECA3-644A-ACE1-A47B63FB7D31}"/>
              </a:ext>
            </a:extLst>
          </p:cNvPr>
          <p:cNvSpPr>
            <a:spLocks noGrp="1"/>
          </p:cNvSpPr>
          <p:nvPr>
            <p:ph type="title"/>
          </p:nvPr>
        </p:nvSpPr>
        <p:spPr/>
        <p:txBody>
          <a:bodyPr/>
          <a:lstStyle/>
          <a:p>
            <a:r>
              <a:rPr kumimoji="1" lang="ja-JP" altLang="en-US"/>
              <a:t>開発環境準備</a:t>
            </a:r>
          </a:p>
        </p:txBody>
      </p:sp>
      <p:sp>
        <p:nvSpPr>
          <p:cNvPr id="3" name="テキスト プレースホルダー 2">
            <a:extLst>
              <a:ext uri="{FF2B5EF4-FFF2-40B4-BE49-F238E27FC236}">
                <a16:creationId xmlns:a16="http://schemas.microsoft.com/office/drawing/2014/main" id="{31785BF2-B5B5-B24D-AEEB-A8600CD1C87D}"/>
              </a:ext>
            </a:extLst>
          </p:cNvPr>
          <p:cNvSpPr>
            <a:spLocks noGrp="1"/>
          </p:cNvSpPr>
          <p:nvPr>
            <p:ph type="body" idx="1"/>
          </p:nvPr>
        </p:nvSpPr>
        <p:spPr/>
        <p:txBody>
          <a:bodyPr/>
          <a:lstStyle/>
          <a:p>
            <a:r>
              <a:rPr kumimoji="1" lang="en-US" altLang="ja-JP" dirty="0"/>
              <a:t>JDK 8+</a:t>
            </a:r>
          </a:p>
          <a:p>
            <a:endParaRPr kumimoji="1" lang="en-US" altLang="ja-JP" dirty="0"/>
          </a:p>
          <a:p>
            <a:r>
              <a:rPr kumimoji="1" lang="en-US" altLang="ja-JP" dirty="0"/>
              <a:t>IDE (</a:t>
            </a:r>
            <a:r>
              <a:rPr kumimoji="1" lang="ja-JP" altLang="en-US"/>
              <a:t>今回は</a:t>
            </a:r>
            <a:r>
              <a:rPr kumimoji="1" lang="en-US" altLang="ja-JP" dirty="0"/>
              <a:t> Eclipse </a:t>
            </a:r>
            <a:r>
              <a:rPr kumimoji="1" lang="ja-JP" altLang="en-US"/>
              <a:t>を使用</a:t>
            </a:r>
            <a:r>
              <a:rPr kumimoji="1" lang="en-US" altLang="ja-JP" dirty="0"/>
              <a:t>)</a:t>
            </a:r>
          </a:p>
          <a:p>
            <a:endParaRPr kumimoji="1" lang="en-US" altLang="ja-JP" dirty="0"/>
          </a:p>
          <a:p>
            <a:r>
              <a:rPr kumimoji="1" lang="ja-JP" altLang="en-US"/>
              <a:t>有効な</a:t>
            </a:r>
            <a:r>
              <a:rPr kumimoji="1" lang="en-US" altLang="ja-JP" dirty="0"/>
              <a:t> Azure Cosmos DB </a:t>
            </a:r>
            <a:r>
              <a:rPr kumimoji="1" lang="ja-JP" altLang="en-US"/>
              <a:t>アカウント</a:t>
            </a:r>
          </a:p>
        </p:txBody>
      </p:sp>
      <p:sp>
        <p:nvSpPr>
          <p:cNvPr id="4" name="スライド番号プレースホルダー 3">
            <a:extLst>
              <a:ext uri="{FF2B5EF4-FFF2-40B4-BE49-F238E27FC236}">
                <a16:creationId xmlns:a16="http://schemas.microsoft.com/office/drawing/2014/main" id="{0795763D-6483-4C46-9E4D-6E8BA1D93F88}"/>
              </a:ext>
            </a:extLst>
          </p:cNvPr>
          <p:cNvSpPr>
            <a:spLocks noGrp="1"/>
          </p:cNvSpPr>
          <p:nvPr>
            <p:ph type="sldNum" idx="12"/>
          </p:nvPr>
        </p:nvSpPr>
        <p:spPr/>
        <p:txBody>
          <a:bodyPr/>
          <a:lstStyle/>
          <a:p>
            <a:fld id="{00000000-1234-1234-1234-123412341234}" type="slidenum">
              <a:rPr lang="en-US" smtClean="0"/>
              <a:pPr/>
              <a:t>24</a:t>
            </a:fld>
            <a:endParaRPr lang="en-US"/>
          </a:p>
        </p:txBody>
      </p:sp>
    </p:spTree>
    <p:extLst>
      <p:ext uri="{BB962C8B-B14F-4D97-AF65-F5344CB8AC3E}">
        <p14:creationId xmlns:p14="http://schemas.microsoft.com/office/powerpoint/2010/main" val="1132308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EDBCC9-9FAD-8749-BFA4-DC904B56BA02}"/>
              </a:ext>
            </a:extLst>
          </p:cNvPr>
          <p:cNvSpPr>
            <a:spLocks noGrp="1"/>
          </p:cNvSpPr>
          <p:nvPr>
            <p:ph type="title"/>
          </p:nvPr>
        </p:nvSpPr>
        <p:spPr/>
        <p:txBody>
          <a:bodyPr/>
          <a:lstStyle/>
          <a:p>
            <a:r>
              <a:rPr kumimoji="1" lang="en-US" altLang="ja-JP" dirty="0"/>
              <a:t>Azure Cosmos DB </a:t>
            </a:r>
            <a:r>
              <a:rPr kumimoji="1" lang="ja-JP" altLang="en-US"/>
              <a:t>アカウント作成</a:t>
            </a:r>
          </a:p>
        </p:txBody>
      </p:sp>
      <p:sp>
        <p:nvSpPr>
          <p:cNvPr id="3" name="テキスト プレースホルダー 2">
            <a:extLst>
              <a:ext uri="{FF2B5EF4-FFF2-40B4-BE49-F238E27FC236}">
                <a16:creationId xmlns:a16="http://schemas.microsoft.com/office/drawing/2014/main" id="{EF73D74F-5840-5D4B-9253-4A4E15308DB8}"/>
              </a:ext>
            </a:extLst>
          </p:cNvPr>
          <p:cNvSpPr>
            <a:spLocks noGrp="1"/>
          </p:cNvSpPr>
          <p:nvPr>
            <p:ph type="body" idx="1"/>
          </p:nvPr>
        </p:nvSpPr>
        <p:spPr/>
        <p:txBody>
          <a:bodyPr/>
          <a:lstStyle/>
          <a:p>
            <a:r>
              <a:rPr kumimoji="1" lang="en-US" altLang="ja-JP" dirty="0"/>
              <a:t>Azure </a:t>
            </a:r>
            <a:r>
              <a:rPr kumimoji="1" lang="ja-JP" altLang="en-US"/>
              <a:t>ポータルや</a:t>
            </a:r>
            <a:r>
              <a:rPr kumimoji="1" lang="en-US" altLang="ja-JP" dirty="0"/>
              <a:t> Azure CLI </a:t>
            </a:r>
            <a:r>
              <a:rPr kumimoji="1" lang="ja-JP" altLang="en-US"/>
              <a:t>などから作成</a:t>
            </a:r>
            <a:endParaRPr kumimoji="1" lang="en-US" altLang="ja-JP" dirty="0"/>
          </a:p>
          <a:p>
            <a:endParaRPr kumimoji="1" lang="en-US" altLang="ja-JP" dirty="0"/>
          </a:p>
          <a:p>
            <a:r>
              <a:rPr kumimoji="1" lang="ja-JP" altLang="en-US"/>
              <a:t>アカウント作成時、どの</a:t>
            </a:r>
            <a:r>
              <a:rPr kumimoji="1" lang="en-US" altLang="ja-JP" dirty="0"/>
              <a:t> API </a:t>
            </a:r>
            <a:r>
              <a:rPr kumimoji="1" lang="ja-JP" altLang="en-US"/>
              <a:t>を使用するか選択が必須</a:t>
            </a:r>
            <a:endParaRPr kumimoji="1" lang="en-US" altLang="ja-JP" dirty="0"/>
          </a:p>
          <a:p>
            <a:pPr lvl="1"/>
            <a:r>
              <a:rPr kumimoji="1" lang="en-US" altLang="ja-JP" dirty="0"/>
              <a:t>Core (SQL)</a:t>
            </a:r>
            <a:r>
              <a:rPr kumimoji="1" lang="ja-JP" altLang="en-US"/>
              <a:t>、</a:t>
            </a:r>
            <a:r>
              <a:rPr kumimoji="1" lang="en-US" altLang="ja-JP" dirty="0"/>
              <a:t>MongoDB</a:t>
            </a:r>
            <a:r>
              <a:rPr kumimoji="1" lang="ja-JP" altLang="en-US"/>
              <a:t>、</a:t>
            </a:r>
            <a:r>
              <a:rPr kumimoji="1" lang="en-US" altLang="ja-JP" dirty="0"/>
              <a:t>Cassandra</a:t>
            </a:r>
            <a:r>
              <a:rPr kumimoji="1" lang="ja-JP" altLang="en-US"/>
              <a:t>、</a:t>
            </a:r>
            <a:r>
              <a:rPr kumimoji="1" lang="en-US" altLang="ja-JP" dirty="0"/>
              <a:t>Table</a:t>
            </a:r>
            <a:r>
              <a:rPr kumimoji="1" lang="ja-JP" altLang="en-US"/>
              <a:t>、</a:t>
            </a:r>
            <a:r>
              <a:rPr kumimoji="1" lang="en-US" altLang="ja-JP" dirty="0"/>
              <a:t>Gremlin</a:t>
            </a:r>
          </a:p>
          <a:p>
            <a:pPr lvl="1"/>
            <a:endParaRPr kumimoji="1" lang="en-US" altLang="ja-JP" dirty="0"/>
          </a:p>
          <a:p>
            <a:r>
              <a:rPr kumimoji="1" lang="ja-JP" altLang="en-US"/>
              <a:t>アカウント作成にはお金はかからない</a:t>
            </a:r>
            <a:endParaRPr kumimoji="1" lang="en-US" altLang="ja-JP" dirty="0"/>
          </a:p>
          <a:p>
            <a:pPr lvl="1"/>
            <a:r>
              <a:rPr kumimoji="1" lang="ja-JP" altLang="en-US"/>
              <a:t>データベースやコンテナーを作成すると課金が発生し始める</a:t>
            </a:r>
            <a:endParaRPr kumimoji="1" lang="en-US" altLang="ja-JP" dirty="0"/>
          </a:p>
          <a:p>
            <a:pPr lvl="1"/>
            <a:endParaRPr kumimoji="1" lang="en-US" altLang="ja-JP" dirty="0"/>
          </a:p>
          <a:p>
            <a:pPr lvl="1"/>
            <a:endParaRPr kumimoji="1" lang="en-US" altLang="ja-JP" dirty="0"/>
          </a:p>
          <a:p>
            <a:r>
              <a:rPr kumimoji="1" lang="ja-JP" altLang="en-US"/>
              <a:t>以降のスライドでは、</a:t>
            </a:r>
            <a:r>
              <a:rPr kumimoji="1" lang="en-US" altLang="ja-JP" dirty="0"/>
              <a:t>SQL API </a:t>
            </a:r>
            <a:r>
              <a:rPr kumimoji="1" lang="ja-JP" altLang="en-US"/>
              <a:t>を選択した過程で進めます</a:t>
            </a:r>
            <a:endParaRPr kumimoji="1" lang="en-US" altLang="ja-JP" dirty="0"/>
          </a:p>
          <a:p>
            <a:pPr lvl="1"/>
            <a:endParaRPr kumimoji="1" lang="en-US" altLang="ja-JP" dirty="0"/>
          </a:p>
          <a:p>
            <a:pPr lvl="1"/>
            <a:endParaRPr kumimoji="1" lang="en-US" altLang="ja-JP" dirty="0"/>
          </a:p>
          <a:p>
            <a:pPr lvl="1"/>
            <a:endParaRPr kumimoji="1" lang="ja-JP" altLang="en-US"/>
          </a:p>
        </p:txBody>
      </p:sp>
      <p:sp>
        <p:nvSpPr>
          <p:cNvPr id="4" name="スライド番号プレースホルダー 3">
            <a:extLst>
              <a:ext uri="{FF2B5EF4-FFF2-40B4-BE49-F238E27FC236}">
                <a16:creationId xmlns:a16="http://schemas.microsoft.com/office/drawing/2014/main" id="{B7D55E29-3C24-974E-974E-2C25D3B4A36B}"/>
              </a:ext>
            </a:extLst>
          </p:cNvPr>
          <p:cNvSpPr>
            <a:spLocks noGrp="1"/>
          </p:cNvSpPr>
          <p:nvPr>
            <p:ph type="sldNum" idx="12"/>
          </p:nvPr>
        </p:nvSpPr>
        <p:spPr/>
        <p:txBody>
          <a:bodyPr/>
          <a:lstStyle/>
          <a:p>
            <a:fld id="{00000000-1234-1234-1234-123412341234}" type="slidenum">
              <a:rPr lang="en-US" smtClean="0"/>
              <a:pPr/>
              <a:t>25</a:t>
            </a:fld>
            <a:endParaRPr lang="en-US"/>
          </a:p>
        </p:txBody>
      </p:sp>
    </p:spTree>
    <p:extLst>
      <p:ext uri="{BB962C8B-B14F-4D97-AF65-F5344CB8AC3E}">
        <p14:creationId xmlns:p14="http://schemas.microsoft.com/office/powerpoint/2010/main" val="1095776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2BBFEDBB-0A14-A640-87C4-3487102168A2}"/>
              </a:ext>
            </a:extLst>
          </p:cNvPr>
          <p:cNvSpPr>
            <a:spLocks noGrp="1"/>
          </p:cNvSpPr>
          <p:nvPr>
            <p:ph type="title"/>
          </p:nvPr>
        </p:nvSpPr>
        <p:spPr/>
        <p:txBody>
          <a:bodyPr/>
          <a:lstStyle/>
          <a:p>
            <a:r>
              <a:rPr lang="en-US" altLang="ja-JP" dirty="0"/>
              <a:t>Azure Cosmos DB </a:t>
            </a:r>
            <a:r>
              <a:rPr lang="ja-JP" altLang="en-US"/>
              <a:t>への接続</a:t>
            </a:r>
          </a:p>
        </p:txBody>
      </p:sp>
      <p:sp>
        <p:nvSpPr>
          <p:cNvPr id="6" name="テキスト プレースホルダー 5">
            <a:extLst>
              <a:ext uri="{FF2B5EF4-FFF2-40B4-BE49-F238E27FC236}">
                <a16:creationId xmlns:a16="http://schemas.microsoft.com/office/drawing/2014/main" id="{7EC9C639-6385-4743-A06F-32973A81B6AE}"/>
              </a:ext>
            </a:extLst>
          </p:cNvPr>
          <p:cNvSpPr>
            <a:spLocks noGrp="1"/>
          </p:cNvSpPr>
          <p:nvPr>
            <p:ph type="body" idx="1"/>
          </p:nvPr>
        </p:nvSpPr>
        <p:spPr/>
        <p:txBody>
          <a:bodyPr/>
          <a:lstStyle/>
          <a:p>
            <a:r>
              <a:rPr lang="en-US" altLang="ja-JP" dirty="0"/>
              <a:t>Azure Cosmos DB </a:t>
            </a:r>
            <a:r>
              <a:rPr lang="ja-JP" altLang="en-US"/>
              <a:t>を使用した </a:t>
            </a:r>
            <a:r>
              <a:rPr lang="en-US" altLang="ja-JP" dirty="0"/>
              <a:t>Java </a:t>
            </a:r>
            <a:r>
              <a:rPr lang="ja-JP" altLang="en-US"/>
              <a:t>アプリ開発</a:t>
            </a:r>
          </a:p>
        </p:txBody>
      </p:sp>
      <p:sp>
        <p:nvSpPr>
          <p:cNvPr id="4" name="スライド番号プレースホルダー 3">
            <a:extLst>
              <a:ext uri="{FF2B5EF4-FFF2-40B4-BE49-F238E27FC236}">
                <a16:creationId xmlns:a16="http://schemas.microsoft.com/office/drawing/2014/main" id="{B7576451-2FEE-B744-A328-84DCB9D9CEC2}"/>
              </a:ext>
            </a:extLst>
          </p:cNvPr>
          <p:cNvSpPr>
            <a:spLocks noGrp="1"/>
          </p:cNvSpPr>
          <p:nvPr>
            <p:ph type="sldNum" idx="4294967295"/>
          </p:nvPr>
        </p:nvSpPr>
        <p:spPr>
          <a:xfrm>
            <a:off x="10787063" y="6334125"/>
            <a:ext cx="1404937" cy="365125"/>
          </a:xfrm>
        </p:spPr>
        <p:txBody>
          <a:bodyPr/>
          <a:lstStyle/>
          <a:p>
            <a:fld id="{00000000-1234-1234-1234-123412341234}" type="slidenum">
              <a:rPr lang="en-US" smtClean="0"/>
              <a:pPr/>
              <a:t>26</a:t>
            </a:fld>
            <a:endParaRPr lang="en-US"/>
          </a:p>
        </p:txBody>
      </p:sp>
    </p:spTree>
    <p:extLst>
      <p:ext uri="{BB962C8B-B14F-4D97-AF65-F5344CB8AC3E}">
        <p14:creationId xmlns:p14="http://schemas.microsoft.com/office/powerpoint/2010/main" val="565202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0F3E55B-CA92-D948-A958-0241185BEA7D}"/>
              </a:ext>
            </a:extLst>
          </p:cNvPr>
          <p:cNvSpPr>
            <a:spLocks noGrp="1"/>
          </p:cNvSpPr>
          <p:nvPr>
            <p:ph type="title"/>
          </p:nvPr>
        </p:nvSpPr>
        <p:spPr/>
        <p:txBody>
          <a:bodyPr/>
          <a:lstStyle/>
          <a:p>
            <a:r>
              <a:rPr lang="ja-JP" altLang="en-US"/>
              <a:t>接続情報を取得</a:t>
            </a:r>
          </a:p>
        </p:txBody>
      </p:sp>
      <p:sp>
        <p:nvSpPr>
          <p:cNvPr id="5" name="テキスト プレースホルダー 4">
            <a:extLst>
              <a:ext uri="{FF2B5EF4-FFF2-40B4-BE49-F238E27FC236}">
                <a16:creationId xmlns:a16="http://schemas.microsoft.com/office/drawing/2014/main" id="{12FED859-F435-804C-8453-8837CB5A8693}"/>
              </a:ext>
            </a:extLst>
          </p:cNvPr>
          <p:cNvSpPr>
            <a:spLocks noGrp="1"/>
          </p:cNvSpPr>
          <p:nvPr>
            <p:ph type="body" idx="1"/>
          </p:nvPr>
        </p:nvSpPr>
        <p:spPr/>
        <p:txBody>
          <a:bodyPr/>
          <a:lstStyle/>
          <a:p>
            <a:r>
              <a:rPr lang="en-US" altLang="ja-JP" dirty="0"/>
              <a:t>Azure </a:t>
            </a:r>
            <a:r>
              <a:rPr lang="ja-JP" altLang="en-US"/>
              <a:t>ポータル上などで、接続に必要な情報を取得</a:t>
            </a:r>
          </a:p>
        </p:txBody>
      </p:sp>
      <p:pic>
        <p:nvPicPr>
          <p:cNvPr id="7" name="図 6">
            <a:extLst>
              <a:ext uri="{FF2B5EF4-FFF2-40B4-BE49-F238E27FC236}">
                <a16:creationId xmlns:a16="http://schemas.microsoft.com/office/drawing/2014/main" id="{E100DA5A-D887-B247-A457-F166DBF37C96}"/>
              </a:ext>
            </a:extLst>
          </p:cNvPr>
          <p:cNvPicPr>
            <a:picLocks noChangeAspect="1"/>
          </p:cNvPicPr>
          <p:nvPr/>
        </p:nvPicPr>
        <p:blipFill rotWithShape="1">
          <a:blip r:embed="rId2"/>
          <a:srcRect b="29631"/>
          <a:stretch/>
        </p:blipFill>
        <p:spPr>
          <a:xfrm>
            <a:off x="3875314" y="2244419"/>
            <a:ext cx="7707085" cy="4218175"/>
          </a:xfrm>
          <a:prstGeom prst="rect">
            <a:avLst/>
          </a:prstGeom>
        </p:spPr>
      </p:pic>
    </p:spTree>
    <p:extLst>
      <p:ext uri="{BB962C8B-B14F-4D97-AF65-F5344CB8AC3E}">
        <p14:creationId xmlns:p14="http://schemas.microsoft.com/office/powerpoint/2010/main" val="1327261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D88C285-F146-B24D-AC15-3315B0EDF7C7}"/>
              </a:ext>
            </a:extLst>
          </p:cNvPr>
          <p:cNvSpPr>
            <a:spLocks noGrp="1"/>
          </p:cNvSpPr>
          <p:nvPr>
            <p:ph type="title"/>
          </p:nvPr>
        </p:nvSpPr>
        <p:spPr/>
        <p:txBody>
          <a:bodyPr/>
          <a:lstStyle/>
          <a:p>
            <a:r>
              <a:rPr lang="ja-JP" altLang="en-US"/>
              <a:t>接続クライアントを生成</a:t>
            </a:r>
          </a:p>
        </p:txBody>
      </p:sp>
      <p:sp>
        <p:nvSpPr>
          <p:cNvPr id="5" name="テキスト プレースホルダー 4">
            <a:extLst>
              <a:ext uri="{FF2B5EF4-FFF2-40B4-BE49-F238E27FC236}">
                <a16:creationId xmlns:a16="http://schemas.microsoft.com/office/drawing/2014/main" id="{601C2044-E23B-3348-A211-63A2EF081357}"/>
              </a:ext>
            </a:extLst>
          </p:cNvPr>
          <p:cNvSpPr>
            <a:spLocks noGrp="1"/>
          </p:cNvSpPr>
          <p:nvPr>
            <p:ph type="body" idx="1"/>
          </p:nvPr>
        </p:nvSpPr>
        <p:spPr/>
        <p:txBody>
          <a:bodyPr/>
          <a:lstStyle/>
          <a:p>
            <a:r>
              <a:rPr lang="en-US" altLang="ja-JP" dirty="0" err="1"/>
              <a:t>CosmosClient</a:t>
            </a:r>
            <a:r>
              <a:rPr lang="en-US" altLang="ja-JP" dirty="0"/>
              <a:t> (</a:t>
            </a:r>
            <a:r>
              <a:rPr lang="ja-JP" altLang="en-US"/>
              <a:t>同期</a:t>
            </a:r>
            <a:r>
              <a:rPr lang="en-US" altLang="ja-JP" dirty="0"/>
              <a:t>) / </a:t>
            </a:r>
            <a:r>
              <a:rPr lang="en-US" altLang="ja-JP" dirty="0" err="1"/>
              <a:t>CosmosAsyncClient</a:t>
            </a:r>
            <a:r>
              <a:rPr lang="en-US" altLang="ja-JP" dirty="0"/>
              <a:t> (</a:t>
            </a:r>
            <a:r>
              <a:rPr lang="ja-JP" altLang="en-US"/>
              <a:t>非同期</a:t>
            </a:r>
            <a:r>
              <a:rPr lang="en-US" altLang="ja-JP" dirty="0"/>
              <a:t>)</a:t>
            </a:r>
          </a:p>
          <a:p>
            <a:endParaRPr lang="en-US" altLang="ja-JP" dirty="0"/>
          </a:p>
          <a:p>
            <a:r>
              <a:rPr lang="en-US" altLang="ja-JP" dirty="0" err="1"/>
              <a:t>CosmosClientBuilder</a:t>
            </a:r>
            <a:r>
              <a:rPr lang="en-US" altLang="ja-JP" dirty="0"/>
              <a:t> </a:t>
            </a:r>
            <a:r>
              <a:rPr lang="ja-JP" altLang="en-US"/>
              <a:t>を使用したクライアント生成</a:t>
            </a:r>
            <a:endParaRPr lang="en-US" altLang="ja-JP" dirty="0"/>
          </a:p>
          <a:p>
            <a:pPr lvl="1"/>
            <a:r>
              <a:rPr lang="en-US" altLang="ja-JP" dirty="0"/>
              <a:t>.endpoint :</a:t>
            </a:r>
            <a:r>
              <a:rPr lang="ja-JP" altLang="en-US"/>
              <a:t>ホスト名指定</a:t>
            </a:r>
            <a:endParaRPr lang="en-US" altLang="ja-JP" dirty="0"/>
          </a:p>
          <a:p>
            <a:pPr lvl="1"/>
            <a:r>
              <a:rPr lang="en-US" altLang="ja-JP" dirty="0"/>
              <a:t>.key :</a:t>
            </a:r>
            <a:r>
              <a:rPr lang="ja-JP" altLang="en-US"/>
              <a:t>キーを指定</a:t>
            </a:r>
            <a:endParaRPr lang="en-US" altLang="ja-JP" dirty="0"/>
          </a:p>
          <a:p>
            <a:pPr lvl="1"/>
            <a:r>
              <a:rPr lang="en-US" altLang="ja-JP" dirty="0"/>
              <a:t>.</a:t>
            </a:r>
            <a:r>
              <a:rPr lang="en-US" altLang="ja-JP" dirty="0" err="1"/>
              <a:t>preferredRegions</a:t>
            </a:r>
            <a:r>
              <a:rPr lang="en-US" altLang="ja-JP" dirty="0"/>
              <a:t> :</a:t>
            </a:r>
            <a:r>
              <a:rPr lang="ja-JP" altLang="en-US"/>
              <a:t>接続先リージョンを指定</a:t>
            </a:r>
            <a:r>
              <a:rPr lang="en-US" altLang="ja-JP" dirty="0"/>
              <a:t>(</a:t>
            </a:r>
            <a:r>
              <a:rPr lang="ja-JP" altLang="en-US"/>
              <a:t>任意</a:t>
            </a:r>
            <a:r>
              <a:rPr lang="en-US" altLang="ja-JP" dirty="0"/>
              <a:t>)</a:t>
            </a:r>
          </a:p>
          <a:p>
            <a:pPr lvl="1"/>
            <a:r>
              <a:rPr lang="en-US" altLang="ja-JP" dirty="0"/>
              <a:t>.</a:t>
            </a:r>
            <a:r>
              <a:rPr lang="en-US" altLang="ja-JP" dirty="0" err="1"/>
              <a:t>consistencyLevel</a:t>
            </a:r>
            <a:r>
              <a:rPr lang="en-US" altLang="ja-JP" dirty="0"/>
              <a:t> :</a:t>
            </a:r>
            <a:r>
              <a:rPr lang="ja-JP" altLang="en-US"/>
              <a:t>整合性を指定</a:t>
            </a:r>
            <a:r>
              <a:rPr lang="en-US" altLang="ja-JP" dirty="0"/>
              <a:t>(</a:t>
            </a:r>
            <a:r>
              <a:rPr lang="ja-JP" altLang="en-US"/>
              <a:t>任意</a:t>
            </a:r>
            <a:r>
              <a:rPr lang="en-US" altLang="ja-JP" dirty="0"/>
              <a:t>)</a:t>
            </a:r>
          </a:p>
          <a:p>
            <a:pPr lvl="1"/>
            <a:r>
              <a:rPr lang="en-US" altLang="ja-JP" dirty="0"/>
              <a:t>.</a:t>
            </a:r>
            <a:r>
              <a:rPr lang="en-US" altLang="ja-JP" dirty="0" err="1"/>
              <a:t>buildClient</a:t>
            </a:r>
            <a:r>
              <a:rPr lang="en-US" altLang="ja-JP" dirty="0"/>
              <a:t> :</a:t>
            </a:r>
            <a:r>
              <a:rPr lang="en-US" altLang="ja-JP" dirty="0" err="1"/>
              <a:t>CosmosClient</a:t>
            </a:r>
            <a:r>
              <a:rPr lang="en-US" altLang="ja-JP" dirty="0"/>
              <a:t> </a:t>
            </a:r>
            <a:r>
              <a:rPr lang="ja-JP" altLang="en-US"/>
              <a:t>を生成</a:t>
            </a:r>
            <a:endParaRPr lang="en-US" altLang="ja-JP" dirty="0"/>
          </a:p>
          <a:p>
            <a:pPr lvl="1"/>
            <a:r>
              <a:rPr lang="en-US" altLang="ja-JP" dirty="0"/>
              <a:t>.</a:t>
            </a:r>
            <a:r>
              <a:rPr lang="en-US" altLang="ja-JP" dirty="0" err="1"/>
              <a:t>buildAsyncClient</a:t>
            </a:r>
            <a:r>
              <a:rPr lang="en-US" altLang="ja-JP" dirty="0"/>
              <a:t> :</a:t>
            </a:r>
            <a:r>
              <a:rPr lang="en-US" altLang="ja-JP" dirty="0" err="1"/>
              <a:t>CosmosAsyncClient</a:t>
            </a:r>
            <a:r>
              <a:rPr lang="en-US" altLang="ja-JP" dirty="0"/>
              <a:t> </a:t>
            </a:r>
            <a:r>
              <a:rPr lang="ja-JP" altLang="en-US"/>
              <a:t>を生成</a:t>
            </a:r>
          </a:p>
        </p:txBody>
      </p:sp>
    </p:spTree>
    <p:extLst>
      <p:ext uri="{BB962C8B-B14F-4D97-AF65-F5344CB8AC3E}">
        <p14:creationId xmlns:p14="http://schemas.microsoft.com/office/powerpoint/2010/main" val="1867529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24503-7E5C-7F42-8B3E-B5E22C32DBFD}"/>
              </a:ext>
            </a:extLst>
          </p:cNvPr>
          <p:cNvSpPr>
            <a:spLocks noGrp="1"/>
          </p:cNvSpPr>
          <p:nvPr>
            <p:ph type="title"/>
          </p:nvPr>
        </p:nvSpPr>
        <p:spPr/>
        <p:txBody>
          <a:bodyPr/>
          <a:lstStyle/>
          <a:p>
            <a:r>
              <a:rPr kumimoji="1" lang="ja-JP" altLang="en-US"/>
              <a:t>例</a:t>
            </a:r>
            <a:r>
              <a:rPr kumimoji="1" lang="en-US" altLang="ja-JP" dirty="0"/>
              <a:t>: </a:t>
            </a:r>
            <a:r>
              <a:rPr kumimoji="1" lang="en-US" altLang="ja-JP" dirty="0" err="1"/>
              <a:t>CosmosClient</a:t>
            </a:r>
            <a:r>
              <a:rPr kumimoji="1" lang="en-US" altLang="ja-JP" dirty="0"/>
              <a:t> </a:t>
            </a:r>
            <a:r>
              <a:rPr kumimoji="1" lang="ja-JP" altLang="en-US"/>
              <a:t>を生成</a:t>
            </a:r>
          </a:p>
        </p:txBody>
      </p:sp>
      <p:sp>
        <p:nvSpPr>
          <p:cNvPr id="4" name="スライド番号プレースホルダー 3">
            <a:extLst>
              <a:ext uri="{FF2B5EF4-FFF2-40B4-BE49-F238E27FC236}">
                <a16:creationId xmlns:a16="http://schemas.microsoft.com/office/drawing/2014/main" id="{552A906D-88A9-5D45-8C26-E9F85C33272D}"/>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5" name="テキスト ボックス 4">
            <a:extLst>
              <a:ext uri="{FF2B5EF4-FFF2-40B4-BE49-F238E27FC236}">
                <a16:creationId xmlns:a16="http://schemas.microsoft.com/office/drawing/2014/main" id="{60304818-E547-6E46-86C7-C39EA3A5A765}"/>
              </a:ext>
            </a:extLst>
          </p:cNvPr>
          <p:cNvSpPr txBox="1"/>
          <p:nvPr/>
        </p:nvSpPr>
        <p:spPr>
          <a:xfrm>
            <a:off x="4099033" y="1668917"/>
            <a:ext cx="7577959" cy="2462213"/>
          </a:xfrm>
          <a:prstGeom prst="rect">
            <a:avLst/>
          </a:prstGeom>
          <a:solidFill>
            <a:schemeClr val="bg1"/>
          </a:solidFill>
        </p:spPr>
        <p:txBody>
          <a:bodyPr wrap="square" rtlCol="0">
            <a:spAutoFit/>
          </a:bodyPr>
          <a:lstStyle/>
          <a:p>
            <a:r>
              <a:rPr kumimoji="1" lang="en-US" altLang="ja-JP" dirty="0">
                <a:solidFill>
                  <a:srgbClr val="0070C0"/>
                </a:solidFill>
                <a:latin typeface="Meiryo UI" panose="020B0604030504040204" pitchFamily="34" charset="-128"/>
                <a:ea typeface="Meiryo UI" panose="020B0604030504040204" pitchFamily="34" charset="-128"/>
              </a:rPr>
              <a:t>private</a:t>
            </a:r>
            <a:r>
              <a:rPr kumimoji="1" lang="en-US" altLang="ja-JP" dirty="0">
                <a:solidFill>
                  <a:schemeClr val="tx1"/>
                </a:solidFill>
                <a:latin typeface="Meiryo UI" panose="020B0604030504040204" pitchFamily="34" charset="-128"/>
                <a:ea typeface="Meiryo UI" panose="020B0604030504040204" pitchFamily="34" charset="-128"/>
              </a:rPr>
              <a:t> </a:t>
            </a:r>
            <a:r>
              <a:rPr kumimoji="1" lang="en-US" altLang="ja-JP" dirty="0" err="1">
                <a:solidFill>
                  <a:srgbClr val="00B0F0"/>
                </a:solidFill>
                <a:latin typeface="Meiryo UI" panose="020B0604030504040204" pitchFamily="34" charset="-128"/>
                <a:ea typeface="Meiryo UI" panose="020B0604030504040204" pitchFamily="34" charset="-128"/>
              </a:rPr>
              <a:t>CosmosClient</a:t>
            </a:r>
            <a:r>
              <a:rPr kumimoji="1" lang="en-US" altLang="ja-JP" dirty="0">
                <a:solidFill>
                  <a:schemeClr val="tx1"/>
                </a:solidFill>
                <a:latin typeface="Meiryo UI" panose="020B0604030504040204" pitchFamily="34" charset="-128"/>
                <a:ea typeface="Meiryo UI" panose="020B0604030504040204" pitchFamily="34" charset="-128"/>
              </a:rPr>
              <a:t> client;</a:t>
            </a:r>
          </a:p>
          <a:p>
            <a:endParaRPr kumimoji="1" lang="en-US" altLang="ja-JP" dirty="0">
              <a:solidFill>
                <a:schemeClr val="tx1"/>
              </a:solidFill>
              <a:latin typeface="Meiryo UI" panose="020B0604030504040204" pitchFamily="34" charset="-128"/>
              <a:ea typeface="Meiryo UI" panose="020B0604030504040204" pitchFamily="34" charset="-128"/>
            </a:endParaRPr>
          </a:p>
          <a:p>
            <a:r>
              <a:rPr kumimoji="1" lang="en-US" altLang="ja-JP" dirty="0">
                <a:solidFill>
                  <a:srgbClr val="0070C0"/>
                </a:solidFill>
                <a:latin typeface="Meiryo UI" panose="020B0604030504040204" pitchFamily="34" charset="-128"/>
                <a:ea typeface="Meiryo UI" panose="020B0604030504040204" pitchFamily="34" charset="-128"/>
              </a:rPr>
              <a:t>private final</a:t>
            </a:r>
            <a:r>
              <a:rPr kumimoji="1" lang="en-US" altLang="ja-JP" dirty="0">
                <a:solidFill>
                  <a:schemeClr val="tx1"/>
                </a:solidFill>
                <a:latin typeface="Meiryo UI" panose="020B0604030504040204" pitchFamily="34" charset="-128"/>
                <a:ea typeface="Meiryo UI" panose="020B0604030504040204" pitchFamily="34" charset="-128"/>
              </a:rPr>
              <a:t> </a:t>
            </a:r>
            <a:r>
              <a:rPr kumimoji="1" lang="en-US" altLang="ja-JP" dirty="0">
                <a:solidFill>
                  <a:srgbClr val="00B0F0"/>
                </a:solidFill>
                <a:latin typeface="Meiryo UI" panose="020B0604030504040204" pitchFamily="34" charset="-128"/>
                <a:ea typeface="Meiryo UI" panose="020B0604030504040204" pitchFamily="34" charset="-128"/>
              </a:rPr>
              <a:t>String</a:t>
            </a:r>
            <a:r>
              <a:rPr kumimoji="1" lang="en-US" altLang="ja-JP" dirty="0">
                <a:solidFill>
                  <a:schemeClr val="tx1"/>
                </a:solidFill>
                <a:latin typeface="Meiryo UI" panose="020B0604030504040204" pitchFamily="34" charset="-128"/>
                <a:ea typeface="Meiryo UI" panose="020B0604030504040204" pitchFamily="34" charset="-128"/>
              </a:rPr>
              <a:t> HOST = </a:t>
            </a:r>
            <a:r>
              <a:rPr kumimoji="1" lang="en-US" altLang="ja-JP" dirty="0">
                <a:solidFill>
                  <a:srgbClr val="945200"/>
                </a:solidFill>
                <a:latin typeface="Meiryo UI" panose="020B0604030504040204" pitchFamily="34" charset="-128"/>
                <a:ea typeface="Meiryo UI" panose="020B0604030504040204" pitchFamily="34" charset="-128"/>
              </a:rPr>
              <a:t>“&lt;Cosmos DB </a:t>
            </a:r>
            <a:r>
              <a:rPr kumimoji="1" lang="ja-JP" altLang="en-US">
                <a:solidFill>
                  <a:srgbClr val="945200"/>
                </a:solidFill>
                <a:latin typeface="Meiryo UI" panose="020B0604030504040204" pitchFamily="34" charset="-128"/>
                <a:ea typeface="Meiryo UI" panose="020B0604030504040204" pitchFamily="34" charset="-128"/>
              </a:rPr>
              <a:t>のホスト</a:t>
            </a:r>
            <a:r>
              <a:rPr kumimoji="1" lang="en-US" altLang="ja-JP" dirty="0">
                <a:solidFill>
                  <a:srgbClr val="945200"/>
                </a:solidFill>
                <a:latin typeface="Meiryo UI" panose="020B0604030504040204" pitchFamily="34" charset="-128"/>
                <a:ea typeface="Meiryo UI" panose="020B0604030504040204" pitchFamily="34" charset="-128"/>
              </a:rPr>
              <a:t>&gt;”</a:t>
            </a:r>
            <a:r>
              <a:rPr kumimoji="1" lang="en-US" altLang="ja-JP" dirty="0">
                <a:solidFill>
                  <a:schemeClr val="tx1"/>
                </a:solidFill>
                <a:latin typeface="Meiryo UI" panose="020B0604030504040204" pitchFamily="34" charset="-128"/>
                <a:ea typeface="Meiryo UI" panose="020B0604030504040204" pitchFamily="34" charset="-128"/>
              </a:rPr>
              <a:t>;</a:t>
            </a:r>
          </a:p>
          <a:p>
            <a:r>
              <a:rPr kumimoji="1" lang="en-US" altLang="ja-JP" dirty="0">
                <a:solidFill>
                  <a:srgbClr val="0070C0"/>
                </a:solidFill>
                <a:latin typeface="Meiryo UI" panose="020B0604030504040204" pitchFamily="34" charset="-128"/>
                <a:ea typeface="Meiryo UI" panose="020B0604030504040204" pitchFamily="34" charset="-128"/>
              </a:rPr>
              <a:t>private final</a:t>
            </a:r>
            <a:r>
              <a:rPr kumimoji="1" lang="en-US" altLang="ja-JP" dirty="0">
                <a:solidFill>
                  <a:schemeClr val="tx1"/>
                </a:solidFill>
                <a:latin typeface="Meiryo UI" panose="020B0604030504040204" pitchFamily="34" charset="-128"/>
                <a:ea typeface="Meiryo UI" panose="020B0604030504040204" pitchFamily="34" charset="-128"/>
              </a:rPr>
              <a:t> </a:t>
            </a:r>
            <a:r>
              <a:rPr kumimoji="1" lang="en-US" altLang="ja-JP" dirty="0">
                <a:solidFill>
                  <a:srgbClr val="00B0F0"/>
                </a:solidFill>
                <a:latin typeface="Meiryo UI" panose="020B0604030504040204" pitchFamily="34" charset="-128"/>
                <a:ea typeface="Meiryo UI" panose="020B0604030504040204" pitchFamily="34" charset="-128"/>
              </a:rPr>
              <a:t>String</a:t>
            </a:r>
            <a:r>
              <a:rPr kumimoji="1" lang="en-US" altLang="ja-JP" dirty="0">
                <a:solidFill>
                  <a:schemeClr val="tx1"/>
                </a:solidFill>
                <a:latin typeface="Meiryo UI" panose="020B0604030504040204" pitchFamily="34" charset="-128"/>
                <a:ea typeface="Meiryo UI" panose="020B0604030504040204" pitchFamily="34" charset="-128"/>
              </a:rPr>
              <a:t> MASTER_KEY = </a:t>
            </a:r>
            <a:r>
              <a:rPr kumimoji="1" lang="en-US" altLang="ja-JP" dirty="0">
                <a:solidFill>
                  <a:srgbClr val="945200"/>
                </a:solidFill>
                <a:latin typeface="Meiryo UI" panose="020B0604030504040204" pitchFamily="34" charset="-128"/>
                <a:ea typeface="Meiryo UI" panose="020B0604030504040204" pitchFamily="34" charset="-128"/>
              </a:rPr>
              <a:t>“</a:t>
            </a:r>
            <a:r>
              <a:rPr kumimoji="1" lang="ja-JP" altLang="en-US">
                <a:solidFill>
                  <a:srgbClr val="945200"/>
                </a:solidFill>
                <a:latin typeface="Meiryo UI" panose="020B0604030504040204" pitchFamily="34" charset="-128"/>
                <a:ea typeface="Meiryo UI" panose="020B0604030504040204" pitchFamily="34" charset="-128"/>
              </a:rPr>
              <a:t>プライマリまたはセカンダリのパスワード</a:t>
            </a:r>
            <a:r>
              <a:rPr kumimoji="1" lang="en-US" altLang="ja-JP" dirty="0">
                <a:solidFill>
                  <a:srgbClr val="945200"/>
                </a:solidFill>
                <a:latin typeface="Meiryo UI" panose="020B0604030504040204" pitchFamily="34" charset="-128"/>
                <a:ea typeface="Meiryo UI" panose="020B0604030504040204" pitchFamily="34" charset="-128"/>
              </a:rPr>
              <a:t>”</a:t>
            </a:r>
            <a:r>
              <a:rPr kumimoji="1" lang="en-US" altLang="ja-JP" dirty="0">
                <a:solidFill>
                  <a:schemeClr val="tx1"/>
                </a:solidFill>
                <a:latin typeface="Meiryo UI" panose="020B0604030504040204" pitchFamily="34" charset="-128"/>
                <a:ea typeface="Meiryo UI" panose="020B0604030504040204" pitchFamily="34" charset="-128"/>
              </a:rPr>
              <a:t>;</a:t>
            </a:r>
          </a:p>
          <a:p>
            <a:endParaRPr kumimoji="1" lang="en-US" altLang="ja-JP" dirty="0">
              <a:solidFill>
                <a:schemeClr val="tx1"/>
              </a:solidFill>
              <a:latin typeface="Meiryo UI" panose="020B0604030504040204" pitchFamily="34" charset="-128"/>
              <a:ea typeface="Meiryo UI" panose="020B0604030504040204" pitchFamily="34" charset="-128"/>
            </a:endParaRPr>
          </a:p>
          <a:p>
            <a:r>
              <a:rPr kumimoji="1" lang="en-US" altLang="ja-JP" dirty="0">
                <a:solidFill>
                  <a:schemeClr val="tx1"/>
                </a:solidFill>
                <a:latin typeface="Meiryo UI" panose="020B0604030504040204" pitchFamily="34" charset="-128"/>
                <a:ea typeface="Meiryo UI" panose="020B0604030504040204" pitchFamily="34" charset="-128"/>
              </a:rPr>
              <a:t>client = </a:t>
            </a:r>
            <a:r>
              <a:rPr kumimoji="1" lang="en-US" altLang="ja-JP" dirty="0">
                <a:solidFill>
                  <a:srgbClr val="942093"/>
                </a:solidFill>
                <a:latin typeface="Meiryo UI" panose="020B0604030504040204" pitchFamily="34" charset="-128"/>
                <a:ea typeface="Meiryo UI" panose="020B0604030504040204" pitchFamily="34" charset="-128"/>
              </a:rPr>
              <a:t>new</a:t>
            </a:r>
            <a:r>
              <a:rPr kumimoji="1" lang="en-US" altLang="ja-JP" dirty="0">
                <a:solidFill>
                  <a:schemeClr val="tx1"/>
                </a:solidFill>
                <a:latin typeface="Meiryo UI" panose="020B0604030504040204" pitchFamily="34" charset="-128"/>
                <a:ea typeface="Meiryo UI" panose="020B0604030504040204" pitchFamily="34" charset="-128"/>
              </a:rPr>
              <a:t> </a:t>
            </a:r>
            <a:r>
              <a:rPr kumimoji="1" lang="en-US" altLang="ja-JP" dirty="0" err="1">
                <a:solidFill>
                  <a:srgbClr val="AC8E68"/>
                </a:solidFill>
                <a:latin typeface="Meiryo UI" panose="020B0604030504040204" pitchFamily="34" charset="-128"/>
                <a:ea typeface="Meiryo UI" panose="020B0604030504040204" pitchFamily="34" charset="-128"/>
              </a:rPr>
              <a:t>CosmosClientBuilder</a:t>
            </a:r>
            <a:r>
              <a:rPr kumimoji="1" lang="en-US" altLang="ja-JP" dirty="0">
                <a:solidFill>
                  <a:schemeClr val="tx1"/>
                </a:solidFill>
                <a:latin typeface="Meiryo UI" panose="020B0604030504040204" pitchFamily="34" charset="-128"/>
                <a:ea typeface="Meiryo UI" panose="020B0604030504040204" pitchFamily="34" charset="-128"/>
              </a:rPr>
              <a:t>()</a:t>
            </a:r>
          </a:p>
          <a:p>
            <a:r>
              <a:rPr kumimoji="1" lang="en-US" altLang="ja-JP" dirty="0">
                <a:solidFill>
                  <a:schemeClr val="tx1"/>
                </a:solidFill>
                <a:latin typeface="Meiryo UI" panose="020B0604030504040204" pitchFamily="34" charset="-128"/>
                <a:ea typeface="Meiryo UI" panose="020B0604030504040204" pitchFamily="34" charset="-128"/>
              </a:rPr>
              <a:t>    .</a:t>
            </a:r>
            <a:r>
              <a:rPr kumimoji="1" lang="en-US" altLang="ja-JP" dirty="0">
                <a:solidFill>
                  <a:srgbClr val="AC8E68"/>
                </a:solidFill>
                <a:latin typeface="Meiryo UI" panose="020B0604030504040204" pitchFamily="34" charset="-128"/>
                <a:ea typeface="Meiryo UI" panose="020B0604030504040204" pitchFamily="34" charset="-128"/>
              </a:rPr>
              <a:t>endpoint</a:t>
            </a:r>
            <a:r>
              <a:rPr kumimoji="1" lang="en-US" altLang="ja-JP" dirty="0">
                <a:solidFill>
                  <a:schemeClr val="tx1"/>
                </a:solidFill>
                <a:latin typeface="Meiryo UI" panose="020B0604030504040204" pitchFamily="34" charset="-128"/>
                <a:ea typeface="Meiryo UI" panose="020B0604030504040204" pitchFamily="34" charset="-128"/>
              </a:rPr>
              <a:t>(HOST)</a:t>
            </a:r>
          </a:p>
          <a:p>
            <a:r>
              <a:rPr kumimoji="1" lang="en-US" altLang="ja-JP" dirty="0">
                <a:solidFill>
                  <a:schemeClr val="tx1"/>
                </a:solidFill>
                <a:latin typeface="Meiryo UI" panose="020B0604030504040204" pitchFamily="34" charset="-128"/>
                <a:ea typeface="Meiryo UI" panose="020B0604030504040204" pitchFamily="34" charset="-128"/>
              </a:rPr>
              <a:t>    .</a:t>
            </a:r>
            <a:r>
              <a:rPr kumimoji="1" lang="en-US" altLang="ja-JP" dirty="0">
                <a:solidFill>
                  <a:srgbClr val="AC8E68"/>
                </a:solidFill>
                <a:latin typeface="Meiryo UI" panose="020B0604030504040204" pitchFamily="34" charset="-128"/>
                <a:ea typeface="Meiryo UI" panose="020B0604030504040204" pitchFamily="34" charset="-128"/>
              </a:rPr>
              <a:t>key</a:t>
            </a:r>
            <a:r>
              <a:rPr kumimoji="1" lang="en-US" altLang="ja-JP" dirty="0">
                <a:solidFill>
                  <a:schemeClr val="tx1"/>
                </a:solidFill>
                <a:latin typeface="Meiryo UI" panose="020B0604030504040204" pitchFamily="34" charset="-128"/>
                <a:ea typeface="Meiryo UI" panose="020B0604030504040204" pitchFamily="34" charset="-128"/>
              </a:rPr>
              <a:t>(MASTER_KEY)</a:t>
            </a:r>
          </a:p>
          <a:p>
            <a:r>
              <a:rPr kumimoji="1" lang="en-US" altLang="ja-JP" dirty="0">
                <a:solidFill>
                  <a:schemeClr val="tx1"/>
                </a:solidFill>
                <a:latin typeface="Meiryo UI" panose="020B0604030504040204" pitchFamily="34" charset="-128"/>
                <a:ea typeface="Meiryo UI" panose="020B0604030504040204" pitchFamily="34" charset="-128"/>
              </a:rPr>
              <a:t>    .</a:t>
            </a:r>
            <a:r>
              <a:rPr kumimoji="1" lang="en-US" altLang="ja-JP" dirty="0" err="1">
                <a:solidFill>
                  <a:srgbClr val="AC8E68"/>
                </a:solidFill>
                <a:latin typeface="Meiryo UI" panose="020B0604030504040204" pitchFamily="34" charset="-128"/>
                <a:ea typeface="Meiryo UI" panose="020B0604030504040204" pitchFamily="34" charset="-128"/>
              </a:rPr>
              <a:t>preferredRegions</a:t>
            </a:r>
            <a:r>
              <a:rPr kumimoji="1" lang="en-US" altLang="ja-JP" dirty="0">
                <a:solidFill>
                  <a:schemeClr val="tx1"/>
                </a:solidFill>
                <a:latin typeface="Meiryo UI" panose="020B0604030504040204" pitchFamily="34" charset="-128"/>
                <a:ea typeface="Meiryo UI" panose="020B0604030504040204" pitchFamily="34" charset="-128"/>
              </a:rPr>
              <a:t>(</a:t>
            </a:r>
            <a:r>
              <a:rPr kumimoji="1" lang="en-US" altLang="ja-JP" dirty="0" err="1">
                <a:solidFill>
                  <a:schemeClr val="tx1"/>
                </a:solidFill>
                <a:latin typeface="Meiryo UI" panose="020B0604030504040204" pitchFamily="34" charset="-128"/>
                <a:ea typeface="Meiryo UI" panose="020B0604030504040204" pitchFamily="34" charset="-128"/>
              </a:rPr>
              <a:t>Collection.singletonList</a:t>
            </a:r>
            <a:r>
              <a:rPr kumimoji="1" lang="en-US" altLang="ja-JP" dirty="0">
                <a:solidFill>
                  <a:schemeClr val="tx1"/>
                </a:solidFill>
                <a:latin typeface="Meiryo UI" panose="020B0604030504040204" pitchFamily="34" charset="-128"/>
                <a:ea typeface="Meiryo UI" panose="020B0604030504040204" pitchFamily="34" charset="-128"/>
              </a:rPr>
              <a:t>(</a:t>
            </a:r>
            <a:r>
              <a:rPr kumimoji="1" lang="en-US" altLang="ja-JP" dirty="0">
                <a:solidFill>
                  <a:srgbClr val="945200"/>
                </a:solidFill>
                <a:latin typeface="Meiryo UI" panose="020B0604030504040204" pitchFamily="34" charset="-128"/>
                <a:ea typeface="Meiryo UI" panose="020B0604030504040204" pitchFamily="34" charset="-128"/>
              </a:rPr>
              <a:t>“Japan East”</a:t>
            </a:r>
            <a:r>
              <a:rPr kumimoji="1" lang="en-US" altLang="ja-JP" dirty="0">
                <a:solidFill>
                  <a:schemeClr val="tx1"/>
                </a:solidFill>
                <a:latin typeface="Meiryo UI" panose="020B0604030504040204" pitchFamily="34" charset="-128"/>
                <a:ea typeface="Meiryo UI" panose="020B0604030504040204" pitchFamily="34" charset="-128"/>
              </a:rPr>
              <a:t>))</a:t>
            </a:r>
          </a:p>
          <a:p>
            <a:r>
              <a:rPr kumimoji="1" lang="en-US" altLang="ja-JP" dirty="0">
                <a:solidFill>
                  <a:schemeClr val="tx1"/>
                </a:solidFill>
                <a:latin typeface="Meiryo UI" panose="020B0604030504040204" pitchFamily="34" charset="-128"/>
                <a:ea typeface="Meiryo UI" panose="020B0604030504040204" pitchFamily="34" charset="-128"/>
              </a:rPr>
              <a:t>    .</a:t>
            </a:r>
            <a:r>
              <a:rPr kumimoji="1" lang="en-US" altLang="ja-JP" dirty="0" err="1">
                <a:solidFill>
                  <a:srgbClr val="AC8E68"/>
                </a:solidFill>
                <a:latin typeface="Meiryo UI" panose="020B0604030504040204" pitchFamily="34" charset="-128"/>
                <a:ea typeface="Meiryo UI" panose="020B0604030504040204" pitchFamily="34" charset="-128"/>
              </a:rPr>
              <a:t>consistencyLevel</a:t>
            </a:r>
            <a:r>
              <a:rPr kumimoji="1" lang="en-US" altLang="ja-JP" dirty="0">
                <a:solidFill>
                  <a:schemeClr val="tx1"/>
                </a:solidFill>
                <a:latin typeface="Meiryo UI" panose="020B0604030504040204" pitchFamily="34" charset="-128"/>
                <a:ea typeface="Meiryo UI" panose="020B0604030504040204" pitchFamily="34" charset="-128"/>
              </a:rPr>
              <a:t>(</a:t>
            </a:r>
            <a:r>
              <a:rPr kumimoji="1" lang="en-US" altLang="ja-JP" dirty="0" err="1">
                <a:solidFill>
                  <a:schemeClr val="tx1"/>
                </a:solidFill>
                <a:latin typeface="Meiryo UI" panose="020B0604030504040204" pitchFamily="34" charset="-128"/>
                <a:ea typeface="Meiryo UI" panose="020B0604030504040204" pitchFamily="34" charset="-128"/>
              </a:rPr>
              <a:t>ConsistencyLevel.SESSION</a:t>
            </a:r>
            <a:r>
              <a:rPr kumimoji="1" lang="en-US" altLang="ja-JP" dirty="0">
                <a:solidFill>
                  <a:schemeClr val="tx1"/>
                </a:solidFill>
                <a:latin typeface="Meiryo UI" panose="020B0604030504040204" pitchFamily="34" charset="-128"/>
                <a:ea typeface="Meiryo UI" panose="020B0604030504040204" pitchFamily="34" charset="-128"/>
              </a:rPr>
              <a:t>)</a:t>
            </a:r>
          </a:p>
          <a:p>
            <a:r>
              <a:rPr kumimoji="1" lang="en-US" altLang="ja-JP" dirty="0">
                <a:solidFill>
                  <a:schemeClr val="tx1"/>
                </a:solidFill>
                <a:latin typeface="Meiryo UI" panose="020B0604030504040204" pitchFamily="34" charset="-128"/>
                <a:ea typeface="Meiryo UI" panose="020B0604030504040204" pitchFamily="34" charset="-128"/>
              </a:rPr>
              <a:t>    .</a:t>
            </a:r>
            <a:r>
              <a:rPr kumimoji="1" lang="en-US" altLang="ja-JP" dirty="0" err="1">
                <a:solidFill>
                  <a:srgbClr val="AC8E68"/>
                </a:solidFill>
                <a:latin typeface="Meiryo UI" panose="020B0604030504040204" pitchFamily="34" charset="-128"/>
                <a:ea typeface="Meiryo UI" panose="020B0604030504040204" pitchFamily="34" charset="-128"/>
              </a:rPr>
              <a:t>buildClient</a:t>
            </a:r>
            <a:r>
              <a:rPr kumimoji="1" lang="en-US" altLang="ja-JP" dirty="0">
                <a:solidFill>
                  <a:schemeClr val="tx1"/>
                </a:solidFill>
                <a:latin typeface="Meiryo UI" panose="020B0604030504040204" pitchFamily="34" charset="-128"/>
                <a:ea typeface="Meiryo UI" panose="020B0604030504040204" pitchFamily="34" charset="-128"/>
              </a:rPr>
              <a:t>(); </a:t>
            </a:r>
            <a:endParaRPr kumimoji="1" lang="ja-JP" altLang="en-US">
              <a:solidFill>
                <a:schemeClr val="tx1"/>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55930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AD8252B-D407-F844-B9BD-0A15A3A63D2A}"/>
              </a:ext>
            </a:extLst>
          </p:cNvPr>
          <p:cNvSpPr>
            <a:spLocks noGrp="1"/>
          </p:cNvSpPr>
          <p:nvPr>
            <p:ph type="title"/>
          </p:nvPr>
        </p:nvSpPr>
        <p:spPr/>
        <p:txBody>
          <a:bodyPr/>
          <a:lstStyle/>
          <a:p>
            <a:r>
              <a:rPr lang="en-US" altLang="ja-JP" dirty="0"/>
              <a:t>Agenda</a:t>
            </a:r>
            <a:endParaRPr lang="ja-JP" altLang="en-US"/>
          </a:p>
        </p:txBody>
      </p:sp>
      <p:sp>
        <p:nvSpPr>
          <p:cNvPr id="5" name="テキスト プレースホルダー 4">
            <a:extLst>
              <a:ext uri="{FF2B5EF4-FFF2-40B4-BE49-F238E27FC236}">
                <a16:creationId xmlns:a16="http://schemas.microsoft.com/office/drawing/2014/main" id="{8D047497-A4CA-FC4C-A430-89CFDA8A63A5}"/>
              </a:ext>
            </a:extLst>
          </p:cNvPr>
          <p:cNvSpPr>
            <a:spLocks noGrp="1"/>
          </p:cNvSpPr>
          <p:nvPr>
            <p:ph type="body" idx="1"/>
          </p:nvPr>
        </p:nvSpPr>
        <p:spPr/>
        <p:txBody>
          <a:bodyPr/>
          <a:lstStyle/>
          <a:p>
            <a:r>
              <a:rPr lang="en-US" altLang="ja-JP" dirty="0"/>
              <a:t>Azure Cosmos DB </a:t>
            </a:r>
            <a:r>
              <a:rPr lang="ja-JP" altLang="en-US"/>
              <a:t>概要</a:t>
            </a:r>
            <a:endParaRPr lang="en-US" altLang="ja-JP" dirty="0"/>
          </a:p>
          <a:p>
            <a:endParaRPr lang="en-US" altLang="ja-JP" dirty="0"/>
          </a:p>
          <a:p>
            <a:r>
              <a:rPr lang="en-US" altLang="ja-JP" dirty="0"/>
              <a:t>Azure Cosmos DB Java SDK</a:t>
            </a:r>
          </a:p>
          <a:p>
            <a:endParaRPr lang="en-US" altLang="ja-JP" dirty="0"/>
          </a:p>
          <a:p>
            <a:r>
              <a:rPr lang="en-US" altLang="ja-JP" dirty="0"/>
              <a:t>Azure Cosmos DB </a:t>
            </a:r>
            <a:r>
              <a:rPr lang="ja-JP" altLang="en-US"/>
              <a:t>を使用した</a:t>
            </a:r>
            <a:r>
              <a:rPr lang="en-US" altLang="ja-JP" dirty="0"/>
              <a:t> Java </a:t>
            </a:r>
            <a:r>
              <a:rPr lang="ja-JP" altLang="en-US"/>
              <a:t>アプリ開発</a:t>
            </a:r>
            <a:endParaRPr lang="en-US" altLang="ja-JP" dirty="0"/>
          </a:p>
          <a:p>
            <a:pPr lvl="1"/>
            <a:r>
              <a:rPr lang="ja-JP" altLang="en-US"/>
              <a:t>環境作成</a:t>
            </a:r>
            <a:endParaRPr lang="en-US" altLang="ja-JP" dirty="0"/>
          </a:p>
          <a:p>
            <a:pPr lvl="1"/>
            <a:r>
              <a:rPr lang="en-US" altLang="ja-JP" dirty="0"/>
              <a:t>Azure Cosmos DB </a:t>
            </a:r>
            <a:r>
              <a:rPr lang="ja-JP" altLang="en-US"/>
              <a:t>への接続</a:t>
            </a:r>
            <a:endParaRPr lang="en-US" altLang="ja-JP" dirty="0"/>
          </a:p>
          <a:p>
            <a:pPr lvl="1"/>
            <a:r>
              <a:rPr lang="en-US" altLang="ja-JP" dirty="0"/>
              <a:t>Azure Cosmos DB </a:t>
            </a:r>
            <a:r>
              <a:rPr lang="ja-JP" altLang="en-US"/>
              <a:t>へのクエリ実行</a:t>
            </a:r>
            <a:endParaRPr lang="en-US" altLang="ja-JP" dirty="0"/>
          </a:p>
          <a:p>
            <a:pPr lvl="1"/>
            <a:r>
              <a:rPr lang="en-US" altLang="ja-JP" dirty="0"/>
              <a:t>Azure Cosmos DB </a:t>
            </a:r>
            <a:r>
              <a:rPr lang="ja-JP" altLang="en-US"/>
              <a:t>変更フィードの取得</a:t>
            </a:r>
            <a:endParaRPr lang="en-US" altLang="ja-JP" dirty="0"/>
          </a:p>
        </p:txBody>
      </p:sp>
      <p:sp>
        <p:nvSpPr>
          <p:cNvPr id="6" name="スライド番号プレースホルダー 5">
            <a:extLst>
              <a:ext uri="{FF2B5EF4-FFF2-40B4-BE49-F238E27FC236}">
                <a16:creationId xmlns:a16="http://schemas.microsoft.com/office/drawing/2014/main" id="{F7CEDE61-703E-9742-8561-29612E827616}"/>
              </a:ext>
            </a:extLst>
          </p:cNvPr>
          <p:cNvSpPr>
            <a:spLocks noGrp="1"/>
          </p:cNvSpPr>
          <p:nvPr>
            <p:ph type="sldNum" idx="12"/>
          </p:nvPr>
        </p:nvSpPr>
        <p:spPr/>
        <p:txBody>
          <a:bodyPr/>
          <a:lstStyle/>
          <a:p>
            <a:fld id="{00000000-1234-1234-1234-123412341234}" type="slidenum">
              <a:rPr lang="en-US" smtClean="0"/>
              <a:pPr/>
              <a:t>3</a:t>
            </a:fld>
            <a:endParaRPr lang="en-US"/>
          </a:p>
        </p:txBody>
      </p:sp>
    </p:spTree>
    <p:extLst>
      <p:ext uri="{BB962C8B-B14F-4D97-AF65-F5344CB8AC3E}">
        <p14:creationId xmlns:p14="http://schemas.microsoft.com/office/powerpoint/2010/main" val="1436177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04B2B21-74F3-D54F-A6CE-EDFCCB34D5D7}"/>
              </a:ext>
            </a:extLst>
          </p:cNvPr>
          <p:cNvSpPr>
            <a:spLocks noGrp="1"/>
          </p:cNvSpPr>
          <p:nvPr>
            <p:ph type="title"/>
          </p:nvPr>
        </p:nvSpPr>
        <p:spPr/>
        <p:txBody>
          <a:bodyPr/>
          <a:lstStyle/>
          <a:p>
            <a:r>
              <a:rPr lang="ja-JP" altLang="en-US"/>
              <a:t>データベースを作成・取得</a:t>
            </a:r>
          </a:p>
        </p:txBody>
      </p:sp>
      <p:sp>
        <p:nvSpPr>
          <p:cNvPr id="5" name="テキスト プレースホルダー 4">
            <a:extLst>
              <a:ext uri="{FF2B5EF4-FFF2-40B4-BE49-F238E27FC236}">
                <a16:creationId xmlns:a16="http://schemas.microsoft.com/office/drawing/2014/main" id="{3FCE6B6F-814B-524A-A07F-8E069D9DFC5A}"/>
              </a:ext>
            </a:extLst>
          </p:cNvPr>
          <p:cNvSpPr>
            <a:spLocks noGrp="1"/>
          </p:cNvSpPr>
          <p:nvPr>
            <p:ph type="body" idx="1"/>
          </p:nvPr>
        </p:nvSpPr>
        <p:spPr/>
        <p:txBody>
          <a:bodyPr/>
          <a:lstStyle/>
          <a:p>
            <a:r>
              <a:rPr lang="en-US" altLang="ja-JP" dirty="0" err="1"/>
              <a:t>CosmosDatabase</a:t>
            </a:r>
            <a:endParaRPr lang="en-US" altLang="ja-JP" dirty="0"/>
          </a:p>
          <a:p>
            <a:endParaRPr lang="en-US" altLang="ja-JP" dirty="0"/>
          </a:p>
          <a:p>
            <a:r>
              <a:rPr lang="en-US" altLang="ja-JP" dirty="0" err="1"/>
              <a:t>CosmosClient</a:t>
            </a:r>
            <a:r>
              <a:rPr lang="en-US" altLang="ja-JP" dirty="0"/>
              <a:t> </a:t>
            </a:r>
            <a:r>
              <a:rPr lang="ja-JP" altLang="en-US"/>
              <a:t>を使用してデータベースを作成</a:t>
            </a:r>
            <a:endParaRPr lang="en-US" altLang="ja-JP" dirty="0"/>
          </a:p>
          <a:p>
            <a:pPr lvl="1"/>
            <a:r>
              <a:rPr lang="en-US" altLang="ja-JP" dirty="0" err="1"/>
              <a:t>createDatabase</a:t>
            </a:r>
            <a:r>
              <a:rPr lang="en-US" altLang="ja-JP" dirty="0"/>
              <a:t> :DB </a:t>
            </a:r>
            <a:r>
              <a:rPr lang="ja-JP" altLang="en-US"/>
              <a:t>を新規作成</a:t>
            </a:r>
            <a:endParaRPr lang="en-US" altLang="ja-JP" dirty="0"/>
          </a:p>
          <a:p>
            <a:pPr lvl="1"/>
            <a:r>
              <a:rPr lang="en-US" altLang="ja-JP" dirty="0" err="1"/>
              <a:t>createDatabaseIfNotExists</a:t>
            </a:r>
            <a:r>
              <a:rPr lang="en-US" altLang="ja-JP" dirty="0"/>
              <a:t> :</a:t>
            </a:r>
            <a:r>
              <a:rPr lang="ja-JP" altLang="en-US"/>
              <a:t>指定した</a:t>
            </a:r>
            <a:r>
              <a:rPr lang="en-US" altLang="ja-JP" dirty="0"/>
              <a:t> DB </a:t>
            </a:r>
            <a:r>
              <a:rPr lang="ja-JP" altLang="en-US"/>
              <a:t>がなければ新規作成</a:t>
            </a:r>
            <a:endParaRPr lang="en-US" altLang="ja-JP" dirty="0"/>
          </a:p>
          <a:p>
            <a:pPr lvl="1"/>
            <a:r>
              <a:rPr lang="en-US" altLang="ja-JP" dirty="0" err="1"/>
              <a:t>getDatabase</a:t>
            </a:r>
            <a:r>
              <a:rPr lang="en-US" altLang="ja-JP" dirty="0"/>
              <a:t> : </a:t>
            </a:r>
            <a:r>
              <a:rPr lang="ja-JP" altLang="en-US"/>
              <a:t>指定した</a:t>
            </a:r>
            <a:r>
              <a:rPr lang="en-US" altLang="ja-JP" dirty="0"/>
              <a:t> id </a:t>
            </a:r>
            <a:r>
              <a:rPr lang="ja-JP" altLang="en-US"/>
              <a:t>に紐づくデータベースクライアントを取得</a:t>
            </a:r>
            <a:endParaRPr lang="en-US" altLang="ja-JP" dirty="0"/>
          </a:p>
          <a:p>
            <a:pPr lvl="1"/>
            <a:endParaRPr lang="ja-JP" altLang="en-US"/>
          </a:p>
        </p:txBody>
      </p:sp>
    </p:spTree>
    <p:extLst>
      <p:ext uri="{BB962C8B-B14F-4D97-AF65-F5344CB8AC3E}">
        <p14:creationId xmlns:p14="http://schemas.microsoft.com/office/powerpoint/2010/main" val="2213264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24503-7E5C-7F42-8B3E-B5E22C32DBFD}"/>
              </a:ext>
            </a:extLst>
          </p:cNvPr>
          <p:cNvSpPr>
            <a:spLocks noGrp="1"/>
          </p:cNvSpPr>
          <p:nvPr>
            <p:ph type="title"/>
          </p:nvPr>
        </p:nvSpPr>
        <p:spPr/>
        <p:txBody>
          <a:bodyPr/>
          <a:lstStyle/>
          <a:p>
            <a:r>
              <a:rPr kumimoji="1" lang="ja-JP" altLang="en-US"/>
              <a:t>例</a:t>
            </a:r>
            <a:r>
              <a:rPr kumimoji="1" lang="en-US" altLang="ja-JP" dirty="0"/>
              <a:t>: </a:t>
            </a:r>
            <a:r>
              <a:rPr kumimoji="1" lang="en-US" altLang="ja-JP" dirty="0" err="1"/>
              <a:t>CosmosDatabase</a:t>
            </a:r>
            <a:r>
              <a:rPr kumimoji="1" lang="en-US" altLang="ja-JP" dirty="0"/>
              <a:t> </a:t>
            </a:r>
            <a:r>
              <a:rPr kumimoji="1" lang="ja-JP" altLang="en-US"/>
              <a:t>を生成</a:t>
            </a:r>
          </a:p>
        </p:txBody>
      </p:sp>
      <p:sp>
        <p:nvSpPr>
          <p:cNvPr id="4" name="スライド番号プレースホルダー 3">
            <a:extLst>
              <a:ext uri="{FF2B5EF4-FFF2-40B4-BE49-F238E27FC236}">
                <a16:creationId xmlns:a16="http://schemas.microsoft.com/office/drawing/2014/main" id="{552A906D-88A9-5D45-8C26-E9F85C33272D}"/>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5" name="テキスト ボックス 4">
            <a:extLst>
              <a:ext uri="{FF2B5EF4-FFF2-40B4-BE49-F238E27FC236}">
                <a16:creationId xmlns:a16="http://schemas.microsoft.com/office/drawing/2014/main" id="{60304818-E547-6E46-86C7-C39EA3A5A765}"/>
              </a:ext>
            </a:extLst>
          </p:cNvPr>
          <p:cNvSpPr txBox="1"/>
          <p:nvPr/>
        </p:nvSpPr>
        <p:spPr>
          <a:xfrm>
            <a:off x="4099033" y="1668917"/>
            <a:ext cx="7577959" cy="2246769"/>
          </a:xfrm>
          <a:prstGeom prst="rect">
            <a:avLst/>
          </a:prstGeom>
          <a:solidFill>
            <a:schemeClr val="bg1"/>
          </a:solidFill>
        </p:spPr>
        <p:txBody>
          <a:bodyPr wrap="square" rtlCol="0">
            <a:spAutoFit/>
          </a:bodyPr>
          <a:lstStyle/>
          <a:p>
            <a:r>
              <a:rPr kumimoji="1" lang="en-US" altLang="ja-JP" dirty="0">
                <a:solidFill>
                  <a:srgbClr val="0070C0"/>
                </a:solidFill>
                <a:latin typeface="Meiryo UI" panose="020B0604030504040204" pitchFamily="34" charset="-128"/>
                <a:ea typeface="Meiryo UI" panose="020B0604030504040204" pitchFamily="34" charset="-128"/>
              </a:rPr>
              <a:t>private</a:t>
            </a:r>
            <a:r>
              <a:rPr kumimoji="1" lang="en-US" altLang="ja-JP" dirty="0">
                <a:solidFill>
                  <a:schemeClr val="tx1"/>
                </a:solidFill>
                <a:latin typeface="Meiryo UI" panose="020B0604030504040204" pitchFamily="34" charset="-128"/>
                <a:ea typeface="Meiryo UI" panose="020B0604030504040204" pitchFamily="34" charset="-128"/>
              </a:rPr>
              <a:t> </a:t>
            </a:r>
            <a:r>
              <a:rPr kumimoji="1" lang="en-US" altLang="ja-JP" dirty="0" err="1">
                <a:solidFill>
                  <a:srgbClr val="00B0F0"/>
                </a:solidFill>
                <a:latin typeface="Meiryo UI" panose="020B0604030504040204" pitchFamily="34" charset="-128"/>
                <a:ea typeface="Meiryo UI" panose="020B0604030504040204" pitchFamily="34" charset="-128"/>
              </a:rPr>
              <a:t>CosmosClient</a:t>
            </a:r>
            <a:r>
              <a:rPr kumimoji="1" lang="en-US" altLang="ja-JP" dirty="0">
                <a:solidFill>
                  <a:schemeClr val="tx1"/>
                </a:solidFill>
                <a:latin typeface="Meiryo UI" panose="020B0604030504040204" pitchFamily="34" charset="-128"/>
                <a:ea typeface="Meiryo UI" panose="020B0604030504040204" pitchFamily="34" charset="-128"/>
              </a:rPr>
              <a:t> client;</a:t>
            </a:r>
          </a:p>
          <a:p>
            <a:r>
              <a:rPr kumimoji="1" lang="en-US" altLang="ja-JP" dirty="0">
                <a:solidFill>
                  <a:srgbClr val="0070C0"/>
                </a:solidFill>
                <a:latin typeface="Meiryo UI" panose="020B0604030504040204" pitchFamily="34" charset="-128"/>
                <a:ea typeface="Meiryo UI" panose="020B0604030504040204" pitchFamily="34" charset="-128"/>
              </a:rPr>
              <a:t>private</a:t>
            </a:r>
            <a:r>
              <a:rPr kumimoji="1" lang="en-US" altLang="ja-JP" dirty="0">
                <a:solidFill>
                  <a:schemeClr val="tx1"/>
                </a:solidFill>
                <a:latin typeface="Meiryo UI" panose="020B0604030504040204" pitchFamily="34" charset="-128"/>
                <a:ea typeface="Meiryo UI" panose="020B0604030504040204" pitchFamily="34" charset="-128"/>
              </a:rPr>
              <a:t> </a:t>
            </a:r>
            <a:r>
              <a:rPr kumimoji="1" lang="en-US" altLang="ja-JP" dirty="0" err="1">
                <a:solidFill>
                  <a:srgbClr val="00B0F0"/>
                </a:solidFill>
                <a:latin typeface="Meiryo UI" panose="020B0604030504040204" pitchFamily="34" charset="-128"/>
                <a:ea typeface="Meiryo UI" panose="020B0604030504040204" pitchFamily="34" charset="-128"/>
              </a:rPr>
              <a:t>CosmosDatabas</a:t>
            </a:r>
            <a:r>
              <a:rPr kumimoji="1" lang="en-US" altLang="ja-JP" dirty="0" err="1">
                <a:solidFill>
                  <a:schemeClr val="tx1"/>
                </a:solidFill>
                <a:latin typeface="Meiryo UI" panose="020B0604030504040204" pitchFamily="34" charset="-128"/>
                <a:ea typeface="Meiryo UI" panose="020B0604030504040204" pitchFamily="34" charset="-128"/>
              </a:rPr>
              <a:t>e</a:t>
            </a:r>
            <a:r>
              <a:rPr kumimoji="1" lang="en-US" altLang="ja-JP" dirty="0">
                <a:solidFill>
                  <a:schemeClr val="tx1"/>
                </a:solidFill>
                <a:latin typeface="Meiryo UI" panose="020B0604030504040204" pitchFamily="34" charset="-128"/>
                <a:ea typeface="Meiryo UI" panose="020B0604030504040204" pitchFamily="34" charset="-128"/>
              </a:rPr>
              <a:t> database;</a:t>
            </a:r>
          </a:p>
          <a:p>
            <a:endParaRPr kumimoji="1" lang="en-US" altLang="ja-JP" dirty="0">
              <a:solidFill>
                <a:schemeClr val="tx1"/>
              </a:solidFill>
              <a:latin typeface="Meiryo UI" panose="020B0604030504040204" pitchFamily="34" charset="-128"/>
              <a:ea typeface="Meiryo UI" panose="020B0604030504040204" pitchFamily="34" charset="-128"/>
            </a:endParaRPr>
          </a:p>
          <a:p>
            <a:r>
              <a:rPr kumimoji="1" lang="en-US" altLang="ja-JP" dirty="0">
                <a:solidFill>
                  <a:srgbClr val="0070C0"/>
                </a:solidFill>
                <a:latin typeface="Meiryo UI" panose="020B0604030504040204" pitchFamily="34" charset="-128"/>
                <a:ea typeface="Meiryo UI" panose="020B0604030504040204" pitchFamily="34" charset="-128"/>
              </a:rPr>
              <a:t>private final</a:t>
            </a:r>
            <a:r>
              <a:rPr kumimoji="1" lang="en-US" altLang="ja-JP" dirty="0">
                <a:solidFill>
                  <a:schemeClr val="tx1"/>
                </a:solidFill>
                <a:latin typeface="Meiryo UI" panose="020B0604030504040204" pitchFamily="34" charset="-128"/>
                <a:ea typeface="Meiryo UI" panose="020B0604030504040204" pitchFamily="34" charset="-128"/>
              </a:rPr>
              <a:t> </a:t>
            </a:r>
            <a:r>
              <a:rPr kumimoji="1" lang="en-US" altLang="ja-JP" dirty="0">
                <a:solidFill>
                  <a:srgbClr val="00B0F0"/>
                </a:solidFill>
                <a:latin typeface="Meiryo UI" panose="020B0604030504040204" pitchFamily="34" charset="-128"/>
                <a:ea typeface="Meiryo UI" panose="020B0604030504040204" pitchFamily="34" charset="-128"/>
              </a:rPr>
              <a:t>String</a:t>
            </a:r>
            <a:r>
              <a:rPr kumimoji="1" lang="en-US" altLang="ja-JP" dirty="0">
                <a:solidFill>
                  <a:schemeClr val="tx1"/>
                </a:solidFill>
                <a:latin typeface="Meiryo UI" panose="020B0604030504040204" pitchFamily="34" charset="-128"/>
                <a:ea typeface="Meiryo UI" panose="020B0604030504040204" pitchFamily="34" charset="-128"/>
              </a:rPr>
              <a:t> DATABASE_ID = </a:t>
            </a:r>
            <a:r>
              <a:rPr kumimoji="1" lang="en-US" altLang="ja-JP" dirty="0">
                <a:solidFill>
                  <a:srgbClr val="945200"/>
                </a:solidFill>
                <a:latin typeface="Meiryo UI" panose="020B0604030504040204" pitchFamily="34" charset="-128"/>
                <a:ea typeface="Meiryo UI" panose="020B0604030504040204" pitchFamily="34" charset="-128"/>
              </a:rPr>
              <a:t>“&lt;</a:t>
            </a:r>
            <a:r>
              <a:rPr kumimoji="1" lang="ja-JP" altLang="en-US">
                <a:solidFill>
                  <a:srgbClr val="945200"/>
                </a:solidFill>
                <a:latin typeface="Meiryo UI" panose="020B0604030504040204" pitchFamily="34" charset="-128"/>
                <a:ea typeface="Meiryo UI" panose="020B0604030504040204" pitchFamily="34" charset="-128"/>
              </a:rPr>
              <a:t>任意のデータベース</a:t>
            </a:r>
            <a:r>
              <a:rPr kumimoji="1" lang="en-US" altLang="ja-JP" dirty="0">
                <a:solidFill>
                  <a:srgbClr val="945200"/>
                </a:solidFill>
                <a:latin typeface="Meiryo UI" panose="020B0604030504040204" pitchFamily="34" charset="-128"/>
                <a:ea typeface="Meiryo UI" panose="020B0604030504040204" pitchFamily="34" charset="-128"/>
              </a:rPr>
              <a:t>(id)</a:t>
            </a:r>
            <a:r>
              <a:rPr kumimoji="1" lang="ja-JP" altLang="en-US">
                <a:solidFill>
                  <a:srgbClr val="945200"/>
                </a:solidFill>
                <a:latin typeface="Meiryo UI" panose="020B0604030504040204" pitchFamily="34" charset="-128"/>
                <a:ea typeface="Meiryo UI" panose="020B0604030504040204" pitchFamily="34" charset="-128"/>
              </a:rPr>
              <a:t>名</a:t>
            </a:r>
            <a:r>
              <a:rPr kumimoji="1" lang="en-US" altLang="ja-JP" dirty="0">
                <a:solidFill>
                  <a:srgbClr val="945200"/>
                </a:solidFill>
                <a:latin typeface="Meiryo UI" panose="020B0604030504040204" pitchFamily="34" charset="-128"/>
                <a:ea typeface="Meiryo UI" panose="020B0604030504040204" pitchFamily="34" charset="-128"/>
              </a:rPr>
              <a:t>&gt;”</a:t>
            </a:r>
            <a:r>
              <a:rPr kumimoji="1" lang="en-US" altLang="ja-JP" dirty="0">
                <a:solidFill>
                  <a:schemeClr val="tx1"/>
                </a:solidFill>
                <a:latin typeface="Meiryo UI" panose="020B0604030504040204" pitchFamily="34" charset="-128"/>
                <a:ea typeface="Meiryo UI" panose="020B0604030504040204" pitchFamily="34" charset="-128"/>
              </a:rPr>
              <a:t>;</a:t>
            </a:r>
          </a:p>
          <a:p>
            <a:endParaRPr kumimoji="1" lang="en-US" altLang="ja-JP" dirty="0">
              <a:solidFill>
                <a:schemeClr val="tx1"/>
              </a:solidFill>
              <a:latin typeface="Meiryo UI" panose="020B0604030504040204" pitchFamily="34" charset="-128"/>
              <a:ea typeface="Meiryo UI" panose="020B0604030504040204" pitchFamily="34" charset="-128"/>
            </a:endParaRPr>
          </a:p>
          <a:p>
            <a:r>
              <a:rPr kumimoji="1" lang="en-US" altLang="ja-JP" dirty="0">
                <a:solidFill>
                  <a:srgbClr val="00B050"/>
                </a:solidFill>
                <a:latin typeface="Meiryo UI" panose="020B0604030504040204" pitchFamily="34" charset="-128"/>
                <a:ea typeface="Meiryo UI" panose="020B0604030504040204" pitchFamily="34" charset="-128"/>
              </a:rPr>
              <a:t>// </a:t>
            </a:r>
            <a:r>
              <a:rPr kumimoji="1" lang="en-US" altLang="ja-JP" dirty="0" err="1">
                <a:solidFill>
                  <a:srgbClr val="00B050"/>
                </a:solidFill>
                <a:latin typeface="Meiryo UI" panose="020B0604030504040204" pitchFamily="34" charset="-128"/>
                <a:ea typeface="Meiryo UI" panose="020B0604030504040204" pitchFamily="34" charset="-128"/>
              </a:rPr>
              <a:t>CosmosClient</a:t>
            </a:r>
            <a:r>
              <a:rPr kumimoji="1" lang="en-US" altLang="ja-JP" dirty="0">
                <a:solidFill>
                  <a:srgbClr val="00B050"/>
                </a:solidFill>
                <a:latin typeface="Meiryo UI" panose="020B0604030504040204" pitchFamily="34" charset="-128"/>
                <a:ea typeface="Meiryo UI" panose="020B0604030504040204" pitchFamily="34" charset="-128"/>
              </a:rPr>
              <a:t> </a:t>
            </a:r>
            <a:r>
              <a:rPr kumimoji="1" lang="ja-JP" altLang="en-US">
                <a:solidFill>
                  <a:srgbClr val="00B050"/>
                </a:solidFill>
                <a:latin typeface="Meiryo UI" panose="020B0604030504040204" pitchFamily="34" charset="-128"/>
                <a:ea typeface="Meiryo UI" panose="020B0604030504040204" pitchFamily="34" charset="-128"/>
              </a:rPr>
              <a:t>生成後</a:t>
            </a:r>
            <a:endParaRPr kumimoji="1" lang="en-US" altLang="ja-JP" dirty="0">
              <a:solidFill>
                <a:srgbClr val="00B050"/>
              </a:solidFill>
              <a:latin typeface="Meiryo UI" panose="020B0604030504040204" pitchFamily="34" charset="-128"/>
              <a:ea typeface="Meiryo UI" panose="020B0604030504040204" pitchFamily="34" charset="-128"/>
            </a:endParaRPr>
          </a:p>
          <a:p>
            <a:r>
              <a:rPr kumimoji="1" lang="en-US" altLang="ja-JP" dirty="0" err="1">
                <a:solidFill>
                  <a:srgbClr val="00B0F0"/>
                </a:solidFill>
                <a:latin typeface="Meiryo UI" panose="020B0604030504040204" pitchFamily="34" charset="-128"/>
                <a:ea typeface="Meiryo UI" panose="020B0604030504040204" pitchFamily="34" charset="-128"/>
              </a:rPr>
              <a:t>CosmosDatabaseResponse</a:t>
            </a:r>
            <a:r>
              <a:rPr kumimoji="1" lang="en-US" altLang="ja-JP" dirty="0">
                <a:solidFill>
                  <a:schemeClr val="tx1"/>
                </a:solidFill>
                <a:latin typeface="Meiryo UI" panose="020B0604030504040204" pitchFamily="34" charset="-128"/>
                <a:ea typeface="Meiryo UI" panose="020B0604030504040204" pitchFamily="34" charset="-128"/>
              </a:rPr>
              <a:t> </a:t>
            </a:r>
            <a:r>
              <a:rPr kumimoji="1" lang="en-US" altLang="ja-JP" dirty="0" err="1">
                <a:solidFill>
                  <a:schemeClr val="tx1"/>
                </a:solidFill>
                <a:latin typeface="Meiryo UI" panose="020B0604030504040204" pitchFamily="34" charset="-128"/>
                <a:ea typeface="Meiryo UI" panose="020B0604030504040204" pitchFamily="34" charset="-128"/>
              </a:rPr>
              <a:t>databaseResponse</a:t>
            </a:r>
            <a:endParaRPr kumimoji="1" lang="en-US" altLang="ja-JP" dirty="0">
              <a:solidFill>
                <a:schemeClr val="tx1"/>
              </a:solidFill>
              <a:latin typeface="Meiryo UI" panose="020B0604030504040204" pitchFamily="34" charset="-128"/>
              <a:ea typeface="Meiryo UI" panose="020B0604030504040204" pitchFamily="34" charset="-128"/>
            </a:endParaRPr>
          </a:p>
          <a:p>
            <a:r>
              <a:rPr kumimoji="1" lang="en-US" altLang="ja-JP" dirty="0">
                <a:solidFill>
                  <a:schemeClr val="tx1"/>
                </a:solidFill>
                <a:latin typeface="Meiryo UI" panose="020B0604030504040204" pitchFamily="34" charset="-128"/>
                <a:ea typeface="Meiryo UI" panose="020B0604030504040204" pitchFamily="34" charset="-128"/>
              </a:rPr>
              <a:t>    = </a:t>
            </a:r>
            <a:r>
              <a:rPr kumimoji="1" lang="en-US" altLang="ja-JP" dirty="0" err="1">
                <a:solidFill>
                  <a:schemeClr val="tx1"/>
                </a:solidFill>
                <a:latin typeface="Meiryo UI" panose="020B0604030504040204" pitchFamily="34" charset="-128"/>
                <a:ea typeface="Meiryo UI" panose="020B0604030504040204" pitchFamily="34" charset="-128"/>
              </a:rPr>
              <a:t>client.</a:t>
            </a:r>
            <a:r>
              <a:rPr kumimoji="1" lang="en-US" altLang="ja-JP" dirty="0" err="1">
                <a:solidFill>
                  <a:srgbClr val="AC8E68"/>
                </a:solidFill>
                <a:latin typeface="Meiryo UI" panose="020B0604030504040204" pitchFamily="34" charset="-128"/>
                <a:ea typeface="Meiryo UI" panose="020B0604030504040204" pitchFamily="34" charset="-128"/>
              </a:rPr>
              <a:t>createDatabaseIfNotExists</a:t>
            </a:r>
            <a:r>
              <a:rPr kumimoji="1" lang="en-US" altLang="ja-JP" dirty="0">
                <a:solidFill>
                  <a:schemeClr val="tx1"/>
                </a:solidFill>
                <a:latin typeface="Meiryo UI" panose="020B0604030504040204" pitchFamily="34" charset="-128"/>
                <a:ea typeface="Meiryo UI" panose="020B0604030504040204" pitchFamily="34" charset="-128"/>
              </a:rPr>
              <a:t>(DATABASE_ID);</a:t>
            </a:r>
          </a:p>
          <a:p>
            <a:r>
              <a:rPr kumimoji="1" lang="en-US" altLang="ja-JP" dirty="0">
                <a:solidFill>
                  <a:schemeClr val="tx1"/>
                </a:solidFill>
                <a:latin typeface="Meiryo UI" panose="020B0604030504040204" pitchFamily="34" charset="-128"/>
                <a:ea typeface="Meiryo UI" panose="020B0604030504040204" pitchFamily="34" charset="-128"/>
              </a:rPr>
              <a:t>database = </a:t>
            </a:r>
            <a:r>
              <a:rPr kumimoji="1" lang="en-US" altLang="ja-JP" dirty="0" err="1">
                <a:solidFill>
                  <a:schemeClr val="tx1"/>
                </a:solidFill>
                <a:latin typeface="Meiryo UI" panose="020B0604030504040204" pitchFamily="34" charset="-128"/>
                <a:ea typeface="Meiryo UI" panose="020B0604030504040204" pitchFamily="34" charset="-128"/>
              </a:rPr>
              <a:t>client.</a:t>
            </a:r>
            <a:r>
              <a:rPr kumimoji="1" lang="en-US" altLang="ja-JP" dirty="0" err="1">
                <a:solidFill>
                  <a:srgbClr val="AC8E68"/>
                </a:solidFill>
                <a:latin typeface="Meiryo UI" panose="020B0604030504040204" pitchFamily="34" charset="-128"/>
                <a:ea typeface="Meiryo UI" panose="020B0604030504040204" pitchFamily="34" charset="-128"/>
              </a:rPr>
              <a:t>getDatabase</a:t>
            </a:r>
            <a:r>
              <a:rPr kumimoji="1" lang="en-US" altLang="ja-JP" dirty="0">
                <a:solidFill>
                  <a:schemeClr val="tx1"/>
                </a:solidFill>
                <a:latin typeface="Meiryo UI" panose="020B0604030504040204" pitchFamily="34" charset="-128"/>
                <a:ea typeface="Meiryo UI" panose="020B0604030504040204" pitchFamily="34" charset="-128"/>
              </a:rPr>
              <a:t>(</a:t>
            </a:r>
            <a:r>
              <a:rPr kumimoji="1" lang="en-US" altLang="ja-JP" dirty="0" err="1">
                <a:solidFill>
                  <a:schemeClr val="tx1"/>
                </a:solidFill>
                <a:latin typeface="Meiryo UI" panose="020B0604030504040204" pitchFamily="34" charset="-128"/>
                <a:ea typeface="Meiryo UI" panose="020B0604030504040204" pitchFamily="34" charset="-128"/>
              </a:rPr>
              <a:t>databaseResponse.getProperties</a:t>
            </a:r>
            <a:r>
              <a:rPr kumimoji="1" lang="en-US" altLang="ja-JP" dirty="0">
                <a:solidFill>
                  <a:schemeClr val="tx1"/>
                </a:solidFill>
                <a:latin typeface="Meiryo UI" panose="020B0604030504040204" pitchFamily="34" charset="-128"/>
                <a:ea typeface="Meiryo UI" panose="020B0604030504040204" pitchFamily="34" charset="-128"/>
              </a:rPr>
              <a:t>().</a:t>
            </a:r>
            <a:r>
              <a:rPr kumimoji="1" lang="en-US" altLang="ja-JP" dirty="0" err="1">
                <a:solidFill>
                  <a:srgbClr val="AC8E68"/>
                </a:solidFill>
                <a:latin typeface="Meiryo UI" panose="020B0604030504040204" pitchFamily="34" charset="-128"/>
                <a:ea typeface="Meiryo UI" panose="020B0604030504040204" pitchFamily="34" charset="-128"/>
              </a:rPr>
              <a:t>getId</a:t>
            </a:r>
            <a:r>
              <a:rPr kumimoji="1" lang="en-US" altLang="ja-JP" dirty="0">
                <a:solidFill>
                  <a:schemeClr val="tx1"/>
                </a:solidFill>
                <a:latin typeface="Meiryo UI" panose="020B0604030504040204" pitchFamily="34" charset="-128"/>
                <a:ea typeface="Meiryo UI" panose="020B0604030504040204" pitchFamily="34" charset="-128"/>
              </a:rPr>
              <a:t>());</a:t>
            </a:r>
          </a:p>
          <a:p>
            <a:endParaRPr kumimoji="1" lang="ja-JP" altLang="en-US">
              <a:solidFill>
                <a:schemeClr val="tx1"/>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332536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AC72AC-5162-7F43-A694-27D0D3F6966E}"/>
              </a:ext>
            </a:extLst>
          </p:cNvPr>
          <p:cNvSpPr>
            <a:spLocks noGrp="1"/>
          </p:cNvSpPr>
          <p:nvPr>
            <p:ph type="title"/>
          </p:nvPr>
        </p:nvSpPr>
        <p:spPr/>
        <p:txBody>
          <a:bodyPr/>
          <a:lstStyle/>
          <a:p>
            <a:r>
              <a:rPr kumimoji="1" lang="ja-JP" altLang="en-US"/>
              <a:t>コンテナーを作成・取得</a:t>
            </a:r>
          </a:p>
        </p:txBody>
      </p:sp>
      <p:sp>
        <p:nvSpPr>
          <p:cNvPr id="3" name="テキスト プレースホルダー 2">
            <a:extLst>
              <a:ext uri="{FF2B5EF4-FFF2-40B4-BE49-F238E27FC236}">
                <a16:creationId xmlns:a16="http://schemas.microsoft.com/office/drawing/2014/main" id="{CC19443A-4A3F-DA4D-92AF-29A3FC452527}"/>
              </a:ext>
            </a:extLst>
          </p:cNvPr>
          <p:cNvSpPr>
            <a:spLocks noGrp="1"/>
          </p:cNvSpPr>
          <p:nvPr>
            <p:ph type="body" idx="1"/>
          </p:nvPr>
        </p:nvSpPr>
        <p:spPr/>
        <p:txBody>
          <a:bodyPr/>
          <a:lstStyle/>
          <a:p>
            <a:r>
              <a:rPr kumimoji="1" lang="en-US" altLang="ja-JP" dirty="0" err="1"/>
              <a:t>CosmosContainer</a:t>
            </a:r>
            <a:endParaRPr kumimoji="1" lang="en-US" altLang="ja-JP" dirty="0"/>
          </a:p>
          <a:p>
            <a:endParaRPr kumimoji="1" lang="en-US" altLang="ja-JP" dirty="0"/>
          </a:p>
          <a:p>
            <a:r>
              <a:rPr kumimoji="1" lang="en-US" altLang="ja-JP" dirty="0" err="1"/>
              <a:t>CosmosDatabase</a:t>
            </a:r>
            <a:r>
              <a:rPr kumimoji="1" lang="en-US" altLang="ja-JP" dirty="0"/>
              <a:t> </a:t>
            </a:r>
            <a:r>
              <a:rPr kumimoji="1" lang="ja-JP" altLang="en-US"/>
              <a:t>を使用してコンテナーを作成</a:t>
            </a:r>
            <a:endParaRPr kumimoji="1" lang="en-US" altLang="ja-JP" dirty="0"/>
          </a:p>
          <a:p>
            <a:pPr lvl="1"/>
            <a:r>
              <a:rPr kumimoji="1" lang="en-US" altLang="ja-JP" dirty="0" err="1"/>
              <a:t>createContainer</a:t>
            </a:r>
            <a:r>
              <a:rPr kumimoji="1" lang="en-US" altLang="ja-JP" dirty="0"/>
              <a:t> :</a:t>
            </a:r>
            <a:r>
              <a:rPr kumimoji="1" lang="ja-JP" altLang="en-US"/>
              <a:t>コンテナーを新規作成</a:t>
            </a:r>
            <a:endParaRPr kumimoji="1" lang="en-US" altLang="ja-JP" dirty="0"/>
          </a:p>
          <a:p>
            <a:pPr lvl="1"/>
            <a:r>
              <a:rPr kumimoji="1" lang="en-US" altLang="ja-JP" dirty="0" err="1"/>
              <a:t>createContainerIfNotExists</a:t>
            </a:r>
            <a:r>
              <a:rPr kumimoji="1" lang="en-US" altLang="ja-JP" dirty="0"/>
              <a:t> :</a:t>
            </a:r>
            <a:r>
              <a:rPr lang="ja-JP" altLang="en-US"/>
              <a:t>指定したコンテナーがなければ新規作成</a:t>
            </a:r>
            <a:endParaRPr lang="en-US" altLang="ja-JP" dirty="0"/>
          </a:p>
          <a:p>
            <a:pPr lvl="1"/>
            <a:r>
              <a:rPr kumimoji="1" lang="en-US" altLang="ja-JP" dirty="0" err="1"/>
              <a:t>getContainer</a:t>
            </a:r>
            <a:r>
              <a:rPr kumimoji="1" lang="en-US" altLang="ja-JP" dirty="0"/>
              <a:t> :</a:t>
            </a:r>
            <a:r>
              <a:rPr lang="ja-JP" altLang="en-US"/>
              <a:t>指定した</a:t>
            </a:r>
            <a:r>
              <a:rPr lang="en-US" altLang="ja-JP" dirty="0"/>
              <a:t> id </a:t>
            </a:r>
            <a:r>
              <a:rPr lang="ja-JP" altLang="en-US"/>
              <a:t>に紐づくコンテナークライアントを取得</a:t>
            </a:r>
            <a:endParaRPr lang="en-US" altLang="ja-JP" dirty="0"/>
          </a:p>
          <a:p>
            <a:pPr lvl="1"/>
            <a:endParaRPr kumimoji="1" lang="ja-JP" altLang="en-US"/>
          </a:p>
        </p:txBody>
      </p:sp>
      <p:sp>
        <p:nvSpPr>
          <p:cNvPr id="4" name="スライド番号プレースホルダー 3">
            <a:extLst>
              <a:ext uri="{FF2B5EF4-FFF2-40B4-BE49-F238E27FC236}">
                <a16:creationId xmlns:a16="http://schemas.microsoft.com/office/drawing/2014/main" id="{E8DB0C8C-DA86-3F46-B882-92DB06DB5599}"/>
              </a:ext>
            </a:extLst>
          </p:cNvPr>
          <p:cNvSpPr>
            <a:spLocks noGrp="1"/>
          </p:cNvSpPr>
          <p:nvPr>
            <p:ph type="sldNum" idx="12"/>
          </p:nvPr>
        </p:nvSpPr>
        <p:spPr/>
        <p:txBody>
          <a:bodyPr/>
          <a:lstStyle/>
          <a:p>
            <a:fld id="{00000000-1234-1234-1234-123412341234}" type="slidenum">
              <a:rPr lang="en-US" smtClean="0"/>
              <a:pPr/>
              <a:t>32</a:t>
            </a:fld>
            <a:endParaRPr lang="en-US" dirty="0"/>
          </a:p>
        </p:txBody>
      </p:sp>
    </p:spTree>
    <p:extLst>
      <p:ext uri="{BB962C8B-B14F-4D97-AF65-F5344CB8AC3E}">
        <p14:creationId xmlns:p14="http://schemas.microsoft.com/office/powerpoint/2010/main" val="1995927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24503-7E5C-7F42-8B3E-B5E22C32DBFD}"/>
              </a:ext>
            </a:extLst>
          </p:cNvPr>
          <p:cNvSpPr>
            <a:spLocks noGrp="1"/>
          </p:cNvSpPr>
          <p:nvPr>
            <p:ph type="title"/>
          </p:nvPr>
        </p:nvSpPr>
        <p:spPr/>
        <p:txBody>
          <a:bodyPr/>
          <a:lstStyle/>
          <a:p>
            <a:r>
              <a:rPr kumimoji="1" lang="ja-JP" altLang="en-US"/>
              <a:t>例</a:t>
            </a:r>
            <a:r>
              <a:rPr kumimoji="1" lang="en-US" altLang="ja-JP" dirty="0"/>
              <a:t>: </a:t>
            </a:r>
            <a:r>
              <a:rPr kumimoji="1" lang="en-US" altLang="ja-JP" dirty="0" err="1"/>
              <a:t>CosmosClient</a:t>
            </a:r>
            <a:r>
              <a:rPr kumimoji="1" lang="en-US" altLang="ja-JP" dirty="0"/>
              <a:t> </a:t>
            </a:r>
            <a:r>
              <a:rPr kumimoji="1" lang="ja-JP" altLang="en-US"/>
              <a:t>を生成</a:t>
            </a:r>
          </a:p>
        </p:txBody>
      </p:sp>
      <p:sp>
        <p:nvSpPr>
          <p:cNvPr id="4" name="スライド番号プレースホルダー 3">
            <a:extLst>
              <a:ext uri="{FF2B5EF4-FFF2-40B4-BE49-F238E27FC236}">
                <a16:creationId xmlns:a16="http://schemas.microsoft.com/office/drawing/2014/main" id="{552A906D-88A9-5D45-8C26-E9F85C33272D}"/>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5" name="テキスト ボックス 4">
            <a:extLst>
              <a:ext uri="{FF2B5EF4-FFF2-40B4-BE49-F238E27FC236}">
                <a16:creationId xmlns:a16="http://schemas.microsoft.com/office/drawing/2014/main" id="{60304818-E547-6E46-86C7-C39EA3A5A765}"/>
              </a:ext>
            </a:extLst>
          </p:cNvPr>
          <p:cNvSpPr txBox="1"/>
          <p:nvPr/>
        </p:nvSpPr>
        <p:spPr>
          <a:xfrm>
            <a:off x="4099033" y="1668917"/>
            <a:ext cx="7577959" cy="3539430"/>
          </a:xfrm>
          <a:prstGeom prst="rect">
            <a:avLst/>
          </a:prstGeom>
          <a:solidFill>
            <a:schemeClr val="bg1"/>
          </a:solidFill>
        </p:spPr>
        <p:txBody>
          <a:bodyPr wrap="square" rtlCol="0">
            <a:spAutoFit/>
          </a:bodyPr>
          <a:lstStyle/>
          <a:p>
            <a:r>
              <a:rPr kumimoji="1" lang="en-US" altLang="ja-JP" dirty="0">
                <a:solidFill>
                  <a:srgbClr val="0070C0"/>
                </a:solidFill>
                <a:latin typeface="Meiryo UI" panose="020B0604030504040204" pitchFamily="34" charset="-128"/>
                <a:ea typeface="Meiryo UI" panose="020B0604030504040204" pitchFamily="34" charset="-128"/>
              </a:rPr>
              <a:t>private</a:t>
            </a:r>
            <a:r>
              <a:rPr kumimoji="1" lang="en-US" altLang="ja-JP" dirty="0">
                <a:solidFill>
                  <a:schemeClr val="tx1"/>
                </a:solidFill>
                <a:latin typeface="Meiryo UI" panose="020B0604030504040204" pitchFamily="34" charset="-128"/>
                <a:ea typeface="Meiryo UI" panose="020B0604030504040204" pitchFamily="34" charset="-128"/>
              </a:rPr>
              <a:t> </a:t>
            </a:r>
            <a:r>
              <a:rPr kumimoji="1" lang="en-US" altLang="ja-JP" dirty="0" err="1">
                <a:solidFill>
                  <a:srgbClr val="00B0F0"/>
                </a:solidFill>
                <a:latin typeface="Meiryo UI" panose="020B0604030504040204" pitchFamily="34" charset="-128"/>
                <a:ea typeface="Meiryo UI" panose="020B0604030504040204" pitchFamily="34" charset="-128"/>
              </a:rPr>
              <a:t>CosmosClient</a:t>
            </a:r>
            <a:r>
              <a:rPr kumimoji="1" lang="en-US" altLang="ja-JP" dirty="0">
                <a:solidFill>
                  <a:schemeClr val="tx1"/>
                </a:solidFill>
                <a:latin typeface="Meiryo UI" panose="020B0604030504040204" pitchFamily="34" charset="-128"/>
                <a:ea typeface="Meiryo UI" panose="020B0604030504040204" pitchFamily="34" charset="-128"/>
              </a:rPr>
              <a:t> client;</a:t>
            </a:r>
          </a:p>
          <a:p>
            <a:r>
              <a:rPr kumimoji="1" lang="en-US" altLang="ja-JP" dirty="0">
                <a:solidFill>
                  <a:srgbClr val="0070C0"/>
                </a:solidFill>
                <a:latin typeface="Meiryo UI" panose="020B0604030504040204" pitchFamily="34" charset="-128"/>
                <a:ea typeface="Meiryo UI" panose="020B0604030504040204" pitchFamily="34" charset="-128"/>
              </a:rPr>
              <a:t>private</a:t>
            </a:r>
            <a:r>
              <a:rPr kumimoji="1" lang="en-US" altLang="ja-JP" dirty="0">
                <a:solidFill>
                  <a:schemeClr val="tx1"/>
                </a:solidFill>
                <a:latin typeface="Meiryo UI" panose="020B0604030504040204" pitchFamily="34" charset="-128"/>
                <a:ea typeface="Meiryo UI" panose="020B0604030504040204" pitchFamily="34" charset="-128"/>
              </a:rPr>
              <a:t> </a:t>
            </a:r>
            <a:r>
              <a:rPr kumimoji="1" lang="en-US" altLang="ja-JP" dirty="0" err="1">
                <a:solidFill>
                  <a:srgbClr val="00B0F0"/>
                </a:solidFill>
                <a:latin typeface="Meiryo UI" panose="020B0604030504040204" pitchFamily="34" charset="-128"/>
                <a:ea typeface="Meiryo UI" panose="020B0604030504040204" pitchFamily="34" charset="-128"/>
              </a:rPr>
              <a:t>CosmosDatabase</a:t>
            </a:r>
            <a:r>
              <a:rPr kumimoji="1" lang="en-US" altLang="ja-JP" dirty="0">
                <a:solidFill>
                  <a:schemeClr val="tx1"/>
                </a:solidFill>
                <a:latin typeface="Meiryo UI" panose="020B0604030504040204" pitchFamily="34" charset="-128"/>
                <a:ea typeface="Meiryo UI" panose="020B0604030504040204" pitchFamily="34" charset="-128"/>
              </a:rPr>
              <a:t> database;</a:t>
            </a:r>
          </a:p>
          <a:p>
            <a:r>
              <a:rPr kumimoji="1" lang="en-US" altLang="ja-JP" dirty="0">
                <a:solidFill>
                  <a:srgbClr val="0070C0"/>
                </a:solidFill>
                <a:latin typeface="Meiryo UI" panose="020B0604030504040204" pitchFamily="34" charset="-128"/>
                <a:ea typeface="Meiryo UI" panose="020B0604030504040204" pitchFamily="34" charset="-128"/>
              </a:rPr>
              <a:t>private</a:t>
            </a:r>
            <a:r>
              <a:rPr kumimoji="1" lang="en-US" altLang="ja-JP" dirty="0">
                <a:solidFill>
                  <a:schemeClr val="tx1"/>
                </a:solidFill>
                <a:latin typeface="Meiryo UI" panose="020B0604030504040204" pitchFamily="34" charset="-128"/>
                <a:ea typeface="Meiryo UI" panose="020B0604030504040204" pitchFamily="34" charset="-128"/>
              </a:rPr>
              <a:t> </a:t>
            </a:r>
            <a:r>
              <a:rPr kumimoji="1" lang="en-US" altLang="ja-JP" dirty="0" err="1">
                <a:solidFill>
                  <a:srgbClr val="00B0F0"/>
                </a:solidFill>
                <a:latin typeface="Meiryo UI" panose="020B0604030504040204" pitchFamily="34" charset="-128"/>
                <a:ea typeface="Meiryo UI" panose="020B0604030504040204" pitchFamily="34" charset="-128"/>
              </a:rPr>
              <a:t>CosmosContainer</a:t>
            </a:r>
            <a:r>
              <a:rPr kumimoji="1" lang="en-US" altLang="ja-JP" dirty="0">
                <a:solidFill>
                  <a:schemeClr val="tx1"/>
                </a:solidFill>
                <a:latin typeface="Meiryo UI" panose="020B0604030504040204" pitchFamily="34" charset="-128"/>
                <a:ea typeface="Meiryo UI" panose="020B0604030504040204" pitchFamily="34" charset="-128"/>
              </a:rPr>
              <a:t> container;</a:t>
            </a:r>
          </a:p>
          <a:p>
            <a:endParaRPr kumimoji="1" lang="en-US" altLang="ja-JP" dirty="0">
              <a:solidFill>
                <a:schemeClr val="tx1"/>
              </a:solidFill>
              <a:latin typeface="Meiryo UI" panose="020B0604030504040204" pitchFamily="34" charset="-128"/>
              <a:ea typeface="Meiryo UI" panose="020B0604030504040204" pitchFamily="34" charset="-128"/>
            </a:endParaRPr>
          </a:p>
          <a:p>
            <a:r>
              <a:rPr kumimoji="1" lang="en-US" altLang="ja-JP" dirty="0">
                <a:solidFill>
                  <a:srgbClr val="0070C0"/>
                </a:solidFill>
                <a:latin typeface="Meiryo UI" panose="020B0604030504040204" pitchFamily="34" charset="-128"/>
                <a:ea typeface="Meiryo UI" panose="020B0604030504040204" pitchFamily="34" charset="-128"/>
              </a:rPr>
              <a:t>private final</a:t>
            </a:r>
            <a:r>
              <a:rPr kumimoji="1" lang="en-US" altLang="ja-JP" dirty="0">
                <a:solidFill>
                  <a:schemeClr val="tx1"/>
                </a:solidFill>
                <a:latin typeface="Meiryo UI" panose="020B0604030504040204" pitchFamily="34" charset="-128"/>
                <a:ea typeface="Meiryo UI" panose="020B0604030504040204" pitchFamily="34" charset="-128"/>
              </a:rPr>
              <a:t> </a:t>
            </a:r>
            <a:r>
              <a:rPr kumimoji="1" lang="en-US" altLang="ja-JP" dirty="0">
                <a:solidFill>
                  <a:srgbClr val="00B0F0"/>
                </a:solidFill>
                <a:latin typeface="Meiryo UI" panose="020B0604030504040204" pitchFamily="34" charset="-128"/>
                <a:ea typeface="Meiryo UI" panose="020B0604030504040204" pitchFamily="34" charset="-128"/>
              </a:rPr>
              <a:t>String</a:t>
            </a:r>
            <a:r>
              <a:rPr kumimoji="1" lang="en-US" altLang="ja-JP" dirty="0">
                <a:solidFill>
                  <a:schemeClr val="tx1"/>
                </a:solidFill>
                <a:latin typeface="Meiryo UI" panose="020B0604030504040204" pitchFamily="34" charset="-128"/>
                <a:ea typeface="Meiryo UI" panose="020B0604030504040204" pitchFamily="34" charset="-128"/>
              </a:rPr>
              <a:t> CONTAINER_ID = </a:t>
            </a:r>
            <a:r>
              <a:rPr kumimoji="1" lang="en-US" altLang="ja-JP" dirty="0">
                <a:solidFill>
                  <a:srgbClr val="945200"/>
                </a:solidFill>
                <a:latin typeface="Meiryo UI" panose="020B0604030504040204" pitchFamily="34" charset="-128"/>
                <a:ea typeface="Meiryo UI" panose="020B0604030504040204" pitchFamily="34" charset="-128"/>
              </a:rPr>
              <a:t>“&lt;</a:t>
            </a:r>
            <a:r>
              <a:rPr kumimoji="1" lang="ja-JP" altLang="en-US">
                <a:solidFill>
                  <a:srgbClr val="945200"/>
                </a:solidFill>
                <a:latin typeface="Meiryo UI" panose="020B0604030504040204" pitchFamily="34" charset="-128"/>
                <a:ea typeface="Meiryo UI" panose="020B0604030504040204" pitchFamily="34" charset="-128"/>
              </a:rPr>
              <a:t>任意のデータベース</a:t>
            </a:r>
            <a:r>
              <a:rPr kumimoji="1" lang="en-US" altLang="ja-JP" dirty="0">
                <a:solidFill>
                  <a:srgbClr val="945200"/>
                </a:solidFill>
                <a:latin typeface="Meiryo UI" panose="020B0604030504040204" pitchFamily="34" charset="-128"/>
                <a:ea typeface="Meiryo UI" panose="020B0604030504040204" pitchFamily="34" charset="-128"/>
              </a:rPr>
              <a:t>(id)</a:t>
            </a:r>
            <a:r>
              <a:rPr kumimoji="1" lang="ja-JP" altLang="en-US">
                <a:solidFill>
                  <a:srgbClr val="945200"/>
                </a:solidFill>
                <a:latin typeface="Meiryo UI" panose="020B0604030504040204" pitchFamily="34" charset="-128"/>
                <a:ea typeface="Meiryo UI" panose="020B0604030504040204" pitchFamily="34" charset="-128"/>
              </a:rPr>
              <a:t>名</a:t>
            </a:r>
            <a:r>
              <a:rPr kumimoji="1" lang="en-US" altLang="ja-JP" dirty="0">
                <a:solidFill>
                  <a:srgbClr val="945200"/>
                </a:solidFill>
                <a:latin typeface="Meiryo UI" panose="020B0604030504040204" pitchFamily="34" charset="-128"/>
                <a:ea typeface="Meiryo UI" panose="020B0604030504040204" pitchFamily="34" charset="-128"/>
              </a:rPr>
              <a:t>&gt;”</a:t>
            </a:r>
            <a:r>
              <a:rPr kumimoji="1" lang="en-US" altLang="ja-JP" dirty="0">
                <a:solidFill>
                  <a:schemeClr val="tx1"/>
                </a:solidFill>
                <a:latin typeface="Meiryo UI" panose="020B0604030504040204" pitchFamily="34" charset="-128"/>
                <a:ea typeface="Meiryo UI" panose="020B0604030504040204" pitchFamily="34" charset="-128"/>
              </a:rPr>
              <a:t>;</a:t>
            </a:r>
          </a:p>
          <a:p>
            <a:r>
              <a:rPr kumimoji="1" lang="en-US" altLang="ja-JP" dirty="0">
                <a:solidFill>
                  <a:srgbClr val="0070C0"/>
                </a:solidFill>
                <a:latin typeface="Meiryo UI" panose="020B0604030504040204" pitchFamily="34" charset="-128"/>
                <a:ea typeface="Meiryo UI" panose="020B0604030504040204" pitchFamily="34" charset="-128"/>
              </a:rPr>
              <a:t>private final</a:t>
            </a:r>
            <a:r>
              <a:rPr kumimoji="1" lang="en-US" altLang="ja-JP" dirty="0">
                <a:solidFill>
                  <a:schemeClr val="tx1"/>
                </a:solidFill>
                <a:latin typeface="Meiryo UI" panose="020B0604030504040204" pitchFamily="34" charset="-128"/>
                <a:ea typeface="Meiryo UI" panose="020B0604030504040204" pitchFamily="34" charset="-128"/>
              </a:rPr>
              <a:t> </a:t>
            </a:r>
            <a:r>
              <a:rPr kumimoji="1" lang="en-US" altLang="ja-JP" dirty="0">
                <a:solidFill>
                  <a:srgbClr val="00B0F0"/>
                </a:solidFill>
                <a:latin typeface="Meiryo UI" panose="020B0604030504040204" pitchFamily="34" charset="-128"/>
                <a:ea typeface="Meiryo UI" panose="020B0604030504040204" pitchFamily="34" charset="-128"/>
              </a:rPr>
              <a:t>String</a:t>
            </a:r>
            <a:r>
              <a:rPr kumimoji="1" lang="en-US" altLang="ja-JP" dirty="0">
                <a:solidFill>
                  <a:schemeClr val="tx1"/>
                </a:solidFill>
                <a:latin typeface="Meiryo UI" panose="020B0604030504040204" pitchFamily="34" charset="-128"/>
                <a:ea typeface="Meiryo UI" panose="020B0604030504040204" pitchFamily="34" charset="-128"/>
              </a:rPr>
              <a:t> PARTITION_KEY = </a:t>
            </a:r>
            <a:r>
              <a:rPr kumimoji="1" lang="en-US" altLang="ja-JP" dirty="0">
                <a:solidFill>
                  <a:srgbClr val="945200"/>
                </a:solidFill>
                <a:latin typeface="Meiryo UI" panose="020B0604030504040204" pitchFamily="34" charset="-128"/>
                <a:ea typeface="Meiryo UI" panose="020B0604030504040204" pitchFamily="34" charset="-128"/>
              </a:rPr>
              <a:t>“&lt;</a:t>
            </a:r>
            <a:r>
              <a:rPr kumimoji="1" lang="ja-JP" altLang="en-US">
                <a:solidFill>
                  <a:srgbClr val="945200"/>
                </a:solidFill>
                <a:latin typeface="Meiryo UI" panose="020B0604030504040204" pitchFamily="34" charset="-128"/>
                <a:ea typeface="Meiryo UI" panose="020B0604030504040204" pitchFamily="34" charset="-128"/>
              </a:rPr>
              <a:t>任意のパーティションキー</a:t>
            </a:r>
            <a:r>
              <a:rPr kumimoji="1" lang="en-US" altLang="ja-JP" dirty="0">
                <a:solidFill>
                  <a:srgbClr val="945200"/>
                </a:solidFill>
                <a:latin typeface="Meiryo UI" panose="020B0604030504040204" pitchFamily="34" charset="-128"/>
                <a:ea typeface="Meiryo UI" panose="020B0604030504040204" pitchFamily="34" charset="-128"/>
              </a:rPr>
              <a:t>&gt;”</a:t>
            </a:r>
            <a:r>
              <a:rPr kumimoji="1" lang="en-US" altLang="ja-JP" dirty="0">
                <a:solidFill>
                  <a:schemeClr val="tx1"/>
                </a:solidFill>
                <a:latin typeface="Meiryo UI" panose="020B0604030504040204" pitchFamily="34" charset="-128"/>
                <a:ea typeface="Meiryo UI" panose="020B0604030504040204" pitchFamily="34" charset="-128"/>
              </a:rPr>
              <a:t>;</a:t>
            </a:r>
          </a:p>
          <a:p>
            <a:endParaRPr kumimoji="1" lang="en-US" altLang="ja-JP" dirty="0">
              <a:solidFill>
                <a:schemeClr val="tx1"/>
              </a:solidFill>
              <a:latin typeface="Meiryo UI" panose="020B0604030504040204" pitchFamily="34" charset="-128"/>
              <a:ea typeface="Meiryo UI" panose="020B0604030504040204" pitchFamily="34" charset="-128"/>
            </a:endParaRPr>
          </a:p>
          <a:p>
            <a:r>
              <a:rPr kumimoji="1" lang="en-US" altLang="ja-JP" dirty="0">
                <a:solidFill>
                  <a:srgbClr val="00B050"/>
                </a:solidFill>
                <a:latin typeface="Meiryo UI" panose="020B0604030504040204" pitchFamily="34" charset="-128"/>
                <a:ea typeface="Meiryo UI" panose="020B0604030504040204" pitchFamily="34" charset="-128"/>
              </a:rPr>
              <a:t>// </a:t>
            </a:r>
            <a:r>
              <a:rPr kumimoji="1" lang="en-US" altLang="ja-JP" dirty="0" err="1">
                <a:solidFill>
                  <a:srgbClr val="00B050"/>
                </a:solidFill>
                <a:latin typeface="Meiryo UI" panose="020B0604030504040204" pitchFamily="34" charset="-128"/>
                <a:ea typeface="Meiryo UI" panose="020B0604030504040204" pitchFamily="34" charset="-128"/>
              </a:rPr>
              <a:t>CosmosClient</a:t>
            </a:r>
            <a:r>
              <a:rPr kumimoji="1" lang="ja-JP" altLang="en-US">
                <a:solidFill>
                  <a:srgbClr val="00B050"/>
                </a:solidFill>
                <a:latin typeface="Meiryo UI" panose="020B0604030504040204" pitchFamily="34" charset="-128"/>
                <a:ea typeface="Meiryo UI" panose="020B0604030504040204" pitchFamily="34" charset="-128"/>
              </a:rPr>
              <a:t>、</a:t>
            </a:r>
            <a:r>
              <a:rPr kumimoji="1" lang="en-US" altLang="ja-JP" dirty="0" err="1">
                <a:solidFill>
                  <a:srgbClr val="00B050"/>
                </a:solidFill>
                <a:latin typeface="Meiryo UI" panose="020B0604030504040204" pitchFamily="34" charset="-128"/>
                <a:ea typeface="Meiryo UI" panose="020B0604030504040204" pitchFamily="34" charset="-128"/>
              </a:rPr>
              <a:t>CosmosDatabase</a:t>
            </a:r>
            <a:r>
              <a:rPr kumimoji="1" lang="en-US" altLang="ja-JP" dirty="0">
                <a:solidFill>
                  <a:srgbClr val="00B050"/>
                </a:solidFill>
                <a:latin typeface="Meiryo UI" panose="020B0604030504040204" pitchFamily="34" charset="-128"/>
                <a:ea typeface="Meiryo UI" panose="020B0604030504040204" pitchFamily="34" charset="-128"/>
              </a:rPr>
              <a:t> </a:t>
            </a:r>
            <a:r>
              <a:rPr kumimoji="1" lang="ja-JP" altLang="en-US">
                <a:solidFill>
                  <a:srgbClr val="00B050"/>
                </a:solidFill>
                <a:latin typeface="Meiryo UI" panose="020B0604030504040204" pitchFamily="34" charset="-128"/>
                <a:ea typeface="Meiryo UI" panose="020B0604030504040204" pitchFamily="34" charset="-128"/>
              </a:rPr>
              <a:t>生成後</a:t>
            </a:r>
            <a:endParaRPr kumimoji="1" lang="en-US" altLang="ja-JP" dirty="0">
              <a:solidFill>
                <a:srgbClr val="00B050"/>
              </a:solidFill>
              <a:latin typeface="Meiryo UI" panose="020B0604030504040204" pitchFamily="34" charset="-128"/>
              <a:ea typeface="Meiryo UI" panose="020B0604030504040204" pitchFamily="34" charset="-128"/>
            </a:endParaRPr>
          </a:p>
          <a:p>
            <a:r>
              <a:rPr kumimoji="1" lang="en-US" altLang="ja-JP" dirty="0" err="1">
                <a:solidFill>
                  <a:srgbClr val="00B0F0"/>
                </a:solidFill>
                <a:latin typeface="Meiryo UI" panose="020B0604030504040204" pitchFamily="34" charset="-128"/>
                <a:ea typeface="Meiryo UI" panose="020B0604030504040204" pitchFamily="34" charset="-128"/>
              </a:rPr>
              <a:t>CosmosContainerProperties</a:t>
            </a:r>
            <a:r>
              <a:rPr kumimoji="1" lang="en-US" altLang="ja-JP" dirty="0">
                <a:solidFill>
                  <a:schemeClr val="tx1"/>
                </a:solidFill>
                <a:latin typeface="Meiryo UI" panose="020B0604030504040204" pitchFamily="34" charset="-128"/>
                <a:ea typeface="Meiryo UI" panose="020B0604030504040204" pitchFamily="34" charset="-128"/>
              </a:rPr>
              <a:t> properties = </a:t>
            </a:r>
            <a:r>
              <a:rPr kumimoji="1" lang="en-US" altLang="ja-JP" dirty="0">
                <a:solidFill>
                  <a:srgbClr val="942093"/>
                </a:solidFill>
                <a:latin typeface="Meiryo UI" panose="020B0604030504040204" pitchFamily="34" charset="-128"/>
                <a:ea typeface="Meiryo UI" panose="020B0604030504040204" pitchFamily="34" charset="-128"/>
              </a:rPr>
              <a:t>new</a:t>
            </a:r>
            <a:r>
              <a:rPr kumimoji="1" lang="en-US" altLang="ja-JP" dirty="0">
                <a:solidFill>
                  <a:schemeClr val="tx1"/>
                </a:solidFill>
                <a:latin typeface="Meiryo UI" panose="020B0604030504040204" pitchFamily="34" charset="-128"/>
                <a:ea typeface="Meiryo UI" panose="020B0604030504040204" pitchFamily="34" charset="-128"/>
              </a:rPr>
              <a:t> </a:t>
            </a:r>
            <a:r>
              <a:rPr kumimoji="1" lang="en-US" altLang="ja-JP" dirty="0" err="1">
                <a:solidFill>
                  <a:srgbClr val="AC8E68"/>
                </a:solidFill>
                <a:latin typeface="Meiryo UI" panose="020B0604030504040204" pitchFamily="34" charset="-128"/>
                <a:ea typeface="Meiryo UI" panose="020B0604030504040204" pitchFamily="34" charset="-128"/>
              </a:rPr>
              <a:t>CosmosContainerProperties</a:t>
            </a:r>
            <a:r>
              <a:rPr kumimoji="1" lang="en-US" altLang="ja-JP" dirty="0">
                <a:solidFill>
                  <a:schemeClr val="tx1"/>
                </a:solidFill>
                <a:latin typeface="Meiryo UI" panose="020B0604030504040204" pitchFamily="34" charset="-128"/>
                <a:ea typeface="Meiryo UI" panose="020B0604030504040204" pitchFamily="34" charset="-128"/>
              </a:rPr>
              <a:t>(</a:t>
            </a:r>
          </a:p>
          <a:p>
            <a:r>
              <a:rPr kumimoji="1" lang="en-US" altLang="ja-JP" dirty="0">
                <a:solidFill>
                  <a:schemeClr val="tx1"/>
                </a:solidFill>
                <a:latin typeface="Meiryo UI" panose="020B0604030504040204" pitchFamily="34" charset="-128"/>
                <a:ea typeface="Meiryo UI" panose="020B0604030504040204" pitchFamily="34" charset="-128"/>
              </a:rPr>
              <a:t>    CONTAINER_ID,</a:t>
            </a:r>
          </a:p>
          <a:p>
            <a:r>
              <a:rPr kumimoji="1" lang="en-US" altLang="ja-JP" dirty="0">
                <a:solidFill>
                  <a:schemeClr val="tx1"/>
                </a:solidFill>
                <a:latin typeface="Meiryo UI" panose="020B0604030504040204" pitchFamily="34" charset="-128"/>
                <a:ea typeface="Meiryo UI" panose="020B0604030504040204" pitchFamily="34" charset="-128"/>
              </a:rPr>
              <a:t>    PARTITION_KEY</a:t>
            </a:r>
          </a:p>
          <a:p>
            <a:r>
              <a:rPr kumimoji="1" lang="en-US" altLang="ja-JP" dirty="0">
                <a:solidFill>
                  <a:schemeClr val="tx1"/>
                </a:solidFill>
                <a:latin typeface="Meiryo UI" panose="020B0604030504040204" pitchFamily="34" charset="-128"/>
                <a:ea typeface="Meiryo UI" panose="020B0604030504040204" pitchFamily="34" charset="-128"/>
              </a:rPr>
              <a:t>);</a:t>
            </a:r>
          </a:p>
          <a:p>
            <a:r>
              <a:rPr kumimoji="1" lang="en-US" altLang="ja-JP" dirty="0" err="1">
                <a:solidFill>
                  <a:srgbClr val="00B0F0"/>
                </a:solidFill>
                <a:latin typeface="Meiryo UI" panose="020B0604030504040204" pitchFamily="34" charset="-128"/>
                <a:ea typeface="Meiryo UI" panose="020B0604030504040204" pitchFamily="34" charset="-128"/>
              </a:rPr>
              <a:t>CosmosContainerResponse</a:t>
            </a:r>
            <a:r>
              <a:rPr kumimoji="1" lang="en-US" altLang="ja-JP" dirty="0">
                <a:solidFill>
                  <a:schemeClr val="tx1"/>
                </a:solidFill>
                <a:latin typeface="Meiryo UI" panose="020B0604030504040204" pitchFamily="34" charset="-128"/>
                <a:ea typeface="Meiryo UI" panose="020B0604030504040204" pitchFamily="34" charset="-128"/>
              </a:rPr>
              <a:t> </a:t>
            </a:r>
            <a:r>
              <a:rPr kumimoji="1" lang="en-US" altLang="ja-JP" dirty="0" err="1">
                <a:solidFill>
                  <a:schemeClr val="tx1"/>
                </a:solidFill>
                <a:latin typeface="Meiryo UI" panose="020B0604030504040204" pitchFamily="34" charset="-128"/>
                <a:ea typeface="Meiryo UI" panose="020B0604030504040204" pitchFamily="34" charset="-128"/>
              </a:rPr>
              <a:t>containerResponse</a:t>
            </a:r>
            <a:endParaRPr kumimoji="1" lang="en-US" altLang="ja-JP" dirty="0">
              <a:solidFill>
                <a:schemeClr val="tx1"/>
              </a:solidFill>
              <a:latin typeface="Meiryo UI" panose="020B0604030504040204" pitchFamily="34" charset="-128"/>
              <a:ea typeface="Meiryo UI" panose="020B0604030504040204" pitchFamily="34" charset="-128"/>
            </a:endParaRPr>
          </a:p>
          <a:p>
            <a:r>
              <a:rPr kumimoji="1" lang="en-US" altLang="ja-JP" dirty="0">
                <a:solidFill>
                  <a:schemeClr val="tx1"/>
                </a:solidFill>
                <a:latin typeface="Meiryo UI" panose="020B0604030504040204" pitchFamily="34" charset="-128"/>
                <a:ea typeface="Meiryo UI" panose="020B0604030504040204" pitchFamily="34" charset="-128"/>
              </a:rPr>
              <a:t>    = </a:t>
            </a:r>
            <a:r>
              <a:rPr kumimoji="1" lang="en-US" altLang="ja-JP" dirty="0" err="1">
                <a:solidFill>
                  <a:schemeClr val="tx1"/>
                </a:solidFill>
                <a:latin typeface="Meiryo UI" panose="020B0604030504040204" pitchFamily="34" charset="-128"/>
                <a:ea typeface="Meiryo UI" panose="020B0604030504040204" pitchFamily="34" charset="-128"/>
              </a:rPr>
              <a:t>database.</a:t>
            </a:r>
            <a:r>
              <a:rPr kumimoji="1" lang="en-US" altLang="ja-JP" dirty="0" err="1">
                <a:solidFill>
                  <a:srgbClr val="AC8E68"/>
                </a:solidFill>
                <a:latin typeface="Meiryo UI" panose="020B0604030504040204" pitchFamily="34" charset="-128"/>
                <a:ea typeface="Meiryo UI" panose="020B0604030504040204" pitchFamily="34" charset="-128"/>
              </a:rPr>
              <a:t>createContainerIfNotExists</a:t>
            </a:r>
            <a:r>
              <a:rPr kumimoji="1" lang="en-US" altLang="ja-JP" dirty="0">
                <a:solidFill>
                  <a:schemeClr val="tx1"/>
                </a:solidFill>
                <a:latin typeface="Meiryo UI" panose="020B0604030504040204" pitchFamily="34" charset="-128"/>
                <a:ea typeface="Meiryo UI" panose="020B0604030504040204" pitchFamily="34" charset="-128"/>
              </a:rPr>
              <a:t>(properties);</a:t>
            </a:r>
          </a:p>
          <a:p>
            <a:r>
              <a:rPr kumimoji="1" lang="en-US" altLang="ja-JP" dirty="0">
                <a:solidFill>
                  <a:schemeClr val="tx1"/>
                </a:solidFill>
                <a:latin typeface="Meiryo UI" panose="020B0604030504040204" pitchFamily="34" charset="-128"/>
                <a:ea typeface="Meiryo UI" panose="020B0604030504040204" pitchFamily="34" charset="-128"/>
              </a:rPr>
              <a:t>container = </a:t>
            </a:r>
            <a:r>
              <a:rPr kumimoji="1" lang="en-US" altLang="ja-JP" dirty="0" err="1">
                <a:solidFill>
                  <a:schemeClr val="tx1"/>
                </a:solidFill>
                <a:latin typeface="Meiryo UI" panose="020B0604030504040204" pitchFamily="34" charset="-128"/>
                <a:ea typeface="Meiryo UI" panose="020B0604030504040204" pitchFamily="34" charset="-128"/>
              </a:rPr>
              <a:t>database.</a:t>
            </a:r>
            <a:r>
              <a:rPr kumimoji="1" lang="en-US" altLang="ja-JP" dirty="0" err="1">
                <a:solidFill>
                  <a:srgbClr val="AC8E68"/>
                </a:solidFill>
                <a:latin typeface="Meiryo UI" panose="020B0604030504040204" pitchFamily="34" charset="-128"/>
                <a:ea typeface="Meiryo UI" panose="020B0604030504040204" pitchFamily="34" charset="-128"/>
              </a:rPr>
              <a:t>getContainer</a:t>
            </a:r>
            <a:r>
              <a:rPr kumimoji="1" lang="en-US" altLang="ja-JP" dirty="0">
                <a:solidFill>
                  <a:schemeClr val="tx1"/>
                </a:solidFill>
                <a:latin typeface="Meiryo UI" panose="020B0604030504040204" pitchFamily="34" charset="-128"/>
                <a:ea typeface="Meiryo UI" panose="020B0604030504040204" pitchFamily="34" charset="-128"/>
              </a:rPr>
              <a:t>(</a:t>
            </a:r>
            <a:r>
              <a:rPr kumimoji="1" lang="en-US" altLang="ja-JP" dirty="0" err="1">
                <a:solidFill>
                  <a:schemeClr val="tx1"/>
                </a:solidFill>
                <a:latin typeface="Meiryo UI" panose="020B0604030504040204" pitchFamily="34" charset="-128"/>
                <a:ea typeface="Meiryo UI" panose="020B0604030504040204" pitchFamily="34" charset="-128"/>
              </a:rPr>
              <a:t>containerResponse.</a:t>
            </a:r>
            <a:r>
              <a:rPr kumimoji="1" lang="en-US" altLang="ja-JP" dirty="0" err="1">
                <a:solidFill>
                  <a:srgbClr val="AC8E68"/>
                </a:solidFill>
                <a:latin typeface="Meiryo UI" panose="020B0604030504040204" pitchFamily="34" charset="-128"/>
                <a:ea typeface="Meiryo UI" panose="020B0604030504040204" pitchFamily="34" charset="-128"/>
              </a:rPr>
              <a:t>getProperties</a:t>
            </a:r>
            <a:r>
              <a:rPr kumimoji="1" lang="en-US" altLang="ja-JP" dirty="0">
                <a:solidFill>
                  <a:schemeClr val="tx1"/>
                </a:solidFill>
                <a:latin typeface="Meiryo UI" panose="020B0604030504040204" pitchFamily="34" charset="-128"/>
                <a:ea typeface="Meiryo UI" panose="020B0604030504040204" pitchFamily="34" charset="-128"/>
              </a:rPr>
              <a:t>().</a:t>
            </a:r>
            <a:r>
              <a:rPr kumimoji="1" lang="en-US" altLang="ja-JP" dirty="0" err="1">
                <a:solidFill>
                  <a:srgbClr val="AC8E68"/>
                </a:solidFill>
                <a:latin typeface="Meiryo UI" panose="020B0604030504040204" pitchFamily="34" charset="-128"/>
                <a:ea typeface="Meiryo UI" panose="020B0604030504040204" pitchFamily="34" charset="-128"/>
              </a:rPr>
              <a:t>getId</a:t>
            </a:r>
            <a:r>
              <a:rPr kumimoji="1" lang="en-US" altLang="ja-JP" dirty="0">
                <a:solidFill>
                  <a:schemeClr val="tx1"/>
                </a:solidFill>
                <a:latin typeface="Meiryo UI" panose="020B0604030504040204" pitchFamily="34" charset="-128"/>
                <a:ea typeface="Meiryo UI" panose="020B0604030504040204" pitchFamily="34" charset="-128"/>
              </a:rPr>
              <a:t>());</a:t>
            </a:r>
          </a:p>
          <a:p>
            <a:endParaRPr kumimoji="1" lang="en-US" altLang="ja-JP" dirty="0">
              <a:solidFill>
                <a:schemeClr val="tx1"/>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4147015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52F7636-6BDC-F04F-87A5-C467E7DED595}"/>
              </a:ext>
            </a:extLst>
          </p:cNvPr>
          <p:cNvSpPr>
            <a:spLocks noGrp="1"/>
          </p:cNvSpPr>
          <p:nvPr>
            <p:ph type="title"/>
          </p:nvPr>
        </p:nvSpPr>
        <p:spPr/>
        <p:txBody>
          <a:bodyPr/>
          <a:lstStyle/>
          <a:p>
            <a:r>
              <a:rPr lang="en-US" altLang="ja-JP" dirty="0"/>
              <a:t>Demo</a:t>
            </a:r>
            <a:endParaRPr lang="ja-JP" altLang="en-US"/>
          </a:p>
        </p:txBody>
      </p:sp>
      <p:sp>
        <p:nvSpPr>
          <p:cNvPr id="3" name="スライド番号プレースホルダー 2">
            <a:extLst>
              <a:ext uri="{FF2B5EF4-FFF2-40B4-BE49-F238E27FC236}">
                <a16:creationId xmlns:a16="http://schemas.microsoft.com/office/drawing/2014/main" id="{7E74AE00-92D8-1946-9BC5-6CB6DF6A94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spTree>
    <p:extLst>
      <p:ext uri="{BB962C8B-B14F-4D97-AF65-F5344CB8AC3E}">
        <p14:creationId xmlns:p14="http://schemas.microsoft.com/office/powerpoint/2010/main" val="3181887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FA75412-0997-1A44-9151-4AAF387F1A25}"/>
              </a:ext>
            </a:extLst>
          </p:cNvPr>
          <p:cNvSpPr>
            <a:spLocks noGrp="1"/>
          </p:cNvSpPr>
          <p:nvPr>
            <p:ph type="title"/>
          </p:nvPr>
        </p:nvSpPr>
        <p:spPr/>
        <p:txBody>
          <a:bodyPr/>
          <a:lstStyle/>
          <a:p>
            <a:r>
              <a:rPr lang="ja-JP" altLang="en-US"/>
              <a:t>クエリ実行</a:t>
            </a:r>
          </a:p>
        </p:txBody>
      </p:sp>
      <p:sp>
        <p:nvSpPr>
          <p:cNvPr id="6" name="テキスト プレースホルダー 5">
            <a:extLst>
              <a:ext uri="{FF2B5EF4-FFF2-40B4-BE49-F238E27FC236}">
                <a16:creationId xmlns:a16="http://schemas.microsoft.com/office/drawing/2014/main" id="{97705FC2-CAC7-EC48-8EA2-BC79872D69CA}"/>
              </a:ext>
            </a:extLst>
          </p:cNvPr>
          <p:cNvSpPr>
            <a:spLocks noGrp="1"/>
          </p:cNvSpPr>
          <p:nvPr>
            <p:ph type="body" idx="1"/>
          </p:nvPr>
        </p:nvSpPr>
        <p:spPr/>
        <p:txBody>
          <a:bodyPr/>
          <a:lstStyle/>
          <a:p>
            <a:r>
              <a:rPr lang="en-US" altLang="ja-JP" dirty="0"/>
              <a:t>Azure Cosmos DB </a:t>
            </a:r>
            <a:r>
              <a:rPr lang="ja-JP" altLang="en-US"/>
              <a:t>を使用した </a:t>
            </a:r>
            <a:r>
              <a:rPr lang="en-US" altLang="ja-JP" dirty="0"/>
              <a:t>Java </a:t>
            </a:r>
            <a:r>
              <a:rPr lang="ja-JP" altLang="en-US"/>
              <a:t>アプリ開発</a:t>
            </a:r>
          </a:p>
        </p:txBody>
      </p:sp>
      <p:sp>
        <p:nvSpPr>
          <p:cNvPr id="4" name="スライド番号プレースホルダー 3">
            <a:extLst>
              <a:ext uri="{FF2B5EF4-FFF2-40B4-BE49-F238E27FC236}">
                <a16:creationId xmlns:a16="http://schemas.microsoft.com/office/drawing/2014/main" id="{A6CBEB7E-38AC-5C49-BBA7-4FBBA4D552B1}"/>
              </a:ext>
            </a:extLst>
          </p:cNvPr>
          <p:cNvSpPr>
            <a:spLocks noGrp="1"/>
          </p:cNvSpPr>
          <p:nvPr>
            <p:ph type="sldNum" idx="4294967295"/>
          </p:nvPr>
        </p:nvSpPr>
        <p:spPr>
          <a:xfrm>
            <a:off x="10787063" y="6334125"/>
            <a:ext cx="1404937" cy="365125"/>
          </a:xfrm>
        </p:spPr>
        <p:txBody>
          <a:bodyPr/>
          <a:lstStyle/>
          <a:p>
            <a:fld id="{00000000-1234-1234-1234-123412341234}" type="slidenum">
              <a:rPr lang="en-US" smtClean="0"/>
              <a:pPr/>
              <a:t>35</a:t>
            </a:fld>
            <a:endParaRPr lang="en-US"/>
          </a:p>
        </p:txBody>
      </p:sp>
    </p:spTree>
    <p:extLst>
      <p:ext uri="{BB962C8B-B14F-4D97-AF65-F5344CB8AC3E}">
        <p14:creationId xmlns:p14="http://schemas.microsoft.com/office/powerpoint/2010/main" val="4061976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F30DAB-F1F6-9340-9EFE-CF5531B6BDE6}"/>
              </a:ext>
            </a:extLst>
          </p:cNvPr>
          <p:cNvSpPr>
            <a:spLocks noGrp="1"/>
          </p:cNvSpPr>
          <p:nvPr>
            <p:ph type="title"/>
          </p:nvPr>
        </p:nvSpPr>
        <p:spPr/>
        <p:txBody>
          <a:bodyPr/>
          <a:lstStyle/>
          <a:p>
            <a:r>
              <a:rPr kumimoji="1" lang="en-US" altLang="ja-JP" dirty="0"/>
              <a:t>CRUD </a:t>
            </a:r>
            <a:r>
              <a:rPr kumimoji="1" lang="ja-JP" altLang="en-US"/>
              <a:t>実行</a:t>
            </a:r>
          </a:p>
        </p:txBody>
      </p:sp>
      <p:sp>
        <p:nvSpPr>
          <p:cNvPr id="3" name="テキスト プレースホルダー 2">
            <a:extLst>
              <a:ext uri="{FF2B5EF4-FFF2-40B4-BE49-F238E27FC236}">
                <a16:creationId xmlns:a16="http://schemas.microsoft.com/office/drawing/2014/main" id="{26F82901-85E9-F04B-B9C6-5C866C30BE9B}"/>
              </a:ext>
            </a:extLst>
          </p:cNvPr>
          <p:cNvSpPr>
            <a:spLocks noGrp="1"/>
          </p:cNvSpPr>
          <p:nvPr>
            <p:ph type="body" idx="1"/>
          </p:nvPr>
        </p:nvSpPr>
        <p:spPr/>
        <p:txBody>
          <a:bodyPr/>
          <a:lstStyle/>
          <a:p>
            <a:r>
              <a:rPr kumimoji="1" lang="en-US" altLang="ja-JP" dirty="0" err="1"/>
              <a:t>ActiveRecord</a:t>
            </a:r>
            <a:r>
              <a:rPr kumimoji="1" lang="en-US" altLang="ja-JP" dirty="0"/>
              <a:t> </a:t>
            </a:r>
            <a:r>
              <a:rPr kumimoji="1" lang="ja-JP" altLang="en-US"/>
              <a:t>のようにすることも、クエリを作成して実行することも可能</a:t>
            </a:r>
            <a:endParaRPr kumimoji="1" lang="en-US" altLang="ja-JP" dirty="0"/>
          </a:p>
          <a:p>
            <a:r>
              <a:rPr kumimoji="1" lang="en-US" altLang="ja-JP" dirty="0" err="1"/>
              <a:t>CosmosContainer</a:t>
            </a:r>
            <a:r>
              <a:rPr kumimoji="1" lang="en-US" altLang="ja-JP" dirty="0"/>
              <a:t> </a:t>
            </a:r>
            <a:r>
              <a:rPr kumimoji="1" lang="ja-JP" altLang="en-US"/>
              <a:t>を使用して操作</a:t>
            </a:r>
          </a:p>
        </p:txBody>
      </p:sp>
      <p:sp>
        <p:nvSpPr>
          <p:cNvPr id="4" name="スライド番号プレースホルダー 3">
            <a:extLst>
              <a:ext uri="{FF2B5EF4-FFF2-40B4-BE49-F238E27FC236}">
                <a16:creationId xmlns:a16="http://schemas.microsoft.com/office/drawing/2014/main" id="{E923B559-9B97-524B-A512-7CD4E1CCEB03}"/>
              </a:ext>
            </a:extLst>
          </p:cNvPr>
          <p:cNvSpPr>
            <a:spLocks noGrp="1"/>
          </p:cNvSpPr>
          <p:nvPr>
            <p:ph type="sldNum" idx="12"/>
          </p:nvPr>
        </p:nvSpPr>
        <p:spPr/>
        <p:txBody>
          <a:bodyPr/>
          <a:lstStyle/>
          <a:p>
            <a:fld id="{00000000-1234-1234-1234-123412341234}" type="slidenum">
              <a:rPr lang="en-US" smtClean="0"/>
              <a:pPr/>
              <a:t>36</a:t>
            </a:fld>
            <a:endParaRPr lang="en-US" dirty="0"/>
          </a:p>
        </p:txBody>
      </p:sp>
    </p:spTree>
    <p:extLst>
      <p:ext uri="{BB962C8B-B14F-4D97-AF65-F5344CB8AC3E}">
        <p14:creationId xmlns:p14="http://schemas.microsoft.com/office/powerpoint/2010/main" val="17559564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52F7636-6BDC-F04F-87A5-C467E7DED595}"/>
              </a:ext>
            </a:extLst>
          </p:cNvPr>
          <p:cNvSpPr>
            <a:spLocks noGrp="1"/>
          </p:cNvSpPr>
          <p:nvPr>
            <p:ph type="title"/>
          </p:nvPr>
        </p:nvSpPr>
        <p:spPr/>
        <p:txBody>
          <a:bodyPr/>
          <a:lstStyle/>
          <a:p>
            <a:r>
              <a:rPr lang="en-US" altLang="ja-JP" dirty="0"/>
              <a:t>Demo</a:t>
            </a:r>
            <a:endParaRPr lang="ja-JP" altLang="en-US"/>
          </a:p>
        </p:txBody>
      </p:sp>
      <p:sp>
        <p:nvSpPr>
          <p:cNvPr id="3" name="スライド番号プレースホルダー 2">
            <a:extLst>
              <a:ext uri="{FF2B5EF4-FFF2-40B4-BE49-F238E27FC236}">
                <a16:creationId xmlns:a16="http://schemas.microsoft.com/office/drawing/2014/main" id="{7E74AE00-92D8-1946-9BC5-6CB6DF6A94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spTree>
    <p:extLst>
      <p:ext uri="{BB962C8B-B14F-4D97-AF65-F5344CB8AC3E}">
        <p14:creationId xmlns:p14="http://schemas.microsoft.com/office/powerpoint/2010/main" val="6193578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5E34BBD-516E-7344-AE40-EB75C0E13AD7}"/>
              </a:ext>
            </a:extLst>
          </p:cNvPr>
          <p:cNvSpPr>
            <a:spLocks noGrp="1"/>
          </p:cNvSpPr>
          <p:nvPr>
            <p:ph type="title"/>
          </p:nvPr>
        </p:nvSpPr>
        <p:spPr/>
        <p:txBody>
          <a:bodyPr/>
          <a:lstStyle/>
          <a:p>
            <a:r>
              <a:rPr lang="ja-JP" altLang="en-US"/>
              <a:t>変更フィードの取得</a:t>
            </a:r>
          </a:p>
        </p:txBody>
      </p:sp>
      <p:sp>
        <p:nvSpPr>
          <p:cNvPr id="5" name="テキスト プレースホルダー 4">
            <a:extLst>
              <a:ext uri="{FF2B5EF4-FFF2-40B4-BE49-F238E27FC236}">
                <a16:creationId xmlns:a16="http://schemas.microsoft.com/office/drawing/2014/main" id="{9D859402-6813-A74C-A65A-6D9F806837BE}"/>
              </a:ext>
            </a:extLst>
          </p:cNvPr>
          <p:cNvSpPr>
            <a:spLocks noGrp="1"/>
          </p:cNvSpPr>
          <p:nvPr>
            <p:ph type="body" idx="1"/>
          </p:nvPr>
        </p:nvSpPr>
        <p:spPr/>
        <p:txBody>
          <a:bodyPr/>
          <a:lstStyle/>
          <a:p>
            <a:r>
              <a:rPr lang="en-US" altLang="ja-JP" dirty="0"/>
              <a:t>Azure Cosmos DB </a:t>
            </a:r>
            <a:r>
              <a:rPr lang="ja-JP" altLang="en-US"/>
              <a:t>を使用した </a:t>
            </a:r>
            <a:r>
              <a:rPr lang="en-US" altLang="ja-JP" dirty="0"/>
              <a:t>Java </a:t>
            </a:r>
            <a:r>
              <a:rPr lang="ja-JP" altLang="en-US"/>
              <a:t>アプリ開発</a:t>
            </a:r>
          </a:p>
        </p:txBody>
      </p:sp>
      <p:sp>
        <p:nvSpPr>
          <p:cNvPr id="3" name="スライド番号プレースホルダー 2">
            <a:extLst>
              <a:ext uri="{FF2B5EF4-FFF2-40B4-BE49-F238E27FC236}">
                <a16:creationId xmlns:a16="http://schemas.microsoft.com/office/drawing/2014/main" id="{E8CB9309-1A60-8E41-BAB0-9C6C3B7FBC10}"/>
              </a:ext>
            </a:extLst>
          </p:cNvPr>
          <p:cNvSpPr>
            <a:spLocks noGrp="1"/>
          </p:cNvSpPr>
          <p:nvPr>
            <p:ph type="sldNum" idx="4294967295"/>
          </p:nvPr>
        </p:nvSpPr>
        <p:spPr>
          <a:xfrm>
            <a:off x="10787063" y="6334125"/>
            <a:ext cx="1404937" cy="365125"/>
          </a:xfrm>
        </p:spPr>
        <p:txBody>
          <a:bodyPr/>
          <a:lstStyle/>
          <a:p>
            <a:pPr marL="0" lvl="0" indent="0" algn="r" rtl="0">
              <a:spcBef>
                <a:spcPts val="0"/>
              </a:spcBef>
              <a:spcAft>
                <a:spcPts val="0"/>
              </a:spcAft>
              <a:buNone/>
            </a:pPr>
            <a:fld id="{00000000-1234-1234-1234-123412341234}" type="slidenum">
              <a:rPr lang="en-US" smtClean="0"/>
              <a:t>38</a:t>
            </a:fld>
            <a:endParaRPr lang="en-US"/>
          </a:p>
        </p:txBody>
      </p:sp>
    </p:spTree>
    <p:extLst>
      <p:ext uri="{BB962C8B-B14F-4D97-AF65-F5344CB8AC3E}">
        <p14:creationId xmlns:p14="http://schemas.microsoft.com/office/powerpoint/2010/main" val="9416896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DC13A62-F447-0A4E-B962-54A73F8C889D}"/>
              </a:ext>
            </a:extLst>
          </p:cNvPr>
          <p:cNvSpPr>
            <a:spLocks noGrp="1"/>
          </p:cNvSpPr>
          <p:nvPr>
            <p:ph type="title"/>
          </p:nvPr>
        </p:nvSpPr>
        <p:spPr/>
        <p:txBody>
          <a:bodyPr/>
          <a:lstStyle/>
          <a:p>
            <a:r>
              <a:rPr lang="ja-JP" altLang="en-US"/>
              <a:t>変更フィードとは</a:t>
            </a:r>
          </a:p>
        </p:txBody>
      </p:sp>
      <p:sp>
        <p:nvSpPr>
          <p:cNvPr id="5" name="テキスト プレースホルダー 4">
            <a:extLst>
              <a:ext uri="{FF2B5EF4-FFF2-40B4-BE49-F238E27FC236}">
                <a16:creationId xmlns:a16="http://schemas.microsoft.com/office/drawing/2014/main" id="{201C14D7-EFCB-944E-B9BF-3BD94908D13D}"/>
              </a:ext>
            </a:extLst>
          </p:cNvPr>
          <p:cNvSpPr>
            <a:spLocks noGrp="1"/>
          </p:cNvSpPr>
          <p:nvPr>
            <p:ph type="body" idx="1"/>
          </p:nvPr>
        </p:nvSpPr>
        <p:spPr/>
        <p:txBody>
          <a:bodyPr/>
          <a:lstStyle/>
          <a:p>
            <a:r>
              <a:rPr lang="ja-JP" altLang="en-US"/>
              <a:t>コンテナーに対して行われたアイテムの更新内容を取得</a:t>
            </a:r>
            <a:endParaRPr lang="en-US" altLang="ja-JP" dirty="0"/>
          </a:p>
          <a:p>
            <a:pPr lvl="1"/>
            <a:r>
              <a:rPr lang="ja-JP" altLang="en-US"/>
              <a:t>アイテムの挿入や更新の最終更新内容を取得</a:t>
            </a:r>
            <a:endParaRPr lang="en-US" altLang="ja-JP" dirty="0"/>
          </a:p>
          <a:p>
            <a:pPr lvl="1"/>
            <a:r>
              <a:rPr lang="ja-JP" altLang="en-US"/>
              <a:t>今後、更新に加えて削除も対応される予定</a:t>
            </a:r>
            <a:endParaRPr lang="en-US" altLang="ja-JP" dirty="0"/>
          </a:p>
          <a:p>
            <a:pPr lvl="1"/>
            <a:r>
              <a:rPr lang="ja-JP" altLang="en-US"/>
              <a:t>今後、プルモデルも登場する予定</a:t>
            </a:r>
            <a:endParaRPr lang="en-US" altLang="ja-JP" dirty="0"/>
          </a:p>
          <a:p>
            <a:endParaRPr lang="en-US" altLang="ja-JP" dirty="0"/>
          </a:p>
          <a:p>
            <a:r>
              <a:rPr lang="ja-JP" altLang="en-US"/>
              <a:t>下記の</a:t>
            </a:r>
            <a:r>
              <a:rPr lang="en-US" altLang="ja-JP" dirty="0"/>
              <a:t> API </a:t>
            </a:r>
            <a:r>
              <a:rPr lang="ja-JP" altLang="en-US"/>
              <a:t>で作成した</a:t>
            </a:r>
            <a:r>
              <a:rPr lang="en-US" altLang="ja-JP" dirty="0"/>
              <a:t> Cosmos DB </a:t>
            </a:r>
            <a:r>
              <a:rPr lang="ja-JP" altLang="en-US"/>
              <a:t>アカウントで有効</a:t>
            </a:r>
            <a:endParaRPr lang="en-US" altLang="ja-JP" dirty="0"/>
          </a:p>
          <a:p>
            <a:pPr lvl="1"/>
            <a:r>
              <a:rPr lang="en-US" altLang="ja-JP" dirty="0"/>
              <a:t>Core (SQL)</a:t>
            </a:r>
            <a:r>
              <a:rPr lang="ja-JP" altLang="en-US"/>
              <a:t>、</a:t>
            </a:r>
            <a:r>
              <a:rPr lang="en-US" altLang="ja-JP" dirty="0"/>
              <a:t>MongoDB</a:t>
            </a:r>
            <a:r>
              <a:rPr lang="ja-JP" altLang="en-US"/>
              <a:t>、</a:t>
            </a:r>
            <a:r>
              <a:rPr lang="en-US" altLang="ja-JP" dirty="0"/>
              <a:t>Cassandra</a:t>
            </a:r>
            <a:r>
              <a:rPr lang="ja-JP" altLang="en-US"/>
              <a:t>、</a:t>
            </a:r>
            <a:r>
              <a:rPr lang="en-US" altLang="ja-JP" dirty="0"/>
              <a:t>Gremlin</a:t>
            </a:r>
          </a:p>
          <a:p>
            <a:pPr lvl="1"/>
            <a:endParaRPr lang="en-US" altLang="ja-JP" dirty="0"/>
          </a:p>
        </p:txBody>
      </p:sp>
    </p:spTree>
    <p:extLst>
      <p:ext uri="{BB962C8B-B14F-4D97-AF65-F5344CB8AC3E}">
        <p14:creationId xmlns:p14="http://schemas.microsoft.com/office/powerpoint/2010/main" val="66799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78BBDD-8301-8644-A7B4-A030019479C4}"/>
              </a:ext>
            </a:extLst>
          </p:cNvPr>
          <p:cNvSpPr>
            <a:spLocks noGrp="1"/>
          </p:cNvSpPr>
          <p:nvPr>
            <p:ph type="title"/>
          </p:nvPr>
        </p:nvSpPr>
        <p:spPr/>
        <p:txBody>
          <a:bodyPr/>
          <a:lstStyle/>
          <a:p>
            <a:r>
              <a:rPr kumimoji="1" lang="en-US" altLang="ja-JP" dirty="0"/>
              <a:t>Azure Cosmos DB </a:t>
            </a:r>
            <a:r>
              <a:rPr kumimoji="1" lang="ja-JP" altLang="en-US"/>
              <a:t>とは</a:t>
            </a:r>
          </a:p>
        </p:txBody>
      </p:sp>
      <p:sp>
        <p:nvSpPr>
          <p:cNvPr id="3" name="テキスト プレースホルダー 2">
            <a:extLst>
              <a:ext uri="{FF2B5EF4-FFF2-40B4-BE49-F238E27FC236}">
                <a16:creationId xmlns:a16="http://schemas.microsoft.com/office/drawing/2014/main" id="{A5B9B451-37FB-494E-9D52-28F8D3B930CC}"/>
              </a:ext>
            </a:extLst>
          </p:cNvPr>
          <p:cNvSpPr>
            <a:spLocks noGrp="1"/>
          </p:cNvSpPr>
          <p:nvPr>
            <p:ph type="body" idx="1"/>
          </p:nvPr>
        </p:nvSpPr>
        <p:spPr/>
        <p:txBody>
          <a:bodyPr/>
          <a:lstStyle/>
          <a:p>
            <a:r>
              <a:rPr kumimoji="1" lang="en-US" altLang="ja-JP" dirty="0"/>
              <a:t>Azure Cosmos DB </a:t>
            </a:r>
            <a:r>
              <a:rPr kumimoji="1" lang="ja-JP" altLang="en-US"/>
              <a:t>概要</a:t>
            </a:r>
          </a:p>
        </p:txBody>
      </p:sp>
    </p:spTree>
    <p:extLst>
      <p:ext uri="{BB962C8B-B14F-4D97-AF65-F5344CB8AC3E}">
        <p14:creationId xmlns:p14="http://schemas.microsoft.com/office/powerpoint/2010/main" val="1414542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AF2497-DA00-C248-85B6-8056F34FEE50}"/>
              </a:ext>
            </a:extLst>
          </p:cNvPr>
          <p:cNvSpPr>
            <a:spLocks noGrp="1"/>
          </p:cNvSpPr>
          <p:nvPr>
            <p:ph type="title"/>
          </p:nvPr>
        </p:nvSpPr>
        <p:spPr/>
        <p:txBody>
          <a:bodyPr/>
          <a:lstStyle/>
          <a:p>
            <a:r>
              <a:rPr kumimoji="1" lang="en-US" altLang="ja-JP" dirty="0"/>
              <a:t>Demo</a:t>
            </a:r>
            <a:endParaRPr kumimoji="1" lang="ja-JP" altLang="en-US"/>
          </a:p>
        </p:txBody>
      </p:sp>
      <p:sp>
        <p:nvSpPr>
          <p:cNvPr id="3" name="テキスト プレースホルダー 2">
            <a:extLst>
              <a:ext uri="{FF2B5EF4-FFF2-40B4-BE49-F238E27FC236}">
                <a16:creationId xmlns:a16="http://schemas.microsoft.com/office/drawing/2014/main" id="{3F35414B-ED4B-AC41-B493-3701D1D35603}"/>
              </a:ext>
            </a:extLst>
          </p:cNvPr>
          <p:cNvSpPr>
            <a:spLocks noGrp="1"/>
          </p:cNvSpPr>
          <p:nvPr>
            <p:ph type="body" idx="1"/>
          </p:nvPr>
        </p:nvSpPr>
        <p:spPr/>
        <p:txBody>
          <a:bodyPr/>
          <a:lstStyle/>
          <a:p>
            <a:r>
              <a:rPr kumimoji="1" lang="ja-JP" altLang="en-US"/>
              <a:t>セッション時間の都合上、詳しくは </a:t>
            </a:r>
            <a:r>
              <a:rPr kumimoji="1" lang="en-US" altLang="ja-JP" dirty="0"/>
              <a:t>Web </a:t>
            </a:r>
            <a:r>
              <a:rPr kumimoji="1" lang="ja-JP" altLang="en-US"/>
              <a:t>で</a:t>
            </a:r>
            <a:endParaRPr kumimoji="1" lang="en-US" altLang="ja-JP" dirty="0"/>
          </a:p>
          <a:p>
            <a:pPr lvl="1"/>
            <a:r>
              <a:rPr kumimoji="1" lang="en-US" altLang="ja-JP" dirty="0"/>
              <a:t>GitHub</a:t>
            </a:r>
          </a:p>
          <a:p>
            <a:pPr lvl="2"/>
            <a:r>
              <a:rPr lang="en-US" altLang="ja-JP" u="sng" dirty="0">
                <a:solidFill>
                  <a:srgbClr val="00B0F0"/>
                </a:solidFill>
                <a:latin typeface="Meiryo UI" panose="020B0604030504040204" pitchFamily="34" charset="-128"/>
                <a:ea typeface="Meiryo UI" panose="020B0604030504040204" pitchFamily="34" charset="-128"/>
                <a:hlinkClick r:id="rId2">
                  <a:extLst>
                    <a:ext uri="{A12FA001-AC4F-418D-AE19-62706E023703}">
                      <ahyp:hlinkClr xmlns:ahyp="http://schemas.microsoft.com/office/drawing/2018/hyperlinkcolor" val="tx"/>
                    </a:ext>
                  </a:extLst>
                </a:hlinkClick>
              </a:rPr>
              <a:t>Azure-Samples</a:t>
            </a:r>
            <a:r>
              <a:rPr lang="en-US" altLang="ja-JP" dirty="0">
                <a:latin typeface="Meiryo UI" panose="020B0604030504040204" pitchFamily="34" charset="-128"/>
                <a:ea typeface="Meiryo UI" panose="020B0604030504040204" pitchFamily="34" charset="-128"/>
              </a:rPr>
              <a:t> / </a:t>
            </a:r>
            <a:r>
              <a:rPr lang="en-US" altLang="ja-JP" dirty="0">
                <a:solidFill>
                  <a:srgbClr val="00B0F0"/>
                </a:solidFill>
                <a:latin typeface="Meiryo UI" panose="020B0604030504040204" pitchFamily="34" charset="-128"/>
                <a:ea typeface="Meiryo UI" panose="020B0604030504040204" pitchFamily="34" charset="-128"/>
                <a:hlinkClick r:id="rId3">
                  <a:extLst>
                    <a:ext uri="{A12FA001-AC4F-418D-AE19-62706E023703}">
                      <ahyp:hlinkClr xmlns:ahyp="http://schemas.microsoft.com/office/drawing/2018/hyperlinkcolor" val="tx"/>
                    </a:ext>
                  </a:extLst>
                </a:hlinkClick>
              </a:rPr>
              <a:t>azure-cosmos-java-sql-app-example</a:t>
            </a:r>
            <a:endParaRPr lang="en-US" altLang="ja-JP" dirty="0">
              <a:solidFill>
                <a:srgbClr val="00B0F0"/>
              </a:solidFill>
              <a:latin typeface="Meiryo UI" panose="020B0604030504040204" pitchFamily="34" charset="-128"/>
              <a:ea typeface="Meiryo UI" panose="020B0604030504040204" pitchFamily="34" charset="-128"/>
            </a:endParaRPr>
          </a:p>
          <a:p>
            <a:pPr lvl="2"/>
            <a:endParaRPr kumimoji="1" lang="ja-JP" altLang="en-US"/>
          </a:p>
        </p:txBody>
      </p:sp>
      <p:sp>
        <p:nvSpPr>
          <p:cNvPr id="4" name="スライド番号プレースホルダー 3">
            <a:extLst>
              <a:ext uri="{FF2B5EF4-FFF2-40B4-BE49-F238E27FC236}">
                <a16:creationId xmlns:a16="http://schemas.microsoft.com/office/drawing/2014/main" id="{FD1E9C0C-C890-CF47-A296-788CA69F0211}"/>
              </a:ext>
            </a:extLst>
          </p:cNvPr>
          <p:cNvSpPr>
            <a:spLocks noGrp="1"/>
          </p:cNvSpPr>
          <p:nvPr>
            <p:ph type="sldNum" idx="12"/>
          </p:nvPr>
        </p:nvSpPr>
        <p:spPr/>
        <p:txBody>
          <a:bodyPr/>
          <a:lstStyle/>
          <a:p>
            <a:fld id="{00000000-1234-1234-1234-123412341234}" type="slidenum">
              <a:rPr lang="en-US" smtClean="0"/>
              <a:pPr/>
              <a:t>40</a:t>
            </a:fld>
            <a:endParaRPr lang="en-US" dirty="0"/>
          </a:p>
        </p:txBody>
      </p:sp>
      <p:pic>
        <p:nvPicPr>
          <p:cNvPr id="6" name="図 5">
            <a:extLst>
              <a:ext uri="{FF2B5EF4-FFF2-40B4-BE49-F238E27FC236}">
                <a16:creationId xmlns:a16="http://schemas.microsoft.com/office/drawing/2014/main" id="{69741DD5-7652-444A-AFAA-C1921C068451}"/>
              </a:ext>
            </a:extLst>
          </p:cNvPr>
          <p:cNvPicPr>
            <a:picLocks noChangeAspect="1"/>
          </p:cNvPicPr>
          <p:nvPr/>
        </p:nvPicPr>
        <p:blipFill>
          <a:blip r:embed="rId4"/>
          <a:stretch>
            <a:fillRect/>
          </a:stretch>
        </p:blipFill>
        <p:spPr>
          <a:xfrm>
            <a:off x="4739635" y="2910253"/>
            <a:ext cx="6456323" cy="3692769"/>
          </a:xfrm>
          <a:prstGeom prst="rect">
            <a:avLst/>
          </a:prstGeom>
        </p:spPr>
      </p:pic>
    </p:spTree>
    <p:extLst>
      <p:ext uri="{BB962C8B-B14F-4D97-AF65-F5344CB8AC3E}">
        <p14:creationId xmlns:p14="http://schemas.microsoft.com/office/powerpoint/2010/main" val="5539962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ACE3EA4-860B-7542-9A98-FC09F55BE986}"/>
              </a:ext>
            </a:extLst>
          </p:cNvPr>
          <p:cNvSpPr>
            <a:spLocks noGrp="1"/>
          </p:cNvSpPr>
          <p:nvPr>
            <p:ph type="title"/>
          </p:nvPr>
        </p:nvSpPr>
        <p:spPr/>
        <p:txBody>
          <a:bodyPr/>
          <a:lstStyle/>
          <a:p>
            <a:r>
              <a:rPr lang="ja-JP" altLang="en-US"/>
              <a:t>まとめ</a:t>
            </a:r>
          </a:p>
        </p:txBody>
      </p:sp>
      <p:sp>
        <p:nvSpPr>
          <p:cNvPr id="6" name="テキスト プレースホルダー 5">
            <a:extLst>
              <a:ext uri="{FF2B5EF4-FFF2-40B4-BE49-F238E27FC236}">
                <a16:creationId xmlns:a16="http://schemas.microsoft.com/office/drawing/2014/main" id="{3FB69D11-A23B-C648-AAFA-5DE041F6BCDD}"/>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0FF727AE-E7EC-C648-9252-67C7ED3B0156}"/>
              </a:ext>
            </a:extLst>
          </p:cNvPr>
          <p:cNvSpPr>
            <a:spLocks noGrp="1"/>
          </p:cNvSpPr>
          <p:nvPr>
            <p:ph type="sldNum" idx="4294967295"/>
          </p:nvPr>
        </p:nvSpPr>
        <p:spPr>
          <a:xfrm>
            <a:off x="10787063" y="6334125"/>
            <a:ext cx="1404937" cy="365125"/>
          </a:xfrm>
        </p:spPr>
        <p:txBody>
          <a:bodyPr/>
          <a:lstStyle/>
          <a:p>
            <a:fld id="{00000000-1234-1234-1234-123412341234}" type="slidenum">
              <a:rPr lang="en-US" smtClean="0"/>
              <a:pPr/>
              <a:t>41</a:t>
            </a:fld>
            <a:endParaRPr lang="en-US" dirty="0"/>
          </a:p>
        </p:txBody>
      </p:sp>
    </p:spTree>
    <p:extLst>
      <p:ext uri="{BB962C8B-B14F-4D97-AF65-F5344CB8AC3E}">
        <p14:creationId xmlns:p14="http://schemas.microsoft.com/office/powerpoint/2010/main" val="42576816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2869935-727E-BC40-B4D6-11B882A58CA8}"/>
              </a:ext>
            </a:extLst>
          </p:cNvPr>
          <p:cNvSpPr>
            <a:spLocks noGrp="1"/>
          </p:cNvSpPr>
          <p:nvPr>
            <p:ph type="title"/>
          </p:nvPr>
        </p:nvSpPr>
        <p:spPr/>
        <p:txBody>
          <a:bodyPr/>
          <a:lstStyle/>
          <a:p>
            <a:r>
              <a:rPr lang="en-US" altLang="ja-JP" dirty="0"/>
              <a:t>Java + Cosmos DB (NoSQL)</a:t>
            </a:r>
            <a:endParaRPr lang="ja-JP" altLang="en-US"/>
          </a:p>
        </p:txBody>
      </p:sp>
      <p:sp>
        <p:nvSpPr>
          <p:cNvPr id="5" name="テキスト プレースホルダー 4">
            <a:extLst>
              <a:ext uri="{FF2B5EF4-FFF2-40B4-BE49-F238E27FC236}">
                <a16:creationId xmlns:a16="http://schemas.microsoft.com/office/drawing/2014/main" id="{CFA1E248-A52A-6643-A0FA-07611720B1B5}"/>
              </a:ext>
            </a:extLst>
          </p:cNvPr>
          <p:cNvSpPr>
            <a:spLocks noGrp="1"/>
          </p:cNvSpPr>
          <p:nvPr>
            <p:ph type="body" idx="1"/>
          </p:nvPr>
        </p:nvSpPr>
        <p:spPr/>
        <p:txBody>
          <a:bodyPr/>
          <a:lstStyle/>
          <a:p>
            <a:r>
              <a:rPr lang="en-US" altLang="ja-JP" dirty="0"/>
              <a:t>Cosmos DB </a:t>
            </a:r>
            <a:r>
              <a:rPr lang="ja-JP" altLang="en-US"/>
              <a:t>は</a:t>
            </a:r>
            <a:r>
              <a:rPr lang="en-US" altLang="ja-JP" dirty="0"/>
              <a:t> Azure </a:t>
            </a:r>
            <a:r>
              <a:rPr lang="ja-JP" altLang="en-US"/>
              <a:t>のフルマネージドな</a:t>
            </a:r>
            <a:r>
              <a:rPr lang="en-US" altLang="ja-JP" dirty="0"/>
              <a:t> NoSQL </a:t>
            </a:r>
            <a:r>
              <a:rPr lang="ja-JP" altLang="en-US"/>
              <a:t>のサービス</a:t>
            </a:r>
            <a:endParaRPr lang="en-US" altLang="ja-JP" dirty="0"/>
          </a:p>
          <a:p>
            <a:pPr lvl="1"/>
            <a:r>
              <a:rPr lang="ja-JP" altLang="en-US"/>
              <a:t>データベース</a:t>
            </a:r>
            <a:endParaRPr lang="en-US" altLang="ja-JP" dirty="0"/>
          </a:p>
          <a:p>
            <a:pPr lvl="1"/>
            <a:r>
              <a:rPr lang="ja-JP" altLang="en-US"/>
              <a:t>コンテナー</a:t>
            </a:r>
            <a:endParaRPr lang="en-US" altLang="ja-JP" dirty="0"/>
          </a:p>
          <a:p>
            <a:pPr lvl="1"/>
            <a:r>
              <a:rPr lang="ja-JP" altLang="en-US"/>
              <a:t>アイテム</a:t>
            </a:r>
            <a:endParaRPr lang="en-US" altLang="ja-JP" dirty="0"/>
          </a:p>
          <a:p>
            <a:pPr lvl="1"/>
            <a:r>
              <a:rPr lang="en-US" altLang="ja-JP" dirty="0"/>
              <a:t>Free Tier (</a:t>
            </a:r>
            <a:r>
              <a:rPr lang="ja-JP" altLang="en-US"/>
              <a:t>無償枠</a:t>
            </a:r>
            <a:r>
              <a:rPr lang="en-US" altLang="ja-JP" dirty="0"/>
              <a:t>) </a:t>
            </a:r>
            <a:r>
              <a:rPr lang="ja-JP" altLang="en-US"/>
              <a:t>もある</a:t>
            </a:r>
            <a:endParaRPr lang="en-US" altLang="ja-JP" dirty="0"/>
          </a:p>
          <a:p>
            <a:pPr lvl="1"/>
            <a:endParaRPr lang="en-US" altLang="ja-JP" dirty="0"/>
          </a:p>
          <a:p>
            <a:r>
              <a:rPr lang="ja-JP" altLang="en-US"/>
              <a:t>業界最高レベルの</a:t>
            </a:r>
            <a:r>
              <a:rPr lang="en-US" altLang="ja-JP" dirty="0"/>
              <a:t> SLA </a:t>
            </a:r>
            <a:r>
              <a:rPr lang="ja-JP" altLang="en-US"/>
              <a:t>を利用可能</a:t>
            </a:r>
            <a:endParaRPr lang="en-US" altLang="ja-JP" dirty="0"/>
          </a:p>
          <a:p>
            <a:pPr lvl="1"/>
            <a:r>
              <a:rPr lang="en-US" altLang="ja-JP" dirty="0"/>
              <a:t>99.9 % </a:t>
            </a:r>
            <a:r>
              <a:rPr lang="ja-JP" altLang="en-US"/>
              <a:t>以上</a:t>
            </a:r>
            <a:endParaRPr lang="en-US" altLang="ja-JP" dirty="0"/>
          </a:p>
          <a:p>
            <a:pPr lvl="1"/>
            <a:r>
              <a:rPr lang="en-US" altLang="ja-JP" dirty="0"/>
              <a:t>99 </a:t>
            </a:r>
            <a:r>
              <a:rPr lang="ja-JP" altLang="en-US"/>
              <a:t>パーセンタイルで</a:t>
            </a:r>
            <a:r>
              <a:rPr lang="en-US" altLang="ja-JP" dirty="0"/>
              <a:t> 10 </a:t>
            </a:r>
            <a:r>
              <a:rPr lang="ja-JP" altLang="en-US"/>
              <a:t>ミリ秒未満の待機時間を保証</a:t>
            </a:r>
            <a:endParaRPr lang="en-US" altLang="ja-JP" dirty="0"/>
          </a:p>
          <a:p>
            <a:endParaRPr lang="en-US" altLang="ja-JP" dirty="0"/>
          </a:p>
          <a:p>
            <a:r>
              <a:rPr lang="ja-JP" altLang="en-US"/>
              <a:t>好きな</a:t>
            </a:r>
            <a:r>
              <a:rPr lang="en-US" altLang="ja-JP" dirty="0"/>
              <a:t> API </a:t>
            </a:r>
            <a:r>
              <a:rPr lang="ja-JP" altLang="en-US"/>
              <a:t>を選択し、対応する</a:t>
            </a:r>
            <a:r>
              <a:rPr lang="en-US" altLang="ja-JP" dirty="0"/>
              <a:t> Java SDK </a:t>
            </a:r>
            <a:r>
              <a:rPr lang="ja-JP" altLang="en-US"/>
              <a:t>を利用して開発</a:t>
            </a:r>
            <a:endParaRPr lang="en-US" altLang="ja-JP" dirty="0"/>
          </a:p>
          <a:p>
            <a:pPr lvl="1"/>
            <a:endParaRPr lang="ja-JP" altLang="en-US"/>
          </a:p>
        </p:txBody>
      </p:sp>
    </p:spTree>
    <p:extLst>
      <p:ext uri="{BB962C8B-B14F-4D97-AF65-F5344CB8AC3E}">
        <p14:creationId xmlns:p14="http://schemas.microsoft.com/office/powerpoint/2010/main" val="16379765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2239CA7-221F-8240-8951-10484334B3EE}"/>
              </a:ext>
            </a:extLst>
          </p:cNvPr>
          <p:cNvSpPr>
            <a:spLocks noGrp="1"/>
          </p:cNvSpPr>
          <p:nvPr>
            <p:ph type="title"/>
          </p:nvPr>
        </p:nvSpPr>
        <p:spPr/>
        <p:txBody>
          <a:bodyPr/>
          <a:lstStyle/>
          <a:p>
            <a:pPr algn="ctr"/>
            <a:r>
              <a:rPr lang="en-US" altLang="ja-JP" dirty="0"/>
              <a:t>Thank you !!</a:t>
            </a:r>
            <a:endParaRPr lang="ja-JP" altLang="en-US"/>
          </a:p>
        </p:txBody>
      </p:sp>
      <p:sp>
        <p:nvSpPr>
          <p:cNvPr id="6" name="テキスト プレースホルダー 5">
            <a:extLst>
              <a:ext uri="{FF2B5EF4-FFF2-40B4-BE49-F238E27FC236}">
                <a16:creationId xmlns:a16="http://schemas.microsoft.com/office/drawing/2014/main" id="{37C0E32E-354B-9E41-B2C4-7C1D9B1C5FF8}"/>
              </a:ext>
            </a:extLst>
          </p:cNvPr>
          <p:cNvSpPr>
            <a:spLocks noGrp="1"/>
          </p:cNvSpPr>
          <p:nvPr>
            <p:ph type="body" idx="1"/>
          </p:nvPr>
        </p:nvSpPr>
        <p:spPr/>
        <p:txBody>
          <a:bodyPr/>
          <a:lstStyle/>
          <a:p>
            <a:pPr algn="ctr"/>
            <a:r>
              <a:rPr lang="en-US" altLang="ja-JP" dirty="0"/>
              <a:t>Any Questions?</a:t>
            </a:r>
          </a:p>
          <a:p>
            <a:pPr algn="ctr"/>
            <a:endParaRPr lang="en-US" altLang="ja-JP" dirty="0"/>
          </a:p>
          <a:p>
            <a:pPr algn="ctr"/>
            <a:r>
              <a:rPr lang="en-US" altLang="ja-JP" dirty="0">
                <a:solidFill>
                  <a:srgbClr val="00B0F0"/>
                </a:solidFill>
                <a:hlinkClick r:id="rId2">
                  <a:extLst>
                    <a:ext uri="{A12FA001-AC4F-418D-AE19-62706E023703}">
                      <ahyp:hlinkClr xmlns:ahyp="http://schemas.microsoft.com/office/drawing/2018/hyperlinkcolor" val="tx"/>
                    </a:ext>
                  </a:extLst>
                </a:hlinkClick>
              </a:rPr>
              <a:t>@</a:t>
            </a:r>
            <a:r>
              <a:rPr lang="en-US" altLang="ja-JP" dirty="0" err="1">
                <a:solidFill>
                  <a:srgbClr val="00B0F0"/>
                </a:solidFill>
                <a:hlinkClick r:id="rId2">
                  <a:extLst>
                    <a:ext uri="{A12FA001-AC4F-418D-AE19-62706E023703}">
                      <ahyp:hlinkClr xmlns:ahyp="http://schemas.microsoft.com/office/drawing/2018/hyperlinkcolor" val="tx"/>
                    </a:ext>
                  </a:extLst>
                </a:hlinkClick>
              </a:rPr>
              <a:t>mappie_kochi</a:t>
            </a:r>
            <a:endParaRPr lang="ja-JP" altLang="en-US">
              <a:solidFill>
                <a:srgbClr val="00B0F0"/>
              </a:solidFill>
            </a:endParaRPr>
          </a:p>
        </p:txBody>
      </p:sp>
      <p:sp>
        <p:nvSpPr>
          <p:cNvPr id="4" name="スライド番号プレースホルダー 3">
            <a:extLst>
              <a:ext uri="{FF2B5EF4-FFF2-40B4-BE49-F238E27FC236}">
                <a16:creationId xmlns:a16="http://schemas.microsoft.com/office/drawing/2014/main" id="{288200DD-9C52-FD4A-ABE1-FCC4ED852420}"/>
              </a:ext>
            </a:extLst>
          </p:cNvPr>
          <p:cNvSpPr>
            <a:spLocks noGrp="1"/>
          </p:cNvSpPr>
          <p:nvPr>
            <p:ph type="sldNum" idx="4294967295"/>
          </p:nvPr>
        </p:nvSpPr>
        <p:spPr>
          <a:xfrm>
            <a:off x="10787063" y="6334125"/>
            <a:ext cx="1404937" cy="365125"/>
          </a:xfrm>
        </p:spPr>
        <p:txBody>
          <a:bodyPr/>
          <a:lstStyle/>
          <a:p>
            <a:fld id="{00000000-1234-1234-1234-123412341234}" type="slidenum">
              <a:rPr lang="en-US" smtClean="0"/>
              <a:pPr/>
              <a:t>43</a:t>
            </a:fld>
            <a:endParaRPr lang="en-US" dirty="0"/>
          </a:p>
        </p:txBody>
      </p:sp>
    </p:spTree>
    <p:extLst>
      <p:ext uri="{BB962C8B-B14F-4D97-AF65-F5344CB8AC3E}">
        <p14:creationId xmlns:p14="http://schemas.microsoft.com/office/powerpoint/2010/main" val="2973275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0E51CD-7C45-EE4F-AE42-43B0BD48C960}"/>
              </a:ext>
            </a:extLst>
          </p:cNvPr>
          <p:cNvSpPr>
            <a:spLocks noGrp="1"/>
          </p:cNvSpPr>
          <p:nvPr>
            <p:ph type="title"/>
          </p:nvPr>
        </p:nvSpPr>
        <p:spPr/>
        <p:txBody>
          <a:bodyPr/>
          <a:lstStyle/>
          <a:p>
            <a:r>
              <a:rPr kumimoji="1" lang="en-US" altLang="ja-JP" dirty="0"/>
              <a:t>Azure Cosmos DB</a:t>
            </a:r>
            <a:endParaRPr kumimoji="1" lang="ja-JP" altLang="en-US"/>
          </a:p>
        </p:txBody>
      </p:sp>
      <p:sp>
        <p:nvSpPr>
          <p:cNvPr id="3" name="テキスト プレースホルダー 2">
            <a:extLst>
              <a:ext uri="{FF2B5EF4-FFF2-40B4-BE49-F238E27FC236}">
                <a16:creationId xmlns:a16="http://schemas.microsoft.com/office/drawing/2014/main" id="{3C910434-AFFF-5840-B6A3-AC2B2171B64C}"/>
              </a:ext>
            </a:extLst>
          </p:cNvPr>
          <p:cNvSpPr>
            <a:spLocks noGrp="1"/>
          </p:cNvSpPr>
          <p:nvPr>
            <p:ph type="body" idx="1"/>
          </p:nvPr>
        </p:nvSpPr>
        <p:spPr/>
        <p:txBody>
          <a:bodyPr/>
          <a:lstStyle/>
          <a:p>
            <a:r>
              <a:rPr kumimoji="1" lang="ja-JP" altLang="en-US"/>
              <a:t>あらゆる規模に対応するオープン</a:t>
            </a:r>
            <a:r>
              <a:rPr kumimoji="1" lang="en-US" altLang="ja-JP" dirty="0"/>
              <a:t> API </a:t>
            </a:r>
            <a:r>
              <a:rPr kumimoji="1" lang="ja-JP" altLang="en-US"/>
              <a:t>を備えた高速な</a:t>
            </a:r>
            <a:r>
              <a:rPr kumimoji="1" lang="en-US" altLang="ja-JP" dirty="0"/>
              <a:t> NoSQL  </a:t>
            </a:r>
            <a:r>
              <a:rPr kumimoji="1" lang="ja-JP" altLang="en-US"/>
              <a:t>データベース</a:t>
            </a:r>
            <a:endParaRPr kumimoji="1" lang="en-US" altLang="ja-JP" dirty="0"/>
          </a:p>
          <a:p>
            <a:endParaRPr kumimoji="1" lang="en-US" altLang="ja-JP" dirty="0"/>
          </a:p>
          <a:p>
            <a:r>
              <a:rPr kumimoji="1" lang="ja-JP" altLang="en-US"/>
              <a:t>読み取りと書き込みのレイテンシーが</a:t>
            </a:r>
            <a:r>
              <a:rPr kumimoji="1" lang="en-US" altLang="ja-JP" dirty="0"/>
              <a:t> 1 </a:t>
            </a:r>
            <a:r>
              <a:rPr kumimoji="1" lang="ja-JP" altLang="en-US"/>
              <a:t>桁ミリ秒を要求される運用</a:t>
            </a:r>
            <a:r>
              <a:rPr kumimoji="1" lang="en-US" altLang="ja-JP" dirty="0"/>
              <a:t>/</a:t>
            </a:r>
            <a:r>
              <a:rPr kumimoji="1" lang="ja-JP" altLang="en-US"/>
              <a:t>分析ワークロード向けに特化</a:t>
            </a:r>
            <a:endParaRPr kumimoji="1" lang="en-US" altLang="ja-JP" dirty="0"/>
          </a:p>
          <a:p>
            <a:endParaRPr kumimoji="1" lang="en-US" altLang="ja-JP" dirty="0"/>
          </a:p>
          <a:p>
            <a:r>
              <a:rPr kumimoji="1" lang="en-US" altLang="ja-JP" dirty="0"/>
              <a:t>99.9 % </a:t>
            </a:r>
            <a:r>
              <a:rPr kumimoji="1" lang="ja-JP" altLang="en-US"/>
              <a:t>以上の高可用性</a:t>
            </a:r>
            <a:r>
              <a:rPr kumimoji="1" lang="en-US" altLang="ja-JP" dirty="0"/>
              <a:t> (SLA)</a:t>
            </a:r>
            <a:r>
              <a:rPr kumimoji="1" lang="ja-JP" altLang="en-US"/>
              <a:t>、スループットと一貫性を保証</a:t>
            </a:r>
          </a:p>
        </p:txBody>
      </p:sp>
      <p:sp>
        <p:nvSpPr>
          <p:cNvPr id="4" name="スライド番号プレースホルダー 3">
            <a:extLst>
              <a:ext uri="{FF2B5EF4-FFF2-40B4-BE49-F238E27FC236}">
                <a16:creationId xmlns:a16="http://schemas.microsoft.com/office/drawing/2014/main" id="{6A7F5B3E-9024-4349-AEF2-3B49E9DCC5FC}"/>
              </a:ext>
            </a:extLst>
          </p:cNvPr>
          <p:cNvSpPr>
            <a:spLocks noGrp="1"/>
          </p:cNvSpPr>
          <p:nvPr>
            <p:ph type="sldNum" idx="12"/>
          </p:nvPr>
        </p:nvSpPr>
        <p:spPr/>
        <p:txBody>
          <a:bodyPr/>
          <a:lstStyle/>
          <a:p>
            <a:fld id="{00000000-1234-1234-1234-123412341234}" type="slidenum">
              <a:rPr lang="en-US" smtClean="0"/>
              <a:pPr/>
              <a:t>5</a:t>
            </a:fld>
            <a:endParaRPr lang="en-US"/>
          </a:p>
        </p:txBody>
      </p:sp>
      <p:pic>
        <p:nvPicPr>
          <p:cNvPr id="5" name="図 4">
            <a:extLst>
              <a:ext uri="{FF2B5EF4-FFF2-40B4-BE49-F238E27FC236}">
                <a16:creationId xmlns:a16="http://schemas.microsoft.com/office/drawing/2014/main" id="{9D8C207A-1A63-E14F-9C43-B0E3D102D321}"/>
              </a:ext>
            </a:extLst>
          </p:cNvPr>
          <p:cNvPicPr>
            <a:picLocks noChangeAspect="1"/>
          </p:cNvPicPr>
          <p:nvPr/>
        </p:nvPicPr>
        <p:blipFill>
          <a:blip r:embed="rId2"/>
          <a:stretch>
            <a:fillRect/>
          </a:stretch>
        </p:blipFill>
        <p:spPr>
          <a:xfrm>
            <a:off x="10068098" y="4325203"/>
            <a:ext cx="1829989" cy="1829989"/>
          </a:xfrm>
          <a:prstGeom prst="rect">
            <a:avLst/>
          </a:prstGeom>
        </p:spPr>
      </p:pic>
    </p:spTree>
    <p:extLst>
      <p:ext uri="{BB962C8B-B14F-4D97-AF65-F5344CB8AC3E}">
        <p14:creationId xmlns:p14="http://schemas.microsoft.com/office/powerpoint/2010/main" val="2187292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DC39E7-D845-D041-ABE3-67EAE41F41A8}"/>
              </a:ext>
            </a:extLst>
          </p:cNvPr>
          <p:cNvSpPr>
            <a:spLocks noGrp="1"/>
          </p:cNvSpPr>
          <p:nvPr>
            <p:ph type="title"/>
          </p:nvPr>
        </p:nvSpPr>
        <p:spPr/>
        <p:txBody>
          <a:bodyPr/>
          <a:lstStyle/>
          <a:p>
            <a:r>
              <a:rPr kumimoji="1" lang="ja-JP" altLang="en-US"/>
              <a:t>サポートしている</a:t>
            </a:r>
            <a:r>
              <a:rPr kumimoji="1" lang="en-US" altLang="ja-JP" dirty="0"/>
              <a:t> API</a:t>
            </a:r>
            <a:endParaRPr kumimoji="1" lang="ja-JP" altLang="en-US"/>
          </a:p>
        </p:txBody>
      </p:sp>
      <p:sp>
        <p:nvSpPr>
          <p:cNvPr id="4" name="スライド番号プレースホルダー 3">
            <a:extLst>
              <a:ext uri="{FF2B5EF4-FFF2-40B4-BE49-F238E27FC236}">
                <a16:creationId xmlns:a16="http://schemas.microsoft.com/office/drawing/2014/main" id="{E4CA7AD6-A8B6-684D-842F-45D9357733AC}"/>
              </a:ext>
            </a:extLst>
          </p:cNvPr>
          <p:cNvSpPr>
            <a:spLocks noGrp="1"/>
          </p:cNvSpPr>
          <p:nvPr>
            <p:ph type="sldNum" idx="12"/>
          </p:nvPr>
        </p:nvSpPr>
        <p:spPr/>
        <p:txBody>
          <a:bodyPr/>
          <a:lstStyle/>
          <a:p>
            <a:fld id="{00000000-1234-1234-1234-123412341234}" type="slidenum">
              <a:rPr lang="en-US" smtClean="0"/>
              <a:pPr/>
              <a:t>6</a:t>
            </a:fld>
            <a:endParaRPr lang="en-US"/>
          </a:p>
        </p:txBody>
      </p:sp>
      <p:pic>
        <p:nvPicPr>
          <p:cNvPr id="5" name="図 4">
            <a:extLst>
              <a:ext uri="{FF2B5EF4-FFF2-40B4-BE49-F238E27FC236}">
                <a16:creationId xmlns:a16="http://schemas.microsoft.com/office/drawing/2014/main" id="{B6E49CB9-8203-844D-BE94-63212C63EED0}"/>
              </a:ext>
            </a:extLst>
          </p:cNvPr>
          <p:cNvPicPr>
            <a:picLocks noChangeAspect="1"/>
          </p:cNvPicPr>
          <p:nvPr/>
        </p:nvPicPr>
        <p:blipFill>
          <a:blip r:embed="rId2"/>
          <a:stretch>
            <a:fillRect/>
          </a:stretch>
        </p:blipFill>
        <p:spPr>
          <a:xfrm>
            <a:off x="3482349" y="1767840"/>
            <a:ext cx="8415738" cy="3479388"/>
          </a:xfrm>
          <a:prstGeom prst="rect">
            <a:avLst/>
          </a:prstGeom>
        </p:spPr>
      </p:pic>
    </p:spTree>
    <p:extLst>
      <p:ext uri="{BB962C8B-B14F-4D97-AF65-F5344CB8AC3E}">
        <p14:creationId xmlns:p14="http://schemas.microsoft.com/office/powerpoint/2010/main" val="603433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4A358E-E03F-6948-93A4-120BAD4ABC34}"/>
              </a:ext>
            </a:extLst>
          </p:cNvPr>
          <p:cNvSpPr>
            <a:spLocks noGrp="1"/>
          </p:cNvSpPr>
          <p:nvPr>
            <p:ph type="title"/>
          </p:nvPr>
        </p:nvSpPr>
        <p:spPr/>
        <p:txBody>
          <a:bodyPr/>
          <a:lstStyle/>
          <a:p>
            <a:r>
              <a:rPr kumimoji="1" lang="ja-JP" altLang="en-US"/>
              <a:t>サービス体系</a:t>
            </a:r>
          </a:p>
        </p:txBody>
      </p:sp>
      <p:sp>
        <p:nvSpPr>
          <p:cNvPr id="3" name="テキスト プレースホルダー 2">
            <a:extLst>
              <a:ext uri="{FF2B5EF4-FFF2-40B4-BE49-F238E27FC236}">
                <a16:creationId xmlns:a16="http://schemas.microsoft.com/office/drawing/2014/main" id="{25F1A1D7-91EE-AF4D-BCE5-2A6E27DE11C0}"/>
              </a:ext>
            </a:extLst>
          </p:cNvPr>
          <p:cNvSpPr>
            <a:spLocks noGrp="1"/>
          </p:cNvSpPr>
          <p:nvPr>
            <p:ph type="body" idx="1"/>
          </p:nvPr>
        </p:nvSpPr>
        <p:spPr/>
        <p:txBody>
          <a:bodyPr/>
          <a:lstStyle/>
          <a:p>
            <a:r>
              <a:rPr kumimoji="1" lang="ja-JP" altLang="en-US"/>
              <a:t>プロビジョニング</a:t>
            </a:r>
            <a:r>
              <a:rPr kumimoji="1" lang="en-US" altLang="ja-JP" dirty="0"/>
              <a:t> or </a:t>
            </a:r>
            <a:r>
              <a:rPr kumimoji="1" lang="ja-JP" altLang="en-US"/>
              <a:t>サーバレス</a:t>
            </a:r>
            <a:endParaRPr kumimoji="1" lang="en-US" altLang="ja-JP" dirty="0"/>
          </a:p>
          <a:p>
            <a:pPr lvl="1"/>
            <a:r>
              <a:rPr kumimoji="1" lang="ja-JP" altLang="en-US"/>
              <a:t>プロビジョニングの場合、</a:t>
            </a:r>
            <a:r>
              <a:rPr kumimoji="1" lang="en-US" altLang="ja-JP" dirty="0"/>
              <a:t>Free Tier (</a:t>
            </a:r>
            <a:r>
              <a:rPr kumimoji="1" lang="ja-JP" altLang="en-US"/>
              <a:t>無償枠</a:t>
            </a:r>
            <a:r>
              <a:rPr kumimoji="1" lang="en-US" altLang="ja-JP" dirty="0"/>
              <a:t>) </a:t>
            </a:r>
            <a:r>
              <a:rPr kumimoji="1" lang="ja-JP" altLang="en-US"/>
              <a:t>が存在</a:t>
            </a:r>
            <a:endParaRPr kumimoji="1" lang="en-US" altLang="ja-JP" dirty="0"/>
          </a:p>
          <a:p>
            <a:pPr lvl="1"/>
            <a:r>
              <a:rPr kumimoji="1" lang="ja-JP" altLang="en-US"/>
              <a:t>プロビジョニングの場合、スループットは無制限でスケールアウト可能</a:t>
            </a:r>
            <a:endParaRPr kumimoji="1" lang="en-US" altLang="ja-JP" dirty="0"/>
          </a:p>
          <a:p>
            <a:pPr lvl="1"/>
            <a:endParaRPr kumimoji="1" lang="en-US" altLang="ja-JP" dirty="0"/>
          </a:p>
          <a:p>
            <a:r>
              <a:rPr kumimoji="1" lang="ja-JP" altLang="en-US"/>
              <a:t>既存のドライバーを使用することが可能</a:t>
            </a:r>
            <a:endParaRPr kumimoji="1" lang="en-US" altLang="ja-JP" dirty="0"/>
          </a:p>
          <a:p>
            <a:pPr lvl="1"/>
            <a:r>
              <a:rPr kumimoji="1" lang="en-US" altLang="ja-JP" dirty="0"/>
              <a:t>MongoDB</a:t>
            </a:r>
            <a:r>
              <a:rPr kumimoji="1" lang="ja-JP" altLang="en-US"/>
              <a:t>、</a:t>
            </a:r>
            <a:r>
              <a:rPr kumimoji="1" lang="en-US" altLang="ja-JP" dirty="0"/>
              <a:t>Cassandra</a:t>
            </a:r>
            <a:r>
              <a:rPr kumimoji="1" lang="ja-JP" altLang="en-US"/>
              <a:t>、</a:t>
            </a:r>
            <a:r>
              <a:rPr kumimoji="1" lang="en-US" altLang="ja-JP" dirty="0"/>
              <a:t>Gremlin </a:t>
            </a:r>
            <a:r>
              <a:rPr kumimoji="1" lang="ja-JP" altLang="en-US"/>
              <a:t>に対応</a:t>
            </a:r>
            <a:endParaRPr kumimoji="1" lang="en-US" altLang="ja-JP" dirty="0"/>
          </a:p>
          <a:p>
            <a:pPr lvl="1"/>
            <a:r>
              <a:rPr kumimoji="1" lang="ja-JP" altLang="en-US"/>
              <a:t>既存のコードを</a:t>
            </a:r>
            <a:r>
              <a:rPr kumimoji="1" lang="en-US" altLang="ja-JP" dirty="0"/>
              <a:t> Cosmos DB </a:t>
            </a:r>
            <a:r>
              <a:rPr kumimoji="1" lang="ja-JP" altLang="en-US"/>
              <a:t>向けに改修する必要なし</a:t>
            </a:r>
            <a:endParaRPr kumimoji="1" lang="en-US" altLang="ja-JP" dirty="0"/>
          </a:p>
          <a:p>
            <a:pPr lvl="1"/>
            <a:endParaRPr kumimoji="1" lang="en-US" altLang="ja-JP" dirty="0"/>
          </a:p>
          <a:p>
            <a:r>
              <a:rPr kumimoji="1" lang="ja-JP" altLang="en-US"/>
              <a:t>簡単ワンクリックでグローバル分散が可能</a:t>
            </a:r>
            <a:endParaRPr kumimoji="1" lang="en-US" altLang="ja-JP" dirty="0"/>
          </a:p>
        </p:txBody>
      </p:sp>
      <p:sp>
        <p:nvSpPr>
          <p:cNvPr id="4" name="スライド番号プレースホルダー 3">
            <a:extLst>
              <a:ext uri="{FF2B5EF4-FFF2-40B4-BE49-F238E27FC236}">
                <a16:creationId xmlns:a16="http://schemas.microsoft.com/office/drawing/2014/main" id="{6B6E2458-00F7-854E-A5B2-198451D816E0}"/>
              </a:ext>
            </a:extLst>
          </p:cNvPr>
          <p:cNvSpPr>
            <a:spLocks noGrp="1"/>
          </p:cNvSpPr>
          <p:nvPr>
            <p:ph type="sldNum" idx="12"/>
          </p:nvPr>
        </p:nvSpPr>
        <p:spPr/>
        <p:txBody>
          <a:bodyPr/>
          <a:lstStyle/>
          <a:p>
            <a:fld id="{00000000-1234-1234-1234-123412341234}" type="slidenum">
              <a:rPr lang="en-US" smtClean="0"/>
              <a:pPr/>
              <a:t>7</a:t>
            </a:fld>
            <a:endParaRPr lang="en-US"/>
          </a:p>
        </p:txBody>
      </p:sp>
    </p:spTree>
    <p:extLst>
      <p:ext uri="{BB962C8B-B14F-4D97-AF65-F5344CB8AC3E}">
        <p14:creationId xmlns:p14="http://schemas.microsoft.com/office/powerpoint/2010/main" val="2988906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7F0857-D805-C648-BE78-D5A4AFFD67C5}"/>
              </a:ext>
            </a:extLst>
          </p:cNvPr>
          <p:cNvSpPr>
            <a:spLocks noGrp="1"/>
          </p:cNvSpPr>
          <p:nvPr>
            <p:ph type="title"/>
          </p:nvPr>
        </p:nvSpPr>
        <p:spPr/>
        <p:txBody>
          <a:bodyPr/>
          <a:lstStyle/>
          <a:p>
            <a:r>
              <a:rPr kumimoji="1" lang="en-US" altLang="ja-JP" dirty="0"/>
              <a:t>Free Tier (</a:t>
            </a:r>
            <a:r>
              <a:rPr kumimoji="1" lang="ja-JP" altLang="en-US"/>
              <a:t>無償枠</a:t>
            </a:r>
            <a:r>
              <a:rPr kumimoji="1" lang="en-US" altLang="ja-JP" dirty="0"/>
              <a:t>)</a:t>
            </a:r>
            <a:endParaRPr kumimoji="1" lang="ja-JP" altLang="en-US"/>
          </a:p>
        </p:txBody>
      </p:sp>
      <p:sp>
        <p:nvSpPr>
          <p:cNvPr id="3" name="テキスト プレースホルダー 2">
            <a:extLst>
              <a:ext uri="{FF2B5EF4-FFF2-40B4-BE49-F238E27FC236}">
                <a16:creationId xmlns:a16="http://schemas.microsoft.com/office/drawing/2014/main" id="{B864762E-776B-1B42-9A04-343BCAC0FF52}"/>
              </a:ext>
            </a:extLst>
          </p:cNvPr>
          <p:cNvSpPr>
            <a:spLocks noGrp="1"/>
          </p:cNvSpPr>
          <p:nvPr>
            <p:ph type="body" idx="1"/>
          </p:nvPr>
        </p:nvSpPr>
        <p:spPr/>
        <p:txBody>
          <a:bodyPr/>
          <a:lstStyle/>
          <a:p>
            <a:r>
              <a:rPr kumimoji="1" lang="ja-JP" altLang="en-US"/>
              <a:t>毎月最初の</a:t>
            </a:r>
            <a:r>
              <a:rPr kumimoji="1" lang="en-US" altLang="ja-JP" dirty="0"/>
              <a:t> 400 RU/s </a:t>
            </a:r>
            <a:r>
              <a:rPr kumimoji="1" lang="ja-JP" altLang="en-US"/>
              <a:t>と</a:t>
            </a:r>
            <a:r>
              <a:rPr kumimoji="1" lang="en-US" altLang="ja-JP" dirty="0"/>
              <a:t> 5GB </a:t>
            </a:r>
            <a:r>
              <a:rPr kumimoji="1" lang="ja-JP" altLang="en-US"/>
              <a:t>のストレージが無料</a:t>
            </a:r>
            <a:endParaRPr kumimoji="1" lang="en-US" altLang="ja-JP" dirty="0"/>
          </a:p>
          <a:p>
            <a:pPr lvl="1"/>
            <a:r>
              <a:rPr kumimoji="1" lang="ja-JP" altLang="en-US"/>
              <a:t>超過した分から課金が行われる</a:t>
            </a:r>
            <a:endParaRPr kumimoji="1" lang="en-US" altLang="ja-JP" dirty="0"/>
          </a:p>
          <a:p>
            <a:pPr lvl="1"/>
            <a:endParaRPr kumimoji="1" lang="en-US" altLang="ja-JP" dirty="0"/>
          </a:p>
          <a:p>
            <a:r>
              <a:rPr kumimoji="1" lang="en-US" altLang="ja-JP" dirty="0"/>
              <a:t>1 Azure </a:t>
            </a:r>
            <a:r>
              <a:rPr kumimoji="1" lang="ja-JP" altLang="en-US"/>
              <a:t>サブスクリプションあたり、</a:t>
            </a:r>
            <a:r>
              <a:rPr kumimoji="1" lang="en-US" altLang="ja-JP" dirty="0"/>
              <a:t>1 </a:t>
            </a:r>
            <a:r>
              <a:rPr kumimoji="1" lang="ja-JP" altLang="en-US"/>
              <a:t>つのみ設定可能</a:t>
            </a:r>
            <a:endParaRPr kumimoji="1" lang="en-US" altLang="ja-JP" dirty="0"/>
          </a:p>
          <a:p>
            <a:pPr lvl="1"/>
            <a:r>
              <a:rPr kumimoji="1" lang="en-US" altLang="ja-JP" dirty="0"/>
              <a:t>Azure Cosmos DB </a:t>
            </a:r>
            <a:r>
              <a:rPr kumimoji="1" lang="ja-JP" altLang="en-US"/>
              <a:t>アカウント単位で設定</a:t>
            </a:r>
            <a:endParaRPr kumimoji="1" lang="en-US" altLang="ja-JP" dirty="0"/>
          </a:p>
          <a:p>
            <a:pPr lvl="1"/>
            <a:endParaRPr kumimoji="1" lang="ja-JP" altLang="en-US"/>
          </a:p>
        </p:txBody>
      </p:sp>
      <p:sp>
        <p:nvSpPr>
          <p:cNvPr id="4" name="スライド番号プレースホルダー 3">
            <a:extLst>
              <a:ext uri="{FF2B5EF4-FFF2-40B4-BE49-F238E27FC236}">
                <a16:creationId xmlns:a16="http://schemas.microsoft.com/office/drawing/2014/main" id="{D81D3A11-6981-B74C-BD0C-7A9CCE379C23}"/>
              </a:ext>
            </a:extLst>
          </p:cNvPr>
          <p:cNvSpPr>
            <a:spLocks noGrp="1"/>
          </p:cNvSpPr>
          <p:nvPr>
            <p:ph type="sldNum" idx="12"/>
          </p:nvPr>
        </p:nvSpPr>
        <p:spPr/>
        <p:txBody>
          <a:bodyPr/>
          <a:lstStyle/>
          <a:p>
            <a:fld id="{00000000-1234-1234-1234-123412341234}" type="slidenum">
              <a:rPr lang="en-US" smtClean="0"/>
              <a:pPr/>
              <a:t>8</a:t>
            </a:fld>
            <a:endParaRPr lang="en-US" dirty="0"/>
          </a:p>
        </p:txBody>
      </p:sp>
    </p:spTree>
    <p:extLst>
      <p:ext uri="{BB962C8B-B14F-4D97-AF65-F5344CB8AC3E}">
        <p14:creationId xmlns:p14="http://schemas.microsoft.com/office/powerpoint/2010/main" val="4052132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7F0857-D805-C648-BE78-D5A4AFFD67C5}"/>
              </a:ext>
            </a:extLst>
          </p:cNvPr>
          <p:cNvSpPr>
            <a:spLocks noGrp="1"/>
          </p:cNvSpPr>
          <p:nvPr>
            <p:ph type="title"/>
          </p:nvPr>
        </p:nvSpPr>
        <p:spPr/>
        <p:txBody>
          <a:bodyPr/>
          <a:lstStyle/>
          <a:p>
            <a:r>
              <a:rPr kumimoji="1" lang="ja-JP" altLang="en-US"/>
              <a:t>要求ユニット</a:t>
            </a:r>
            <a:r>
              <a:rPr kumimoji="1" lang="en-US" altLang="ja-JP" dirty="0"/>
              <a:t> (RU/s)</a:t>
            </a:r>
            <a:endParaRPr kumimoji="1" lang="ja-JP" altLang="en-US"/>
          </a:p>
        </p:txBody>
      </p:sp>
      <p:sp>
        <p:nvSpPr>
          <p:cNvPr id="3" name="テキスト プレースホルダー 2">
            <a:extLst>
              <a:ext uri="{FF2B5EF4-FFF2-40B4-BE49-F238E27FC236}">
                <a16:creationId xmlns:a16="http://schemas.microsoft.com/office/drawing/2014/main" id="{B864762E-776B-1B42-9A04-343BCAC0FF52}"/>
              </a:ext>
            </a:extLst>
          </p:cNvPr>
          <p:cNvSpPr>
            <a:spLocks noGrp="1"/>
          </p:cNvSpPr>
          <p:nvPr>
            <p:ph type="body" idx="1"/>
          </p:nvPr>
        </p:nvSpPr>
        <p:spPr/>
        <p:txBody>
          <a:bodyPr/>
          <a:lstStyle/>
          <a:p>
            <a:r>
              <a:rPr kumimoji="1" lang="ja-JP" altLang="en-US"/>
              <a:t>スループットの単位</a:t>
            </a:r>
            <a:endParaRPr kumimoji="1" lang="en-US" altLang="ja-JP" dirty="0"/>
          </a:p>
          <a:p>
            <a:pPr lvl="1"/>
            <a:r>
              <a:rPr kumimoji="1" lang="en-US" altLang="ja-JP" dirty="0"/>
              <a:t>1 RU = </a:t>
            </a:r>
            <a:r>
              <a:rPr kumimoji="1" lang="ja-JP" altLang="en-US"/>
              <a:t>シングルパーティションから</a:t>
            </a:r>
            <a:r>
              <a:rPr kumimoji="1" lang="en-US" altLang="ja-JP" dirty="0"/>
              <a:t> 1 KB </a:t>
            </a:r>
            <a:r>
              <a:rPr kumimoji="1" lang="ja-JP" altLang="en-US"/>
              <a:t>のドキュメントを</a:t>
            </a:r>
            <a:r>
              <a:rPr kumimoji="1" lang="en-US" altLang="ja-JP" dirty="0"/>
              <a:t> 1 </a:t>
            </a:r>
            <a:r>
              <a:rPr kumimoji="1" lang="ja-JP" altLang="en-US"/>
              <a:t>回読み取り</a:t>
            </a:r>
            <a:endParaRPr kumimoji="1" lang="en-US" altLang="ja-JP" dirty="0"/>
          </a:p>
          <a:p>
            <a:pPr lvl="1"/>
            <a:r>
              <a:rPr kumimoji="1" lang="ja-JP" altLang="en-US"/>
              <a:t>設定できる最小値は</a:t>
            </a:r>
            <a:r>
              <a:rPr kumimoji="1" lang="en-US" altLang="ja-JP" dirty="0"/>
              <a:t> 400 RU/s (1 </a:t>
            </a:r>
            <a:r>
              <a:rPr kumimoji="1" lang="ja-JP" altLang="en-US"/>
              <a:t>秒あたり</a:t>
            </a:r>
            <a:r>
              <a:rPr kumimoji="1" lang="en-US" altLang="ja-JP" dirty="0"/>
              <a:t> 400 RU)</a:t>
            </a:r>
          </a:p>
          <a:p>
            <a:pPr lvl="1"/>
            <a:r>
              <a:rPr kumimoji="1" lang="en-US" altLang="ja-JP" dirty="0"/>
              <a:t>RU </a:t>
            </a:r>
            <a:r>
              <a:rPr kumimoji="1" lang="ja-JP" altLang="en-US"/>
              <a:t>は</a:t>
            </a:r>
            <a:r>
              <a:rPr kumimoji="1" lang="en-US" altLang="ja-JP" dirty="0"/>
              <a:t> 100 RU/s </a:t>
            </a:r>
            <a:r>
              <a:rPr kumimoji="1" lang="ja-JP" altLang="en-US"/>
              <a:t>刻みでスケーリング可能</a:t>
            </a:r>
            <a:endParaRPr kumimoji="1" lang="en-US" altLang="ja-JP" dirty="0"/>
          </a:p>
          <a:p>
            <a:pPr lvl="1"/>
            <a:r>
              <a:rPr kumimoji="1" lang="ja-JP" altLang="en-US"/>
              <a:t>手動構成やオートスケールの設定が可能</a:t>
            </a:r>
            <a:endParaRPr kumimoji="1" lang="en-US" altLang="ja-JP" dirty="0"/>
          </a:p>
          <a:p>
            <a:pPr lvl="1"/>
            <a:r>
              <a:rPr kumimoji="1" lang="ja-JP" altLang="en-US"/>
              <a:t>書き込み</a:t>
            </a:r>
            <a:r>
              <a:rPr kumimoji="1" lang="en-US" altLang="ja-JP" dirty="0"/>
              <a:t> (PUT) </a:t>
            </a:r>
            <a:r>
              <a:rPr kumimoji="1" lang="ja-JP" altLang="en-US"/>
              <a:t>は </a:t>
            </a:r>
            <a:r>
              <a:rPr kumimoji="1" lang="en-US" altLang="ja-JP" dirty="0"/>
              <a:t>2 </a:t>
            </a:r>
            <a:r>
              <a:rPr kumimoji="1" lang="ja-JP" altLang="en-US"/>
              <a:t>倍の </a:t>
            </a:r>
            <a:r>
              <a:rPr kumimoji="1" lang="en-US" altLang="ja-JP" dirty="0"/>
              <a:t>RU </a:t>
            </a:r>
            <a:r>
              <a:rPr kumimoji="1" lang="ja-JP" altLang="en-US"/>
              <a:t>が必要</a:t>
            </a:r>
            <a:endParaRPr kumimoji="1" lang="en-US" altLang="ja-JP" dirty="0"/>
          </a:p>
          <a:p>
            <a:pPr lvl="1"/>
            <a:endParaRPr kumimoji="1" lang="en-US" altLang="ja-JP" dirty="0"/>
          </a:p>
          <a:p>
            <a:pPr lvl="1"/>
            <a:endParaRPr kumimoji="1" lang="ja-JP" altLang="en-US"/>
          </a:p>
        </p:txBody>
      </p:sp>
      <p:sp>
        <p:nvSpPr>
          <p:cNvPr id="4" name="スライド番号プレースホルダー 3">
            <a:extLst>
              <a:ext uri="{FF2B5EF4-FFF2-40B4-BE49-F238E27FC236}">
                <a16:creationId xmlns:a16="http://schemas.microsoft.com/office/drawing/2014/main" id="{D81D3A11-6981-B74C-BD0C-7A9CCE379C23}"/>
              </a:ext>
            </a:extLst>
          </p:cNvPr>
          <p:cNvSpPr>
            <a:spLocks noGrp="1"/>
          </p:cNvSpPr>
          <p:nvPr>
            <p:ph type="sldNum" idx="12"/>
          </p:nvPr>
        </p:nvSpPr>
        <p:spPr/>
        <p:txBody>
          <a:bodyPr/>
          <a:lstStyle/>
          <a:p>
            <a:fld id="{00000000-1234-1234-1234-123412341234}" type="slidenum">
              <a:rPr lang="en-US" smtClean="0"/>
              <a:pPr/>
              <a:t>9</a:t>
            </a:fld>
            <a:endParaRPr lang="en-US" dirty="0"/>
          </a:p>
        </p:txBody>
      </p:sp>
    </p:spTree>
    <p:extLst>
      <p:ext uri="{BB962C8B-B14F-4D97-AF65-F5344CB8AC3E}">
        <p14:creationId xmlns:p14="http://schemas.microsoft.com/office/powerpoint/2010/main" val="336330813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19241</TotalTime>
  <Words>1743</Words>
  <Application>Microsoft Macintosh PowerPoint</Application>
  <PresentationFormat>ワイド画面</PresentationFormat>
  <Paragraphs>305</Paragraphs>
  <Slides>43</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43</vt:i4>
      </vt:variant>
    </vt:vector>
  </HeadingPairs>
  <TitlesOfParts>
    <vt:vector size="49" baseType="lpstr">
      <vt:lpstr>Meiryo UI</vt:lpstr>
      <vt:lpstr>Montserrat</vt:lpstr>
      <vt:lpstr>Montserrat Light</vt:lpstr>
      <vt:lpstr>Arial</vt:lpstr>
      <vt:lpstr>Trebuchet MS</vt:lpstr>
      <vt:lpstr>Office Theme</vt:lpstr>
      <vt:lpstr>Azure Cosmos DB で始める Java + NoSQL 開発</vt:lpstr>
      <vt:lpstr>自己紹介</vt:lpstr>
      <vt:lpstr>Agenda</vt:lpstr>
      <vt:lpstr>Azure Cosmos DB とは</vt:lpstr>
      <vt:lpstr>Azure Cosmos DB</vt:lpstr>
      <vt:lpstr>サポートしている API</vt:lpstr>
      <vt:lpstr>サービス体系</vt:lpstr>
      <vt:lpstr>Free Tier (無償枠)</vt:lpstr>
      <vt:lpstr>要求ユニット (RU/s)</vt:lpstr>
      <vt:lpstr>データベース / コンテナー / アイテム</vt:lpstr>
      <vt:lpstr>データベース / コンテナー / アイテム</vt:lpstr>
      <vt:lpstr>Azure Cosmos DB の強み</vt:lpstr>
      <vt:lpstr>スキーマレスと自動インデックス作成</vt:lpstr>
      <vt:lpstr>包括的な SLA と 99 パーセンタイルの低待機時間</vt:lpstr>
      <vt:lpstr>人気のある OSS API をそのまま利用</vt:lpstr>
      <vt:lpstr>Azure Synapse Link</vt:lpstr>
      <vt:lpstr>Azure Synapse Link</vt:lpstr>
      <vt:lpstr>Azure Synapse Link</vt:lpstr>
      <vt:lpstr>SDK について</vt:lpstr>
      <vt:lpstr>SQL API を利用する場合</vt:lpstr>
      <vt:lpstr>SQL API 以外を利用する場合</vt:lpstr>
      <vt:lpstr>Core (SQL) API 用 Azure Cosmos DB Java SDK v4</vt:lpstr>
      <vt:lpstr>環境作成</vt:lpstr>
      <vt:lpstr>開発環境準備</vt:lpstr>
      <vt:lpstr>Azure Cosmos DB アカウント作成</vt:lpstr>
      <vt:lpstr>Azure Cosmos DB への接続</vt:lpstr>
      <vt:lpstr>接続情報を取得</vt:lpstr>
      <vt:lpstr>接続クライアントを生成</vt:lpstr>
      <vt:lpstr>例: CosmosClient を生成</vt:lpstr>
      <vt:lpstr>データベースを作成・取得</vt:lpstr>
      <vt:lpstr>例: CosmosDatabase を生成</vt:lpstr>
      <vt:lpstr>コンテナーを作成・取得</vt:lpstr>
      <vt:lpstr>例: CosmosClient を生成</vt:lpstr>
      <vt:lpstr>Demo</vt:lpstr>
      <vt:lpstr>クエリ実行</vt:lpstr>
      <vt:lpstr>CRUD 実行</vt:lpstr>
      <vt:lpstr>Demo</vt:lpstr>
      <vt:lpstr>変更フィードの取得</vt:lpstr>
      <vt:lpstr>変更フィードとは</vt:lpstr>
      <vt:lpstr>Demo</vt:lpstr>
      <vt:lpstr>まとめ</vt:lpstr>
      <vt:lpstr>Java + Cosmos DB (NoSQL)</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cp:lastModifiedBy>Microsoft Office User</cp:lastModifiedBy>
  <cp:revision>63</cp:revision>
  <dcterms:modified xsi:type="dcterms:W3CDTF">2020-11-16T00:11:46Z</dcterms:modified>
</cp:coreProperties>
</file>