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2AA2B3-07CB-4E57-917A-1071145B9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BAEA55-38C2-4828-B524-EF911B5D3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55EFF9-2487-48B9-B2B1-00A1A2C53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87BE-8923-4D4D-8A4F-4179BEF3D999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B51FF7-53ED-4D0C-9A9F-FE8D4976D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401BF5-3593-43FD-A054-36F8FADF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7E47-0C90-457C-BAC3-5C91AEDB56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0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49911B-BDDE-4550-8F96-7BEE21E42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257EFB-D8F6-47C3-829D-F784F8072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849FDA-0BD3-42A4-932D-8028F458A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87BE-8923-4D4D-8A4F-4179BEF3D999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1D48BF-CEAC-4509-AB7F-0B498162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0F3C8D-1B3C-4349-AAB6-9CFD72213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7E47-0C90-457C-BAC3-5C91AEDB56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14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B39DCA4-6A2B-44FB-A934-23A444B26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150D82B-1299-4FA9-A2D0-6B32CC0F5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EF8E3B-0571-4BD0-BEF1-F565E5C5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87BE-8923-4D4D-8A4F-4179BEF3D999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C87625-092C-4543-9520-67301B104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CA441-1397-4C09-8142-7F509A8C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7E47-0C90-457C-BAC3-5C91AEDB56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44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0915A2-EB1F-48C7-8ADC-9F06916A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1E81D7-F48E-4681-B5B6-31A8958AA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B0E8DF-8428-4731-99AE-1C7F7EDC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87BE-8923-4D4D-8A4F-4179BEF3D999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131CC0-8044-462F-B05D-FD478CC51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66A214-AF14-4D95-B2CE-37EEBAB0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7E47-0C90-457C-BAC3-5C91AEDB56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843BD0-502C-4AD1-AA9F-ACEFED500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3AB6F6-1062-4F38-829F-751FAAB5E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FBC77A-82FF-4D7A-BD94-9B721062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87BE-8923-4D4D-8A4F-4179BEF3D999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8DBFFD-7FAF-4287-912B-F25E5D61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F8E482-7470-4F51-9E54-0F20022E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7E47-0C90-457C-BAC3-5C91AEDB56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38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F294E9-B37E-43BF-B068-F24907536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1E9ED0-32A5-4871-B32D-1A8291A53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AC710D-7D98-49F5-8EC5-5D4E49BF0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686DC8-BC0D-4801-9692-C91327387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87BE-8923-4D4D-8A4F-4179BEF3D999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C83CCD-A144-4455-AF1B-A06B4E9DC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8B3C30-6236-4907-8B80-A8A3A3FF3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7E47-0C90-457C-BAC3-5C91AEDB56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29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75A125-52D5-42C9-A080-955408504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BE48FD-C215-4A85-83F6-C534FB97E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89E1F05-C3C3-4CD1-86A1-1132A97FD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86DA440-066D-41ED-BC20-C6ABBA578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EE83D00-E9B9-4967-B245-7AF68FB16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F96EDC1-48D9-4BB2-AB17-6D0F7D649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87BE-8923-4D4D-8A4F-4179BEF3D999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9E5D6C7-06A4-4A2E-8D86-1A4678C87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89C0C58-8A99-47EB-96C0-37F3C4921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7E47-0C90-457C-BAC3-5C91AEDB56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63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97F9C0-BF28-493F-9BD4-7FEB2D01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7AC5DEB-1129-48EC-91E5-F3B0A5529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87BE-8923-4D4D-8A4F-4179BEF3D999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D025839-93A5-4436-AD89-8EA7554E5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FEC942A-F194-4EDD-9474-AA3B3EDD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7E47-0C90-457C-BAC3-5C91AEDB56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92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2992195-260E-4433-97EE-569B4D101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87BE-8923-4D4D-8A4F-4179BEF3D999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58A71C-2731-4F6B-AC05-62B46DF58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00D433-1B8F-400B-88E4-0A763A58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7E47-0C90-457C-BAC3-5C91AEDB56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93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78AE15-BBDE-42A4-B743-052041DD2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FF8907-2FD6-449D-B4B5-8B9DE2B59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B73E82-CF1C-449E-B93B-8A0B37953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A9EC1F-C06C-49C2-8269-DD57866A9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87BE-8923-4D4D-8A4F-4179BEF3D999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52C4E0-82B4-410D-9BE0-38559AC0C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F7A230-AE90-4332-80E6-930671855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7E47-0C90-457C-BAC3-5C91AEDB56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621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8AEA4A-2F44-4EA2-B646-6D94E39F1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813CABD-CC74-411D-A38B-F8431BC49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D871D-A69F-468F-8793-98CEDDC29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ED5FEF-E4AA-4BD7-B333-96268797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87BE-8923-4D4D-8A4F-4179BEF3D999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906D30-7EEE-4B00-9DC0-A577E57C7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7F8F96-084C-4641-8613-63F88D63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7E47-0C90-457C-BAC3-5C91AEDB56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80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1A444AA-4C91-43EB-9271-2012801EA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56D7F5-598D-4349-9968-1B7EC8DAD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140A39-1DC7-4B20-9DEE-47BE8D56A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B87BE-8923-4D4D-8A4F-4179BEF3D999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BA6AC2-C4C9-422B-BD03-FE5F5AFFC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78B08A-464A-4DD9-8C96-1418F7742F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27E47-0C90-457C-BAC3-5C91AEDB56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905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670142-0C96-4BC6-BFEF-D61042CAAB03}"/>
              </a:ext>
            </a:extLst>
          </p:cNvPr>
          <p:cNvSpPr/>
          <p:nvPr/>
        </p:nvSpPr>
        <p:spPr>
          <a:xfrm>
            <a:off x="2498102" y="1734532"/>
            <a:ext cx="838987" cy="4713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Key1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576BE60-3449-4CE7-961A-E6C4FC771507}"/>
              </a:ext>
            </a:extLst>
          </p:cNvPr>
          <p:cNvSpPr/>
          <p:nvPr/>
        </p:nvSpPr>
        <p:spPr>
          <a:xfrm>
            <a:off x="3470634" y="1734532"/>
            <a:ext cx="838987" cy="4713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Key2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098CF73-613E-41EF-B0D6-51B2EEFA3DDD}"/>
              </a:ext>
            </a:extLst>
          </p:cNvPr>
          <p:cNvSpPr/>
          <p:nvPr/>
        </p:nvSpPr>
        <p:spPr>
          <a:xfrm>
            <a:off x="4443166" y="1734532"/>
            <a:ext cx="838987" cy="4713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Key3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5AABB02-9AD1-4BEA-AD12-76C0FE08A6CC}"/>
              </a:ext>
            </a:extLst>
          </p:cNvPr>
          <p:cNvSpPr/>
          <p:nvPr/>
        </p:nvSpPr>
        <p:spPr>
          <a:xfrm>
            <a:off x="2498101" y="2329992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06A3838-9959-4708-B289-1452083CF871}"/>
              </a:ext>
            </a:extLst>
          </p:cNvPr>
          <p:cNvSpPr/>
          <p:nvPr/>
        </p:nvSpPr>
        <p:spPr>
          <a:xfrm>
            <a:off x="2498100" y="2957660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8FD97B4-D2B0-4ABA-B4C6-8A49B079B899}"/>
              </a:ext>
            </a:extLst>
          </p:cNvPr>
          <p:cNvSpPr/>
          <p:nvPr/>
        </p:nvSpPr>
        <p:spPr>
          <a:xfrm>
            <a:off x="3470633" y="2329992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2004A37-6118-4E5F-BD0B-32CDEB340563}"/>
              </a:ext>
            </a:extLst>
          </p:cNvPr>
          <p:cNvSpPr/>
          <p:nvPr/>
        </p:nvSpPr>
        <p:spPr>
          <a:xfrm>
            <a:off x="3470632" y="2957660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2BE46CA-8F9D-4615-A2F9-70A4E5A9EA57}"/>
              </a:ext>
            </a:extLst>
          </p:cNvPr>
          <p:cNvSpPr/>
          <p:nvPr/>
        </p:nvSpPr>
        <p:spPr>
          <a:xfrm>
            <a:off x="4443166" y="2329992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DFB43E0-6DB9-4D3D-8211-229B019218A8}"/>
              </a:ext>
            </a:extLst>
          </p:cNvPr>
          <p:cNvSpPr/>
          <p:nvPr/>
        </p:nvSpPr>
        <p:spPr>
          <a:xfrm>
            <a:off x="4443164" y="2957660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5EF6ABE-15B9-4405-830D-1C52646922DF}"/>
              </a:ext>
            </a:extLst>
          </p:cNvPr>
          <p:cNvSpPr/>
          <p:nvPr/>
        </p:nvSpPr>
        <p:spPr>
          <a:xfrm>
            <a:off x="8418142" y="1734532"/>
            <a:ext cx="838987" cy="4713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Key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37CFF6E-3F26-4CF9-A6C7-9EB18C00F29E}"/>
              </a:ext>
            </a:extLst>
          </p:cNvPr>
          <p:cNvSpPr/>
          <p:nvPr/>
        </p:nvSpPr>
        <p:spPr>
          <a:xfrm>
            <a:off x="9385961" y="1734532"/>
            <a:ext cx="838987" cy="4713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Value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BBB9B32-F208-46E1-B9CB-FE906FFB5646}"/>
              </a:ext>
            </a:extLst>
          </p:cNvPr>
          <p:cNvSpPr/>
          <p:nvPr/>
        </p:nvSpPr>
        <p:spPr>
          <a:xfrm>
            <a:off x="8418143" y="2329992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Key1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9084905-DE75-4CFA-A8F9-5887FBD68F7E}"/>
              </a:ext>
            </a:extLst>
          </p:cNvPr>
          <p:cNvSpPr/>
          <p:nvPr/>
        </p:nvSpPr>
        <p:spPr>
          <a:xfrm>
            <a:off x="8418142" y="2957660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Key2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33CD4E-A773-4DFE-9B14-526E73DAFFB9}"/>
              </a:ext>
            </a:extLst>
          </p:cNvPr>
          <p:cNvSpPr/>
          <p:nvPr/>
        </p:nvSpPr>
        <p:spPr>
          <a:xfrm>
            <a:off x="8418142" y="3588471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Key3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A10993B-8612-435C-9958-C75DBE4EED1A}"/>
              </a:ext>
            </a:extLst>
          </p:cNvPr>
          <p:cNvSpPr/>
          <p:nvPr/>
        </p:nvSpPr>
        <p:spPr>
          <a:xfrm>
            <a:off x="8418143" y="4219282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Key1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D60DB30-73A2-4FB2-B9AC-2B268D92AF86}"/>
              </a:ext>
            </a:extLst>
          </p:cNvPr>
          <p:cNvSpPr/>
          <p:nvPr/>
        </p:nvSpPr>
        <p:spPr>
          <a:xfrm>
            <a:off x="8418142" y="4846950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Key2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53D5A03-6581-441B-BFAF-7D1DED1C9BA0}"/>
              </a:ext>
            </a:extLst>
          </p:cNvPr>
          <p:cNvSpPr/>
          <p:nvPr/>
        </p:nvSpPr>
        <p:spPr>
          <a:xfrm>
            <a:off x="8418142" y="5477761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Key3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9C75D12-69F1-4FF6-96A6-FC96C03A5BF7}"/>
              </a:ext>
            </a:extLst>
          </p:cNvPr>
          <p:cNvSpPr/>
          <p:nvPr/>
        </p:nvSpPr>
        <p:spPr>
          <a:xfrm>
            <a:off x="9400098" y="2329992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30C6EEA-2649-43E3-9772-8078EE8212F6}"/>
              </a:ext>
            </a:extLst>
          </p:cNvPr>
          <p:cNvSpPr/>
          <p:nvPr/>
        </p:nvSpPr>
        <p:spPr>
          <a:xfrm>
            <a:off x="9400096" y="2957660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D54544A-5872-45D3-B5CE-8B661BD3B25F}"/>
              </a:ext>
            </a:extLst>
          </p:cNvPr>
          <p:cNvSpPr/>
          <p:nvPr/>
        </p:nvSpPr>
        <p:spPr>
          <a:xfrm>
            <a:off x="9400098" y="3591614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7C5A62E-3C5D-40ED-B8FA-1B04ED723A45}"/>
              </a:ext>
            </a:extLst>
          </p:cNvPr>
          <p:cNvSpPr/>
          <p:nvPr/>
        </p:nvSpPr>
        <p:spPr>
          <a:xfrm>
            <a:off x="9400096" y="4219282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377F330-0F1D-4D9B-9FC0-585596CEBC7F}"/>
              </a:ext>
            </a:extLst>
          </p:cNvPr>
          <p:cNvSpPr/>
          <p:nvPr/>
        </p:nvSpPr>
        <p:spPr>
          <a:xfrm>
            <a:off x="9400098" y="4850093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1CB12C0-4986-42CF-8C3D-DB69D8F42B0B}"/>
              </a:ext>
            </a:extLst>
          </p:cNvPr>
          <p:cNvSpPr/>
          <p:nvPr/>
        </p:nvSpPr>
        <p:spPr>
          <a:xfrm>
            <a:off x="9400096" y="5477761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DB2AD252-BB6E-4D9D-A101-DC249CAB30A7}"/>
              </a:ext>
            </a:extLst>
          </p:cNvPr>
          <p:cNvSpPr/>
          <p:nvPr/>
        </p:nvSpPr>
        <p:spPr>
          <a:xfrm>
            <a:off x="5778631" y="1845360"/>
            <a:ext cx="1131218" cy="484632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A1F7D73A-D5DB-4D80-96D1-3D4F3969EB83}"/>
              </a:ext>
            </a:extLst>
          </p:cNvPr>
          <p:cNvSpPr/>
          <p:nvPr/>
        </p:nvSpPr>
        <p:spPr>
          <a:xfrm rot="10800000">
            <a:off x="5778631" y="3745648"/>
            <a:ext cx="1131218" cy="484632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9B1E31A-2921-4524-8B63-398BB58B2FA9}"/>
              </a:ext>
            </a:extLst>
          </p:cNvPr>
          <p:cNvSpPr txBox="1"/>
          <p:nvPr/>
        </p:nvSpPr>
        <p:spPr>
          <a:xfrm>
            <a:off x="5778630" y="1549866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g</a:t>
            </a:r>
            <a:r>
              <a:rPr kumimoji="1" lang="en-US" altLang="ja-JP" b="1" dirty="0"/>
              <a:t>ather()</a:t>
            </a:r>
            <a:endParaRPr kumimoji="1" lang="ja-JP" altLang="en-US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753831E-751D-40C9-BF6D-00548F08FC3F}"/>
              </a:ext>
            </a:extLst>
          </p:cNvPr>
          <p:cNvSpPr txBox="1"/>
          <p:nvPr/>
        </p:nvSpPr>
        <p:spPr>
          <a:xfrm>
            <a:off x="5778574" y="333485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spread()</a:t>
            </a:r>
            <a:endParaRPr kumimoji="1" lang="ja-JP" altLang="en-US" b="1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3E3197CE-0966-413C-B7D9-61997C63A846}"/>
              </a:ext>
            </a:extLst>
          </p:cNvPr>
          <p:cNvSpPr/>
          <p:nvPr/>
        </p:nvSpPr>
        <p:spPr>
          <a:xfrm>
            <a:off x="1525570" y="1734532"/>
            <a:ext cx="838987" cy="47134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Tag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3725122-734A-4E62-B5D4-8481980B5208}"/>
              </a:ext>
            </a:extLst>
          </p:cNvPr>
          <p:cNvSpPr/>
          <p:nvPr/>
        </p:nvSpPr>
        <p:spPr>
          <a:xfrm>
            <a:off x="1524019" y="2329992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76816D0F-28B3-4638-A23E-318069BBDBDF}"/>
              </a:ext>
            </a:extLst>
          </p:cNvPr>
          <p:cNvSpPr/>
          <p:nvPr/>
        </p:nvSpPr>
        <p:spPr>
          <a:xfrm>
            <a:off x="1524018" y="2957660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6BE3471-AC78-4D63-A840-F3D7704B065B}"/>
              </a:ext>
            </a:extLst>
          </p:cNvPr>
          <p:cNvSpPr/>
          <p:nvPr/>
        </p:nvSpPr>
        <p:spPr>
          <a:xfrm>
            <a:off x="7436187" y="2329992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9A9B4F2-78E4-4BE2-992F-AA32280CA422}"/>
              </a:ext>
            </a:extLst>
          </p:cNvPr>
          <p:cNvSpPr/>
          <p:nvPr/>
        </p:nvSpPr>
        <p:spPr>
          <a:xfrm>
            <a:off x="7436186" y="2957660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5E89E12C-4352-46D4-8DEF-FD3E5EE90BCA}"/>
              </a:ext>
            </a:extLst>
          </p:cNvPr>
          <p:cNvSpPr/>
          <p:nvPr/>
        </p:nvSpPr>
        <p:spPr>
          <a:xfrm>
            <a:off x="7436186" y="3588471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FAC9F356-CF55-494E-A10E-7D623AFC2455}"/>
              </a:ext>
            </a:extLst>
          </p:cNvPr>
          <p:cNvSpPr/>
          <p:nvPr/>
        </p:nvSpPr>
        <p:spPr>
          <a:xfrm>
            <a:off x="7436187" y="4219282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610A99AB-C85A-4DFF-AC34-26BA5C779075}"/>
              </a:ext>
            </a:extLst>
          </p:cNvPr>
          <p:cNvSpPr/>
          <p:nvPr/>
        </p:nvSpPr>
        <p:spPr>
          <a:xfrm>
            <a:off x="7436186" y="4846950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8F6F6235-1671-45FC-9D91-B947DFDBA257}"/>
              </a:ext>
            </a:extLst>
          </p:cNvPr>
          <p:cNvSpPr/>
          <p:nvPr/>
        </p:nvSpPr>
        <p:spPr>
          <a:xfrm>
            <a:off x="7436186" y="5477761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C503F8BE-1AF1-4549-8D42-E7F999A6BE7F}"/>
              </a:ext>
            </a:extLst>
          </p:cNvPr>
          <p:cNvSpPr/>
          <p:nvPr/>
        </p:nvSpPr>
        <p:spPr>
          <a:xfrm>
            <a:off x="1524019" y="3587686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A4E7ED94-31D7-46FD-B47A-F41B0C6D0BDA}"/>
              </a:ext>
            </a:extLst>
          </p:cNvPr>
          <p:cNvSpPr/>
          <p:nvPr/>
        </p:nvSpPr>
        <p:spPr>
          <a:xfrm>
            <a:off x="2504404" y="3585328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73CAF155-CCC4-466D-89BE-246663B76106}"/>
              </a:ext>
            </a:extLst>
          </p:cNvPr>
          <p:cNvSpPr/>
          <p:nvPr/>
        </p:nvSpPr>
        <p:spPr>
          <a:xfrm>
            <a:off x="3472234" y="3585328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11D6A779-BA6A-4004-8F25-63A8C99A9241}"/>
              </a:ext>
            </a:extLst>
          </p:cNvPr>
          <p:cNvSpPr/>
          <p:nvPr/>
        </p:nvSpPr>
        <p:spPr>
          <a:xfrm>
            <a:off x="4454190" y="3585328"/>
            <a:ext cx="838987" cy="4713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21B7A0B9-0351-4E7A-B454-5CEED24406E6}"/>
              </a:ext>
            </a:extLst>
          </p:cNvPr>
          <p:cNvSpPr/>
          <p:nvPr/>
        </p:nvSpPr>
        <p:spPr>
          <a:xfrm>
            <a:off x="7436185" y="1734532"/>
            <a:ext cx="838987" cy="47134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Tag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542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26</Words>
  <Application>Microsoft Office PowerPoint</Application>
  <PresentationFormat>ワイド画面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Matsumura Yuya</dc:creator>
  <cp:lastModifiedBy>Matsumura Yuya</cp:lastModifiedBy>
  <cp:revision>3</cp:revision>
  <dcterms:created xsi:type="dcterms:W3CDTF">2019-06-28T13:01:27Z</dcterms:created>
  <dcterms:modified xsi:type="dcterms:W3CDTF">2019-06-28T13:24:58Z</dcterms:modified>
</cp:coreProperties>
</file>