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4A4A6-0324-AF42-BA44-42E6C8C7E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5E8756-F605-5F4A-A198-FC8FB91C2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5B517-802B-F84A-B459-B2BF1239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1B1085-2F0A-D14E-8A7D-2118EF9C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CC389-F7D0-C04A-99E3-2E25A85C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9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64287-0D6A-2B46-B1CC-9D427AD1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56A171-DBC9-6A4F-9A08-AD7C51D2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A5B14-6559-2046-8D46-E7632A2C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345C7-F209-5A49-A361-031AF30F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E6F0D-66AE-C04B-9878-38D4697F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70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A285D1-1735-A54D-BBAA-1AF234C19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564B08-0CD8-034D-A501-5C11C882E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4063D-6F4D-CF48-8721-643E1DA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3323F7-BD5C-594C-B91C-A2695E4B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D06C7-3B85-5F4A-A731-DCA89BDA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6D20-BE3B-624E-A811-B8ED8CB0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3BD29-A545-0A4D-8723-8342C59B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785CD-F24D-384D-9A90-D6ECFEDE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649B48-ECD2-F349-BFEE-A2E70B56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BFB83-E9B1-CA43-BEE8-C97948BA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9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F6DEC-7F0C-904C-82A6-5EE38EAA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B9C833-140C-4C44-BD68-D0C402A8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AD2CF-6213-4343-967C-F5564215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71A282-93B1-AA4D-9CE3-B3AEFDE1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93C8EB-11DA-F04B-B4EE-BE940266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02AC4-2F8E-FA4E-9173-1AD641FE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6A129-42D1-3D44-94DB-42E7F7859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4CB9E9-EDD4-B14F-8CBB-A377EBC65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4DA99A-833A-7B4B-A359-0C26B27F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4C343-E070-9F41-B7EC-C4685551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5DEAF-1D1C-EA43-96F4-CEE21D3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6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8177-C5B5-A347-BBA1-6C53A952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494A60-74D8-4948-9C83-4B97CD26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798AA3-22D9-3542-A283-52B1937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3E80F5-80EB-4942-9799-D1916D4A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E05B3A-877D-804A-89A6-D58B7FA1F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08F05-6EA9-054D-A75F-CF97FC92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3A9A2C-8A06-7546-94BB-30F2513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EA7231-F8F4-2E44-9CF8-5CAB464A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7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F5E05-D7C8-7F47-A9B7-9157FA24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5CECEE-57C5-0D4D-9F08-C7B71AB2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F3C59E-805E-434A-A63D-C66D407E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185B52-4E7A-D94A-B3B0-F496FA73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5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E85CB9-BCD7-F24C-BCB4-753E1370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40473D-E2AB-8E4C-B395-59CC8697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0B92E-3A68-6C4C-9C23-EEBE548F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1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78D6-5B22-D24B-A7CB-D9E545DB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0AF272-01FA-704F-9CF8-3D0CDC36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58EE1A-87D7-7F43-BD59-33FA3DA74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B06CDB-86AA-764F-9F4A-50E6CA29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1613-31A7-774A-9BDD-BE486870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BD3BB-EAB2-8746-9A29-AAAF3944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67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17853-E6EC-DA4B-815C-200DA985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B916C-EC55-1248-B244-257B783C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BDCA84-A3F7-C744-B724-A3066EBC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48A16C-5892-4E4D-999F-68DEDCD4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8C283-F92B-894F-9CE4-04702237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E15A3-8253-2E46-A651-9757AE72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1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D10AD6-A202-944F-8403-5D7A7C6A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AED691-A613-CF48-BB2B-5E48C0E3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93E65E-4C4E-404A-9D5E-5B02F829A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EE2D-73A1-8341-A1CD-39B705B481A8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7BDF65-449F-D040-94F2-49401884A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7A97C8-FA99-0D4D-B5D0-635AB426E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EBA1-495B-B34B-8D62-667A0FDA4B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2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D33D916-379E-824D-BA5D-0924D991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2" y="2569273"/>
            <a:ext cx="10688056" cy="33845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960642-31C1-F94E-94C4-F266731D0F58}"/>
              </a:ext>
            </a:extLst>
          </p:cNvPr>
          <p:cNvSpPr txBox="1"/>
          <p:nvPr/>
        </p:nvSpPr>
        <p:spPr>
          <a:xfrm>
            <a:off x="484442" y="444952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b="1">
                <a:latin typeface="Meiryo" panose="020B0604030504040204" pitchFamily="34" charset="-128"/>
                <a:ea typeface="Meiryo" panose="020B0604030504040204" pitchFamily="34" charset="-128"/>
              </a:rPr>
              <a:t>第</a:t>
            </a:r>
            <a:r>
              <a:rPr lang="en-US" altLang="ja-JP" sz="9600" b="1" dirty="0">
                <a:latin typeface="Meiryo" panose="020B0604030504040204" pitchFamily="34" charset="-128"/>
                <a:ea typeface="Meiryo" panose="020B0604030504040204" pitchFamily="34" charset="-128"/>
              </a:rPr>
              <a:t>83</a:t>
            </a:r>
            <a:r>
              <a:rPr lang="ja-JP" altLang="en-US" sz="9600" b="1">
                <a:latin typeface="Meiryo" panose="020B0604030504040204" pitchFamily="34" charset="-128"/>
                <a:ea typeface="Meiryo" panose="020B0604030504040204" pitchFamily="34" charset="-128"/>
              </a:rPr>
              <a:t>回</a:t>
            </a:r>
            <a:endParaRPr kumimoji="1" lang="ja-JP" altLang="en-US" sz="96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図 6" descr="黒い背景と白い文字&#10;&#10;自動的に生成された説明">
            <a:extLst>
              <a:ext uri="{FF2B5EF4-FFF2-40B4-BE49-F238E27FC236}">
                <a16:creationId xmlns:a16="http://schemas.microsoft.com/office/drawing/2014/main" id="{CA6D6541-5142-594F-86A4-9C69B43F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12812"/>
            <a:ext cx="3276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優哉</dc:creator>
  <cp:lastModifiedBy>松村 優哉</cp:lastModifiedBy>
  <cp:revision>2</cp:revision>
  <dcterms:created xsi:type="dcterms:W3CDTF">2020-01-23T14:05:27Z</dcterms:created>
  <dcterms:modified xsi:type="dcterms:W3CDTF">2020-01-23T14:19:29Z</dcterms:modified>
</cp:coreProperties>
</file>