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AA2B3-07CB-4E57-917A-1071145B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AEA55-38C2-4828-B524-EF911B5D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5EFF9-2487-48B9-B2B1-00A1A2C5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B51FF7-53ED-4D0C-9A9F-FE8D497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01BF5-3593-43FD-A054-36F8FADF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9911B-BDDE-4550-8F96-7BEE21E4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257EFB-D8F6-47C3-829D-F784F807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49FDA-0BD3-42A4-932D-8028F458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D48BF-CEAC-4509-AB7F-0B49816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F3C8D-1B3C-4349-AAB6-9CFD722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39DCA4-6A2B-44FB-A934-23A444B26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50D82B-1299-4FA9-A2D0-6B32CC0F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F8E3B-0571-4BD0-BEF1-F565E5C5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87625-092C-4543-9520-67301B10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CA441-1397-4C09-8142-7F509A8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4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915A2-EB1F-48C7-8ADC-9F06916A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E81D7-F48E-4681-B5B6-31A8958A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0E8DF-8428-4731-99AE-1C7F7EDC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31CC0-8044-462F-B05D-FD478CC5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6A214-AF14-4D95-B2CE-37EEBAB0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43BD0-502C-4AD1-AA9F-ACEFED50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AB6F6-1062-4F38-829F-751FAAB5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BC77A-82FF-4D7A-BD94-9B721062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DBFFD-7FAF-4287-912B-F25E5D61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F8E482-7470-4F51-9E54-0F20022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3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294E9-B37E-43BF-B068-F2490753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E9ED0-32A5-4871-B32D-1A8291A53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AC710D-7D98-49F5-8EC5-5D4E49B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86DC8-BC0D-4801-9692-C9132738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C83CCD-A144-4455-AF1B-A06B4E9D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B3C30-6236-4907-8B80-A8A3A3F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5A125-52D5-42C9-A080-95540850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E48FD-C215-4A85-83F6-C534FB9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9E1F05-C3C3-4CD1-86A1-1132A97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6DA440-066D-41ED-BC20-C6ABBA578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E83D00-E9B9-4967-B245-7AF68FB1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96EDC1-48D9-4BB2-AB17-6D0F7D64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E5D6C7-06A4-4A2E-8D86-1A4678C8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9C0C58-8A99-47EB-96C0-37F3C492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3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7F9C0-BF28-493F-9BD4-7FEB2D01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AC5DEB-1129-48EC-91E5-F3B0A552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025839-93A5-4436-AD89-8EA7554E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EC942A-F194-4EDD-9474-AA3B3ED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92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992195-260E-4433-97EE-569B4D10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8A71C-2731-4F6B-AC05-62B46DF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00D433-1B8F-400B-88E4-0A763A58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93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AE15-BBDE-42A4-B743-052041DD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F8907-2FD6-449D-B4B5-8B9DE2B5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73E82-CF1C-449E-B93B-8A0B3795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A9EC1F-C06C-49C2-8269-DD57866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2C4E0-82B4-410D-9BE0-38559AC0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F7A230-AE90-4332-80E6-9306718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AEA4A-2F44-4EA2-B646-6D94E39F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13CABD-CC74-411D-A38B-F8431BC49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D871D-A69F-468F-8793-98CEDDC2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ED5FEF-E4AA-4BD7-B333-9626879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906D30-7EEE-4B00-9DC0-A577E57C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F8F96-084C-4641-8613-63F88D63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A444AA-4C91-43EB-9271-2012801E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56D7F5-598D-4349-9968-1B7EC8DA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40A39-1DC7-4B20-9DEE-47BE8D56A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87BE-8923-4D4D-8A4F-4179BEF3D999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A6AC2-C4C9-422B-BD03-FE5F5AFFC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8B08A-464A-4DD9-8C96-1418F7742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0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670142-0C96-4BC6-BFEF-D61042CAAB03}"/>
              </a:ext>
            </a:extLst>
          </p:cNvPr>
          <p:cNvSpPr/>
          <p:nvPr/>
        </p:nvSpPr>
        <p:spPr>
          <a:xfrm>
            <a:off x="249810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76BE60-3449-4CE7-961A-E6C4FC771507}"/>
              </a:ext>
            </a:extLst>
          </p:cNvPr>
          <p:cNvSpPr/>
          <p:nvPr/>
        </p:nvSpPr>
        <p:spPr>
          <a:xfrm>
            <a:off x="3470634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98CF73-613E-41EF-B0D6-51B2EEFA3DDD}"/>
              </a:ext>
            </a:extLst>
          </p:cNvPr>
          <p:cNvSpPr/>
          <p:nvPr/>
        </p:nvSpPr>
        <p:spPr>
          <a:xfrm>
            <a:off x="4443166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AABB02-9AD1-4BEA-AD12-76C0FE08A6CC}"/>
              </a:ext>
            </a:extLst>
          </p:cNvPr>
          <p:cNvSpPr/>
          <p:nvPr/>
        </p:nvSpPr>
        <p:spPr>
          <a:xfrm>
            <a:off x="2498101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6A3838-9959-4708-B289-1452083CF871}"/>
              </a:ext>
            </a:extLst>
          </p:cNvPr>
          <p:cNvSpPr/>
          <p:nvPr/>
        </p:nvSpPr>
        <p:spPr>
          <a:xfrm>
            <a:off x="2498100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FD97B4-D2B0-4ABA-B4C6-8A49B079B899}"/>
              </a:ext>
            </a:extLst>
          </p:cNvPr>
          <p:cNvSpPr/>
          <p:nvPr/>
        </p:nvSpPr>
        <p:spPr>
          <a:xfrm>
            <a:off x="347063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004A37-6118-4E5F-BD0B-32CDEB340563}"/>
              </a:ext>
            </a:extLst>
          </p:cNvPr>
          <p:cNvSpPr/>
          <p:nvPr/>
        </p:nvSpPr>
        <p:spPr>
          <a:xfrm>
            <a:off x="347063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BE46CA-8F9D-4615-A2F9-70A4E5A9EA57}"/>
              </a:ext>
            </a:extLst>
          </p:cNvPr>
          <p:cNvSpPr/>
          <p:nvPr/>
        </p:nvSpPr>
        <p:spPr>
          <a:xfrm>
            <a:off x="4443166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FB43E0-6DB9-4D3D-8211-229B019218A8}"/>
              </a:ext>
            </a:extLst>
          </p:cNvPr>
          <p:cNvSpPr/>
          <p:nvPr/>
        </p:nvSpPr>
        <p:spPr>
          <a:xfrm>
            <a:off x="4443164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EF6ABE-15B9-4405-830D-1C52646922DF}"/>
              </a:ext>
            </a:extLst>
          </p:cNvPr>
          <p:cNvSpPr/>
          <p:nvPr/>
        </p:nvSpPr>
        <p:spPr>
          <a:xfrm>
            <a:off x="841814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7CFF6E-3F26-4CF9-A6C7-9EB18C00F29E}"/>
              </a:ext>
            </a:extLst>
          </p:cNvPr>
          <p:cNvSpPr/>
          <p:nvPr/>
        </p:nvSpPr>
        <p:spPr>
          <a:xfrm>
            <a:off x="9385961" y="1734532"/>
            <a:ext cx="838987" cy="47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BB9B32-F208-46E1-B9CB-FE906FFB5646}"/>
              </a:ext>
            </a:extLst>
          </p:cNvPr>
          <p:cNvSpPr/>
          <p:nvPr/>
        </p:nvSpPr>
        <p:spPr>
          <a:xfrm>
            <a:off x="841814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084905-DE75-4CFA-A8F9-5887FBD68F7E}"/>
              </a:ext>
            </a:extLst>
          </p:cNvPr>
          <p:cNvSpPr/>
          <p:nvPr/>
        </p:nvSpPr>
        <p:spPr>
          <a:xfrm>
            <a:off x="841814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33CD4E-A773-4DFE-9B14-526E73DAFFB9}"/>
              </a:ext>
            </a:extLst>
          </p:cNvPr>
          <p:cNvSpPr/>
          <p:nvPr/>
        </p:nvSpPr>
        <p:spPr>
          <a:xfrm>
            <a:off x="8418142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10993B-8612-435C-9958-C75DBE4EED1A}"/>
              </a:ext>
            </a:extLst>
          </p:cNvPr>
          <p:cNvSpPr/>
          <p:nvPr/>
        </p:nvSpPr>
        <p:spPr>
          <a:xfrm>
            <a:off x="8418143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60DB30-73A2-4FB2-B9AC-2B268D92AF86}"/>
              </a:ext>
            </a:extLst>
          </p:cNvPr>
          <p:cNvSpPr/>
          <p:nvPr/>
        </p:nvSpPr>
        <p:spPr>
          <a:xfrm>
            <a:off x="8418142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D5A03-6581-441B-BFAF-7D1DED1C9BA0}"/>
              </a:ext>
            </a:extLst>
          </p:cNvPr>
          <p:cNvSpPr/>
          <p:nvPr/>
        </p:nvSpPr>
        <p:spPr>
          <a:xfrm>
            <a:off x="8418142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C75D12-69F1-4FF6-96A6-FC96C03A5BF7}"/>
              </a:ext>
            </a:extLst>
          </p:cNvPr>
          <p:cNvSpPr/>
          <p:nvPr/>
        </p:nvSpPr>
        <p:spPr>
          <a:xfrm>
            <a:off x="9400098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30C6EEA-2649-43E3-9772-8078EE8212F6}"/>
              </a:ext>
            </a:extLst>
          </p:cNvPr>
          <p:cNvSpPr/>
          <p:nvPr/>
        </p:nvSpPr>
        <p:spPr>
          <a:xfrm>
            <a:off x="940009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D54544A-5872-45D3-B5CE-8B661BD3B25F}"/>
              </a:ext>
            </a:extLst>
          </p:cNvPr>
          <p:cNvSpPr/>
          <p:nvPr/>
        </p:nvSpPr>
        <p:spPr>
          <a:xfrm>
            <a:off x="9400098" y="3591614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7C5A62E-3C5D-40ED-B8FA-1B04ED723A45}"/>
              </a:ext>
            </a:extLst>
          </p:cNvPr>
          <p:cNvSpPr/>
          <p:nvPr/>
        </p:nvSpPr>
        <p:spPr>
          <a:xfrm>
            <a:off x="9400096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377F330-0F1D-4D9B-9FC0-585596CEBC7F}"/>
              </a:ext>
            </a:extLst>
          </p:cNvPr>
          <p:cNvSpPr/>
          <p:nvPr/>
        </p:nvSpPr>
        <p:spPr>
          <a:xfrm>
            <a:off x="9400098" y="4850093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1CB12C0-4986-42CF-8C3D-DB69D8F42B0B}"/>
              </a:ext>
            </a:extLst>
          </p:cNvPr>
          <p:cNvSpPr/>
          <p:nvPr/>
        </p:nvSpPr>
        <p:spPr>
          <a:xfrm>
            <a:off x="940009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B2AD252-BB6E-4D9D-A101-DC249CAB30A7}"/>
              </a:ext>
            </a:extLst>
          </p:cNvPr>
          <p:cNvSpPr/>
          <p:nvPr/>
        </p:nvSpPr>
        <p:spPr>
          <a:xfrm>
            <a:off x="5778631" y="1845360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1F7D73A-D5DB-4D80-96D1-3D4F3969EB83}"/>
              </a:ext>
            </a:extLst>
          </p:cNvPr>
          <p:cNvSpPr/>
          <p:nvPr/>
        </p:nvSpPr>
        <p:spPr>
          <a:xfrm rot="10800000">
            <a:off x="5778631" y="3745648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B1E31A-2921-4524-8B63-398BB58B2FA9}"/>
              </a:ext>
            </a:extLst>
          </p:cNvPr>
          <p:cNvSpPr txBox="1"/>
          <p:nvPr/>
        </p:nvSpPr>
        <p:spPr>
          <a:xfrm>
            <a:off x="5778630" y="154986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g</a:t>
            </a:r>
            <a:r>
              <a:rPr kumimoji="1" lang="en-US" altLang="ja-JP" b="1" dirty="0"/>
              <a:t>ather()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53831E-751D-40C9-BF6D-00548F08FC3F}"/>
              </a:ext>
            </a:extLst>
          </p:cNvPr>
          <p:cNvSpPr txBox="1"/>
          <p:nvPr/>
        </p:nvSpPr>
        <p:spPr>
          <a:xfrm>
            <a:off x="5778574" y="33348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spread()</a:t>
            </a:r>
            <a:endParaRPr kumimoji="1" lang="ja-JP" altLang="en-US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E3197CE-0966-413C-B7D9-61997C63A846}"/>
              </a:ext>
            </a:extLst>
          </p:cNvPr>
          <p:cNvSpPr/>
          <p:nvPr/>
        </p:nvSpPr>
        <p:spPr>
          <a:xfrm>
            <a:off x="1525570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3725122-734A-4E62-B5D4-8481980B5208}"/>
              </a:ext>
            </a:extLst>
          </p:cNvPr>
          <p:cNvSpPr/>
          <p:nvPr/>
        </p:nvSpPr>
        <p:spPr>
          <a:xfrm>
            <a:off x="1524019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6816D0F-28B3-4638-A23E-318069BBDBDF}"/>
              </a:ext>
            </a:extLst>
          </p:cNvPr>
          <p:cNvSpPr/>
          <p:nvPr/>
        </p:nvSpPr>
        <p:spPr>
          <a:xfrm>
            <a:off x="1524018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6BE3471-AC78-4D63-A840-F3D7704B065B}"/>
              </a:ext>
            </a:extLst>
          </p:cNvPr>
          <p:cNvSpPr/>
          <p:nvPr/>
        </p:nvSpPr>
        <p:spPr>
          <a:xfrm>
            <a:off x="7436187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A9B4F2-78E4-4BE2-992F-AA32280CA422}"/>
              </a:ext>
            </a:extLst>
          </p:cNvPr>
          <p:cNvSpPr/>
          <p:nvPr/>
        </p:nvSpPr>
        <p:spPr>
          <a:xfrm>
            <a:off x="743618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89E12C-4352-46D4-8DEF-FD3E5EE90BCA}"/>
              </a:ext>
            </a:extLst>
          </p:cNvPr>
          <p:cNvSpPr/>
          <p:nvPr/>
        </p:nvSpPr>
        <p:spPr>
          <a:xfrm>
            <a:off x="7436186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C9F356-CF55-494E-A10E-7D623AFC2455}"/>
              </a:ext>
            </a:extLst>
          </p:cNvPr>
          <p:cNvSpPr/>
          <p:nvPr/>
        </p:nvSpPr>
        <p:spPr>
          <a:xfrm>
            <a:off x="7436187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0A99AB-C85A-4DFF-AC34-26BA5C779075}"/>
              </a:ext>
            </a:extLst>
          </p:cNvPr>
          <p:cNvSpPr/>
          <p:nvPr/>
        </p:nvSpPr>
        <p:spPr>
          <a:xfrm>
            <a:off x="7436186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6F6235-1671-45FC-9D91-B947DFDBA257}"/>
              </a:ext>
            </a:extLst>
          </p:cNvPr>
          <p:cNvSpPr/>
          <p:nvPr/>
        </p:nvSpPr>
        <p:spPr>
          <a:xfrm>
            <a:off x="743618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503F8BE-1AF1-4549-8D42-E7F999A6BE7F}"/>
              </a:ext>
            </a:extLst>
          </p:cNvPr>
          <p:cNvSpPr/>
          <p:nvPr/>
        </p:nvSpPr>
        <p:spPr>
          <a:xfrm>
            <a:off x="1524019" y="3587686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4E7ED94-31D7-46FD-B47A-F41B0C6D0BDA}"/>
              </a:ext>
            </a:extLst>
          </p:cNvPr>
          <p:cNvSpPr/>
          <p:nvPr/>
        </p:nvSpPr>
        <p:spPr>
          <a:xfrm>
            <a:off x="250440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3CAF155-CCC4-466D-89BE-246663B76106}"/>
              </a:ext>
            </a:extLst>
          </p:cNvPr>
          <p:cNvSpPr/>
          <p:nvPr/>
        </p:nvSpPr>
        <p:spPr>
          <a:xfrm>
            <a:off x="347223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D6A779-BA6A-4004-8F25-63A8C99A9241}"/>
              </a:ext>
            </a:extLst>
          </p:cNvPr>
          <p:cNvSpPr/>
          <p:nvPr/>
        </p:nvSpPr>
        <p:spPr>
          <a:xfrm>
            <a:off x="4454190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B7A0B9-0351-4E7A-B454-5CEED24406E6}"/>
              </a:ext>
            </a:extLst>
          </p:cNvPr>
          <p:cNvSpPr/>
          <p:nvPr/>
        </p:nvSpPr>
        <p:spPr>
          <a:xfrm>
            <a:off x="7436185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FDE982-FF67-804A-88F9-C3C838A8F9EC}"/>
              </a:ext>
            </a:extLst>
          </p:cNvPr>
          <p:cNvSpPr/>
          <p:nvPr/>
        </p:nvSpPr>
        <p:spPr>
          <a:xfrm>
            <a:off x="249810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BCC883-62B6-5643-AE57-A4AA0C458C0F}"/>
              </a:ext>
            </a:extLst>
          </p:cNvPr>
          <p:cNvSpPr/>
          <p:nvPr/>
        </p:nvSpPr>
        <p:spPr>
          <a:xfrm>
            <a:off x="3470634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2CC0EC-E2C5-6948-8F1C-FFB9AC48A027}"/>
              </a:ext>
            </a:extLst>
          </p:cNvPr>
          <p:cNvSpPr/>
          <p:nvPr/>
        </p:nvSpPr>
        <p:spPr>
          <a:xfrm>
            <a:off x="4443166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D9DAAA-D1CB-764F-8597-17D41682DBF2}"/>
              </a:ext>
            </a:extLst>
          </p:cNvPr>
          <p:cNvSpPr/>
          <p:nvPr/>
        </p:nvSpPr>
        <p:spPr>
          <a:xfrm>
            <a:off x="2498101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694E69-D6B4-9D4C-A654-25F9B49633D5}"/>
              </a:ext>
            </a:extLst>
          </p:cNvPr>
          <p:cNvSpPr/>
          <p:nvPr/>
        </p:nvSpPr>
        <p:spPr>
          <a:xfrm>
            <a:off x="2498100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FF9A75-F82F-3D4D-A162-DCF5812056E9}"/>
              </a:ext>
            </a:extLst>
          </p:cNvPr>
          <p:cNvSpPr/>
          <p:nvPr/>
        </p:nvSpPr>
        <p:spPr>
          <a:xfrm>
            <a:off x="347063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E9662-5A07-0348-9CF4-9A146A8747A9}"/>
              </a:ext>
            </a:extLst>
          </p:cNvPr>
          <p:cNvSpPr/>
          <p:nvPr/>
        </p:nvSpPr>
        <p:spPr>
          <a:xfrm>
            <a:off x="347063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4D75AEB-5671-9A4B-97CD-D7464C47DD5A}"/>
              </a:ext>
            </a:extLst>
          </p:cNvPr>
          <p:cNvSpPr/>
          <p:nvPr/>
        </p:nvSpPr>
        <p:spPr>
          <a:xfrm>
            <a:off x="4443166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24A008-805A-2644-BB8E-E5E8E047A4B1}"/>
              </a:ext>
            </a:extLst>
          </p:cNvPr>
          <p:cNvSpPr/>
          <p:nvPr/>
        </p:nvSpPr>
        <p:spPr>
          <a:xfrm>
            <a:off x="4443164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DF71454-0B9A-7E46-BBE0-F62F7031BA8B}"/>
              </a:ext>
            </a:extLst>
          </p:cNvPr>
          <p:cNvSpPr/>
          <p:nvPr/>
        </p:nvSpPr>
        <p:spPr>
          <a:xfrm>
            <a:off x="841814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6EF7829-FE6E-3F40-901B-A8C1B41F31F0}"/>
              </a:ext>
            </a:extLst>
          </p:cNvPr>
          <p:cNvSpPr/>
          <p:nvPr/>
        </p:nvSpPr>
        <p:spPr>
          <a:xfrm>
            <a:off x="9385961" y="1734532"/>
            <a:ext cx="838987" cy="47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D0419E-2D66-D842-B86E-E479CE911283}"/>
              </a:ext>
            </a:extLst>
          </p:cNvPr>
          <p:cNvSpPr/>
          <p:nvPr/>
        </p:nvSpPr>
        <p:spPr>
          <a:xfrm>
            <a:off x="841814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C148B13-F8A6-C54E-A1C2-C713F58C7044}"/>
              </a:ext>
            </a:extLst>
          </p:cNvPr>
          <p:cNvSpPr/>
          <p:nvPr/>
        </p:nvSpPr>
        <p:spPr>
          <a:xfrm>
            <a:off x="841814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515785-C124-724D-9F20-C9CF9849E915}"/>
              </a:ext>
            </a:extLst>
          </p:cNvPr>
          <p:cNvSpPr/>
          <p:nvPr/>
        </p:nvSpPr>
        <p:spPr>
          <a:xfrm>
            <a:off x="8418142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07CDC3-EAFD-314E-BC9B-5E1E8B1A4308}"/>
              </a:ext>
            </a:extLst>
          </p:cNvPr>
          <p:cNvSpPr/>
          <p:nvPr/>
        </p:nvSpPr>
        <p:spPr>
          <a:xfrm>
            <a:off x="8418143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F2A2668-F6B5-B449-9979-A7C80300E8AC}"/>
              </a:ext>
            </a:extLst>
          </p:cNvPr>
          <p:cNvSpPr/>
          <p:nvPr/>
        </p:nvSpPr>
        <p:spPr>
          <a:xfrm>
            <a:off x="8418142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395AEE6-47F4-C04C-BAA9-03CCE4F5F471}"/>
              </a:ext>
            </a:extLst>
          </p:cNvPr>
          <p:cNvSpPr/>
          <p:nvPr/>
        </p:nvSpPr>
        <p:spPr>
          <a:xfrm>
            <a:off x="8418142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3332443-251A-9144-8493-7C7EFC1A6E28}"/>
              </a:ext>
            </a:extLst>
          </p:cNvPr>
          <p:cNvSpPr/>
          <p:nvPr/>
        </p:nvSpPr>
        <p:spPr>
          <a:xfrm>
            <a:off x="9400098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E6A404-E857-1941-9FE1-367FC6DB182D}"/>
              </a:ext>
            </a:extLst>
          </p:cNvPr>
          <p:cNvSpPr/>
          <p:nvPr/>
        </p:nvSpPr>
        <p:spPr>
          <a:xfrm>
            <a:off x="940009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7AF7E2A-C73F-6941-88D4-4F4978A8DE1F}"/>
              </a:ext>
            </a:extLst>
          </p:cNvPr>
          <p:cNvSpPr/>
          <p:nvPr/>
        </p:nvSpPr>
        <p:spPr>
          <a:xfrm>
            <a:off x="9400098" y="3591614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B4E13A-4CF5-3A4D-A216-5C49FC4A497B}"/>
              </a:ext>
            </a:extLst>
          </p:cNvPr>
          <p:cNvSpPr/>
          <p:nvPr/>
        </p:nvSpPr>
        <p:spPr>
          <a:xfrm>
            <a:off x="9400096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5514EB1-219C-3A47-8F61-B27DB376A710}"/>
              </a:ext>
            </a:extLst>
          </p:cNvPr>
          <p:cNvSpPr/>
          <p:nvPr/>
        </p:nvSpPr>
        <p:spPr>
          <a:xfrm>
            <a:off x="9400098" y="4850093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25DA8AE-D86B-F745-BA37-3B23D61A7D54}"/>
              </a:ext>
            </a:extLst>
          </p:cNvPr>
          <p:cNvSpPr/>
          <p:nvPr/>
        </p:nvSpPr>
        <p:spPr>
          <a:xfrm>
            <a:off x="940009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矢印: 右 31">
            <a:extLst>
              <a:ext uri="{FF2B5EF4-FFF2-40B4-BE49-F238E27FC236}">
                <a16:creationId xmlns:a16="http://schemas.microsoft.com/office/drawing/2014/main" id="{CA4AF646-459B-B14F-96F6-67D4E017A132}"/>
              </a:ext>
            </a:extLst>
          </p:cNvPr>
          <p:cNvSpPr/>
          <p:nvPr/>
        </p:nvSpPr>
        <p:spPr>
          <a:xfrm>
            <a:off x="5778631" y="1845360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32">
            <a:extLst>
              <a:ext uri="{FF2B5EF4-FFF2-40B4-BE49-F238E27FC236}">
                <a16:creationId xmlns:a16="http://schemas.microsoft.com/office/drawing/2014/main" id="{7E28BDEC-44CE-7148-A199-84A53BA5AEDC}"/>
              </a:ext>
            </a:extLst>
          </p:cNvPr>
          <p:cNvSpPr/>
          <p:nvPr/>
        </p:nvSpPr>
        <p:spPr>
          <a:xfrm rot="10800000">
            <a:off x="5778631" y="3745648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A5706C-0F3E-894C-B1BD-476F5D900C38}"/>
              </a:ext>
            </a:extLst>
          </p:cNvPr>
          <p:cNvSpPr txBox="1"/>
          <p:nvPr/>
        </p:nvSpPr>
        <p:spPr>
          <a:xfrm>
            <a:off x="5590657" y="154986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</a:t>
            </a:r>
            <a:r>
              <a:rPr kumimoji="1" lang="en-US" altLang="ja-JP" b="1" dirty="0" err="1"/>
              <a:t>ivot_longer</a:t>
            </a:r>
            <a:r>
              <a:rPr kumimoji="1" lang="en-US" altLang="ja-JP" b="1" dirty="0"/>
              <a:t>()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556862-F80D-C64F-995F-90107FE4EAFC}"/>
              </a:ext>
            </a:extLst>
          </p:cNvPr>
          <p:cNvSpPr txBox="1"/>
          <p:nvPr/>
        </p:nvSpPr>
        <p:spPr>
          <a:xfrm>
            <a:off x="5630731" y="334590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pivot_wider</a:t>
            </a:r>
            <a:r>
              <a:rPr kumimoji="1" lang="en-US" altLang="ja-JP" b="1" dirty="0"/>
              <a:t>()</a:t>
            </a:r>
            <a:endParaRPr kumimoji="1" lang="ja-JP" altLang="en-US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82D81EB-7C4A-F449-B73C-E0D7CD776D6F}"/>
              </a:ext>
            </a:extLst>
          </p:cNvPr>
          <p:cNvSpPr/>
          <p:nvPr/>
        </p:nvSpPr>
        <p:spPr>
          <a:xfrm>
            <a:off x="1525570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FC61787-7F71-DE4F-96C8-4B7D93F236DF}"/>
              </a:ext>
            </a:extLst>
          </p:cNvPr>
          <p:cNvSpPr/>
          <p:nvPr/>
        </p:nvSpPr>
        <p:spPr>
          <a:xfrm>
            <a:off x="1524019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A1A77B3-8C9B-0E47-8818-B6E48A5C9F5B}"/>
              </a:ext>
            </a:extLst>
          </p:cNvPr>
          <p:cNvSpPr/>
          <p:nvPr/>
        </p:nvSpPr>
        <p:spPr>
          <a:xfrm>
            <a:off x="1524018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E6E3493-B1E6-314F-8965-D202788F7FAF}"/>
              </a:ext>
            </a:extLst>
          </p:cNvPr>
          <p:cNvSpPr/>
          <p:nvPr/>
        </p:nvSpPr>
        <p:spPr>
          <a:xfrm>
            <a:off x="7436187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B6B46-1655-F440-B0A5-5E6F9A2B8E93}"/>
              </a:ext>
            </a:extLst>
          </p:cNvPr>
          <p:cNvSpPr/>
          <p:nvPr/>
        </p:nvSpPr>
        <p:spPr>
          <a:xfrm>
            <a:off x="743618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B998BA0-F36F-F64B-BF03-CBE1F53566EF}"/>
              </a:ext>
            </a:extLst>
          </p:cNvPr>
          <p:cNvSpPr/>
          <p:nvPr/>
        </p:nvSpPr>
        <p:spPr>
          <a:xfrm>
            <a:off x="7436186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0A8644-6D0B-CF4C-A5B9-F66D9E259DBD}"/>
              </a:ext>
            </a:extLst>
          </p:cNvPr>
          <p:cNvSpPr/>
          <p:nvPr/>
        </p:nvSpPr>
        <p:spPr>
          <a:xfrm>
            <a:off x="7436187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F7FB996-46C6-9743-A600-54DA9E20C5A1}"/>
              </a:ext>
            </a:extLst>
          </p:cNvPr>
          <p:cNvSpPr/>
          <p:nvPr/>
        </p:nvSpPr>
        <p:spPr>
          <a:xfrm>
            <a:off x="7436186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9717660-2758-3C41-994F-8828E0F9E484}"/>
              </a:ext>
            </a:extLst>
          </p:cNvPr>
          <p:cNvSpPr/>
          <p:nvPr/>
        </p:nvSpPr>
        <p:spPr>
          <a:xfrm>
            <a:off x="743618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C0F2D09-A43F-E94B-B538-040CB85B2B57}"/>
              </a:ext>
            </a:extLst>
          </p:cNvPr>
          <p:cNvSpPr/>
          <p:nvPr/>
        </p:nvSpPr>
        <p:spPr>
          <a:xfrm>
            <a:off x="1524019" y="3587686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D15D00F-697E-C74E-9C74-A94068266006}"/>
              </a:ext>
            </a:extLst>
          </p:cNvPr>
          <p:cNvSpPr/>
          <p:nvPr/>
        </p:nvSpPr>
        <p:spPr>
          <a:xfrm>
            <a:off x="250440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B29647E-D311-7049-8D90-63FC829BA9DF}"/>
              </a:ext>
            </a:extLst>
          </p:cNvPr>
          <p:cNvSpPr/>
          <p:nvPr/>
        </p:nvSpPr>
        <p:spPr>
          <a:xfrm>
            <a:off x="347223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8B0BBFC-82D9-6B4A-AEC6-AE00787AB8D7}"/>
              </a:ext>
            </a:extLst>
          </p:cNvPr>
          <p:cNvSpPr/>
          <p:nvPr/>
        </p:nvSpPr>
        <p:spPr>
          <a:xfrm>
            <a:off x="4454190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18C9C1-18C1-6D4D-8F00-85AD228A75BA}"/>
              </a:ext>
            </a:extLst>
          </p:cNvPr>
          <p:cNvSpPr/>
          <p:nvPr/>
        </p:nvSpPr>
        <p:spPr>
          <a:xfrm>
            <a:off x="7436185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Macintosh PowerPoint</Application>
  <PresentationFormat>ワイド画面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Matsumura Yuya</dc:creator>
  <cp:lastModifiedBy>松村 優哉</cp:lastModifiedBy>
  <cp:revision>4</cp:revision>
  <dcterms:created xsi:type="dcterms:W3CDTF">2019-06-28T13:01:27Z</dcterms:created>
  <dcterms:modified xsi:type="dcterms:W3CDTF">2019-10-25T15:52:33Z</dcterms:modified>
</cp:coreProperties>
</file>