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202AB6-F01B-441A-A5EE-FC56F37E69BB}">
  <a:tblStyle styleId="{AE202AB6-F01B-441A-A5EE-FC56F37E69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c31e5d375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9c31e5d375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9c31e5d375_0_1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9c31e5d375_0_7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g9c31e5d375_0_7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7" name="Google Shape;727;g9c31e5d375_0_7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a1a5cde04e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6" name="Google Shape;736;ga1a5cde04e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7" name="Google Shape;737;ga1a5cde04e_1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a1a5cde04e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5" name="Google Shape;745;ga1a5cde04e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746" name="Google Shape;746;ga1a5cde04e_1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9c31e5d375_0_6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6" name="Google Shape;756;g9c31e5d375_0_6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g9c31e5d375_0_6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a1a5cde04e_1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4" name="Google Shape;794;ga1a5cde04e_1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5" name="Google Shape;795;ga1a5cde04e_1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a1a5cde04e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ga1a5cde04e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03" name="Google Shape;803;ga1a5cde04e_1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a1a5cde04e_1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2" name="Google Shape;812;ga1a5cde04e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3" name="Google Shape;813;ga1a5cde04e_1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a1a5cde04e_1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ga1a5cde04e_1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3" name="Google Shape;823;ga1a5cde04e_1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9c31e5d375_0_9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2" name="Google Shape;832;g9c31e5d375_0_9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g9c31e5d375_0_9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9c31e5d375_0_10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0" name="Google Shape;870;g9c31e5d375_0_10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g9c31e5d375_0_10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9c31e5d375_0_6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g9c31e5d375_0_6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55" name="Google Shape;655;g9c31e5d375_0_6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c31e5d375_0_10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0" name="Google Shape;880;g9c31e5d375_0_10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g9c31e5d375_0_10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9c31e5d375_0_10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0" name="Google Shape;890;g9c31e5d375_0_10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91" name="Google Shape;891;g9c31e5d375_0_10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9c31e5d375_0_10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1" name="Google Shape;901;g9c31e5d375_0_10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2" name="Google Shape;902;g9c31e5d375_0_10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c31e5d375_0_10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0" name="Google Shape;910;g9c31e5d375_0_10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1" name="Google Shape;911;g9c31e5d375_0_10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a1a5cde04e_1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0" name="Google Shape;920;ga1a5cde04e_1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ga1a5cde04e_1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a1a5cde04e_1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8" name="Google Shape;958;ga1a5cde04e_1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59" name="Google Shape;959;ga1a5cde04e_1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a1a5cde04e_1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8" name="Google Shape;968;ga1a5cde04e_1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969" name="Google Shape;969;ga1a5cde04e_1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9c31e5d375_0_10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9" name="Google Shape;979;g9c31e5d375_0_10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g9c31e5d375_0_10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9d3f37c2fa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g9d3f37c2fa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664" name="Google Shape;664;g9d3f37c2fa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9c31e5d375_0_6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g9c31e5d375_0_6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673" name="Google Shape;673;g9c31e5d375_0_6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1a5cde04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ga1a5cde04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682" name="Google Shape;682;ga1a5cde04e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9c31e5d375_0_6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0" name="Google Shape;690;g9c31e5d375_0_6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1" name="Google Shape;691;g9c31e5d375_0_6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9d3f37c2fa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g9d3f37c2fa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9" name="Google Shape;699;g9d3f37c2fa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9c31e5d375_0_6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g9c31e5d375_0_6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7" name="Google Shape;707;g9c31e5d375_0_6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9c31e5d375_0_6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g9c31e5d375_0_6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716" name="Google Shape;716;g9c31e5d375_0_6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和内容">
  <p:cSld name="1_标题和内容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3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82" name="Google Shape;82;p13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84" name="Google Shape;84;p13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13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标题和内容">
  <p:cSld name="2_标题和内容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88" name="Google Shape;88;p14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0" name="Google Shape;90;p14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4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标题和内容">
  <p:cSld name="3_标题和内容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5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94" name="Google Shape;94;p15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6" name="Google Shape;96;p15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5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标题和内容">
  <p:cSld name="4_标题和内容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00" name="Google Shape;100;p16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02" name="Google Shape;102;p16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6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标题和内容">
  <p:cSld name="5_标题和内容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7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06" name="Google Shape;106;p17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08" name="Google Shape;108;p17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7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标题和内容">
  <p:cSld name="6_标题和内容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8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12" name="Google Shape;112;p18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14" name="Google Shape;114;p18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8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标题和内容">
  <p:cSld name="7_标题和内容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9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18" name="Google Shape;118;p19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20" name="Google Shape;120;p19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9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标题和内容">
  <p:cSld name="8_标题和内容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0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24" name="Google Shape;124;p20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26" name="Google Shape;126;p20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20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标题和内容">
  <p:cSld name="9_标题和内容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1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30" name="Google Shape;130;p21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32" name="Google Shape;132;p21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21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标题和内容">
  <p:cSld name="10_标题和内容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2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36" name="Google Shape;136;p22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38" name="Google Shape;138;p22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22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标题和内容">
  <p:cSld name="11_标题和内容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3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42" name="Google Shape;142;p23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3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44" name="Google Shape;144;p23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23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标题和内容">
  <p:cSld name="12_标题和内容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4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48" name="Google Shape;148;p24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4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50" name="Google Shape;150;p24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24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5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54" name="Google Shape;154;p25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5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56" name="Google Shape;156;p25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25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标题和内容">
  <p:cSld name="13_标题和内容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6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60" name="Google Shape;160;p26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62" name="Google Shape;162;p26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标题和内容">
  <p:cSld name="14_标题和内容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7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66" name="Google Shape;166;p27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68" name="Google Shape;168;p27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27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标题和内容">
  <p:cSld name="15_标题和内容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8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72" name="Google Shape;172;p28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8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74" name="Google Shape;174;p28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28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标题和内容">
  <p:cSld name="16_标题和内容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9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78" name="Google Shape;178;p29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80" name="Google Shape;180;p29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29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标题和内容">
  <p:cSld name="17_标题和内容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0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84" name="Google Shape;184;p30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86" name="Google Shape;186;p30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30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标题和内容">
  <p:cSld name="18_标题和内容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1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90" name="Google Shape;190;p31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1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92" name="Google Shape;192;p31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31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://www.youtube.com/watch?v=PswvlpfAjCI" TargetMode="External"/><Relationship Id="rId5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://www.youtube.com/watch?v=c3rJ6KGjXf8" TargetMode="External"/><Relationship Id="rId5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18314" l="0" r="0" t="0"/>
          <a:stretch/>
        </p:blipFill>
        <p:spPr>
          <a:xfrm>
            <a:off x="96398" y="2144158"/>
            <a:ext cx="8912646" cy="300886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2093128" y="1785188"/>
            <a:ext cx="4919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400">
                <a:solidFill>
                  <a:schemeClr val="accent1"/>
                </a:solidFill>
              </a:rPr>
              <a:t>音階DO RE MI</a:t>
            </a:r>
            <a:endParaRPr sz="5400">
              <a:solidFill>
                <a:schemeClr val="accent1"/>
              </a:solidFill>
            </a:endParaRPr>
          </a:p>
        </p:txBody>
      </p:sp>
      <p:grpSp>
        <p:nvGrpSpPr>
          <p:cNvPr id="201" name="Google Shape;201;p32"/>
          <p:cNvGrpSpPr/>
          <p:nvPr/>
        </p:nvGrpSpPr>
        <p:grpSpPr>
          <a:xfrm>
            <a:off x="0" y="165"/>
            <a:ext cx="1917762" cy="2240387"/>
            <a:chOff x="3082" y="1214"/>
            <a:chExt cx="1623" cy="1896"/>
          </a:xfrm>
        </p:grpSpPr>
        <p:grpSp>
          <p:nvGrpSpPr>
            <p:cNvPr id="202" name="Google Shape;202;p32"/>
            <p:cNvGrpSpPr/>
            <p:nvPr/>
          </p:nvGrpSpPr>
          <p:grpSpPr>
            <a:xfrm>
              <a:off x="3082" y="1214"/>
              <a:ext cx="1623" cy="1603"/>
              <a:chOff x="3082" y="1214"/>
              <a:chExt cx="1623" cy="1603"/>
            </a:xfrm>
          </p:grpSpPr>
          <p:sp>
            <p:nvSpPr>
              <p:cNvPr id="203" name="Google Shape;203;p32"/>
              <p:cNvSpPr/>
              <p:nvPr/>
            </p:nvSpPr>
            <p:spPr>
              <a:xfrm>
                <a:off x="3608" y="2103"/>
                <a:ext cx="13" cy="0"/>
              </a:xfrm>
              <a:custGeom>
                <a:rect b="b" l="l" r="r" t="t"/>
                <a:pathLst>
                  <a:path extrusionOk="0" h="120000"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2"/>
              <p:cNvSpPr/>
              <p:nvPr/>
            </p:nvSpPr>
            <p:spPr>
              <a:xfrm>
                <a:off x="3576" y="1893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2"/>
              <p:cNvSpPr/>
              <p:nvPr/>
            </p:nvSpPr>
            <p:spPr>
              <a:xfrm>
                <a:off x="3615" y="1903"/>
                <a:ext cx="0" cy="5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2"/>
              <p:cNvSpPr/>
              <p:nvPr/>
            </p:nvSpPr>
            <p:spPr>
              <a:xfrm>
                <a:off x="3566" y="1893"/>
                <a:ext cx="6" cy="0"/>
              </a:xfrm>
              <a:custGeom>
                <a:rect b="b" l="l" r="r" t="t"/>
                <a:pathLst>
                  <a:path extrusionOk="0" h="120000"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2"/>
              <p:cNvSpPr/>
              <p:nvPr/>
            </p:nvSpPr>
            <p:spPr>
              <a:xfrm>
                <a:off x="3820" y="230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2"/>
              <p:cNvSpPr/>
              <p:nvPr/>
            </p:nvSpPr>
            <p:spPr>
              <a:xfrm>
                <a:off x="3642" y="220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2"/>
              <p:cNvSpPr/>
              <p:nvPr/>
            </p:nvSpPr>
            <p:spPr>
              <a:xfrm>
                <a:off x="3549" y="215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2"/>
              <p:cNvSpPr/>
              <p:nvPr/>
            </p:nvSpPr>
            <p:spPr>
              <a:xfrm>
                <a:off x="3610" y="1895"/>
                <a:ext cx="9" cy="8"/>
              </a:xfrm>
              <a:custGeom>
                <a:rect b="b" l="l" r="r" t="t"/>
                <a:pathLst>
                  <a:path extrusionOk="0" h="4" w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2"/>
              <p:cNvSpPr/>
              <p:nvPr/>
            </p:nvSpPr>
            <p:spPr>
              <a:xfrm>
                <a:off x="3926" y="1914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>
                <a:off x="3810" y="177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3846" y="2474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3943" y="2546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2"/>
              <p:cNvSpPr/>
              <p:nvPr/>
            </p:nvSpPr>
            <p:spPr>
              <a:xfrm>
                <a:off x="3846" y="247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2"/>
              <p:cNvSpPr/>
              <p:nvPr/>
            </p:nvSpPr>
            <p:spPr>
              <a:xfrm>
                <a:off x="4156" y="220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2"/>
              <p:cNvSpPr/>
              <p:nvPr/>
            </p:nvSpPr>
            <p:spPr>
              <a:xfrm>
                <a:off x="4056" y="2213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2"/>
              <p:cNvSpPr/>
              <p:nvPr/>
            </p:nvSpPr>
            <p:spPr>
              <a:xfrm>
                <a:off x="3837" y="24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2"/>
              <p:cNvSpPr/>
              <p:nvPr/>
            </p:nvSpPr>
            <p:spPr>
              <a:xfrm>
                <a:off x="3954" y="231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32"/>
              <p:cNvSpPr/>
              <p:nvPr/>
            </p:nvSpPr>
            <p:spPr>
              <a:xfrm>
                <a:off x="3576" y="189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2"/>
              <p:cNvSpPr/>
              <p:nvPr/>
            </p:nvSpPr>
            <p:spPr>
              <a:xfrm>
                <a:off x="3281" y="254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2"/>
              <p:cNvSpPr/>
              <p:nvPr/>
            </p:nvSpPr>
            <p:spPr>
              <a:xfrm>
                <a:off x="3364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3360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2"/>
              <p:cNvSpPr/>
              <p:nvPr/>
            </p:nvSpPr>
            <p:spPr>
              <a:xfrm>
                <a:off x="3353" y="2470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2"/>
              <p:cNvSpPr/>
              <p:nvPr/>
            </p:nvSpPr>
            <p:spPr>
              <a:xfrm>
                <a:off x="3392" y="2482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2"/>
              <p:cNvSpPr/>
              <p:nvPr/>
            </p:nvSpPr>
            <p:spPr>
              <a:xfrm>
                <a:off x="3390" y="2480"/>
                <a:ext cx="2" cy="7"/>
              </a:xfrm>
              <a:custGeom>
                <a:rect b="b" l="l" r="r" t="t"/>
                <a:pathLst>
                  <a:path extrusionOk="0" h="3" w="1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2"/>
              <p:cNvSpPr/>
              <p:nvPr/>
            </p:nvSpPr>
            <p:spPr>
              <a:xfrm>
                <a:off x="3341" y="247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2"/>
              <p:cNvSpPr/>
              <p:nvPr/>
            </p:nvSpPr>
            <p:spPr>
              <a:xfrm>
                <a:off x="3822" y="2279"/>
                <a:ext cx="5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2"/>
              <p:cNvSpPr/>
              <p:nvPr/>
            </p:nvSpPr>
            <p:spPr>
              <a:xfrm>
                <a:off x="3292" y="252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2"/>
              <p:cNvSpPr/>
              <p:nvPr/>
            </p:nvSpPr>
            <p:spPr>
              <a:xfrm>
                <a:off x="3699" y="2796"/>
                <a:ext cx="7" cy="5"/>
              </a:xfrm>
              <a:custGeom>
                <a:rect b="b" l="l" r="r" t="t"/>
                <a:pathLst>
                  <a:path extrusionOk="0" h="2" w="3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2"/>
              <p:cNvSpPr/>
              <p:nvPr/>
            </p:nvSpPr>
            <p:spPr>
              <a:xfrm>
                <a:off x="4616" y="187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2"/>
              <p:cNvSpPr/>
              <p:nvPr/>
            </p:nvSpPr>
            <p:spPr>
              <a:xfrm>
                <a:off x="3262" y="2567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2"/>
              <p:cNvSpPr/>
              <p:nvPr/>
            </p:nvSpPr>
            <p:spPr>
              <a:xfrm>
                <a:off x="3570" y="1893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2"/>
              <p:cNvSpPr/>
              <p:nvPr/>
            </p:nvSpPr>
            <p:spPr>
              <a:xfrm>
                <a:off x="3207" y="2465"/>
                <a:ext cx="183" cy="174"/>
              </a:xfrm>
              <a:custGeom>
                <a:rect b="b" l="l" r="r" t="t"/>
                <a:pathLst>
                  <a:path extrusionOk="0" h="82" w="86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2"/>
              <p:cNvSpPr/>
              <p:nvPr/>
            </p:nvSpPr>
            <p:spPr>
              <a:xfrm>
                <a:off x="3725" y="2268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2"/>
              <p:cNvSpPr/>
              <p:nvPr/>
            </p:nvSpPr>
            <p:spPr>
              <a:xfrm>
                <a:off x="3474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2"/>
              <p:cNvSpPr/>
              <p:nvPr/>
            </p:nvSpPr>
            <p:spPr>
              <a:xfrm>
                <a:off x="3799" y="260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2"/>
              <p:cNvSpPr/>
              <p:nvPr/>
            </p:nvSpPr>
            <p:spPr>
              <a:xfrm>
                <a:off x="3470" y="2079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2"/>
              <p:cNvSpPr/>
              <p:nvPr/>
            </p:nvSpPr>
            <p:spPr>
              <a:xfrm>
                <a:off x="3825" y="276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>
                <a:off x="3466" y="215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2"/>
              <p:cNvSpPr/>
              <p:nvPr/>
            </p:nvSpPr>
            <p:spPr>
              <a:xfrm>
                <a:off x="3916" y="25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2"/>
              <p:cNvSpPr/>
              <p:nvPr/>
            </p:nvSpPr>
            <p:spPr>
              <a:xfrm>
                <a:off x="3899" y="27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2"/>
              <p:cNvSpPr/>
              <p:nvPr/>
            </p:nvSpPr>
            <p:spPr>
              <a:xfrm>
                <a:off x="3926" y="2582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3850" y="26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2"/>
              <p:cNvSpPr/>
              <p:nvPr/>
            </p:nvSpPr>
            <p:spPr>
              <a:xfrm>
                <a:off x="3926" y="25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2"/>
              <p:cNvSpPr/>
              <p:nvPr/>
            </p:nvSpPr>
            <p:spPr>
              <a:xfrm>
                <a:off x="3810" y="27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2"/>
              <p:cNvSpPr/>
              <p:nvPr/>
            </p:nvSpPr>
            <p:spPr>
              <a:xfrm>
                <a:off x="3827" y="227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2"/>
              <p:cNvSpPr/>
              <p:nvPr/>
            </p:nvSpPr>
            <p:spPr>
              <a:xfrm>
                <a:off x="3470" y="208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2"/>
              <p:cNvSpPr/>
              <p:nvPr/>
            </p:nvSpPr>
            <p:spPr>
              <a:xfrm>
                <a:off x="4497" y="233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2"/>
              <p:cNvSpPr/>
              <p:nvPr/>
            </p:nvSpPr>
            <p:spPr>
              <a:xfrm>
                <a:off x="4468" y="231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2"/>
              <p:cNvSpPr/>
              <p:nvPr/>
            </p:nvSpPr>
            <p:spPr>
              <a:xfrm>
                <a:off x="4451" y="22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2"/>
              <p:cNvSpPr/>
              <p:nvPr/>
            </p:nvSpPr>
            <p:spPr>
              <a:xfrm>
                <a:off x="4385" y="2289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2"/>
              <p:cNvSpPr/>
              <p:nvPr/>
            </p:nvSpPr>
            <p:spPr>
              <a:xfrm>
                <a:off x="4381" y="2277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2"/>
              <p:cNvSpPr/>
              <p:nvPr/>
            </p:nvSpPr>
            <p:spPr>
              <a:xfrm>
                <a:off x="4383" y="2281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>
                <a:off x="4504" y="232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2"/>
              <p:cNvSpPr/>
              <p:nvPr/>
            </p:nvSpPr>
            <p:spPr>
              <a:xfrm>
                <a:off x="3602" y="1893"/>
                <a:ext cx="27" cy="2"/>
              </a:xfrm>
              <a:custGeom>
                <a:rect b="b" l="l" r="r" t="t"/>
                <a:pathLst>
                  <a:path extrusionOk="0" h="1" w="13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2"/>
              <p:cNvSpPr/>
              <p:nvPr/>
            </p:nvSpPr>
            <p:spPr>
              <a:xfrm>
                <a:off x="4495" y="233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2"/>
              <p:cNvSpPr/>
              <p:nvPr/>
            </p:nvSpPr>
            <p:spPr>
              <a:xfrm>
                <a:off x="4381" y="2277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2"/>
              <p:cNvSpPr/>
              <p:nvPr/>
            </p:nvSpPr>
            <p:spPr>
              <a:xfrm>
                <a:off x="4519" y="2328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2"/>
              <p:cNvSpPr/>
              <p:nvPr/>
            </p:nvSpPr>
            <p:spPr>
              <a:xfrm>
                <a:off x="4504" y="2325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2"/>
              <p:cNvSpPr/>
              <p:nvPr/>
            </p:nvSpPr>
            <p:spPr>
              <a:xfrm>
                <a:off x="4391" y="2294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2"/>
              <p:cNvSpPr/>
              <p:nvPr/>
            </p:nvSpPr>
            <p:spPr>
              <a:xfrm>
                <a:off x="4381" y="2281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2"/>
              <p:cNvSpPr/>
              <p:nvPr/>
            </p:nvSpPr>
            <p:spPr>
              <a:xfrm>
                <a:off x="3332" y="1903"/>
                <a:ext cx="2" cy="7"/>
              </a:xfrm>
              <a:custGeom>
                <a:rect b="b" l="l" r="r" t="t"/>
                <a:pathLst>
                  <a:path extrusionOk="0" h="3" w="1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2"/>
              <p:cNvSpPr/>
              <p:nvPr/>
            </p:nvSpPr>
            <p:spPr>
              <a:xfrm>
                <a:off x="3566" y="2372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2"/>
              <p:cNvSpPr/>
              <p:nvPr/>
            </p:nvSpPr>
            <p:spPr>
              <a:xfrm>
                <a:off x="3474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2"/>
              <p:cNvSpPr/>
              <p:nvPr/>
            </p:nvSpPr>
            <p:spPr>
              <a:xfrm>
                <a:off x="4060" y="1568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2"/>
              <p:cNvSpPr/>
              <p:nvPr/>
            </p:nvSpPr>
            <p:spPr>
              <a:xfrm>
                <a:off x="3472" y="207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2"/>
              <p:cNvSpPr/>
              <p:nvPr/>
            </p:nvSpPr>
            <p:spPr>
              <a:xfrm>
                <a:off x="3474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2"/>
              <p:cNvSpPr/>
              <p:nvPr/>
            </p:nvSpPr>
            <p:spPr>
              <a:xfrm>
                <a:off x="3702" y="153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2"/>
              <p:cNvSpPr/>
              <p:nvPr/>
            </p:nvSpPr>
            <p:spPr>
              <a:xfrm>
                <a:off x="3421" y="2084"/>
                <a:ext cx="17" cy="15"/>
              </a:xfrm>
              <a:custGeom>
                <a:rect b="b" l="l" r="r" t="t"/>
                <a:pathLst>
                  <a:path extrusionOk="0" h="7" w="8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2"/>
              <p:cNvSpPr/>
              <p:nvPr/>
            </p:nvSpPr>
            <p:spPr>
              <a:xfrm>
                <a:off x="4381" y="2247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2"/>
              <p:cNvSpPr/>
              <p:nvPr/>
            </p:nvSpPr>
            <p:spPr>
              <a:xfrm>
                <a:off x="4381" y="2247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2"/>
              <p:cNvSpPr/>
              <p:nvPr/>
            </p:nvSpPr>
            <p:spPr>
              <a:xfrm>
                <a:off x="3914" y="153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2"/>
              <p:cNvSpPr/>
              <p:nvPr/>
            </p:nvSpPr>
            <p:spPr>
              <a:xfrm>
                <a:off x="3317" y="1492"/>
                <a:ext cx="1065" cy="1219"/>
              </a:xfrm>
              <a:custGeom>
                <a:rect b="b" l="l" r="r" t="t"/>
                <a:pathLst>
                  <a:path extrusionOk="0" h="575" w="501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2"/>
              <p:cNvSpPr/>
              <p:nvPr/>
            </p:nvSpPr>
            <p:spPr>
              <a:xfrm>
                <a:off x="4586" y="1893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2"/>
              <p:cNvSpPr/>
              <p:nvPr/>
            </p:nvSpPr>
            <p:spPr>
              <a:xfrm>
                <a:off x="3937" y="281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2"/>
              <p:cNvSpPr/>
              <p:nvPr/>
            </p:nvSpPr>
            <p:spPr>
              <a:xfrm>
                <a:off x="4629" y="185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2"/>
              <p:cNvSpPr/>
              <p:nvPr/>
            </p:nvSpPr>
            <p:spPr>
              <a:xfrm>
                <a:off x="3967" y="281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2"/>
              <p:cNvSpPr/>
              <p:nvPr/>
            </p:nvSpPr>
            <p:spPr>
              <a:xfrm>
                <a:off x="4618" y="187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2"/>
              <p:cNvSpPr/>
              <p:nvPr/>
            </p:nvSpPr>
            <p:spPr>
              <a:xfrm>
                <a:off x="3814" y="226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2"/>
              <p:cNvSpPr/>
              <p:nvPr/>
            </p:nvSpPr>
            <p:spPr>
              <a:xfrm>
                <a:off x="3876" y="243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2"/>
              <p:cNvSpPr/>
              <p:nvPr/>
            </p:nvSpPr>
            <p:spPr>
              <a:xfrm>
                <a:off x="4618" y="18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32"/>
              <p:cNvSpPr/>
              <p:nvPr/>
            </p:nvSpPr>
            <p:spPr>
              <a:xfrm>
                <a:off x="3801" y="227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2"/>
              <p:cNvSpPr/>
              <p:nvPr/>
            </p:nvSpPr>
            <p:spPr>
              <a:xfrm>
                <a:off x="3808" y="226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2"/>
              <p:cNvSpPr/>
              <p:nvPr/>
            </p:nvSpPr>
            <p:spPr>
              <a:xfrm>
                <a:off x="3878" y="239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2"/>
              <p:cNvSpPr/>
              <p:nvPr/>
            </p:nvSpPr>
            <p:spPr>
              <a:xfrm>
                <a:off x="3810" y="2266"/>
                <a:ext cx="6" cy="0"/>
              </a:xfrm>
              <a:custGeom>
                <a:rect b="b" l="l" r="r" t="t"/>
                <a:pathLst>
                  <a:path extrusionOk="0" h="120000"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2"/>
              <p:cNvSpPr/>
              <p:nvPr/>
            </p:nvSpPr>
            <p:spPr>
              <a:xfrm>
                <a:off x="3935" y="224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2"/>
              <p:cNvSpPr/>
              <p:nvPr/>
            </p:nvSpPr>
            <p:spPr>
              <a:xfrm>
                <a:off x="3876" y="221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3814" y="2266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2"/>
              <p:cNvSpPr/>
              <p:nvPr/>
            </p:nvSpPr>
            <p:spPr>
              <a:xfrm>
                <a:off x="3801" y="2007"/>
                <a:ext cx="5" cy="7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>
                <a:off x="3837" y="24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4398" y="229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4376" y="2249"/>
                <a:ext cx="227" cy="119"/>
              </a:xfrm>
              <a:custGeom>
                <a:rect b="b" l="l" r="r" t="t"/>
                <a:pathLst>
                  <a:path extrusionOk="0" h="56" w="107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2"/>
              <p:cNvSpPr/>
              <p:nvPr/>
            </p:nvSpPr>
            <p:spPr>
              <a:xfrm>
                <a:off x="4117" y="223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2"/>
              <p:cNvSpPr/>
              <p:nvPr/>
            </p:nvSpPr>
            <p:spPr>
              <a:xfrm>
                <a:off x="4487" y="23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2"/>
              <p:cNvSpPr/>
              <p:nvPr/>
            </p:nvSpPr>
            <p:spPr>
              <a:xfrm>
                <a:off x="4387" y="228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2"/>
              <p:cNvSpPr/>
              <p:nvPr/>
            </p:nvSpPr>
            <p:spPr>
              <a:xfrm>
                <a:off x="4508" y="193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2"/>
              <p:cNvSpPr/>
              <p:nvPr/>
            </p:nvSpPr>
            <p:spPr>
              <a:xfrm>
                <a:off x="4487" y="228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2"/>
              <p:cNvSpPr/>
              <p:nvPr/>
            </p:nvSpPr>
            <p:spPr>
              <a:xfrm>
                <a:off x="4514" y="192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2"/>
              <p:cNvSpPr/>
              <p:nvPr/>
            </p:nvSpPr>
            <p:spPr>
              <a:xfrm>
                <a:off x="4506" y="1927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2"/>
              <p:cNvSpPr/>
              <p:nvPr/>
            </p:nvSpPr>
            <p:spPr>
              <a:xfrm>
                <a:off x="4516" y="192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4495" y="192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3201" y="2162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3544" y="1543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3914" y="141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>
                <a:off x="3916" y="1409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3893" y="1441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3893" y="1437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3909" y="1418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3912" y="1416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4472" y="1804"/>
                <a:ext cx="233" cy="133"/>
              </a:xfrm>
              <a:custGeom>
                <a:rect b="b" l="l" r="r" t="t"/>
                <a:pathLst>
                  <a:path extrusionOk="0" h="63" w="110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3897" y="1269"/>
                <a:ext cx="6" cy="2"/>
              </a:xfrm>
              <a:custGeom>
                <a:rect b="b" l="l" r="r" t="t"/>
                <a:pathLst>
                  <a:path extrusionOk="0" h="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3935" y="1214"/>
                <a:ext cx="78" cy="253"/>
              </a:xfrm>
              <a:custGeom>
                <a:rect b="b" l="l" r="r" t="t"/>
                <a:pathLst>
                  <a:path extrusionOk="0" h="119" w="37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2"/>
              <p:cNvSpPr/>
              <p:nvPr/>
            </p:nvSpPr>
            <p:spPr>
              <a:xfrm>
                <a:off x="3914" y="130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2"/>
              <p:cNvSpPr/>
              <p:nvPr/>
            </p:nvSpPr>
            <p:spPr>
              <a:xfrm>
                <a:off x="3364" y="247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3920" y="1403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>
                <a:off x="3918" y="1401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3920" y="1411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3477" y="150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2"/>
              <p:cNvSpPr/>
              <p:nvPr/>
            </p:nvSpPr>
            <p:spPr>
              <a:xfrm>
                <a:off x="3453" y="145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3477" y="142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4603" y="18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2"/>
              <p:cNvSpPr/>
              <p:nvPr/>
            </p:nvSpPr>
            <p:spPr>
              <a:xfrm>
                <a:off x="3540" y="153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3489" y="144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3375" y="1310"/>
                <a:ext cx="174" cy="269"/>
              </a:xfrm>
              <a:custGeom>
                <a:rect b="b" l="l" r="r" t="t"/>
                <a:pathLst>
                  <a:path extrusionOk="0" h="127" w="82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3538" y="152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3460" y="140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3445" y="1392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>
                <a:off x="3468" y="140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>
                <a:off x="3515" y="15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>
                <a:off x="3470" y="140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>
                <a:off x="3462" y="140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2"/>
              <p:cNvSpPr/>
              <p:nvPr/>
            </p:nvSpPr>
            <p:spPr>
              <a:xfrm>
                <a:off x="3909" y="1416"/>
                <a:ext cx="11" cy="2"/>
              </a:xfrm>
              <a:custGeom>
                <a:rect b="b" l="l" r="r" t="t"/>
                <a:pathLst>
                  <a:path extrusionOk="0" h="1" w="5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2"/>
              <p:cNvSpPr/>
              <p:nvPr/>
            </p:nvSpPr>
            <p:spPr>
              <a:xfrm>
                <a:off x="4491" y="138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368" y="1484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4504" y="137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4506" y="13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4368" y="149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4364" y="148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4368" y="1492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4487" y="138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4514" y="138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4548" y="1397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4550" y="1399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4521" y="1382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4516" y="1378"/>
                <a:ext cx="5" cy="8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4519" y="138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3876" y="135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4465" y="1920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4468" y="1918"/>
                <a:ext cx="6" cy="5"/>
              </a:xfrm>
              <a:custGeom>
                <a:rect b="b" l="l" r="r" t="t"/>
                <a:pathLst>
                  <a:path extrusionOk="0" h="2" w="3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3912" y="1286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3876" y="132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4402" y="145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4546" y="140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3914" y="129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4423" y="14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4465" y="1456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4355" y="1509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4383" y="147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4287" y="1378"/>
                <a:ext cx="261" cy="237"/>
              </a:xfrm>
              <a:custGeom>
                <a:rect b="b" l="l" r="r" t="t"/>
                <a:pathLst>
                  <a:path extrusionOk="0" h="112" w="123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4499" y="1925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3914" y="1322"/>
                <a:ext cx="2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3122" y="2198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3126" y="2183"/>
                <a:ext cx="3" cy="3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3540" y="1543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3156" y="221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3129" y="2183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3129" y="219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3129" y="219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3205" y="2162"/>
                <a:ext cx="2" cy="9"/>
              </a:xfrm>
              <a:custGeom>
                <a:rect b="b" l="l" r="r" t="t"/>
                <a:pathLst>
                  <a:path extrusionOk="0" h="4" w="1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3207" y="2166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3207" y="216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3194" y="2156"/>
                <a:ext cx="0" cy="6"/>
              </a:xfrm>
              <a:custGeom>
                <a:rect b="b" l="l" r="r" t="t"/>
                <a:pathLst>
                  <a:path extrusionOk="0" h="3" w="120000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3209" y="219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3472" y="207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3201" y="2158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3211" y="219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3317" y="256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3345" y="253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3211" y="2192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3266" y="2548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3271" y="254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3273" y="255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3271" y="255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4616" y="188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3175" y="221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3137" y="218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3203" y="2166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4497" y="192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3082" y="2156"/>
                <a:ext cx="131" cy="91"/>
              </a:xfrm>
              <a:custGeom>
                <a:rect b="b" l="l" r="r" t="t"/>
                <a:pathLst>
                  <a:path extrusionOk="0" h="43" w="62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3192" y="2160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3146" y="2177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3264" y="185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3209" y="1836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3343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3186" y="18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3188" y="182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3184" y="1833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3351" y="2465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3173" y="1831"/>
                <a:ext cx="2" cy="5"/>
              </a:xfrm>
              <a:custGeom>
                <a:rect b="b" l="l" r="r" t="t"/>
                <a:pathLst>
                  <a:path extrusionOk="0" h="5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3536" y="1554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3538" y="155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3" name="Google Shape;403;p32"/>
            <p:cNvGrpSpPr/>
            <p:nvPr/>
          </p:nvGrpSpPr>
          <p:grpSpPr>
            <a:xfrm>
              <a:off x="3112" y="1551"/>
              <a:ext cx="1462" cy="1559"/>
              <a:chOff x="3112" y="1551"/>
              <a:chExt cx="1462" cy="1559"/>
            </a:xfrm>
          </p:grpSpPr>
          <p:sp>
            <p:nvSpPr>
              <p:cNvPr id="404" name="Google Shape;404;p32"/>
              <p:cNvSpPr/>
              <p:nvPr/>
            </p:nvSpPr>
            <p:spPr>
              <a:xfrm>
                <a:off x="3534" y="1558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3513" y="1581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3513" y="1579"/>
                <a:ext cx="6" cy="2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3536" y="1551"/>
                <a:ext cx="4" cy="3"/>
              </a:xfrm>
              <a:custGeom>
                <a:rect b="b" l="l" r="r" t="t"/>
                <a:pathLst>
                  <a:path extrusionOk="0" h="1" w="2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3112" y="1810"/>
                <a:ext cx="161" cy="87"/>
              </a:xfrm>
              <a:custGeom>
                <a:rect b="b" l="l" r="r" t="t"/>
                <a:pathLst>
                  <a:path extrusionOk="0" h="41" w="76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3266" y="1867"/>
                <a:ext cx="5" cy="3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3266" y="1861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3260" y="185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3260" y="1893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3269" y="18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3260" y="1895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4538" y="18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3213" y="18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3190" y="182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3271" y="18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3190" y="187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574" y="1855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>
                <a:off x="3199" y="18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>
                <a:off x="3271" y="185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>
                <a:off x="3742" y="3006"/>
                <a:ext cx="6" cy="9"/>
              </a:xfrm>
              <a:custGeom>
                <a:rect b="b" l="l" r="r" t="t"/>
                <a:pathLst>
                  <a:path extrusionOk="0" h="4" w="3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>
                <a:off x="3988" y="301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>
                <a:off x="3742" y="300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2"/>
              <p:cNvSpPr/>
              <p:nvPr/>
            </p:nvSpPr>
            <p:spPr>
              <a:xfrm>
                <a:off x="3748" y="3015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2"/>
              <p:cNvSpPr/>
              <p:nvPr/>
            </p:nvSpPr>
            <p:spPr>
              <a:xfrm>
                <a:off x="3744" y="2894"/>
                <a:ext cx="2" cy="10"/>
              </a:xfrm>
              <a:custGeom>
                <a:rect b="b" l="l" r="r" t="t"/>
                <a:pathLst>
                  <a:path extrusionOk="0" h="5" w="1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2"/>
              <p:cNvSpPr/>
              <p:nvPr/>
            </p:nvSpPr>
            <p:spPr>
              <a:xfrm>
                <a:off x="3744" y="300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2"/>
              <p:cNvSpPr/>
              <p:nvPr/>
            </p:nvSpPr>
            <p:spPr>
              <a:xfrm>
                <a:off x="3742" y="289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2"/>
              <p:cNvSpPr/>
              <p:nvPr/>
            </p:nvSpPr>
            <p:spPr>
              <a:xfrm>
                <a:off x="3772" y="3038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>
                <a:off x="3895" y="30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2"/>
              <p:cNvSpPr/>
              <p:nvPr/>
            </p:nvSpPr>
            <p:spPr>
              <a:xfrm>
                <a:off x="3742" y="289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3755" y="3027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3602" y="1823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2"/>
              <p:cNvSpPr/>
              <p:nvPr/>
            </p:nvSpPr>
            <p:spPr>
              <a:xfrm>
                <a:off x="3922" y="2890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2"/>
              <p:cNvSpPr/>
              <p:nvPr/>
            </p:nvSpPr>
            <p:spPr>
              <a:xfrm>
                <a:off x="3975" y="28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2"/>
              <p:cNvSpPr/>
              <p:nvPr/>
            </p:nvSpPr>
            <p:spPr>
              <a:xfrm>
                <a:off x="3954" y="288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2"/>
              <p:cNvSpPr/>
              <p:nvPr/>
            </p:nvSpPr>
            <p:spPr>
              <a:xfrm>
                <a:off x="3725" y="2760"/>
                <a:ext cx="399" cy="159"/>
              </a:xfrm>
              <a:custGeom>
                <a:rect b="b" l="l" r="r" t="t"/>
                <a:pathLst>
                  <a:path extrusionOk="0" h="75" w="188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2"/>
              <p:cNvSpPr/>
              <p:nvPr/>
            </p:nvSpPr>
            <p:spPr>
              <a:xfrm>
                <a:off x="4005" y="2851"/>
                <a:ext cx="2" cy="5"/>
              </a:xfrm>
              <a:custGeom>
                <a:rect b="b" l="l" r="r" t="t"/>
                <a:pathLst>
                  <a:path extrusionOk="0" h="5" w="2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32"/>
              <p:cNvSpPr/>
              <p:nvPr/>
            </p:nvSpPr>
            <p:spPr>
              <a:xfrm>
                <a:off x="3980" y="286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32"/>
              <p:cNvSpPr/>
              <p:nvPr/>
            </p:nvSpPr>
            <p:spPr>
              <a:xfrm>
                <a:off x="3982" y="286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32"/>
              <p:cNvSpPr/>
              <p:nvPr/>
            </p:nvSpPr>
            <p:spPr>
              <a:xfrm>
                <a:off x="3748" y="2898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32"/>
              <p:cNvSpPr/>
              <p:nvPr/>
            </p:nvSpPr>
            <p:spPr>
              <a:xfrm>
                <a:off x="3980" y="287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2"/>
              <p:cNvSpPr/>
              <p:nvPr/>
            </p:nvSpPr>
            <p:spPr>
              <a:xfrm>
                <a:off x="3757" y="2909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2"/>
              <p:cNvSpPr/>
              <p:nvPr/>
            </p:nvSpPr>
            <p:spPr>
              <a:xfrm>
                <a:off x="3776" y="291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32"/>
              <p:cNvSpPr/>
              <p:nvPr/>
            </p:nvSpPr>
            <p:spPr>
              <a:xfrm>
                <a:off x="3759" y="2904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2"/>
              <p:cNvSpPr/>
              <p:nvPr/>
            </p:nvSpPr>
            <p:spPr>
              <a:xfrm>
                <a:off x="3893" y="3080"/>
                <a:ext cx="4" cy="9"/>
              </a:xfrm>
              <a:custGeom>
                <a:rect b="b" l="l" r="r" t="t"/>
                <a:pathLst>
                  <a:path extrusionOk="0" h="4" w="2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2"/>
              <p:cNvSpPr/>
              <p:nvPr/>
            </p:nvSpPr>
            <p:spPr>
              <a:xfrm>
                <a:off x="3786" y="291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2"/>
              <p:cNvSpPr/>
              <p:nvPr/>
            </p:nvSpPr>
            <p:spPr>
              <a:xfrm>
                <a:off x="3952" y="306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2"/>
              <p:cNvSpPr/>
              <p:nvPr/>
            </p:nvSpPr>
            <p:spPr>
              <a:xfrm>
                <a:off x="3895" y="3015"/>
                <a:ext cx="152" cy="95"/>
              </a:xfrm>
              <a:custGeom>
                <a:rect b="b" l="l" r="r" t="t"/>
                <a:pathLst>
                  <a:path extrusionOk="0" h="45" w="72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2"/>
              <p:cNvSpPr/>
              <p:nvPr/>
            </p:nvSpPr>
            <p:spPr>
              <a:xfrm>
                <a:off x="4011" y="3063"/>
                <a:ext cx="5" cy="5"/>
              </a:xfrm>
              <a:custGeom>
                <a:rect b="b" l="l" r="r" t="t"/>
                <a:pathLst>
                  <a:path extrusionOk="0" h="5" w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2"/>
              <p:cNvSpPr/>
              <p:nvPr/>
            </p:nvSpPr>
            <p:spPr>
              <a:xfrm>
                <a:off x="3912" y="310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2"/>
              <p:cNvSpPr/>
              <p:nvPr/>
            </p:nvSpPr>
            <p:spPr>
              <a:xfrm>
                <a:off x="3996" y="3089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2"/>
              <p:cNvSpPr/>
              <p:nvPr/>
            </p:nvSpPr>
            <p:spPr>
              <a:xfrm>
                <a:off x="3595" y="182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2"/>
              <p:cNvSpPr/>
              <p:nvPr/>
            </p:nvSpPr>
            <p:spPr>
              <a:xfrm>
                <a:off x="3598" y="182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2"/>
              <p:cNvSpPr/>
              <p:nvPr/>
            </p:nvSpPr>
            <p:spPr>
              <a:xfrm>
                <a:off x="3918" y="285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2"/>
              <p:cNvSpPr/>
              <p:nvPr/>
            </p:nvSpPr>
            <p:spPr>
              <a:xfrm>
                <a:off x="3924" y="3038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2"/>
              <p:cNvSpPr/>
              <p:nvPr/>
            </p:nvSpPr>
            <p:spPr>
              <a:xfrm>
                <a:off x="3986" y="3027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2"/>
              <p:cNvSpPr/>
              <p:nvPr/>
            </p:nvSpPr>
            <p:spPr>
              <a:xfrm>
                <a:off x="3899" y="3091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2"/>
              <p:cNvSpPr/>
              <p:nvPr/>
            </p:nvSpPr>
            <p:spPr>
              <a:xfrm>
                <a:off x="4013" y="300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2"/>
              <p:cNvSpPr/>
              <p:nvPr/>
            </p:nvSpPr>
            <p:spPr>
              <a:xfrm>
                <a:off x="3903" y="3055"/>
                <a:ext cx="6" cy="2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2"/>
              <p:cNvSpPr/>
              <p:nvPr/>
            </p:nvSpPr>
            <p:spPr>
              <a:xfrm>
                <a:off x="3905" y="305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2"/>
              <p:cNvSpPr/>
              <p:nvPr/>
            </p:nvSpPr>
            <p:spPr>
              <a:xfrm>
                <a:off x="3897" y="3085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2"/>
              <p:cNvSpPr/>
              <p:nvPr/>
            </p:nvSpPr>
            <p:spPr>
              <a:xfrm>
                <a:off x="3897" y="309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2"/>
              <p:cNvSpPr/>
              <p:nvPr/>
            </p:nvSpPr>
            <p:spPr>
              <a:xfrm>
                <a:off x="3984" y="3095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32"/>
              <p:cNvSpPr/>
              <p:nvPr/>
            </p:nvSpPr>
            <p:spPr>
              <a:xfrm>
                <a:off x="3600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32"/>
              <p:cNvSpPr/>
              <p:nvPr/>
            </p:nvSpPr>
            <p:spPr>
              <a:xfrm>
                <a:off x="3905" y="310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2"/>
              <p:cNvSpPr/>
              <p:nvPr/>
            </p:nvSpPr>
            <p:spPr>
              <a:xfrm>
                <a:off x="4230" y="248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32"/>
              <p:cNvSpPr/>
              <p:nvPr/>
            </p:nvSpPr>
            <p:spPr>
              <a:xfrm>
                <a:off x="3895" y="3080"/>
                <a:ext cx="4" cy="3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2"/>
              <p:cNvSpPr/>
              <p:nvPr/>
            </p:nvSpPr>
            <p:spPr>
              <a:xfrm>
                <a:off x="4007" y="307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2"/>
              <p:cNvSpPr/>
              <p:nvPr/>
            </p:nvSpPr>
            <p:spPr>
              <a:xfrm>
                <a:off x="3598" y="18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2"/>
              <p:cNvSpPr/>
              <p:nvPr/>
            </p:nvSpPr>
            <p:spPr>
              <a:xfrm>
                <a:off x="4005" y="307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2"/>
              <p:cNvSpPr/>
              <p:nvPr/>
            </p:nvSpPr>
            <p:spPr>
              <a:xfrm>
                <a:off x="4007" y="308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2"/>
              <p:cNvSpPr/>
              <p:nvPr/>
            </p:nvSpPr>
            <p:spPr>
              <a:xfrm>
                <a:off x="3598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32"/>
              <p:cNvSpPr/>
              <p:nvPr/>
            </p:nvSpPr>
            <p:spPr>
              <a:xfrm>
                <a:off x="3598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4009" y="30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3929" y="1870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3687" y="1579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4086" y="1583"/>
                <a:ext cx="8" cy="4"/>
              </a:xfrm>
              <a:custGeom>
                <a:rect b="b" l="l" r="r" t="t"/>
                <a:pathLst>
                  <a:path extrusionOk="0" h="2" w="4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3574" y="1912"/>
                <a:ext cx="2" cy="21"/>
              </a:xfrm>
              <a:custGeom>
                <a:rect b="b" l="l" r="r" t="t"/>
                <a:pathLst>
                  <a:path extrusionOk="0" h="10" w="1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3559" y="1774"/>
                <a:ext cx="77" cy="91"/>
              </a:xfrm>
              <a:custGeom>
                <a:rect b="b" l="l" r="r" t="t"/>
                <a:pathLst>
                  <a:path extrusionOk="0" h="43" w="36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3608" y="1908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4113" y="1587"/>
                <a:ext cx="4" cy="5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3593" y="182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4251" y="1730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3980" y="24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3980" y="2446"/>
                <a:ext cx="4" cy="5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4062" y="2253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4162" y="2200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4164" y="2139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3606" y="1819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3598" y="181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3600" y="181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3598" y="181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3602" y="1819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3602" y="181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3602" y="181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3593" y="1814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3598" y="1814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32"/>
              <p:cNvSpPr/>
              <p:nvPr/>
            </p:nvSpPr>
            <p:spPr>
              <a:xfrm>
                <a:off x="3598" y="181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>
                <a:off x="3612" y="1821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32"/>
              <p:cNvSpPr/>
              <p:nvPr/>
            </p:nvSpPr>
            <p:spPr>
              <a:xfrm>
                <a:off x="3977" y="2478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32"/>
              <p:cNvSpPr/>
              <p:nvPr/>
            </p:nvSpPr>
            <p:spPr>
              <a:xfrm>
                <a:off x="3595" y="1812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32"/>
              <p:cNvSpPr/>
              <p:nvPr/>
            </p:nvSpPr>
            <p:spPr>
              <a:xfrm>
                <a:off x="3598" y="1814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32"/>
              <p:cNvSpPr/>
              <p:nvPr/>
            </p:nvSpPr>
            <p:spPr>
              <a:xfrm>
                <a:off x="3967" y="2491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3825" y="226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32"/>
              <p:cNvSpPr/>
              <p:nvPr/>
            </p:nvSpPr>
            <p:spPr>
              <a:xfrm>
                <a:off x="3810" y="2268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32"/>
              <p:cNvSpPr/>
              <p:nvPr/>
            </p:nvSpPr>
            <p:spPr>
              <a:xfrm>
                <a:off x="3835" y="227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3833" y="226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3833" y="2328"/>
                <a:ext cx="9" cy="2"/>
              </a:xfrm>
              <a:custGeom>
                <a:rect b="b" l="l" r="r" t="t"/>
                <a:pathLst>
                  <a:path extrusionOk="0" h="1" w="4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3837" y="2330"/>
                <a:ext cx="5" cy="2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>
                <a:off x="3839" y="2328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3827" y="226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2"/>
              <p:cNvSpPr/>
              <p:nvPr/>
            </p:nvSpPr>
            <p:spPr>
              <a:xfrm>
                <a:off x="3729" y="285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2"/>
              <p:cNvSpPr/>
              <p:nvPr/>
            </p:nvSpPr>
            <p:spPr>
              <a:xfrm>
                <a:off x="3731" y="285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3897" y="2822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4007" y="2790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3971" y="281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3969" y="2501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3850" y="286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3668" y="2060"/>
                <a:ext cx="8" cy="17"/>
              </a:xfrm>
              <a:custGeom>
                <a:rect b="b" l="l" r="r" t="t"/>
                <a:pathLst>
                  <a:path extrusionOk="0" h="8" w="4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3837" y="232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3965" y="2504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3973" y="247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3965" y="2497"/>
                <a:ext cx="10" cy="4"/>
              </a:xfrm>
              <a:custGeom>
                <a:rect b="b" l="l" r="r" t="t"/>
                <a:pathLst>
                  <a:path extrusionOk="0" h="2" w="5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3835" y="2474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3829" y="234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3831" y="23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3850" y="2491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3835" y="23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3835" y="243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3831" y="2349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3602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3905" y="22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3778" y="297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3746" y="2826"/>
                <a:ext cx="399" cy="167"/>
              </a:xfrm>
              <a:custGeom>
                <a:rect b="b" l="l" r="r" t="t"/>
                <a:pathLst>
                  <a:path extrusionOk="0" h="79" w="188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3757" y="293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4226" y="252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3752" y="2940"/>
                <a:ext cx="3" cy="3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3975" y="29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3905" y="227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4289" y="255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3899" y="2262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3939" y="2926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3888" y="2281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3842" y="2270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3844" y="226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32"/>
              <p:cNvSpPr/>
              <p:nvPr/>
            </p:nvSpPr>
            <p:spPr>
              <a:xfrm>
                <a:off x="3899" y="2272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32"/>
              <p:cNvSpPr/>
              <p:nvPr/>
            </p:nvSpPr>
            <p:spPr>
              <a:xfrm>
                <a:off x="3776" y="29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>
                <a:off x="3795" y="2985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3765" y="2972"/>
                <a:ext cx="7" cy="2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803" y="2985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479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3761" y="2966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3943" y="2966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003" y="2940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4003" y="294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3996" y="2951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3757" y="3023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4003" y="294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3869" y="293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026" y="2926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4275" y="2542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3472" y="20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4219" y="2518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4230" y="252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3472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4217" y="2482"/>
                <a:ext cx="145" cy="117"/>
              </a:xfrm>
              <a:custGeom>
                <a:rect b="b" l="l" r="r" t="t"/>
                <a:pathLst>
                  <a:path extrusionOk="0" h="55" w="68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3472" y="207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219" y="2506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4228" y="2482"/>
                <a:ext cx="6" cy="3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3472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3472" y="207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4219" y="2510"/>
                <a:ext cx="5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4221" y="2514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3905" y="22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4217" y="251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4296" y="2552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4289" y="25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4296" y="255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4306" y="2555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3903" y="227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3901" y="257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4285" y="255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3472" y="207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3472" y="2079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4277" y="249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3472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4255" y="25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3678" y="2461"/>
                <a:ext cx="19" cy="13"/>
              </a:xfrm>
              <a:custGeom>
                <a:rect b="b" l="l" r="r" t="t"/>
                <a:pathLst>
                  <a:path extrusionOk="0" h="6" w="9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3496" y="2319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3483" y="215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3534" y="2347"/>
                <a:ext cx="13" cy="6"/>
              </a:xfrm>
              <a:custGeom>
                <a:rect b="b" l="l" r="r" t="t"/>
                <a:pathLst>
                  <a:path extrusionOk="0" h="3" w="6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3466" y="209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3466" y="2103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3477" y="2152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3466" y="2096"/>
                <a:ext cx="8" cy="5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3470" y="2101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3718" y="2501"/>
                <a:ext cx="5" cy="5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3629" y="2417"/>
                <a:ext cx="7" cy="6"/>
              </a:xfrm>
              <a:custGeom>
                <a:rect b="b" l="l" r="r" t="t"/>
                <a:pathLst>
                  <a:path extrusionOk="0" h="3" w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4" name="Google Shape;604;p32"/>
            <p:cNvSpPr/>
            <p:nvPr/>
          </p:nvSpPr>
          <p:spPr>
            <a:xfrm>
              <a:off x="3716" y="2495"/>
              <a:ext cx="5" cy="4"/>
            </a:xfrm>
            <a:custGeom>
              <a:rect b="b" l="l" r="r" t="t"/>
              <a:pathLst>
                <a:path extrusionOk="0" h="2" w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706" y="2480"/>
              <a:ext cx="10" cy="15"/>
            </a:xfrm>
            <a:custGeom>
              <a:rect b="b" l="l" r="r" t="t"/>
              <a:pathLst>
                <a:path extrusionOk="0" h="7" w="5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3782" y="3038"/>
              <a:ext cx="2" cy="4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3631" y="2249"/>
              <a:ext cx="3" cy="2"/>
            </a:xfrm>
            <a:custGeom>
              <a:rect b="b" l="l" r="r" t="t"/>
              <a:pathLst>
                <a:path extrusionOk="0" h="2" w="3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3988" y="3019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856" y="3002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3924" y="2998"/>
              <a:ext cx="2" cy="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3561" y="1990"/>
              <a:ext cx="3" cy="9"/>
            </a:xfrm>
            <a:custGeom>
              <a:rect b="b" l="l" r="r" t="t"/>
              <a:pathLst>
                <a:path extrusionOk="0" h="4" w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3795" y="3040"/>
              <a:ext cx="2" cy="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958" y="303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3982" y="3027"/>
              <a:ext cx="0" cy="3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3595" y="1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3757" y="2981"/>
              <a:ext cx="2" cy="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3627" y="1789"/>
              <a:ext cx="2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578" y="179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593" y="1825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3593" y="1825"/>
              <a:ext cx="0" cy="2"/>
            </a:xfrm>
            <a:custGeom>
              <a:rect b="b" l="l" r="r" t="t"/>
              <a:pathLst>
                <a:path extrusionOk="0" h="2" w="12000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593" y="1825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638" y="2417"/>
              <a:ext cx="6" cy="6"/>
            </a:xfrm>
            <a:custGeom>
              <a:rect b="b" l="l" r="r" t="t"/>
              <a:pathLst>
                <a:path extrusionOk="0" h="3" w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3708" y="2743"/>
              <a:ext cx="2" cy="7"/>
            </a:xfrm>
            <a:custGeom>
              <a:rect b="b" l="l" r="r" t="t"/>
              <a:pathLst>
                <a:path extrusionOk="0" h="3" w="1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3714" y="2737"/>
              <a:ext cx="4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706" y="2737"/>
              <a:ext cx="10" cy="4"/>
            </a:xfrm>
            <a:custGeom>
              <a:rect b="b" l="l" r="r" t="t"/>
              <a:pathLst>
                <a:path extrusionOk="0" h="2" w="5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3755" y="2718"/>
              <a:ext cx="4" cy="6"/>
            </a:xfrm>
            <a:custGeom>
              <a:rect b="b" l="l" r="r" t="t"/>
              <a:pathLst>
                <a:path extrusionOk="0" h="3" w="2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761" y="2733"/>
              <a:ext cx="4" cy="17"/>
            </a:xfrm>
            <a:custGeom>
              <a:rect b="b" l="l" r="r" t="t"/>
              <a:pathLst>
                <a:path extrusionOk="0" h="8" w="2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3759" y="2720"/>
              <a:ext cx="2" cy="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3761" y="2714"/>
              <a:ext cx="6" cy="12"/>
            </a:xfrm>
            <a:custGeom>
              <a:rect b="b" l="l" r="r" t="t"/>
              <a:pathLst>
                <a:path extrusionOk="0" h="6" w="3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3712" y="2737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3742" y="2907"/>
              <a:ext cx="384" cy="146"/>
            </a:xfrm>
            <a:custGeom>
              <a:rect b="b" l="l" r="r" t="t"/>
              <a:pathLst>
                <a:path extrusionOk="0" h="69" w="181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3712" y="2809"/>
              <a:ext cx="4" cy="2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3434" y="1624"/>
              <a:ext cx="862" cy="1213"/>
            </a:xfrm>
            <a:custGeom>
              <a:rect b="b" l="l" r="r" t="t"/>
              <a:pathLst>
                <a:path extrusionOk="0" h="572" w="406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3695" y="2760"/>
              <a:ext cx="4" cy="2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3699" y="2760"/>
              <a:ext cx="5" cy="4"/>
            </a:xfrm>
            <a:custGeom>
              <a:rect b="b" l="l" r="r" t="t"/>
              <a:pathLst>
                <a:path extrusionOk="0" h="2" w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3916" y="2586"/>
              <a:ext cx="4" cy="2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941" y="2610"/>
              <a:ext cx="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729" y="2272"/>
              <a:ext cx="2" cy="5"/>
            </a:xfrm>
            <a:custGeom>
              <a:rect b="b" l="l" r="r" t="t"/>
              <a:pathLst>
                <a:path extrusionOk="0" h="2" w="1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3852" y="2714"/>
              <a:ext cx="2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3850" y="2692"/>
              <a:ext cx="4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3848" y="2686"/>
              <a:ext cx="2" cy="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3846" y="2711"/>
              <a:ext cx="4" cy="3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3822" y="2773"/>
              <a:ext cx="5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3765" y="2315"/>
              <a:ext cx="4" cy="0"/>
            </a:xfrm>
            <a:custGeom>
              <a:rect b="b" l="l" r="r" t="t"/>
              <a:pathLst>
                <a:path extrusionOk="0" h="120000"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842" y="2733"/>
              <a:ext cx="4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3822" y="2769"/>
              <a:ext cx="7" cy="2"/>
            </a:xfrm>
            <a:custGeom>
              <a:rect b="b" l="l" r="r" t="t"/>
              <a:pathLst>
                <a:path extrusionOk="0" h="1" w="3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3846" y="2731"/>
              <a:ext cx="2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3844" y="2724"/>
              <a:ext cx="4" cy="2"/>
            </a:xfrm>
            <a:custGeom>
              <a:rect b="b" l="l" r="r" t="t"/>
              <a:pathLst>
                <a:path extrusionOk="0" h="1" w="2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3844" y="2728"/>
              <a:ext cx="8" cy="3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0" name="Google Shape;650;p32"/>
          <p:cNvSpPr txBox="1"/>
          <p:nvPr/>
        </p:nvSpPr>
        <p:spPr>
          <a:xfrm>
            <a:off x="2508488" y="2754103"/>
            <a:ext cx="40884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Peter老師</a:t>
            </a:r>
            <a:endParaRPr b="1"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Midas老師</a:t>
            </a:r>
            <a:endParaRPr b="1"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授課</a:t>
            </a:r>
            <a:endParaRPr b="1"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51" name="Google Shape;65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825395" y="2060472"/>
            <a:ext cx="3318611" cy="3318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30" name="Google Shape;73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6054" y="4"/>
            <a:ext cx="4127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41"/>
          <p:cNvSpPr/>
          <p:nvPr/>
        </p:nvSpPr>
        <p:spPr>
          <a:xfrm>
            <a:off x="4738175" y="3130800"/>
            <a:ext cx="1545000" cy="810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1"/>
          <p:cNvSpPr/>
          <p:nvPr/>
        </p:nvSpPr>
        <p:spPr>
          <a:xfrm>
            <a:off x="2769000" y="0"/>
            <a:ext cx="1803000" cy="369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Google Shape;73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42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41" name="Google Shape;741;p42"/>
          <p:cNvSpPr txBox="1"/>
          <p:nvPr/>
        </p:nvSpPr>
        <p:spPr>
          <a:xfrm>
            <a:off x="1818750" y="1515900"/>
            <a:ext cx="54213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那麼七個音階的頻率分別是多少呢？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42" name="Google Shape;742;p42"/>
          <p:cNvSpPr/>
          <p:nvPr/>
        </p:nvSpPr>
        <p:spPr>
          <a:xfrm>
            <a:off x="966149" y="405475"/>
            <a:ext cx="177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Music </a:t>
            </a: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頻率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43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50" name="Google Shape;750;p43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51" name="Google Shape;751;p43"/>
          <p:cNvSpPr txBox="1"/>
          <p:nvPr/>
        </p:nvSpPr>
        <p:spPr>
          <a:xfrm>
            <a:off x="1588275" y="1540175"/>
            <a:ext cx="54213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那麼七個音階的頻率分別是多少呢？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52" name="Google Shape;752;p43"/>
          <p:cNvSpPr txBox="1"/>
          <p:nvPr/>
        </p:nvSpPr>
        <p:spPr>
          <a:xfrm>
            <a:off x="587025" y="3305025"/>
            <a:ext cx="59112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DO、RE   、MI  、FA  、SO、LA  、SI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523、587、659、698、784、880、988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53" name="Google Shape;753;p43"/>
          <p:cNvSpPr/>
          <p:nvPr/>
        </p:nvSpPr>
        <p:spPr>
          <a:xfrm>
            <a:off x="966149" y="405475"/>
            <a:ext cx="177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Music 頻率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Google Shape;75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1" name="Google Shape;761;p44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762" name="Google Shape;762;p44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67" name="Google Shape;767;p44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768" name="Google Shape;768;p44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72" name="Google Shape;772;p44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773" name="Google Shape;773;p44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791" name="Google Shape;791;p44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程式時間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98" name="Google Shape;7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713" y="1009554"/>
            <a:ext cx="5494575" cy="31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06" name="Google Shape;80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46"/>
          <p:cNvSpPr txBox="1"/>
          <p:nvPr/>
        </p:nvSpPr>
        <p:spPr>
          <a:xfrm>
            <a:off x="3163350" y="3661600"/>
            <a:ext cx="28173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dk1"/>
                </a:solidFill>
              </a:rPr>
              <a:t>腳位改成7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dk1"/>
                </a:solidFill>
              </a:rPr>
              <a:t>複製成6個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808" name="Google Shape;80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1476" y="774775"/>
            <a:ext cx="5581050" cy="25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46"/>
          <p:cNvSpPr/>
          <p:nvPr/>
        </p:nvSpPr>
        <p:spPr>
          <a:xfrm>
            <a:off x="4264675" y="1118794"/>
            <a:ext cx="1103700" cy="569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16" name="Google Shape;81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47"/>
          <p:cNvSpPr txBox="1"/>
          <p:nvPr/>
        </p:nvSpPr>
        <p:spPr>
          <a:xfrm>
            <a:off x="1603075" y="3661600"/>
            <a:ext cx="64269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dk1"/>
                </a:solidFill>
              </a:rPr>
              <a:t>頻率按照音階順序更改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523、587、659、698、784、880、988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818" name="Google Shape;81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1476" y="774775"/>
            <a:ext cx="5581050" cy="25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47"/>
          <p:cNvSpPr/>
          <p:nvPr/>
        </p:nvSpPr>
        <p:spPr>
          <a:xfrm>
            <a:off x="4264675" y="1118794"/>
            <a:ext cx="1103700" cy="569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26" name="Google Shape;82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099" y="-136975"/>
            <a:ext cx="3217800" cy="54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48"/>
          <p:cNvSpPr txBox="1"/>
          <p:nvPr/>
        </p:nvSpPr>
        <p:spPr>
          <a:xfrm>
            <a:off x="20875" y="2200354"/>
            <a:ext cx="3060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組合完成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829" name="Google Shape;829;p48"/>
          <p:cNvGraphicFramePr/>
          <p:nvPr/>
        </p:nvGraphicFramePr>
        <p:xfrm>
          <a:off x="7127125" y="40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{AE202AB6-F01B-441A-A5EE-FC56F37E69BB}</a:tableStyleId>
              </a:tblPr>
              <a:tblGrid>
                <a:gridCol w="768725"/>
                <a:gridCol w="1059875"/>
              </a:tblGrid>
              <a:tr h="21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00"/>
                          </a:solidFill>
                        </a:rPr>
                        <a:t>Do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523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00"/>
                          </a:solidFill>
                        </a:rPr>
                        <a:t>Re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587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00"/>
                          </a:solidFill>
                        </a:rPr>
                        <a:t>Mi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659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00"/>
                          </a:solidFill>
                        </a:rPr>
                        <a:t>Fa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698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00"/>
                          </a:solidFill>
                        </a:rPr>
                        <a:t>Sol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784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00"/>
                          </a:solidFill>
                        </a:rPr>
                        <a:t>La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880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00"/>
                          </a:solidFill>
                        </a:rPr>
                        <a:t>Si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988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5" name="Google Shape;83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7" name="Google Shape;837;p49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838" name="Google Shape;838;p49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43" name="Google Shape;843;p49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844" name="Google Shape;844;p49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45" name="Google Shape;845;p49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46" name="Google Shape;846;p49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48" name="Google Shape;848;p49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849" name="Google Shape;849;p49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4" name="Google Shape;854;p49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8" name="Google Shape;858;p49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60" name="Google Shape;860;p49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867" name="Google Shape;867;p49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實作時間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3" name="Google Shape;873;p50"/>
          <p:cNvPicPr preferRelativeResize="0"/>
          <p:nvPr/>
        </p:nvPicPr>
        <p:blipFill rotWithShape="1">
          <a:blip r:embed="rId3">
            <a:alphaModFix/>
          </a:blip>
          <a:srcRect b="19391" l="12192" r="14665" t="4562"/>
          <a:stretch/>
        </p:blipFill>
        <p:spPr>
          <a:xfrm>
            <a:off x="180472" y="32658"/>
            <a:ext cx="719120" cy="996281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50"/>
          <p:cNvSpPr txBox="1"/>
          <p:nvPr/>
        </p:nvSpPr>
        <p:spPr>
          <a:xfrm>
            <a:off x="1180975" y="311507"/>
            <a:ext cx="2195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環境配置</a:t>
            </a:r>
            <a:endParaRPr b="1" sz="2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75" name="Google Shape;875;p50"/>
          <p:cNvSpPr txBox="1"/>
          <p:nvPr/>
        </p:nvSpPr>
        <p:spPr>
          <a:xfrm>
            <a:off x="6326850" y="2389700"/>
            <a:ext cx="2817300" cy="1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dk1"/>
                </a:solidFill>
              </a:rPr>
              <a:t>點選序列埠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dk1"/>
                </a:solidFill>
              </a:rPr>
              <a:t>出現的COM</a:t>
            </a:r>
            <a:endParaRPr b="1" sz="2700">
              <a:solidFill>
                <a:srgbClr val="FFFFFF"/>
              </a:solidFill>
            </a:endParaRPr>
          </a:p>
        </p:txBody>
      </p:sp>
      <p:pic>
        <p:nvPicPr>
          <p:cNvPr id="876" name="Google Shape;87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87" y="1180475"/>
            <a:ext cx="5998557" cy="3802744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50"/>
          <p:cNvSpPr/>
          <p:nvPr/>
        </p:nvSpPr>
        <p:spPr>
          <a:xfrm>
            <a:off x="5075350" y="3802369"/>
            <a:ext cx="1103700" cy="569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Music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58" name="Google Shape;65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33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60" name="Google Shape;660;p33"/>
          <p:cNvSpPr txBox="1"/>
          <p:nvPr/>
        </p:nvSpPr>
        <p:spPr>
          <a:xfrm>
            <a:off x="1818750" y="1515900"/>
            <a:ext cx="4793700" cy="22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音符有七個音，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最常在鋼琴上看到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你知道有哪7個嗎？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3" name="Google Shape;883;p51"/>
          <p:cNvPicPr preferRelativeResize="0"/>
          <p:nvPr/>
        </p:nvPicPr>
        <p:blipFill rotWithShape="1">
          <a:blip r:embed="rId3">
            <a:alphaModFix/>
          </a:blip>
          <a:srcRect b="19391" l="12192" r="14665" t="4562"/>
          <a:stretch/>
        </p:blipFill>
        <p:spPr>
          <a:xfrm>
            <a:off x="180472" y="32658"/>
            <a:ext cx="719120" cy="996281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51"/>
          <p:cNvSpPr txBox="1"/>
          <p:nvPr/>
        </p:nvSpPr>
        <p:spPr>
          <a:xfrm>
            <a:off x="1180975" y="311507"/>
            <a:ext cx="2195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環境配置</a:t>
            </a:r>
            <a:endParaRPr b="1" sz="2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85" name="Google Shape;885;p51"/>
          <p:cNvSpPr txBox="1"/>
          <p:nvPr/>
        </p:nvSpPr>
        <p:spPr>
          <a:xfrm>
            <a:off x="6326700" y="2780800"/>
            <a:ext cx="28173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dk1"/>
                </a:solidFill>
              </a:rPr>
              <a:t>點選Ardublock</a:t>
            </a:r>
            <a:endParaRPr b="1" sz="2700">
              <a:solidFill>
                <a:schemeClr val="dk1"/>
              </a:solidFill>
            </a:endParaRPr>
          </a:p>
        </p:txBody>
      </p:sp>
      <p:pic>
        <p:nvPicPr>
          <p:cNvPr id="886" name="Google Shape;88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87" y="1180475"/>
            <a:ext cx="5998557" cy="3802744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51"/>
          <p:cNvSpPr/>
          <p:nvPr/>
        </p:nvSpPr>
        <p:spPr>
          <a:xfrm>
            <a:off x="1726975" y="2991719"/>
            <a:ext cx="1103700" cy="569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準備材料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94" name="Google Shape;89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52"/>
          <p:cNvSpPr txBox="1"/>
          <p:nvPr/>
        </p:nvSpPr>
        <p:spPr>
          <a:xfrm>
            <a:off x="1243950" y="1554100"/>
            <a:ext cx="3060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找到一顆</a:t>
            </a: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蜂鳴器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6" name="Google Shape;896;p52"/>
          <p:cNvSpPr txBox="1"/>
          <p:nvPr/>
        </p:nvSpPr>
        <p:spPr>
          <a:xfrm>
            <a:off x="1243950" y="3144775"/>
            <a:ext cx="3060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找到三色線*1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97" name="Google Shape;89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4300" y="2614938"/>
            <a:ext cx="1904573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4700" y="304800"/>
            <a:ext cx="2259603" cy="2310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準備材料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05" name="Google Shape;90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53"/>
          <p:cNvSpPr txBox="1"/>
          <p:nvPr/>
        </p:nvSpPr>
        <p:spPr>
          <a:xfrm>
            <a:off x="811250" y="1564800"/>
            <a:ext cx="44724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按順序插進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蜂鳴器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黑G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b="1" lang="zh-TW" sz="3000">
                <a:solidFill>
                  <a:srgbClr val="FF595A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紅V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b="1" lang="zh-TW" sz="3000">
                <a:solidFill>
                  <a:srgbClr val="00B050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綠S</a:t>
            </a:r>
            <a:endParaRPr b="1" sz="3000">
              <a:solidFill>
                <a:srgbClr val="00B05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07" name="Google Shape;90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9200" y="1254939"/>
            <a:ext cx="3214800" cy="3286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準備材料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14" name="Google Shape;91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5525" y="542651"/>
            <a:ext cx="4058200" cy="40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54"/>
          <p:cNvSpPr/>
          <p:nvPr/>
        </p:nvSpPr>
        <p:spPr>
          <a:xfrm>
            <a:off x="6771750" y="1635150"/>
            <a:ext cx="475200" cy="824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54"/>
          <p:cNvSpPr txBox="1"/>
          <p:nvPr/>
        </p:nvSpPr>
        <p:spPr>
          <a:xfrm>
            <a:off x="20875" y="1635150"/>
            <a:ext cx="4753800" cy="1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找到</a:t>
            </a: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腳位7</a:t>
            </a: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插入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黑G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b="1" lang="zh-TW" sz="3000">
                <a:solidFill>
                  <a:srgbClr val="FF595A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紅V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b="1" lang="zh-TW" sz="3000">
                <a:solidFill>
                  <a:srgbClr val="00B050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綠S</a:t>
            </a:r>
            <a:endParaRPr b="1" sz="3000">
              <a:solidFill>
                <a:srgbClr val="00B05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" name="Google Shape;92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5" name="Google Shape;925;p55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926" name="Google Shape;926;p55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7" name="Google Shape;927;p55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8" name="Google Shape;928;p55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9" name="Google Shape;929;p55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0" name="Google Shape;930;p55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31" name="Google Shape;931;p55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932" name="Google Shape;932;p55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3" name="Google Shape;933;p55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4" name="Google Shape;934;p55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5" name="Google Shape;935;p55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36" name="Google Shape;936;p55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937" name="Google Shape;937;p55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8" name="Google Shape;938;p55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9" name="Google Shape;939;p55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0" name="Google Shape;940;p55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1" name="Google Shape;941;p55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2" name="Google Shape;942;p55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3" name="Google Shape;943;p55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4" name="Google Shape;944;p55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5" name="Google Shape;945;p55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6" name="Google Shape;946;p55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7" name="Google Shape;947;p55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8" name="Google Shape;948;p55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9" name="Google Shape;949;p55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0" name="Google Shape;950;p55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1" name="Google Shape;951;p55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2" name="Google Shape;952;p55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3" name="Google Shape;953;p55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4" name="Google Shape;954;p55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55" name="Google Shape;955;p55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進階題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" name="Google Shape;96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56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63" name="Google Shape;963;p56"/>
          <p:cNvSpPr txBox="1"/>
          <p:nvPr/>
        </p:nvSpPr>
        <p:spPr>
          <a:xfrm>
            <a:off x="1818750" y="1515900"/>
            <a:ext cx="54213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普遍歌曲除了剛剛的七個音外，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也很常使用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高音DO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那麼高音DO頻率是多少呢？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964" name="Google Shape;964;p56"/>
          <p:cNvGraphicFramePr/>
          <p:nvPr/>
        </p:nvGraphicFramePr>
        <p:xfrm>
          <a:off x="7139275" y="21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{AE202AB6-F01B-441A-A5EE-FC56F37E69BB}</a:tableStyleId>
              </a:tblPr>
              <a:tblGrid>
                <a:gridCol w="768725"/>
                <a:gridCol w="1059875"/>
              </a:tblGrid>
              <a:tr h="21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00"/>
                          </a:solidFill>
                        </a:rPr>
                        <a:t>Do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523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00"/>
                          </a:solidFill>
                        </a:rPr>
                        <a:t>Re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587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00"/>
                          </a:solidFill>
                        </a:rPr>
                        <a:t>Mi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659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00"/>
                          </a:solidFill>
                        </a:rPr>
                        <a:t>Fa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698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00"/>
                          </a:solidFill>
                        </a:rPr>
                        <a:t>Sol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784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00"/>
                          </a:solidFill>
                        </a:rPr>
                        <a:t>La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880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00"/>
                          </a:solidFill>
                        </a:rPr>
                        <a:t>Si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988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5" name="Google Shape;965;p56"/>
          <p:cNvSpPr/>
          <p:nvPr/>
        </p:nvSpPr>
        <p:spPr>
          <a:xfrm>
            <a:off x="966149" y="405475"/>
            <a:ext cx="177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問題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問題</a:t>
            </a:r>
            <a:endParaRPr b="1" sz="24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72" name="Google Shape;97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57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74" name="Google Shape;974;p57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75" name="Google Shape;975;p57"/>
          <p:cNvSpPr txBox="1"/>
          <p:nvPr/>
        </p:nvSpPr>
        <p:spPr>
          <a:xfrm>
            <a:off x="1818750" y="1515900"/>
            <a:ext cx="54213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普遍歌曲除了剛剛的七個音外，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也很常使用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高音DO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那麼高音DO頻率是多少呢？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76" name="Google Shape;976;p57"/>
          <p:cNvSpPr txBox="1"/>
          <p:nvPr/>
        </p:nvSpPr>
        <p:spPr>
          <a:xfrm>
            <a:off x="587025" y="3305025"/>
            <a:ext cx="59112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高音DO=1047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試著做出一首歌吧~~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Google Shape;98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8877" y="1761823"/>
            <a:ext cx="8912646" cy="3683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3" name="Google Shape;983;p58"/>
          <p:cNvGrpSpPr/>
          <p:nvPr/>
        </p:nvGrpSpPr>
        <p:grpSpPr>
          <a:xfrm rot="8869377">
            <a:off x="3591527" y="1043678"/>
            <a:ext cx="2238171" cy="941762"/>
            <a:chOff x="4105117" y="764592"/>
            <a:chExt cx="2984251" cy="1255692"/>
          </a:xfrm>
        </p:grpSpPr>
        <p:sp>
          <p:nvSpPr>
            <p:cNvPr id="984" name="Google Shape;984;p58"/>
            <p:cNvSpPr/>
            <p:nvPr/>
          </p:nvSpPr>
          <p:spPr>
            <a:xfrm flipH="1">
              <a:off x="4105117" y="764592"/>
              <a:ext cx="686851" cy="445337"/>
            </a:xfrm>
            <a:custGeom>
              <a:rect b="b" l="l" r="r" t="t"/>
              <a:pathLst>
                <a:path extrusionOk="0" h="63" w="97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58"/>
            <p:cNvSpPr/>
            <p:nvPr/>
          </p:nvSpPr>
          <p:spPr>
            <a:xfrm>
              <a:off x="4859515" y="1043962"/>
              <a:ext cx="2229853" cy="976322"/>
            </a:xfrm>
            <a:custGeom>
              <a:rect b="b" l="l" r="r" t="t"/>
              <a:pathLst>
                <a:path extrusionOk="0" h="1090863" w="222985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6" name="Google Shape;986;p58"/>
          <p:cNvSpPr txBox="1"/>
          <p:nvPr/>
        </p:nvSpPr>
        <p:spPr>
          <a:xfrm>
            <a:off x="2344750" y="2198140"/>
            <a:ext cx="4445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下課</a:t>
            </a:r>
            <a:endParaRPr sz="4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Google Shape;66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3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Music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68" name="Google Shape;66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6388" y="654825"/>
            <a:ext cx="3251226" cy="3251226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34"/>
          <p:cNvSpPr txBox="1"/>
          <p:nvPr/>
        </p:nvSpPr>
        <p:spPr>
          <a:xfrm>
            <a:off x="6551350" y="2885375"/>
            <a:ext cx="12825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00"/>
                </a:solidFill>
              </a:rPr>
              <a:t>音符</a:t>
            </a:r>
            <a:endParaRPr b="1" sz="36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35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77" name="Google Shape;677;p35"/>
          <p:cNvSpPr txBox="1"/>
          <p:nvPr/>
        </p:nvSpPr>
        <p:spPr>
          <a:xfrm>
            <a:off x="1818750" y="1515900"/>
            <a:ext cx="5603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大家比較熟悉的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DO、RE、MI、FA、SOL、LA、SI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它們稱為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唱名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78" name="Google Shape;678;p3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Music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36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86" name="Google Shape;686;p36"/>
          <p:cNvSpPr txBox="1"/>
          <p:nvPr/>
        </p:nvSpPr>
        <p:spPr>
          <a:xfrm>
            <a:off x="1818750" y="1515900"/>
            <a:ext cx="5603100" cy="22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而真正在音樂譜上會看到的是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    、D  、</a:t>
            </a: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   </a:t>
            </a: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、F  、G     、A  、B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它們稱為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音名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DO、RE、MI、FA、SO、LA、SI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87" name="Google Shape;687;p3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Music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Google Shape;69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3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Music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Please Like👍 Share❤️ and Subscribe🔔&#10;&#10;Astronomia coffin dance Meme music using Arduino Uno with speaker and buzzer&#10;&#10;Material I have used in this video&#10;1. Arduino Uno&#10;2. BC547 Transistor used as amplifier&#10;3. led indicator&#10;4. usb cable and jumpers&#10;5. 3 Watt speaker/buzzer&#10;&#10;Code Link:&#10;https://www.instructables.com/id/Astronomia-Coffin-Dance-Meme-Music-Using-Arduino-U/&#10;&#10;YouTube Channel Subscribe Here:&#10;https://www.youtube.com/channel/UCQ9XlvtLAmZ9DUGa44bNnJA&#10;&#10;&#10;Watch My Previous Video:&#10;&#10;Desk Lamp with Touch Switch:&#10;https://www.youtube.com/watch?v=wtVEz7HOsI4&#10;&#10;3 Gang Wifi Switch + RF Remote Unboxing:&#10;https://www.youtube.com/watch?v=2-ZBxOut4nE&#10;&#10;Facebook Page Like👍: https://www.facebook.com/sparkbuzzers/&#10;Insta Page 👍: https://www.instagram.com/sparkbuzzer/&#10;&#10;&#10;#astronomiausingarduino #coffindancememe #coffinsound  #coffinsoundusingarduino  #usingarduino&#10; #tonesusingarduino #funeralsoundusingarduino #coffinmusicarduino&#10;#coffindance #arduino #arduinoprojects #sparkbuzzer&#10;&#10;Music Credits: Astronomia Songs" id="695" name="Google Shape;695;p37" title="Astronomia Coffin Dance Meme Sound Using Arduino Uno Speaker and Buzzer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4450" y="224422"/>
            <a:ext cx="6259550" cy="46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38" title="魚魚教鋼琴基本七個音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7150" y="774775"/>
            <a:ext cx="5824958" cy="43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3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Music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Google Shape;70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39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11" name="Google Shape;711;p39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你們覺得聲音是越大聲越高音嗎？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12" name="Google Shape;712;p3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Music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" name="Google Shape;7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40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20" name="Google Shape;720;p40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21" name="Google Shape;721;p40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你們覺得聲音是越大聲越高音嗎？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22" name="Google Shape;722;p40"/>
          <p:cNvSpPr txBox="1"/>
          <p:nvPr/>
        </p:nvSpPr>
        <p:spPr>
          <a:xfrm>
            <a:off x="1704225" y="3305025"/>
            <a:ext cx="47937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不是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是頻率</a:t>
            </a: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，頻率越高，音階越高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23" name="Google Shape;723;p4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Music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自定义 406">
      <a:dk1>
        <a:srgbClr val="FFFFFF"/>
      </a:dk1>
      <a:lt1>
        <a:srgbClr val="FFFFFF"/>
      </a:lt1>
      <a:dk2>
        <a:srgbClr val="FFFFFF"/>
      </a:dk2>
      <a:lt2>
        <a:srgbClr val="E7E6E6"/>
      </a:lt2>
      <a:accent1>
        <a:srgbClr val="FFC000"/>
      </a:accent1>
      <a:accent2>
        <a:srgbClr val="FFC000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