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C8A310-C589-4932-A1A1-11A9C9491704}">
  <a:tblStyle styleId="{47C8A310-C589-4932-A1A1-11A9C94917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02d10f7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502d10f7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502d10f7c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502d10f7c_0_1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9502d10f7c_0_1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g9502d10f7c_0_15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943aaafee8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943aaafee8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g943aaafee8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943aaafee8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943aaafee8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943aaafee8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9502d10f7c_0_1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9502d10f7c_0_1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g9502d10f7c_0_15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43aaafda9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943aaafda9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g943aaafda9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43aaafda9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943aaafda9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g943aaafda9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43aaafda9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943aaafda9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9" name="Google Shape;799;g943aaafda9_0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43aaafee8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943aaafee8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2" name="Google Shape;812;g943aaafee8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943aaafda9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943aaafda9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5" name="Google Shape;825;g943aaafda9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943aaafda9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943aaafda9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5" name="Google Shape;835;g943aaafda9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502d10f7c_0_1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502d10f7c_0_1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g9502d10f7c_0_14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943aaafda9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g943aaafda9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2" name="Google Shape;852;g943aaafda9_0_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943aaafda9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g943aaafda9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g943aaafda9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943aaafda9_0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943aaafda9_0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2" name="Google Shape;872;g943aaafda9_0_3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43aaafda9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943aaafda9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6" name="Google Shape;886;g943aaafda9_0_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943aaafda9_0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g943aaafda9_0_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0" name="Google Shape;900;g943aaafda9_0_5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943aaafda9_0_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943aaafda9_0_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g943aaafda9_0_5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502d10f7c_0_15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9502d10f7c_0_15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2" name="Google Shape;922;g9502d10f7c_0_15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502d10f7c_0_16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g9502d10f7c_0_16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0" name="Google Shape;960;g9502d10f7c_0_16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502d10f7c_0_16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g9502d10f7c_0_1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9" name="Google Shape;969;g9502d10f7c_0_16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502d10f7c_0_1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g9502d10f7c_0_1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1" name="Google Shape;981;g9502d10f7c_0_1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502d10f7c_0_1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9502d10f7c_0_1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5" name="Google Shape;665;g9502d10f7c_0_14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9502d10f7c_0_16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9502d10f7c_0_1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7" name="Google Shape;997;g9502d10f7c_0_16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502d10f7c_0_16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8" name="Google Shape;1008;g9502d10f7c_0_16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9" name="Google Shape;1009;g9502d10f7c_0_16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43aaafef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g943aaafef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1" name="Google Shape;1021;g943aaafef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502d10f7c_0_1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g9502d10f7c_0_16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3" name="Google Shape;1033;g9502d10f7c_0_16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502d10f7c_0_1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g9502d10f7c_0_1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4" name="Google Shape;1044;g9502d10f7c_0_16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502d10f7c_0_17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9502d10f7c_0_17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2" name="Google Shape;1082;g9502d10f7c_0_17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502d10f7c_0_17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9502d10f7c_0_17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2" name="Google Shape;1092;g9502d10f7c_0_17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9502d10f7c_0_1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g9502d10f7c_0_1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2" name="Google Shape;1102;g9502d10f7c_0_17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502d10f7c_0_17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g9502d10f7c_0_17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1" name="Google Shape;1111;g9502d10f7c_0_17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9502d10f7c_0_17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g9502d10f7c_0_17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1" name="Google Shape;1121;g9502d10f7c_0_17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43aaafe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943aaafe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943aaafee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9502d10f7c_0_19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g9502d10f7c_0_19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0" name="Google Shape;1130;g9502d10f7c_0_19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43aaafee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943aaafee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3" name="Google Shape;683;g943aaafee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502d10f7c_0_1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9502d10f7c_0_1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9502d10f7c_0_1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502d10f7c_0_1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9502d10f7c_0_1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9502d10f7c_0_15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502d10f7c_0_1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9502d10f7c_0_1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9502d10f7c_0_15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502d10f7c_0_1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9502d10f7c_0_15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6" name="Google Shape;726;g9502d10f7c_0_15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Ow4aBJ1lEjg&amp;t=373s&amp;ab_channel=%E5%9D%87%E4%B8%80%E6%95%99%E8%82%B2%E5%B9%B3%E5%8F%B0JunyiAcademy" TargetMode="External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Hello World !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8" name="Google Shape;7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38" y="1143171"/>
            <a:ext cx="7949251" cy="379278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1"/>
          <p:cNvSpPr txBox="1"/>
          <p:nvPr/>
        </p:nvSpPr>
        <p:spPr>
          <a:xfrm>
            <a:off x="3134101" y="2329425"/>
            <a:ext cx="2442000" cy="4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程式區</a:t>
            </a:r>
            <a:endParaRPr b="1" i="0" sz="27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42"/>
          <p:cNvPicPr preferRelativeResize="0"/>
          <p:nvPr/>
        </p:nvPicPr>
        <p:blipFill rotWithShape="1">
          <a:blip r:embed="rId3">
            <a:alphaModFix/>
          </a:blip>
          <a:srcRect b="-2120" l="64849" r="0" t="2120"/>
          <a:stretch/>
        </p:blipFill>
        <p:spPr>
          <a:xfrm>
            <a:off x="3029700" y="0"/>
            <a:ext cx="32790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2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8" name="Google Shape;74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42"/>
          <p:cNvSpPr/>
          <p:nvPr/>
        </p:nvSpPr>
        <p:spPr>
          <a:xfrm>
            <a:off x="5121125" y="4439300"/>
            <a:ext cx="746700" cy="703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2"/>
          <p:cNvSpPr txBox="1"/>
          <p:nvPr/>
        </p:nvSpPr>
        <p:spPr>
          <a:xfrm>
            <a:off x="4425200" y="3898550"/>
            <a:ext cx="15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新增角色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3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7" name="Google Shape;7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3"/>
          <p:cNvPicPr preferRelativeResize="0"/>
          <p:nvPr/>
        </p:nvPicPr>
        <p:blipFill rotWithShape="1">
          <a:blip r:embed="rId4">
            <a:alphaModFix/>
          </a:blip>
          <a:srcRect b="-2120" l="64849" r="0" t="2120"/>
          <a:stretch/>
        </p:blipFill>
        <p:spPr>
          <a:xfrm>
            <a:off x="3029700" y="0"/>
            <a:ext cx="32790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3"/>
          <p:cNvSpPr/>
          <p:nvPr/>
        </p:nvSpPr>
        <p:spPr>
          <a:xfrm>
            <a:off x="5738000" y="4439700"/>
            <a:ext cx="746700" cy="703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"/>
          <p:cNvSpPr txBox="1"/>
          <p:nvPr/>
        </p:nvSpPr>
        <p:spPr>
          <a:xfrm>
            <a:off x="4898000" y="3985600"/>
            <a:ext cx="15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新增</a:t>
            </a:r>
            <a:r>
              <a:rPr lang="zh-TW" sz="2200"/>
              <a:t>背景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/>
          <p:nvPr/>
        </p:nvSpPr>
        <p:spPr>
          <a:xfrm>
            <a:off x="966149" y="405475"/>
            <a:ext cx="2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二度空間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7" name="Google Shape;7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4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C4B3"/>
                </a:solidFill>
              </a:rPr>
              <a:t>?軸</a:t>
            </a:r>
            <a:endParaRPr b="1" sz="3000">
              <a:solidFill>
                <a:srgbClr val="00C4B3"/>
              </a:solidFill>
            </a:endParaRPr>
          </a:p>
        </p:txBody>
      </p:sp>
      <p:cxnSp>
        <p:nvCxnSpPr>
          <p:cNvPr id="769" name="Google Shape;769;p44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44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44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X軸</a:t>
            </a:r>
            <a:endParaRPr b="1" sz="30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5"/>
          <p:cNvSpPr/>
          <p:nvPr/>
        </p:nvSpPr>
        <p:spPr>
          <a:xfrm>
            <a:off x="966149" y="405475"/>
            <a:ext cx="2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二度空間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8" name="Google Shape;7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5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C4B3"/>
                </a:solidFill>
              </a:rPr>
              <a:t>Y</a:t>
            </a:r>
            <a:r>
              <a:rPr b="1" lang="zh-TW" sz="3000">
                <a:solidFill>
                  <a:srgbClr val="00C4B3"/>
                </a:solidFill>
              </a:rPr>
              <a:t>軸</a:t>
            </a:r>
            <a:endParaRPr b="1" sz="3000">
              <a:solidFill>
                <a:srgbClr val="00C4B3"/>
              </a:solidFill>
            </a:endParaRPr>
          </a:p>
        </p:txBody>
      </p:sp>
      <p:cxnSp>
        <p:nvCxnSpPr>
          <p:cNvPr id="780" name="Google Shape;780;p45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5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45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X軸</a:t>
            </a:r>
            <a:endParaRPr b="1" sz="30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6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9" name="Google Shape;7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6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?度</a:t>
            </a:r>
            <a:endParaRPr b="1" sz="3000">
              <a:solidFill>
                <a:srgbClr val="FF595A"/>
              </a:solidFill>
            </a:endParaRPr>
          </a:p>
        </p:txBody>
      </p:sp>
      <p:cxnSp>
        <p:nvCxnSpPr>
          <p:cNvPr id="791" name="Google Shape;791;p46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6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46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90度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794" name="Google Shape;794;p46"/>
          <p:cNvSpPr txBox="1"/>
          <p:nvPr/>
        </p:nvSpPr>
        <p:spPr>
          <a:xfrm>
            <a:off x="4533150" y="432000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180</a:t>
            </a:r>
            <a:r>
              <a:rPr b="1" lang="zh-TW" sz="3000">
                <a:solidFill>
                  <a:srgbClr val="FFAB40"/>
                </a:solidFill>
              </a:rPr>
              <a:t>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795" name="Google Shape;795;p46"/>
          <p:cNvSpPr txBox="1"/>
          <p:nvPr/>
        </p:nvSpPr>
        <p:spPr>
          <a:xfrm>
            <a:off x="3480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?度</a:t>
            </a:r>
            <a:endParaRPr b="1" sz="3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7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2" name="Google Shape;8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47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0</a:t>
            </a:r>
            <a:r>
              <a:rPr b="1" lang="zh-TW" sz="3000">
                <a:solidFill>
                  <a:srgbClr val="FF595A"/>
                </a:solidFill>
              </a:rPr>
              <a:t>度</a:t>
            </a:r>
            <a:endParaRPr b="1" sz="3000">
              <a:solidFill>
                <a:srgbClr val="FF595A"/>
              </a:solidFill>
            </a:endParaRPr>
          </a:p>
        </p:txBody>
      </p:sp>
      <p:cxnSp>
        <p:nvCxnSpPr>
          <p:cNvPr id="804" name="Google Shape;804;p47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47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7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90度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807" name="Google Shape;807;p47"/>
          <p:cNvSpPr txBox="1"/>
          <p:nvPr/>
        </p:nvSpPr>
        <p:spPr>
          <a:xfrm>
            <a:off x="4533150" y="432000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180度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808" name="Google Shape;808;p47"/>
          <p:cNvSpPr txBox="1"/>
          <p:nvPr/>
        </p:nvSpPr>
        <p:spPr>
          <a:xfrm>
            <a:off x="348050" y="287495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?</a:t>
            </a:r>
            <a:endParaRPr b="1" sz="3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8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5" name="Google Shape;8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8"/>
          <p:cNvSpPr txBox="1"/>
          <p:nvPr/>
        </p:nvSpPr>
        <p:spPr>
          <a:xfrm>
            <a:off x="4682250" y="961475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0度</a:t>
            </a:r>
            <a:endParaRPr b="1" sz="3000">
              <a:solidFill>
                <a:srgbClr val="FF595A"/>
              </a:solidFill>
            </a:endParaRPr>
          </a:p>
        </p:txBody>
      </p:sp>
      <p:cxnSp>
        <p:nvCxnSpPr>
          <p:cNvPr id="817" name="Google Shape;817;p48"/>
          <p:cNvCxnSpPr/>
          <p:nvPr/>
        </p:nvCxnSpPr>
        <p:spPr>
          <a:xfrm flipH="1" rot="10800000">
            <a:off x="1118150" y="2712150"/>
            <a:ext cx="64155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8"/>
          <p:cNvCxnSpPr/>
          <p:nvPr/>
        </p:nvCxnSpPr>
        <p:spPr>
          <a:xfrm flipH="1" rot="5400000">
            <a:off x="2412000" y="2712150"/>
            <a:ext cx="4320000" cy="1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48"/>
          <p:cNvSpPr txBox="1"/>
          <p:nvPr/>
        </p:nvSpPr>
        <p:spPr>
          <a:xfrm>
            <a:off x="6833350" y="2874950"/>
            <a:ext cx="1113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90度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820" name="Google Shape;820;p48"/>
          <p:cNvSpPr txBox="1"/>
          <p:nvPr/>
        </p:nvSpPr>
        <p:spPr>
          <a:xfrm>
            <a:off x="4533150" y="432000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</a:rPr>
              <a:t>180度</a:t>
            </a:r>
            <a:endParaRPr b="1" sz="3000">
              <a:solidFill>
                <a:srgbClr val="FFAB40"/>
              </a:solidFill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348050" y="2874950"/>
            <a:ext cx="14118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-90度</a:t>
            </a:r>
            <a:endParaRPr b="1" sz="3000">
              <a:solidFill>
                <a:srgbClr val="FF595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9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9"/>
          <p:cNvSpPr txBox="1"/>
          <p:nvPr/>
        </p:nvSpPr>
        <p:spPr>
          <a:xfrm>
            <a:off x="1434375" y="3687319"/>
            <a:ext cx="6275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有人知道我可以變出什麼符號嗎？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0" name="Google Shape;830;p49"/>
          <p:cNvSpPr/>
          <p:nvPr/>
        </p:nvSpPr>
        <p:spPr>
          <a:xfrm>
            <a:off x="1313775" y="22503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accent1"/>
                </a:solidFill>
              </a:rPr>
              <a:t>SHIFT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831" name="Google Shape;831;p49"/>
          <p:cNvSpPr/>
          <p:nvPr/>
        </p:nvSpPr>
        <p:spPr>
          <a:xfrm>
            <a:off x="3773775" y="1441613"/>
            <a:ext cx="3871500" cy="1074000"/>
          </a:xfrm>
          <a:prstGeom prst="wedgeRoundRectCallout">
            <a:avLst>
              <a:gd fmla="val -63719" name="adj1"/>
              <a:gd fmla="val 487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我在鍵盤的最左邊...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0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50"/>
          <p:cNvSpPr/>
          <p:nvPr/>
        </p:nvSpPr>
        <p:spPr>
          <a:xfrm>
            <a:off x="1313775" y="162136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SHIFT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40" name="Google Shape;840;p50"/>
          <p:cNvSpPr/>
          <p:nvPr/>
        </p:nvSpPr>
        <p:spPr>
          <a:xfrm>
            <a:off x="1313775" y="33345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674EA7"/>
                </a:solidFill>
              </a:rPr>
              <a:t>SHIFT</a:t>
            </a:r>
            <a:endParaRPr b="1" sz="2300">
              <a:solidFill>
                <a:srgbClr val="674EA7"/>
              </a:solidFill>
            </a:endParaRPr>
          </a:p>
        </p:txBody>
      </p:sp>
      <p:sp>
        <p:nvSpPr>
          <p:cNvPr id="841" name="Google Shape;841;p50"/>
          <p:cNvSpPr/>
          <p:nvPr/>
        </p:nvSpPr>
        <p:spPr>
          <a:xfrm>
            <a:off x="3228675" y="1740169"/>
            <a:ext cx="684900" cy="628800"/>
          </a:xfrm>
          <a:prstGeom prst="mathPlus">
            <a:avLst>
              <a:gd fmla="val 23520" name="adj1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0"/>
          <p:cNvSpPr/>
          <p:nvPr/>
        </p:nvSpPr>
        <p:spPr>
          <a:xfrm>
            <a:off x="3228675" y="3453319"/>
            <a:ext cx="684900" cy="628800"/>
          </a:xfrm>
          <a:prstGeom prst="mathPlus">
            <a:avLst>
              <a:gd fmla="val 23520" name="adj1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0"/>
          <p:cNvSpPr/>
          <p:nvPr/>
        </p:nvSpPr>
        <p:spPr>
          <a:xfrm>
            <a:off x="4354275" y="162136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上排數字2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44" name="Google Shape;844;p50"/>
          <p:cNvSpPr/>
          <p:nvPr/>
        </p:nvSpPr>
        <p:spPr>
          <a:xfrm>
            <a:off x="4354275" y="33345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674EA7"/>
                </a:solidFill>
              </a:rPr>
              <a:t>上排數字1</a:t>
            </a:r>
            <a:endParaRPr b="1" sz="2300">
              <a:solidFill>
                <a:srgbClr val="674EA7"/>
              </a:solidFill>
            </a:endParaRPr>
          </a:p>
        </p:txBody>
      </p:sp>
      <p:sp>
        <p:nvSpPr>
          <p:cNvPr id="845" name="Google Shape;845;p50"/>
          <p:cNvSpPr/>
          <p:nvPr/>
        </p:nvSpPr>
        <p:spPr>
          <a:xfrm>
            <a:off x="6269175" y="1740169"/>
            <a:ext cx="517200" cy="62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0"/>
          <p:cNvSpPr/>
          <p:nvPr/>
        </p:nvSpPr>
        <p:spPr>
          <a:xfrm>
            <a:off x="6269175" y="3453319"/>
            <a:ext cx="517200" cy="62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0"/>
          <p:cNvSpPr/>
          <p:nvPr/>
        </p:nvSpPr>
        <p:spPr>
          <a:xfrm>
            <a:off x="7226925" y="162136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@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48" name="Google Shape;848;p50"/>
          <p:cNvSpPr/>
          <p:nvPr/>
        </p:nvSpPr>
        <p:spPr>
          <a:xfrm>
            <a:off x="7226925" y="33345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674EA7"/>
                </a:solidFill>
              </a:rPr>
              <a:t>!</a:t>
            </a:r>
            <a:endParaRPr b="1" sz="23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/>
          <p:nvPr/>
        </p:nvSpPr>
        <p:spPr>
          <a:xfrm>
            <a:off x="3596517" y="961475"/>
            <a:ext cx="1950900" cy="11928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0" name="Google Shape;6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213" y="2360777"/>
            <a:ext cx="3307556" cy="2064544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3"/>
          <p:cNvSpPr txBox="1"/>
          <p:nvPr/>
        </p:nvSpPr>
        <p:spPr>
          <a:xfrm>
            <a:off x="3866850" y="1319119"/>
            <a:ext cx="1410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我是誰</a:t>
            </a: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1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Google Shape;8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51"/>
          <p:cNvSpPr/>
          <p:nvPr/>
        </p:nvSpPr>
        <p:spPr>
          <a:xfrm>
            <a:off x="1313775" y="22503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674EA7"/>
                </a:solidFill>
              </a:rPr>
              <a:t>小數點 .</a:t>
            </a:r>
            <a:endParaRPr b="1" sz="2300">
              <a:solidFill>
                <a:srgbClr val="674EA7"/>
              </a:solidFill>
            </a:endParaRPr>
          </a:p>
        </p:txBody>
      </p:sp>
      <p:sp>
        <p:nvSpPr>
          <p:cNvPr id="857" name="Google Shape;857;p51"/>
          <p:cNvSpPr/>
          <p:nvPr/>
        </p:nvSpPr>
        <p:spPr>
          <a:xfrm>
            <a:off x="3773775" y="1176169"/>
            <a:ext cx="3871500" cy="1074000"/>
          </a:xfrm>
          <a:prstGeom prst="wedgeRoundRectCallout">
            <a:avLst>
              <a:gd fmla="val -63719" name="adj1"/>
              <a:gd fmla="val 487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有人知道我在哪嗎？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2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Google Shape;8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2"/>
          <p:cNvSpPr/>
          <p:nvPr/>
        </p:nvSpPr>
        <p:spPr>
          <a:xfrm>
            <a:off x="1313775" y="22503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674EA7"/>
                </a:solidFill>
              </a:rPr>
              <a:t>小數點 .</a:t>
            </a:r>
            <a:endParaRPr b="1" sz="2300">
              <a:solidFill>
                <a:srgbClr val="674EA7"/>
              </a:solidFill>
            </a:endParaRPr>
          </a:p>
        </p:txBody>
      </p:sp>
      <p:sp>
        <p:nvSpPr>
          <p:cNvPr id="866" name="Google Shape;866;p52"/>
          <p:cNvSpPr/>
          <p:nvPr/>
        </p:nvSpPr>
        <p:spPr>
          <a:xfrm>
            <a:off x="3773775" y="1176169"/>
            <a:ext cx="3871500" cy="1074000"/>
          </a:xfrm>
          <a:prstGeom prst="wedgeRoundRectCallout">
            <a:avLst>
              <a:gd fmla="val -63719" name="adj1"/>
              <a:gd fmla="val 487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鍵盤最右邊的數字區</a:t>
            </a:r>
            <a:endParaRPr sz="2300"/>
          </a:p>
        </p:txBody>
      </p:sp>
      <p:graphicFrame>
        <p:nvGraphicFramePr>
          <p:cNvPr id="867" name="Google Shape;867;p52"/>
          <p:cNvGraphicFramePr/>
          <p:nvPr/>
        </p:nvGraphicFramePr>
        <p:xfrm>
          <a:off x="3060563" y="252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{47C8A310-C589-4932-A1A1-11A9C9491704}</a:tableStyleId>
              </a:tblPr>
              <a:tblGrid>
                <a:gridCol w="1985900"/>
                <a:gridCol w="1985900"/>
                <a:gridCol w="1985900"/>
              </a:tblGrid>
              <a:tr h="59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7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8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9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9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9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000">
                          <a:solidFill>
                            <a:srgbClr val="FFFFFF"/>
                          </a:solidFill>
                        </a:rPr>
                        <a:t>→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6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000">
                          <a:solidFill>
                            <a:srgbClr val="FFFFFF"/>
                          </a:solidFill>
                        </a:rPr>
                        <a:t>.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sp>
        <p:nvSpPr>
          <p:cNvPr id="868" name="Google Shape;868;p52"/>
          <p:cNvSpPr/>
          <p:nvPr/>
        </p:nvSpPr>
        <p:spPr>
          <a:xfrm>
            <a:off x="7645350" y="4325363"/>
            <a:ext cx="810000" cy="810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3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Google Shape;8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53"/>
          <p:cNvSpPr/>
          <p:nvPr/>
        </p:nvSpPr>
        <p:spPr>
          <a:xfrm>
            <a:off x="76781" y="2232338"/>
            <a:ext cx="1154700" cy="678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77" name="Google Shape;877;p53"/>
          <p:cNvSpPr/>
          <p:nvPr/>
        </p:nvSpPr>
        <p:spPr>
          <a:xfrm>
            <a:off x="1633282" y="2232338"/>
            <a:ext cx="1154700" cy="678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78" name="Google Shape;878;p53"/>
          <p:cNvSpPr/>
          <p:nvPr/>
        </p:nvSpPr>
        <p:spPr>
          <a:xfrm>
            <a:off x="910231" y="3499088"/>
            <a:ext cx="1154700" cy="678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@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79" name="Google Shape;879;p53"/>
          <p:cNvSpPr/>
          <p:nvPr/>
        </p:nvSpPr>
        <p:spPr>
          <a:xfrm>
            <a:off x="7023150" y="3311381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74EA7"/>
              </a:solidFill>
            </a:endParaRPr>
          </a:p>
        </p:txBody>
      </p:sp>
      <p:cxnSp>
        <p:nvCxnSpPr>
          <p:cNvPr id="880" name="Google Shape;880;p53"/>
          <p:cNvCxnSpPr>
            <a:stCxn id="876" idx="2"/>
            <a:endCxn id="878" idx="0"/>
          </p:cNvCxnSpPr>
          <p:nvPr/>
        </p:nvCxnSpPr>
        <p:spPr>
          <a:xfrm>
            <a:off x="654131" y="2911238"/>
            <a:ext cx="8334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3"/>
          <p:cNvCxnSpPr>
            <a:stCxn id="877" idx="2"/>
            <a:endCxn id="878" idx="0"/>
          </p:cNvCxnSpPr>
          <p:nvPr/>
        </p:nvCxnSpPr>
        <p:spPr>
          <a:xfrm flipH="1">
            <a:off x="1487632" y="2911238"/>
            <a:ext cx="7230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2" name="Google Shape;88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382" y="927170"/>
            <a:ext cx="3930368" cy="393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4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Google Shape;88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54"/>
          <p:cNvSpPr/>
          <p:nvPr/>
        </p:nvSpPr>
        <p:spPr>
          <a:xfrm>
            <a:off x="76781" y="2232338"/>
            <a:ext cx="1154700" cy="678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SHIFT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91" name="Google Shape;891;p54"/>
          <p:cNvSpPr/>
          <p:nvPr/>
        </p:nvSpPr>
        <p:spPr>
          <a:xfrm>
            <a:off x="1633282" y="2232338"/>
            <a:ext cx="1154700" cy="678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上排</a:t>
            </a:r>
            <a:endParaRPr b="1" sz="23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數字2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92" name="Google Shape;892;p54"/>
          <p:cNvSpPr/>
          <p:nvPr/>
        </p:nvSpPr>
        <p:spPr>
          <a:xfrm>
            <a:off x="910231" y="3499088"/>
            <a:ext cx="1154700" cy="678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@</a:t>
            </a:r>
            <a:endParaRPr b="1" sz="2300">
              <a:solidFill>
                <a:srgbClr val="E06666"/>
              </a:solidFill>
            </a:endParaRPr>
          </a:p>
        </p:txBody>
      </p:sp>
      <p:sp>
        <p:nvSpPr>
          <p:cNvPr id="893" name="Google Shape;893;p54"/>
          <p:cNvSpPr/>
          <p:nvPr/>
        </p:nvSpPr>
        <p:spPr>
          <a:xfrm>
            <a:off x="7023150" y="3311381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674EA7"/>
                </a:solidFill>
              </a:rPr>
              <a:t>小數點 .</a:t>
            </a:r>
            <a:endParaRPr b="1" sz="2300">
              <a:solidFill>
                <a:srgbClr val="674EA7"/>
              </a:solidFill>
            </a:endParaRPr>
          </a:p>
        </p:txBody>
      </p:sp>
      <p:cxnSp>
        <p:nvCxnSpPr>
          <p:cNvPr id="894" name="Google Shape;894;p54"/>
          <p:cNvCxnSpPr>
            <a:stCxn id="890" idx="2"/>
            <a:endCxn id="892" idx="0"/>
          </p:cNvCxnSpPr>
          <p:nvPr/>
        </p:nvCxnSpPr>
        <p:spPr>
          <a:xfrm>
            <a:off x="654131" y="2911238"/>
            <a:ext cx="8334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54"/>
          <p:cNvCxnSpPr>
            <a:stCxn id="891" idx="2"/>
            <a:endCxn id="892" idx="0"/>
          </p:cNvCxnSpPr>
          <p:nvPr/>
        </p:nvCxnSpPr>
        <p:spPr>
          <a:xfrm flipH="1">
            <a:off x="1487632" y="2911238"/>
            <a:ext cx="7230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6" name="Google Shape;8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382" y="927170"/>
            <a:ext cx="3930368" cy="393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5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55"/>
          <p:cNvSpPr/>
          <p:nvPr/>
        </p:nvSpPr>
        <p:spPr>
          <a:xfrm>
            <a:off x="1313775" y="22503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accent1"/>
                </a:solidFill>
              </a:rPr>
              <a:t>SHIFT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905" name="Google Shape;905;p55"/>
          <p:cNvSpPr/>
          <p:nvPr/>
        </p:nvSpPr>
        <p:spPr>
          <a:xfrm>
            <a:off x="3773775" y="1441625"/>
            <a:ext cx="4137000" cy="1074000"/>
          </a:xfrm>
          <a:prstGeom prst="wedgeRoundRectCallout">
            <a:avLst>
              <a:gd fmla="val -63719" name="adj1"/>
              <a:gd fmla="val 487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那切換英文和中文要找誰呢？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6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鍵盤小知識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56"/>
          <p:cNvSpPr/>
          <p:nvPr/>
        </p:nvSpPr>
        <p:spPr>
          <a:xfrm>
            <a:off x="3834900" y="2081219"/>
            <a:ext cx="1474200" cy="86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rgbClr val="E06666"/>
                </a:solidFill>
              </a:rPr>
              <a:t>SHIFT</a:t>
            </a:r>
            <a:endParaRPr b="1" sz="2300">
              <a:solidFill>
                <a:srgbClr val="E06666"/>
              </a:solidFill>
            </a:endParaRPr>
          </a:p>
        </p:txBody>
      </p:sp>
      <p:pic>
        <p:nvPicPr>
          <p:cNvPr id="914" name="Google Shape;91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125" y="3418250"/>
            <a:ext cx="1011936" cy="1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156" y="3418250"/>
            <a:ext cx="964869" cy="10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6"/>
          <p:cNvSpPr txBox="1"/>
          <p:nvPr/>
        </p:nvSpPr>
        <p:spPr>
          <a:xfrm>
            <a:off x="904500" y="1225313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</a:rPr>
              <a:t>如果現在是中文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17" name="Google Shape;91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475" y="2170862"/>
            <a:ext cx="1603675" cy="16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56"/>
          <p:cNvSpPr/>
          <p:nvPr/>
        </p:nvSpPr>
        <p:spPr>
          <a:xfrm>
            <a:off x="3508150" y="3576350"/>
            <a:ext cx="2337900" cy="7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95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6" name="Google Shape;926;p57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27" name="Google Shape;927;p57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32" name="Google Shape;932;p57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33" name="Google Shape;933;p57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37" name="Google Shape;937;p57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38" name="Google Shape;938;p57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56" name="Google Shape;956;p57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動動腦時間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的來源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3" name="Google Shape;9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「鑽木取火」的圖片搜尋結果" id="964" name="Google Shape;9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219" y="2458803"/>
            <a:ext cx="2258773" cy="2258773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58"/>
          <p:cNvSpPr/>
          <p:nvPr/>
        </p:nvSpPr>
        <p:spPr>
          <a:xfrm>
            <a:off x="851091" y="1305178"/>
            <a:ext cx="1775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沒有文字</a:t>
            </a:r>
            <a:endParaRPr b="0" i="0" sz="3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的來源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2" name="Google Shape;9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「鑽木取火」的圖片搜尋結果" id="973" name="Google Shape;9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219" y="2458803"/>
            <a:ext cx="2258773" cy="2258773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59"/>
          <p:cNvSpPr/>
          <p:nvPr/>
        </p:nvSpPr>
        <p:spPr>
          <a:xfrm>
            <a:off x="851091" y="1305178"/>
            <a:ext cx="1775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沒有文字</a:t>
            </a:r>
            <a:endParaRPr b="0" i="0" sz="3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5" name="Google Shape;975;p59"/>
          <p:cNvSpPr/>
          <p:nvPr/>
        </p:nvSpPr>
        <p:spPr>
          <a:xfrm>
            <a:off x="3392859" y="2491650"/>
            <a:ext cx="2481000" cy="19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9"/>
          <p:cNvSpPr/>
          <p:nvPr/>
        </p:nvSpPr>
        <p:spPr>
          <a:xfrm>
            <a:off x="3745754" y="1305178"/>
            <a:ext cx="1775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</a:t>
            </a:r>
            <a:endParaRPr b="0" i="0" sz="3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7" name="Google Shape;97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26" y="2345475"/>
            <a:ext cx="2275508" cy="227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的來源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4" name="Google Shape;98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「鑽木取火」的圖片搜尋結果" id="985" name="Google Shape;9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219" y="2458803"/>
            <a:ext cx="2258773" cy="2258773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0"/>
          <p:cNvSpPr/>
          <p:nvPr/>
        </p:nvSpPr>
        <p:spPr>
          <a:xfrm>
            <a:off x="851091" y="1305178"/>
            <a:ext cx="1775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沒有文字</a:t>
            </a:r>
            <a:endParaRPr b="0" i="0" sz="3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7" name="Google Shape;987;p60"/>
          <p:cNvSpPr/>
          <p:nvPr/>
        </p:nvSpPr>
        <p:spPr>
          <a:xfrm>
            <a:off x="3392859" y="2491650"/>
            <a:ext cx="2481000" cy="19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0"/>
          <p:cNvSpPr/>
          <p:nvPr/>
        </p:nvSpPr>
        <p:spPr>
          <a:xfrm>
            <a:off x="3745754" y="1305178"/>
            <a:ext cx="1775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</a:t>
            </a:r>
            <a:endParaRPr b="0" i="0" sz="3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9" name="Google Shape;989;p60"/>
          <p:cNvSpPr/>
          <p:nvPr/>
        </p:nvSpPr>
        <p:spPr>
          <a:xfrm>
            <a:off x="6640416" y="1305178"/>
            <a:ext cx="1775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0" i="0" sz="3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0" name="Google Shape;99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26" y="2345475"/>
            <a:ext cx="2275508" cy="2275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1" name="Google Shape;991;p60"/>
          <p:cNvGrpSpPr/>
          <p:nvPr/>
        </p:nvGrpSpPr>
        <p:grpSpPr>
          <a:xfrm>
            <a:off x="6287513" y="2345475"/>
            <a:ext cx="2480850" cy="2275425"/>
            <a:chOff x="8383350" y="3127300"/>
            <a:chExt cx="3307800" cy="3033900"/>
          </a:xfrm>
        </p:grpSpPr>
        <p:sp>
          <p:nvSpPr>
            <p:cNvPr id="992" name="Google Shape;992;p60"/>
            <p:cNvSpPr/>
            <p:nvPr/>
          </p:nvSpPr>
          <p:spPr>
            <a:xfrm>
              <a:off x="8383350" y="3127300"/>
              <a:ext cx="3307800" cy="30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3" name="Google Shape;993;p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1433" y="3138450"/>
              <a:ext cx="3011700" cy="301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7338" y="961480"/>
            <a:ext cx="5549332" cy="346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1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0" name="Google Shape;100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1"/>
          <p:cNvSpPr txBox="1"/>
          <p:nvPr/>
        </p:nvSpPr>
        <p:spPr>
          <a:xfrm rot="-1498761">
            <a:off x="4336860" y="1018763"/>
            <a:ext cx="470291" cy="9000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zh-TW" sz="5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i="0" sz="5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02" name="Google Shape;1002;p61"/>
          <p:cNvGrpSpPr/>
          <p:nvPr/>
        </p:nvGrpSpPr>
        <p:grpSpPr>
          <a:xfrm>
            <a:off x="5561944" y="1803816"/>
            <a:ext cx="2480850" cy="2275425"/>
            <a:chOff x="8383350" y="3127300"/>
            <a:chExt cx="3307800" cy="3033900"/>
          </a:xfrm>
        </p:grpSpPr>
        <p:sp>
          <p:nvSpPr>
            <p:cNvPr id="1003" name="Google Shape;1003;p61"/>
            <p:cNvSpPr/>
            <p:nvPr/>
          </p:nvSpPr>
          <p:spPr>
            <a:xfrm>
              <a:off x="8383350" y="3127300"/>
              <a:ext cx="3307800" cy="30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4" name="Google Shape;1004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31433" y="3138450"/>
              <a:ext cx="3011700" cy="3011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5" name="Google Shape;1005;p61"/>
          <p:cNvSpPr txBox="1"/>
          <p:nvPr/>
        </p:nvSpPr>
        <p:spPr>
          <a:xfrm>
            <a:off x="966150" y="2143575"/>
            <a:ext cx="36936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文字應該寫在哪？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牆壁？地板？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2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2" name="Google Shape;10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62"/>
          <p:cNvSpPr/>
          <p:nvPr/>
        </p:nvSpPr>
        <p:spPr>
          <a:xfrm>
            <a:off x="5836600" y="1353575"/>
            <a:ext cx="3190200" cy="3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4" name="Google Shape;101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041" y="1431920"/>
            <a:ext cx="3071315" cy="307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13" y="1976157"/>
            <a:ext cx="3435203" cy="264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62"/>
          <p:cNvSpPr txBox="1"/>
          <p:nvPr/>
        </p:nvSpPr>
        <p:spPr>
          <a:xfrm>
            <a:off x="140616" y="1233356"/>
            <a:ext cx="369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蔡倫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7" name="Google Shape;1017;p62"/>
          <p:cNvSpPr txBox="1"/>
          <p:nvPr/>
        </p:nvSpPr>
        <p:spPr>
          <a:xfrm>
            <a:off x="2812641" y="1976156"/>
            <a:ext cx="369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東漢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3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4" name="Google Shape;10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63"/>
          <p:cNvSpPr/>
          <p:nvPr/>
        </p:nvSpPr>
        <p:spPr>
          <a:xfrm>
            <a:off x="5836600" y="1353575"/>
            <a:ext cx="3190200" cy="3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041" y="1431920"/>
            <a:ext cx="3071315" cy="307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13" y="1976157"/>
            <a:ext cx="3435203" cy="264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63"/>
          <p:cNvSpPr txBox="1"/>
          <p:nvPr/>
        </p:nvSpPr>
        <p:spPr>
          <a:xfrm>
            <a:off x="140616" y="1233356"/>
            <a:ext cx="369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蔡倫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9" name="Google Shape;1029;p63"/>
          <p:cNvSpPr txBox="1"/>
          <p:nvPr/>
        </p:nvSpPr>
        <p:spPr>
          <a:xfrm>
            <a:off x="3717358" y="2200350"/>
            <a:ext cx="2106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竹簡</a:t>
            </a:r>
            <a:endParaRPr sz="4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緘帛</a:t>
            </a:r>
            <a:endParaRPr sz="4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6" name="Google Shape;10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64"/>
          <p:cNvSpPr/>
          <p:nvPr/>
        </p:nvSpPr>
        <p:spPr>
          <a:xfrm>
            <a:off x="5089805" y="774694"/>
            <a:ext cx="3799200" cy="38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8" name="Google Shape;103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563" y="868072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64"/>
          <p:cNvSpPr txBox="1"/>
          <p:nvPr/>
        </p:nvSpPr>
        <p:spPr>
          <a:xfrm rot="-1498761">
            <a:off x="4336860" y="1018763"/>
            <a:ext cx="470291" cy="9000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zh-TW" sz="5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i="0" sz="5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0" name="Google Shape;1040;p64"/>
          <p:cNvSpPr txBox="1"/>
          <p:nvPr/>
        </p:nvSpPr>
        <p:spPr>
          <a:xfrm>
            <a:off x="966150" y="1976081"/>
            <a:ext cx="3693600" cy="24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初次見面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路上遇到認識的朋友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我們會怎麼打招呼？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8" name="Google Shape;1048;p65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1049" name="Google Shape;1049;p65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0" name="Google Shape;1050;p65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1" name="Google Shape;1051;p65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2" name="Google Shape;1052;p65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3" name="Google Shape;1053;p65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54" name="Google Shape;1054;p65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1055" name="Google Shape;1055;p65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6" name="Google Shape;1056;p65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7" name="Google Shape;1057;p65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8" name="Google Shape;1058;p65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59" name="Google Shape;1059;p65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1060" name="Google Shape;1060;p65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1" name="Google Shape;1061;p65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2" name="Google Shape;1062;p65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3" name="Google Shape;1063;p65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4" name="Google Shape;1064;p65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5" name="Google Shape;1065;p65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6" name="Google Shape;1066;p65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7" name="Google Shape;1067;p65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8" name="Google Shape;1068;p65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9" name="Google Shape;1069;p65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0" name="Google Shape;1070;p65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1" name="Google Shape;1071;p65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2" name="Google Shape;1072;p65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3" name="Google Shape;1073;p65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4" name="Google Shape;1074;p65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5" name="Google Shape;1075;p65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6" name="Google Shape;1076;p65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65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78" name="Google Shape;1078;p65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TW" sz="3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6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5" name="Google Shape;108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66"/>
          <p:cNvPicPr preferRelativeResize="0"/>
          <p:nvPr/>
        </p:nvPicPr>
        <p:blipFill rotWithShape="1">
          <a:blip r:embed="rId4">
            <a:alphaModFix/>
          </a:blip>
          <a:srcRect b="47143" l="0" r="0" t="0"/>
          <a:stretch/>
        </p:blipFill>
        <p:spPr>
          <a:xfrm>
            <a:off x="966150" y="961481"/>
            <a:ext cx="2931228" cy="400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66"/>
          <p:cNvSpPr/>
          <p:nvPr/>
        </p:nvSpPr>
        <p:spPr>
          <a:xfrm>
            <a:off x="3218756" y="1417406"/>
            <a:ext cx="1225800" cy="888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66"/>
          <p:cNvSpPr txBox="1"/>
          <p:nvPr/>
        </p:nvSpPr>
        <p:spPr>
          <a:xfrm>
            <a:off x="4809806" y="1179356"/>
            <a:ext cx="36936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拖拉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當綠旗被點擊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7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5" name="Google Shape;10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67"/>
          <p:cNvSpPr txBox="1"/>
          <p:nvPr/>
        </p:nvSpPr>
        <p:spPr>
          <a:xfrm>
            <a:off x="5061394" y="2008350"/>
            <a:ext cx="36936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拖拉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說出Hello!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7" name="Google Shape;109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150" y="961481"/>
            <a:ext cx="3300364" cy="39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67"/>
          <p:cNvSpPr/>
          <p:nvPr/>
        </p:nvSpPr>
        <p:spPr>
          <a:xfrm>
            <a:off x="3959100" y="2127375"/>
            <a:ext cx="1225800" cy="888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8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5" name="Google Shape;110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68"/>
          <p:cNvSpPr txBox="1"/>
          <p:nvPr/>
        </p:nvSpPr>
        <p:spPr>
          <a:xfrm>
            <a:off x="5075381" y="2598919"/>
            <a:ext cx="369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完成~~</a:t>
            </a:r>
            <a:endParaRPr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7" name="Google Shape;110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153" y="1026281"/>
            <a:ext cx="3693600" cy="388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9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4" name="Google Shape;111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69"/>
          <p:cNvSpPr txBox="1"/>
          <p:nvPr/>
        </p:nvSpPr>
        <p:spPr>
          <a:xfrm>
            <a:off x="-641175" y="2641688"/>
            <a:ext cx="369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點擊綠旗</a:t>
            </a:r>
            <a:endParaRPr sz="27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6" name="Google Shape;111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555" y="961481"/>
            <a:ext cx="4666891" cy="397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69"/>
          <p:cNvSpPr/>
          <p:nvPr/>
        </p:nvSpPr>
        <p:spPr>
          <a:xfrm rot="7290001">
            <a:off x="1387343" y="1442577"/>
            <a:ext cx="1225840" cy="88877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0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誰發明了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endParaRPr b="1" i="0" sz="2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4" name="Google Shape;112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248" y="961481"/>
            <a:ext cx="4647498" cy="397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70"/>
          <p:cNvSpPr txBox="1"/>
          <p:nvPr/>
        </p:nvSpPr>
        <p:spPr>
          <a:xfrm>
            <a:off x="7021575" y="2576616"/>
            <a:ext cx="2122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成功了嗎？</a:t>
            </a:r>
            <a:endParaRPr sz="30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5"/>
          <p:cNvSpPr/>
          <p:nvPr/>
        </p:nvSpPr>
        <p:spPr>
          <a:xfrm>
            <a:off x="3337311" y="616539"/>
            <a:ext cx="2469300" cy="15096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3679425" y="880803"/>
            <a:ext cx="1785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搜尋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9" name="Google Shape;6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444" y="2310444"/>
            <a:ext cx="6615113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3" name="Google Shape;1133;p71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34" name="Google Shape;1134;p71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1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6" name="Google Shape;1136;p71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6"/>
          <p:cNvSpPr/>
          <p:nvPr/>
        </p:nvSpPr>
        <p:spPr>
          <a:xfrm>
            <a:off x="3337311" y="961483"/>
            <a:ext cx="2469300" cy="15096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8" name="Google Shape;688;p36"/>
          <p:cNvSpPr txBox="1"/>
          <p:nvPr/>
        </p:nvSpPr>
        <p:spPr>
          <a:xfrm>
            <a:off x="3679425" y="1438369"/>
            <a:ext cx="1785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</a:t>
            </a:r>
            <a:endParaRPr sz="2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9" name="Google Shape;6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525" y="2703450"/>
            <a:ext cx="6262950" cy="1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6" name="Google Shape;6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37"/>
          <p:cNvGrpSpPr/>
          <p:nvPr/>
        </p:nvGrpSpPr>
        <p:grpSpPr>
          <a:xfrm>
            <a:off x="966222" y="1230014"/>
            <a:ext cx="2149620" cy="1182070"/>
            <a:chOff x="1184931" y="1833642"/>
            <a:chExt cx="2649599" cy="1590300"/>
          </a:xfrm>
        </p:grpSpPr>
        <p:sp>
          <p:nvSpPr>
            <p:cNvPr id="698" name="Google Shape;698;p37"/>
            <p:cNvSpPr txBox="1"/>
            <p:nvPr/>
          </p:nvSpPr>
          <p:spPr>
            <a:xfrm>
              <a:off x="1203830" y="2324327"/>
              <a:ext cx="26307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zh-TW" sz="2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會使用我了嗎?</a:t>
              </a:r>
              <a:endParaRPr b="0" i="0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184931" y="1833642"/>
              <a:ext cx="2601300" cy="15903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700" name="Google Shape;7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84" y="2591515"/>
            <a:ext cx="3307556" cy="206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807" y="2269566"/>
            <a:ext cx="5396194" cy="60436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7"/>
          <p:cNvSpPr txBox="1"/>
          <p:nvPr/>
        </p:nvSpPr>
        <p:spPr>
          <a:xfrm>
            <a:off x="4019773" y="1480975"/>
            <a:ext cx="2973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zh-TW" sz="27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點擊Create/</a:t>
            </a:r>
            <a:r>
              <a:rPr lang="zh-TW" sz="27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創造</a:t>
            </a:r>
            <a:endParaRPr b="0" i="0" sz="27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4966425" y="2031750"/>
            <a:ext cx="1080000" cy="1080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0" name="Google Shape;7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38" y="1143171"/>
            <a:ext cx="7949251" cy="379278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8"/>
          <p:cNvSpPr txBox="1"/>
          <p:nvPr/>
        </p:nvSpPr>
        <p:spPr>
          <a:xfrm>
            <a:off x="1694945" y="961481"/>
            <a:ext cx="2442000" cy="4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切換語言</a:t>
            </a:r>
            <a:endParaRPr b="1" i="0" sz="27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3" name="Google Shape;713;p38"/>
          <p:cNvSpPr/>
          <p:nvPr/>
        </p:nvSpPr>
        <p:spPr>
          <a:xfrm>
            <a:off x="1220650" y="961474"/>
            <a:ext cx="637500" cy="637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9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0" name="Google Shape;7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38" y="1143171"/>
            <a:ext cx="7949251" cy="379278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9"/>
          <p:cNvSpPr txBox="1"/>
          <p:nvPr/>
        </p:nvSpPr>
        <p:spPr>
          <a:xfrm>
            <a:off x="6318339" y="1772156"/>
            <a:ext cx="2442000" cy="4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舞台區</a:t>
            </a:r>
            <a:endParaRPr b="1" i="0" sz="27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0"/>
          <p:cNvSpPr/>
          <p:nvPr/>
        </p:nvSpPr>
        <p:spPr>
          <a:xfrm>
            <a:off x="966159" y="405470"/>
            <a:ext cx="18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Scratch</a:t>
            </a:r>
            <a:endParaRPr b="1" i="0" sz="2400" u="none" cap="none" strike="noStrike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9" name="Google Shape;7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38" y="1143171"/>
            <a:ext cx="7949251" cy="379278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0"/>
          <p:cNvSpPr txBox="1"/>
          <p:nvPr/>
        </p:nvSpPr>
        <p:spPr>
          <a:xfrm>
            <a:off x="6318339" y="3812794"/>
            <a:ext cx="2442000" cy="4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zh-TW" sz="2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角色區</a:t>
            </a:r>
            <a:endParaRPr b="1" i="0" sz="27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