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974e1cb081_0_18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6" name="Google Shape;196;g974e1cb081_0_18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7" name="Google Shape;197;g974e1cb081_0_18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3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g974e1cb081_0_126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5" name="Google Shape;745;g974e1cb081_0_126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46" name="Google Shape;746;g974e1cb081_0_126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7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g974e1cb081_0_150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9" name="Google Shape;759;g974e1cb081_0_150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60" name="Google Shape;760;g974e1cb081_0_150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6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g98700b2394_0_2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8" name="Google Shape;768;g98700b2394_0_23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69" name="Google Shape;769;g98700b2394_0_23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4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g98700b2394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6" name="Google Shape;806;g98700b2394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07" name="Google Shape;807;g98700b2394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4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g974e1cb081_0_15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6" name="Google Shape;816;g974e1cb081_0_153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17" name="Google Shape;817;g974e1cb081_0_153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4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g98700b2394_0_9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6" name="Google Shape;826;g98700b2394_0_9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g98700b2394_0_9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3" name="Google Shape;833;g98700b2394_0_9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g98700b2394_0_88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3" name="Google Shape;843;g98700b2394_0_88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844" name="Google Shape;844;g98700b2394_0_88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0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g98700b2394_0_89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2" name="Google Shape;852;g98700b2394_0_89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853" name="Google Shape;853;g98700b2394_0_89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g974e1cb081_0_15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3" name="Google Shape;863;g974e1cb081_0_15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4" name="Google Shape;864;g974e1cb081_0_152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g974e1cb081_0_8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4" name="Google Shape;654;g974e1cb081_0_83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55" name="Google Shape;655;g974e1cb081_0_83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2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98700b2394_0_27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4" name="Google Shape;874;g98700b2394_0_27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75" name="Google Shape;875;g98700b2394_0_27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2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g98700b2394_0_7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4" name="Google Shape;884;g98700b2394_0_7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885" name="Google Shape;885;g98700b2394_0_71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g98700b2394_0_7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3" name="Google Shape;893;g98700b2394_0_7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894" name="Google Shape;894;g98700b2394_0_72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2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Google Shape;903;g98700b2394_0_70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4" name="Google Shape;904;g98700b2394_0_70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05" name="Google Shape;905;g98700b2394_0_70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2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g98700b2394_0_7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4" name="Google Shape;914;g98700b2394_0_73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915" name="Google Shape;915;g98700b2394_0_73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g98700b2394_0_7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3" name="Google Shape;923;g98700b2394_0_74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924" name="Google Shape;924;g98700b2394_0_74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3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Google Shape;934;g98700b2394_0_76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5" name="Google Shape;935;g98700b2394_0_76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936" name="Google Shape;936;g98700b2394_0_76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2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g98700b2394_0_77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4" name="Google Shape;944;g98700b2394_0_77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945" name="Google Shape;945;g98700b2394_0_77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4" name="Shape 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" name="Google Shape;955;g98700b2394_0_78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6" name="Google Shape;956;g98700b2394_0_78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57" name="Google Shape;957;g98700b2394_0_78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3" name="Shape 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Google Shape;964;g98700b2394_0_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5" name="Google Shape;965;g98700b2394_0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66" name="Google Shape;966;g98700b2394_0_1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g974e1cb081_0_84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5" name="Google Shape;665;g974e1cb081_0_84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66" name="Google Shape;666;g974e1cb081_0_84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1" name="Shape 1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" name="Google Shape;1002;g98700b2394_0_79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3" name="Google Shape;1003;g98700b2394_0_79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004" name="Google Shape;1004;g98700b2394_0_79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0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Google Shape;1011;g98700b2394_0_8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2" name="Google Shape;1012;g98700b2394_0_8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013" name="Google Shape;1013;g98700b2394_0_81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9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Google Shape;1020;g98700b2394_0_8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1" name="Google Shape;1021;g98700b2394_0_83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022" name="Google Shape;1022;g98700b2394_0_83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8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Google Shape;1029;g98700b2394_0_8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0" name="Google Shape;1030;g98700b2394_0_84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031" name="Google Shape;1031;g98700b2394_0_84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7" name="Shape 1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Google Shape;1038;g974e1cb081_0_106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9" name="Google Shape;1039;g974e1cb081_0_106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40" name="Google Shape;1040;g974e1cb081_0_106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g96d7f1f0bf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6" name="Google Shape;676;g96d7f1f0bf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77" name="Google Shape;677;g96d7f1f0bf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g974e1cb081_0_85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7" name="Google Shape;687;g974e1cb081_0_85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88" name="Google Shape;688;g974e1cb081_0_85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g974e1cb081_0_86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0" name="Google Shape;700;g974e1cb081_0_86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01" name="Google Shape;701;g974e1cb081_0_86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g974e1cb081_0_146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3" name="Google Shape;713;g974e1cb081_0_146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14" name="Google Shape;714;g974e1cb081_0_146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g974e1cb081_0_148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3" name="Google Shape;723;g974e1cb081_0_148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24" name="Google Shape;724;g974e1cb081_0_148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g974e1cb081_0_149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4" name="Google Shape;734;g974e1cb081_0_149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35" name="Google Shape;735;g974e1cb081_0_149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标题幻灯片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标题和竖排文字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垂直排列标题与&#10;文本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标题和内容">
  <p:cSld name="1_标题和内容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oogle Shape;81;p13"/>
          <p:cNvGrpSpPr/>
          <p:nvPr/>
        </p:nvGrpSpPr>
        <p:grpSpPr>
          <a:xfrm>
            <a:off x="3518883" y="250088"/>
            <a:ext cx="2106225" cy="432000"/>
            <a:chOff x="406574" y="333450"/>
            <a:chExt cx="2808300" cy="576000"/>
          </a:xfrm>
        </p:grpSpPr>
        <p:sp>
          <p:nvSpPr>
            <p:cNvPr id="82" name="Google Shape;82;p13"/>
            <p:cNvSpPr/>
            <p:nvPr/>
          </p:nvSpPr>
          <p:spPr>
            <a:xfrm>
              <a:off x="406574" y="333450"/>
              <a:ext cx="2808300" cy="576000"/>
            </a:xfrm>
            <a:prstGeom prst="roundRect">
              <a:avLst>
                <a:gd fmla="val 12985" name="adj"/>
              </a:avLst>
            </a:prstGeom>
            <a:solidFill>
              <a:srgbClr val="F2F2F2"/>
            </a:solidFill>
            <a:ln cap="flat" cmpd="sng" w="25400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13"/>
            <p:cNvSpPr txBox="1"/>
            <p:nvPr/>
          </p:nvSpPr>
          <p:spPr>
            <a:xfrm>
              <a:off x="563500" y="442761"/>
              <a:ext cx="2493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1" i="0" lang="zh-TW" sz="1500" u="none" cap="none" strike="noStrike">
                  <a:solidFill>
                    <a:schemeClr val="accen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时尚微立体图表合集</a:t>
              </a:r>
              <a:endParaRPr b="1" i="0" sz="1500" u="none" cap="none" strike="noStrike">
                <a:solidFill>
                  <a:schemeClr val="accen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cxnSp>
        <p:nvCxnSpPr>
          <p:cNvPr id="84" name="Google Shape;84;p13"/>
          <p:cNvCxnSpPr/>
          <p:nvPr/>
        </p:nvCxnSpPr>
        <p:spPr>
          <a:xfrm rot="10800000">
            <a:off x="-95250" y="466111"/>
            <a:ext cx="35814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85" name="Google Shape;85;p13"/>
          <p:cNvCxnSpPr/>
          <p:nvPr/>
        </p:nvCxnSpPr>
        <p:spPr>
          <a:xfrm rot="10800000">
            <a:off x="5629275" y="466111"/>
            <a:ext cx="35814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标题和内容">
  <p:cSld name="2_标题和内容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oogle Shape;87;p14"/>
          <p:cNvGrpSpPr/>
          <p:nvPr/>
        </p:nvGrpSpPr>
        <p:grpSpPr>
          <a:xfrm>
            <a:off x="3518883" y="250088"/>
            <a:ext cx="2106225" cy="432000"/>
            <a:chOff x="406574" y="333450"/>
            <a:chExt cx="2808300" cy="576000"/>
          </a:xfrm>
        </p:grpSpPr>
        <p:sp>
          <p:nvSpPr>
            <p:cNvPr id="88" name="Google Shape;88;p14"/>
            <p:cNvSpPr/>
            <p:nvPr/>
          </p:nvSpPr>
          <p:spPr>
            <a:xfrm>
              <a:off x="406574" y="333450"/>
              <a:ext cx="2808300" cy="576000"/>
            </a:xfrm>
            <a:prstGeom prst="roundRect">
              <a:avLst>
                <a:gd fmla="val 12985" name="adj"/>
              </a:avLst>
            </a:prstGeom>
            <a:solidFill>
              <a:srgbClr val="F2F2F2"/>
            </a:solidFill>
            <a:ln cap="flat" cmpd="sng" w="25400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14"/>
            <p:cNvSpPr txBox="1"/>
            <p:nvPr/>
          </p:nvSpPr>
          <p:spPr>
            <a:xfrm>
              <a:off x="563500" y="442761"/>
              <a:ext cx="2493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1" i="0" lang="zh-TW" sz="1500" u="none" cap="none" strike="noStrike">
                  <a:solidFill>
                    <a:schemeClr val="accen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时尚微立体图表合集</a:t>
              </a:r>
              <a:endParaRPr b="1" i="0" sz="1500" u="none" cap="none" strike="noStrike">
                <a:solidFill>
                  <a:schemeClr val="accen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cxnSp>
        <p:nvCxnSpPr>
          <p:cNvPr id="90" name="Google Shape;90;p14"/>
          <p:cNvCxnSpPr/>
          <p:nvPr/>
        </p:nvCxnSpPr>
        <p:spPr>
          <a:xfrm rot="10800000">
            <a:off x="-95250" y="466111"/>
            <a:ext cx="35814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91" name="Google Shape;91;p14"/>
          <p:cNvCxnSpPr/>
          <p:nvPr/>
        </p:nvCxnSpPr>
        <p:spPr>
          <a:xfrm rot="10800000">
            <a:off x="5629275" y="466111"/>
            <a:ext cx="35814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标题和内容">
  <p:cSld name="3_标题和内容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Google Shape;93;p15"/>
          <p:cNvGrpSpPr/>
          <p:nvPr/>
        </p:nvGrpSpPr>
        <p:grpSpPr>
          <a:xfrm>
            <a:off x="3518883" y="250088"/>
            <a:ext cx="2106225" cy="432000"/>
            <a:chOff x="406574" y="333450"/>
            <a:chExt cx="2808300" cy="576000"/>
          </a:xfrm>
        </p:grpSpPr>
        <p:sp>
          <p:nvSpPr>
            <p:cNvPr id="94" name="Google Shape;94;p15"/>
            <p:cNvSpPr/>
            <p:nvPr/>
          </p:nvSpPr>
          <p:spPr>
            <a:xfrm>
              <a:off x="406574" y="333450"/>
              <a:ext cx="2808300" cy="576000"/>
            </a:xfrm>
            <a:prstGeom prst="roundRect">
              <a:avLst>
                <a:gd fmla="val 12985" name="adj"/>
              </a:avLst>
            </a:prstGeom>
            <a:solidFill>
              <a:srgbClr val="F2F2F2"/>
            </a:solidFill>
            <a:ln cap="flat" cmpd="sng" w="25400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15"/>
            <p:cNvSpPr txBox="1"/>
            <p:nvPr/>
          </p:nvSpPr>
          <p:spPr>
            <a:xfrm>
              <a:off x="563500" y="442761"/>
              <a:ext cx="2493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1" i="0" lang="zh-TW" sz="1500" u="none" cap="none" strike="noStrike">
                  <a:solidFill>
                    <a:schemeClr val="accen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时尚微立体图表合集</a:t>
              </a:r>
              <a:endParaRPr b="1" i="0" sz="1500" u="none" cap="none" strike="noStrike">
                <a:solidFill>
                  <a:schemeClr val="accen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cxnSp>
        <p:nvCxnSpPr>
          <p:cNvPr id="96" name="Google Shape;96;p15"/>
          <p:cNvCxnSpPr/>
          <p:nvPr/>
        </p:nvCxnSpPr>
        <p:spPr>
          <a:xfrm rot="10800000">
            <a:off x="-95250" y="466111"/>
            <a:ext cx="35814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97" name="Google Shape;97;p15"/>
          <p:cNvCxnSpPr/>
          <p:nvPr/>
        </p:nvCxnSpPr>
        <p:spPr>
          <a:xfrm rot="10800000">
            <a:off x="5629275" y="466111"/>
            <a:ext cx="35814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标题和内容">
  <p:cSld name="4_标题和内容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oogle Shape;99;p16"/>
          <p:cNvGrpSpPr/>
          <p:nvPr/>
        </p:nvGrpSpPr>
        <p:grpSpPr>
          <a:xfrm>
            <a:off x="3518883" y="250088"/>
            <a:ext cx="2106225" cy="432000"/>
            <a:chOff x="406574" y="333450"/>
            <a:chExt cx="2808300" cy="576000"/>
          </a:xfrm>
        </p:grpSpPr>
        <p:sp>
          <p:nvSpPr>
            <p:cNvPr id="100" name="Google Shape;100;p16"/>
            <p:cNvSpPr/>
            <p:nvPr/>
          </p:nvSpPr>
          <p:spPr>
            <a:xfrm>
              <a:off x="406574" y="333450"/>
              <a:ext cx="2808300" cy="576000"/>
            </a:xfrm>
            <a:prstGeom prst="roundRect">
              <a:avLst>
                <a:gd fmla="val 12985" name="adj"/>
              </a:avLst>
            </a:prstGeom>
            <a:solidFill>
              <a:srgbClr val="F2F2F2"/>
            </a:solidFill>
            <a:ln cap="flat" cmpd="sng" w="25400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16"/>
            <p:cNvSpPr txBox="1"/>
            <p:nvPr/>
          </p:nvSpPr>
          <p:spPr>
            <a:xfrm>
              <a:off x="563500" y="442761"/>
              <a:ext cx="2493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1" i="0" lang="zh-TW" sz="1500" u="none" cap="none" strike="noStrike">
                  <a:solidFill>
                    <a:schemeClr val="accen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时尚微立体图表合集</a:t>
              </a:r>
              <a:endParaRPr b="1" i="0" sz="1500" u="none" cap="none" strike="noStrike">
                <a:solidFill>
                  <a:schemeClr val="accen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cxnSp>
        <p:nvCxnSpPr>
          <p:cNvPr id="102" name="Google Shape;102;p16"/>
          <p:cNvCxnSpPr/>
          <p:nvPr/>
        </p:nvCxnSpPr>
        <p:spPr>
          <a:xfrm rot="10800000">
            <a:off x="-95250" y="466111"/>
            <a:ext cx="35814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103" name="Google Shape;103;p16"/>
          <p:cNvCxnSpPr/>
          <p:nvPr/>
        </p:nvCxnSpPr>
        <p:spPr>
          <a:xfrm rot="10800000">
            <a:off x="5629275" y="466111"/>
            <a:ext cx="35814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标题和内容">
  <p:cSld name="5_标题和内容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Google Shape;105;p17"/>
          <p:cNvGrpSpPr/>
          <p:nvPr/>
        </p:nvGrpSpPr>
        <p:grpSpPr>
          <a:xfrm>
            <a:off x="3518883" y="250088"/>
            <a:ext cx="2106225" cy="432000"/>
            <a:chOff x="406574" y="333450"/>
            <a:chExt cx="2808300" cy="576000"/>
          </a:xfrm>
        </p:grpSpPr>
        <p:sp>
          <p:nvSpPr>
            <p:cNvPr id="106" name="Google Shape;106;p17"/>
            <p:cNvSpPr/>
            <p:nvPr/>
          </p:nvSpPr>
          <p:spPr>
            <a:xfrm>
              <a:off x="406574" y="333450"/>
              <a:ext cx="2808300" cy="576000"/>
            </a:xfrm>
            <a:prstGeom prst="roundRect">
              <a:avLst>
                <a:gd fmla="val 12985" name="adj"/>
              </a:avLst>
            </a:prstGeom>
            <a:solidFill>
              <a:srgbClr val="F2F2F2"/>
            </a:solidFill>
            <a:ln cap="flat" cmpd="sng" w="25400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17"/>
            <p:cNvSpPr txBox="1"/>
            <p:nvPr/>
          </p:nvSpPr>
          <p:spPr>
            <a:xfrm>
              <a:off x="563500" y="442761"/>
              <a:ext cx="2493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1" i="0" lang="zh-TW" sz="1500" u="none" cap="none" strike="noStrike">
                  <a:solidFill>
                    <a:schemeClr val="accen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时尚微立体图表合集</a:t>
              </a:r>
              <a:endParaRPr b="1" i="0" sz="1500" u="none" cap="none" strike="noStrike">
                <a:solidFill>
                  <a:schemeClr val="accen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cxnSp>
        <p:nvCxnSpPr>
          <p:cNvPr id="108" name="Google Shape;108;p17"/>
          <p:cNvCxnSpPr/>
          <p:nvPr/>
        </p:nvCxnSpPr>
        <p:spPr>
          <a:xfrm rot="10800000">
            <a:off x="-95250" y="466111"/>
            <a:ext cx="35814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109" name="Google Shape;109;p17"/>
          <p:cNvCxnSpPr/>
          <p:nvPr/>
        </p:nvCxnSpPr>
        <p:spPr>
          <a:xfrm rot="10800000">
            <a:off x="5629275" y="466111"/>
            <a:ext cx="35814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标题和内容">
  <p:cSld name="6_标题和内容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Google Shape;111;p18"/>
          <p:cNvGrpSpPr/>
          <p:nvPr/>
        </p:nvGrpSpPr>
        <p:grpSpPr>
          <a:xfrm>
            <a:off x="3518883" y="250088"/>
            <a:ext cx="2106225" cy="432000"/>
            <a:chOff x="406574" y="333450"/>
            <a:chExt cx="2808300" cy="576000"/>
          </a:xfrm>
        </p:grpSpPr>
        <p:sp>
          <p:nvSpPr>
            <p:cNvPr id="112" name="Google Shape;112;p18"/>
            <p:cNvSpPr/>
            <p:nvPr/>
          </p:nvSpPr>
          <p:spPr>
            <a:xfrm>
              <a:off x="406574" y="333450"/>
              <a:ext cx="2808300" cy="576000"/>
            </a:xfrm>
            <a:prstGeom prst="roundRect">
              <a:avLst>
                <a:gd fmla="val 12985" name="adj"/>
              </a:avLst>
            </a:prstGeom>
            <a:solidFill>
              <a:srgbClr val="F2F2F2"/>
            </a:solidFill>
            <a:ln cap="flat" cmpd="sng" w="25400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18"/>
            <p:cNvSpPr txBox="1"/>
            <p:nvPr/>
          </p:nvSpPr>
          <p:spPr>
            <a:xfrm>
              <a:off x="563500" y="442761"/>
              <a:ext cx="2493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1" i="0" lang="zh-TW" sz="1500" u="none" cap="none" strike="noStrike">
                  <a:solidFill>
                    <a:schemeClr val="accen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时尚微立体图表合集</a:t>
              </a:r>
              <a:endParaRPr b="1" i="0" sz="1500" u="none" cap="none" strike="noStrike">
                <a:solidFill>
                  <a:schemeClr val="accen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cxnSp>
        <p:nvCxnSpPr>
          <p:cNvPr id="114" name="Google Shape;114;p18"/>
          <p:cNvCxnSpPr/>
          <p:nvPr/>
        </p:nvCxnSpPr>
        <p:spPr>
          <a:xfrm rot="10800000">
            <a:off x="-95250" y="466111"/>
            <a:ext cx="35814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115" name="Google Shape;115;p18"/>
          <p:cNvCxnSpPr/>
          <p:nvPr/>
        </p:nvCxnSpPr>
        <p:spPr>
          <a:xfrm rot="10800000">
            <a:off x="5629275" y="466111"/>
            <a:ext cx="35814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标题和内容">
  <p:cSld name="7_标题和内容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Google Shape;117;p19"/>
          <p:cNvGrpSpPr/>
          <p:nvPr/>
        </p:nvGrpSpPr>
        <p:grpSpPr>
          <a:xfrm>
            <a:off x="3518883" y="250088"/>
            <a:ext cx="2106225" cy="432000"/>
            <a:chOff x="406574" y="333450"/>
            <a:chExt cx="2808300" cy="576000"/>
          </a:xfrm>
        </p:grpSpPr>
        <p:sp>
          <p:nvSpPr>
            <p:cNvPr id="118" name="Google Shape;118;p19"/>
            <p:cNvSpPr/>
            <p:nvPr/>
          </p:nvSpPr>
          <p:spPr>
            <a:xfrm>
              <a:off x="406574" y="333450"/>
              <a:ext cx="2808300" cy="576000"/>
            </a:xfrm>
            <a:prstGeom prst="roundRect">
              <a:avLst>
                <a:gd fmla="val 12985" name="adj"/>
              </a:avLst>
            </a:prstGeom>
            <a:solidFill>
              <a:srgbClr val="F2F2F2"/>
            </a:solidFill>
            <a:ln cap="flat" cmpd="sng" w="25400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19"/>
            <p:cNvSpPr txBox="1"/>
            <p:nvPr/>
          </p:nvSpPr>
          <p:spPr>
            <a:xfrm>
              <a:off x="563500" y="442761"/>
              <a:ext cx="2493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1" i="0" lang="zh-TW" sz="1500" u="none" cap="none" strike="noStrike">
                  <a:solidFill>
                    <a:schemeClr val="accen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时尚微立体图表合集</a:t>
              </a:r>
              <a:endParaRPr b="1" i="0" sz="1500" u="none" cap="none" strike="noStrike">
                <a:solidFill>
                  <a:schemeClr val="accen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cxnSp>
        <p:nvCxnSpPr>
          <p:cNvPr id="120" name="Google Shape;120;p19"/>
          <p:cNvCxnSpPr/>
          <p:nvPr/>
        </p:nvCxnSpPr>
        <p:spPr>
          <a:xfrm rot="10800000">
            <a:off x="-95250" y="466111"/>
            <a:ext cx="35814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121" name="Google Shape;121;p19"/>
          <p:cNvCxnSpPr/>
          <p:nvPr/>
        </p:nvCxnSpPr>
        <p:spPr>
          <a:xfrm rot="10800000">
            <a:off x="5629275" y="466111"/>
            <a:ext cx="35814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标题和内容">
  <p:cSld name="8_标题和内容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Google Shape;123;p20"/>
          <p:cNvGrpSpPr/>
          <p:nvPr/>
        </p:nvGrpSpPr>
        <p:grpSpPr>
          <a:xfrm>
            <a:off x="3518883" y="250088"/>
            <a:ext cx="2106225" cy="432000"/>
            <a:chOff x="406574" y="333450"/>
            <a:chExt cx="2808300" cy="576000"/>
          </a:xfrm>
        </p:grpSpPr>
        <p:sp>
          <p:nvSpPr>
            <p:cNvPr id="124" name="Google Shape;124;p20"/>
            <p:cNvSpPr/>
            <p:nvPr/>
          </p:nvSpPr>
          <p:spPr>
            <a:xfrm>
              <a:off x="406574" y="333450"/>
              <a:ext cx="2808300" cy="576000"/>
            </a:xfrm>
            <a:prstGeom prst="roundRect">
              <a:avLst>
                <a:gd fmla="val 12985" name="adj"/>
              </a:avLst>
            </a:prstGeom>
            <a:solidFill>
              <a:srgbClr val="F2F2F2"/>
            </a:solidFill>
            <a:ln cap="flat" cmpd="sng" w="25400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20"/>
            <p:cNvSpPr txBox="1"/>
            <p:nvPr/>
          </p:nvSpPr>
          <p:spPr>
            <a:xfrm>
              <a:off x="563500" y="442761"/>
              <a:ext cx="2493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1" i="0" lang="zh-TW" sz="1500" u="none" cap="none" strike="noStrike">
                  <a:solidFill>
                    <a:schemeClr val="accen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时尚微立体图表合集</a:t>
              </a:r>
              <a:endParaRPr b="1" i="0" sz="1500" u="none" cap="none" strike="noStrike">
                <a:solidFill>
                  <a:schemeClr val="accen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cxnSp>
        <p:nvCxnSpPr>
          <p:cNvPr id="126" name="Google Shape;126;p20"/>
          <p:cNvCxnSpPr/>
          <p:nvPr/>
        </p:nvCxnSpPr>
        <p:spPr>
          <a:xfrm rot="10800000">
            <a:off x="-95250" y="466111"/>
            <a:ext cx="35814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127" name="Google Shape;127;p20"/>
          <p:cNvCxnSpPr/>
          <p:nvPr/>
        </p:nvCxnSpPr>
        <p:spPr>
          <a:xfrm rot="10800000">
            <a:off x="5629275" y="466111"/>
            <a:ext cx="35814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标题和内容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_标题和内容">
  <p:cSld name="9_标题和内容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oogle Shape;129;p21"/>
          <p:cNvGrpSpPr/>
          <p:nvPr/>
        </p:nvGrpSpPr>
        <p:grpSpPr>
          <a:xfrm>
            <a:off x="3518883" y="250088"/>
            <a:ext cx="2106225" cy="432000"/>
            <a:chOff x="406574" y="333450"/>
            <a:chExt cx="2808300" cy="576000"/>
          </a:xfrm>
        </p:grpSpPr>
        <p:sp>
          <p:nvSpPr>
            <p:cNvPr id="130" name="Google Shape;130;p21"/>
            <p:cNvSpPr/>
            <p:nvPr/>
          </p:nvSpPr>
          <p:spPr>
            <a:xfrm>
              <a:off x="406574" y="333450"/>
              <a:ext cx="2808300" cy="576000"/>
            </a:xfrm>
            <a:prstGeom prst="roundRect">
              <a:avLst>
                <a:gd fmla="val 12985" name="adj"/>
              </a:avLst>
            </a:prstGeom>
            <a:solidFill>
              <a:srgbClr val="F2F2F2"/>
            </a:solidFill>
            <a:ln cap="flat" cmpd="sng" w="25400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21"/>
            <p:cNvSpPr txBox="1"/>
            <p:nvPr/>
          </p:nvSpPr>
          <p:spPr>
            <a:xfrm>
              <a:off x="563500" y="442761"/>
              <a:ext cx="2493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1" i="0" lang="zh-TW" sz="1500" u="none" cap="none" strike="noStrike">
                  <a:solidFill>
                    <a:schemeClr val="accen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时尚微立体图表合集</a:t>
              </a:r>
              <a:endParaRPr b="1" i="0" sz="1500" u="none" cap="none" strike="noStrike">
                <a:solidFill>
                  <a:schemeClr val="accen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cxnSp>
        <p:nvCxnSpPr>
          <p:cNvPr id="132" name="Google Shape;132;p21"/>
          <p:cNvCxnSpPr/>
          <p:nvPr/>
        </p:nvCxnSpPr>
        <p:spPr>
          <a:xfrm rot="10800000">
            <a:off x="-95250" y="466111"/>
            <a:ext cx="35814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133" name="Google Shape;133;p21"/>
          <p:cNvCxnSpPr/>
          <p:nvPr/>
        </p:nvCxnSpPr>
        <p:spPr>
          <a:xfrm rot="10800000">
            <a:off x="5629275" y="466111"/>
            <a:ext cx="35814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_标题和内容">
  <p:cSld name="10_标题和内容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oogle Shape;135;p22"/>
          <p:cNvGrpSpPr/>
          <p:nvPr/>
        </p:nvGrpSpPr>
        <p:grpSpPr>
          <a:xfrm>
            <a:off x="3518883" y="250088"/>
            <a:ext cx="2106225" cy="432000"/>
            <a:chOff x="406574" y="333450"/>
            <a:chExt cx="2808300" cy="576000"/>
          </a:xfrm>
        </p:grpSpPr>
        <p:sp>
          <p:nvSpPr>
            <p:cNvPr id="136" name="Google Shape;136;p22"/>
            <p:cNvSpPr/>
            <p:nvPr/>
          </p:nvSpPr>
          <p:spPr>
            <a:xfrm>
              <a:off x="406574" y="333450"/>
              <a:ext cx="2808300" cy="576000"/>
            </a:xfrm>
            <a:prstGeom prst="roundRect">
              <a:avLst>
                <a:gd fmla="val 12985" name="adj"/>
              </a:avLst>
            </a:prstGeom>
            <a:solidFill>
              <a:srgbClr val="F2F2F2"/>
            </a:solidFill>
            <a:ln cap="flat" cmpd="sng" w="25400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22"/>
            <p:cNvSpPr txBox="1"/>
            <p:nvPr/>
          </p:nvSpPr>
          <p:spPr>
            <a:xfrm>
              <a:off x="563500" y="442761"/>
              <a:ext cx="2493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1" i="0" lang="zh-TW" sz="1500" u="none" cap="none" strike="noStrike">
                  <a:solidFill>
                    <a:schemeClr val="accen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时尚微立体图表合集</a:t>
              </a:r>
              <a:endParaRPr b="1" i="0" sz="1500" u="none" cap="none" strike="noStrike">
                <a:solidFill>
                  <a:schemeClr val="accen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cxnSp>
        <p:nvCxnSpPr>
          <p:cNvPr id="138" name="Google Shape;138;p22"/>
          <p:cNvCxnSpPr/>
          <p:nvPr/>
        </p:nvCxnSpPr>
        <p:spPr>
          <a:xfrm rot="10800000">
            <a:off x="-95250" y="466111"/>
            <a:ext cx="35814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139" name="Google Shape;139;p22"/>
          <p:cNvCxnSpPr/>
          <p:nvPr/>
        </p:nvCxnSpPr>
        <p:spPr>
          <a:xfrm rot="10800000">
            <a:off x="5629275" y="466111"/>
            <a:ext cx="35814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_标题和内容">
  <p:cSld name="11_标题和内容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Google Shape;141;p23"/>
          <p:cNvGrpSpPr/>
          <p:nvPr/>
        </p:nvGrpSpPr>
        <p:grpSpPr>
          <a:xfrm>
            <a:off x="3518883" y="250088"/>
            <a:ext cx="2106225" cy="432000"/>
            <a:chOff x="406574" y="333450"/>
            <a:chExt cx="2808300" cy="576000"/>
          </a:xfrm>
        </p:grpSpPr>
        <p:sp>
          <p:nvSpPr>
            <p:cNvPr id="142" name="Google Shape;142;p23"/>
            <p:cNvSpPr/>
            <p:nvPr/>
          </p:nvSpPr>
          <p:spPr>
            <a:xfrm>
              <a:off x="406574" y="333450"/>
              <a:ext cx="2808300" cy="576000"/>
            </a:xfrm>
            <a:prstGeom prst="roundRect">
              <a:avLst>
                <a:gd fmla="val 12985" name="adj"/>
              </a:avLst>
            </a:prstGeom>
            <a:solidFill>
              <a:srgbClr val="F2F2F2"/>
            </a:solidFill>
            <a:ln cap="flat" cmpd="sng" w="25400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23"/>
            <p:cNvSpPr txBox="1"/>
            <p:nvPr/>
          </p:nvSpPr>
          <p:spPr>
            <a:xfrm>
              <a:off x="563500" y="442761"/>
              <a:ext cx="2493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1" i="0" lang="zh-TW" sz="1500" u="none" cap="none" strike="noStrike">
                  <a:solidFill>
                    <a:schemeClr val="accen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时尚微立体图表合集</a:t>
              </a:r>
              <a:endParaRPr b="1" i="0" sz="1500" u="none" cap="none" strike="noStrike">
                <a:solidFill>
                  <a:schemeClr val="accen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cxnSp>
        <p:nvCxnSpPr>
          <p:cNvPr id="144" name="Google Shape;144;p23"/>
          <p:cNvCxnSpPr/>
          <p:nvPr/>
        </p:nvCxnSpPr>
        <p:spPr>
          <a:xfrm rot="10800000">
            <a:off x="-95250" y="466111"/>
            <a:ext cx="35814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145" name="Google Shape;145;p23"/>
          <p:cNvCxnSpPr/>
          <p:nvPr/>
        </p:nvCxnSpPr>
        <p:spPr>
          <a:xfrm rot="10800000">
            <a:off x="5629275" y="466111"/>
            <a:ext cx="35814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_标题和内容">
  <p:cSld name="12_标题和内容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" name="Google Shape;147;p24"/>
          <p:cNvGrpSpPr/>
          <p:nvPr/>
        </p:nvGrpSpPr>
        <p:grpSpPr>
          <a:xfrm>
            <a:off x="3518883" y="250088"/>
            <a:ext cx="2106225" cy="432000"/>
            <a:chOff x="406574" y="333450"/>
            <a:chExt cx="2808300" cy="576000"/>
          </a:xfrm>
        </p:grpSpPr>
        <p:sp>
          <p:nvSpPr>
            <p:cNvPr id="148" name="Google Shape;148;p24"/>
            <p:cNvSpPr/>
            <p:nvPr/>
          </p:nvSpPr>
          <p:spPr>
            <a:xfrm>
              <a:off x="406574" y="333450"/>
              <a:ext cx="2808300" cy="576000"/>
            </a:xfrm>
            <a:prstGeom prst="roundRect">
              <a:avLst>
                <a:gd fmla="val 12985" name="adj"/>
              </a:avLst>
            </a:prstGeom>
            <a:solidFill>
              <a:srgbClr val="F2F2F2"/>
            </a:solidFill>
            <a:ln cap="flat" cmpd="sng" w="25400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24"/>
            <p:cNvSpPr txBox="1"/>
            <p:nvPr/>
          </p:nvSpPr>
          <p:spPr>
            <a:xfrm>
              <a:off x="563500" y="442761"/>
              <a:ext cx="2493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1" i="0" lang="zh-TW" sz="1500" u="none" cap="none" strike="noStrike">
                  <a:solidFill>
                    <a:schemeClr val="accen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时尚微立体图表合集</a:t>
              </a:r>
              <a:endParaRPr b="1" i="0" sz="1500" u="none" cap="none" strike="noStrike">
                <a:solidFill>
                  <a:schemeClr val="accen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cxnSp>
        <p:nvCxnSpPr>
          <p:cNvPr id="150" name="Google Shape;150;p24"/>
          <p:cNvCxnSpPr/>
          <p:nvPr/>
        </p:nvCxnSpPr>
        <p:spPr>
          <a:xfrm rot="10800000">
            <a:off x="-95250" y="466111"/>
            <a:ext cx="35814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151" name="Google Shape;151;p24"/>
          <p:cNvCxnSpPr/>
          <p:nvPr/>
        </p:nvCxnSpPr>
        <p:spPr>
          <a:xfrm rot="10800000">
            <a:off x="5629275" y="466111"/>
            <a:ext cx="35814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" name="Google Shape;153;p25"/>
          <p:cNvGrpSpPr/>
          <p:nvPr/>
        </p:nvGrpSpPr>
        <p:grpSpPr>
          <a:xfrm>
            <a:off x="3518883" y="250088"/>
            <a:ext cx="2106225" cy="432000"/>
            <a:chOff x="406574" y="333450"/>
            <a:chExt cx="2808300" cy="576000"/>
          </a:xfrm>
        </p:grpSpPr>
        <p:sp>
          <p:nvSpPr>
            <p:cNvPr id="154" name="Google Shape;154;p25"/>
            <p:cNvSpPr/>
            <p:nvPr/>
          </p:nvSpPr>
          <p:spPr>
            <a:xfrm>
              <a:off x="406574" y="333450"/>
              <a:ext cx="2808300" cy="576000"/>
            </a:xfrm>
            <a:prstGeom prst="roundRect">
              <a:avLst>
                <a:gd fmla="val 12985" name="adj"/>
              </a:avLst>
            </a:prstGeom>
            <a:solidFill>
              <a:srgbClr val="F2F2F2"/>
            </a:solidFill>
            <a:ln cap="flat" cmpd="sng" w="25400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25"/>
            <p:cNvSpPr txBox="1"/>
            <p:nvPr/>
          </p:nvSpPr>
          <p:spPr>
            <a:xfrm>
              <a:off x="563500" y="442761"/>
              <a:ext cx="2493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1" i="0" lang="zh-TW" sz="1500" u="none" cap="none" strike="noStrike">
                  <a:solidFill>
                    <a:schemeClr val="accen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时尚微立体图表合集</a:t>
              </a:r>
              <a:endParaRPr b="1" i="0" sz="1500" u="none" cap="none" strike="noStrike">
                <a:solidFill>
                  <a:schemeClr val="accen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cxnSp>
        <p:nvCxnSpPr>
          <p:cNvPr id="156" name="Google Shape;156;p25"/>
          <p:cNvCxnSpPr/>
          <p:nvPr/>
        </p:nvCxnSpPr>
        <p:spPr>
          <a:xfrm rot="10800000">
            <a:off x="-95250" y="466111"/>
            <a:ext cx="35814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157" name="Google Shape;157;p25"/>
          <p:cNvCxnSpPr/>
          <p:nvPr/>
        </p:nvCxnSpPr>
        <p:spPr>
          <a:xfrm rot="10800000">
            <a:off x="5629275" y="466111"/>
            <a:ext cx="35814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3_标题和内容">
  <p:cSld name="13_标题和内容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" name="Google Shape;159;p26"/>
          <p:cNvGrpSpPr/>
          <p:nvPr/>
        </p:nvGrpSpPr>
        <p:grpSpPr>
          <a:xfrm>
            <a:off x="3518883" y="250088"/>
            <a:ext cx="2106225" cy="432000"/>
            <a:chOff x="406574" y="333450"/>
            <a:chExt cx="2808300" cy="576000"/>
          </a:xfrm>
        </p:grpSpPr>
        <p:sp>
          <p:nvSpPr>
            <p:cNvPr id="160" name="Google Shape;160;p26"/>
            <p:cNvSpPr/>
            <p:nvPr/>
          </p:nvSpPr>
          <p:spPr>
            <a:xfrm>
              <a:off x="406574" y="333450"/>
              <a:ext cx="2808300" cy="576000"/>
            </a:xfrm>
            <a:prstGeom prst="roundRect">
              <a:avLst>
                <a:gd fmla="val 12985" name="adj"/>
              </a:avLst>
            </a:prstGeom>
            <a:solidFill>
              <a:srgbClr val="F2F2F2"/>
            </a:solidFill>
            <a:ln cap="flat" cmpd="sng" w="25400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26"/>
            <p:cNvSpPr txBox="1"/>
            <p:nvPr/>
          </p:nvSpPr>
          <p:spPr>
            <a:xfrm>
              <a:off x="563500" y="442761"/>
              <a:ext cx="2493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1" i="0" lang="zh-TW" sz="1500" u="none" cap="none" strike="noStrike">
                  <a:solidFill>
                    <a:schemeClr val="accen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时尚微立体图表合集</a:t>
              </a:r>
              <a:endParaRPr b="1" i="0" sz="1500" u="none" cap="none" strike="noStrike">
                <a:solidFill>
                  <a:schemeClr val="accen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cxnSp>
        <p:nvCxnSpPr>
          <p:cNvPr id="162" name="Google Shape;162;p26"/>
          <p:cNvCxnSpPr/>
          <p:nvPr/>
        </p:nvCxnSpPr>
        <p:spPr>
          <a:xfrm rot="10800000">
            <a:off x="-95250" y="466111"/>
            <a:ext cx="35814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163" name="Google Shape;163;p26"/>
          <p:cNvCxnSpPr/>
          <p:nvPr/>
        </p:nvCxnSpPr>
        <p:spPr>
          <a:xfrm rot="10800000">
            <a:off x="5629275" y="466111"/>
            <a:ext cx="35814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4_标题和内容">
  <p:cSld name="14_标题和内容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" name="Google Shape;165;p27"/>
          <p:cNvGrpSpPr/>
          <p:nvPr/>
        </p:nvGrpSpPr>
        <p:grpSpPr>
          <a:xfrm>
            <a:off x="3518883" y="250088"/>
            <a:ext cx="2106225" cy="432000"/>
            <a:chOff x="406574" y="333450"/>
            <a:chExt cx="2808300" cy="576000"/>
          </a:xfrm>
        </p:grpSpPr>
        <p:sp>
          <p:nvSpPr>
            <p:cNvPr id="166" name="Google Shape;166;p27"/>
            <p:cNvSpPr/>
            <p:nvPr/>
          </p:nvSpPr>
          <p:spPr>
            <a:xfrm>
              <a:off x="406574" y="333450"/>
              <a:ext cx="2808300" cy="576000"/>
            </a:xfrm>
            <a:prstGeom prst="roundRect">
              <a:avLst>
                <a:gd fmla="val 12985" name="adj"/>
              </a:avLst>
            </a:prstGeom>
            <a:solidFill>
              <a:srgbClr val="F2F2F2"/>
            </a:solidFill>
            <a:ln cap="flat" cmpd="sng" w="25400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27"/>
            <p:cNvSpPr txBox="1"/>
            <p:nvPr/>
          </p:nvSpPr>
          <p:spPr>
            <a:xfrm>
              <a:off x="563500" y="442761"/>
              <a:ext cx="2493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1" i="0" lang="zh-TW" sz="1500" u="none" cap="none" strike="noStrike">
                  <a:solidFill>
                    <a:schemeClr val="accen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时尚微立体图表合集</a:t>
              </a:r>
              <a:endParaRPr b="1" i="0" sz="1500" u="none" cap="none" strike="noStrike">
                <a:solidFill>
                  <a:schemeClr val="accen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cxnSp>
        <p:nvCxnSpPr>
          <p:cNvPr id="168" name="Google Shape;168;p27"/>
          <p:cNvCxnSpPr/>
          <p:nvPr/>
        </p:nvCxnSpPr>
        <p:spPr>
          <a:xfrm rot="10800000">
            <a:off x="-95250" y="466111"/>
            <a:ext cx="35814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169" name="Google Shape;169;p27"/>
          <p:cNvCxnSpPr/>
          <p:nvPr/>
        </p:nvCxnSpPr>
        <p:spPr>
          <a:xfrm rot="10800000">
            <a:off x="5629275" y="466111"/>
            <a:ext cx="35814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5_标题和内容">
  <p:cSld name="15_标题和内容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Google Shape;171;p28"/>
          <p:cNvGrpSpPr/>
          <p:nvPr/>
        </p:nvGrpSpPr>
        <p:grpSpPr>
          <a:xfrm>
            <a:off x="3518883" y="250088"/>
            <a:ext cx="2106225" cy="432000"/>
            <a:chOff x="406574" y="333450"/>
            <a:chExt cx="2808300" cy="576000"/>
          </a:xfrm>
        </p:grpSpPr>
        <p:sp>
          <p:nvSpPr>
            <p:cNvPr id="172" name="Google Shape;172;p28"/>
            <p:cNvSpPr/>
            <p:nvPr/>
          </p:nvSpPr>
          <p:spPr>
            <a:xfrm>
              <a:off x="406574" y="333450"/>
              <a:ext cx="2808300" cy="576000"/>
            </a:xfrm>
            <a:prstGeom prst="roundRect">
              <a:avLst>
                <a:gd fmla="val 12985" name="adj"/>
              </a:avLst>
            </a:prstGeom>
            <a:solidFill>
              <a:srgbClr val="F2F2F2"/>
            </a:solidFill>
            <a:ln cap="flat" cmpd="sng" w="25400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28"/>
            <p:cNvSpPr txBox="1"/>
            <p:nvPr/>
          </p:nvSpPr>
          <p:spPr>
            <a:xfrm>
              <a:off x="563500" y="442761"/>
              <a:ext cx="2493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1" i="0" lang="zh-TW" sz="1500" u="none" cap="none" strike="noStrike">
                  <a:solidFill>
                    <a:schemeClr val="accen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时尚微立体图表合集</a:t>
              </a:r>
              <a:endParaRPr b="1" i="0" sz="1500" u="none" cap="none" strike="noStrike">
                <a:solidFill>
                  <a:schemeClr val="accen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cxnSp>
        <p:nvCxnSpPr>
          <p:cNvPr id="174" name="Google Shape;174;p28"/>
          <p:cNvCxnSpPr/>
          <p:nvPr/>
        </p:nvCxnSpPr>
        <p:spPr>
          <a:xfrm rot="10800000">
            <a:off x="-95250" y="466111"/>
            <a:ext cx="35814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175" name="Google Shape;175;p28"/>
          <p:cNvCxnSpPr/>
          <p:nvPr/>
        </p:nvCxnSpPr>
        <p:spPr>
          <a:xfrm rot="10800000">
            <a:off x="5629275" y="466111"/>
            <a:ext cx="35814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6_标题和内容">
  <p:cSld name="16_标题和内容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" name="Google Shape;177;p29"/>
          <p:cNvGrpSpPr/>
          <p:nvPr/>
        </p:nvGrpSpPr>
        <p:grpSpPr>
          <a:xfrm>
            <a:off x="3518883" y="250088"/>
            <a:ext cx="2106225" cy="432000"/>
            <a:chOff x="406574" y="333450"/>
            <a:chExt cx="2808300" cy="576000"/>
          </a:xfrm>
        </p:grpSpPr>
        <p:sp>
          <p:nvSpPr>
            <p:cNvPr id="178" name="Google Shape;178;p29"/>
            <p:cNvSpPr/>
            <p:nvPr/>
          </p:nvSpPr>
          <p:spPr>
            <a:xfrm>
              <a:off x="406574" y="333450"/>
              <a:ext cx="2808300" cy="576000"/>
            </a:xfrm>
            <a:prstGeom prst="roundRect">
              <a:avLst>
                <a:gd fmla="val 12985" name="adj"/>
              </a:avLst>
            </a:prstGeom>
            <a:solidFill>
              <a:srgbClr val="F2F2F2"/>
            </a:solidFill>
            <a:ln cap="flat" cmpd="sng" w="25400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29"/>
            <p:cNvSpPr txBox="1"/>
            <p:nvPr/>
          </p:nvSpPr>
          <p:spPr>
            <a:xfrm>
              <a:off x="563500" y="442761"/>
              <a:ext cx="2493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1" i="0" lang="zh-TW" sz="1500" u="none" cap="none" strike="noStrike">
                  <a:solidFill>
                    <a:schemeClr val="accen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时尚微立体图表合集</a:t>
              </a:r>
              <a:endParaRPr b="1" i="0" sz="1500" u="none" cap="none" strike="noStrike">
                <a:solidFill>
                  <a:schemeClr val="accen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cxnSp>
        <p:nvCxnSpPr>
          <p:cNvPr id="180" name="Google Shape;180;p29"/>
          <p:cNvCxnSpPr/>
          <p:nvPr/>
        </p:nvCxnSpPr>
        <p:spPr>
          <a:xfrm rot="10800000">
            <a:off x="-95250" y="466111"/>
            <a:ext cx="35814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181" name="Google Shape;181;p29"/>
          <p:cNvCxnSpPr/>
          <p:nvPr/>
        </p:nvCxnSpPr>
        <p:spPr>
          <a:xfrm rot="10800000">
            <a:off x="5629275" y="466111"/>
            <a:ext cx="35814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7_标题和内容">
  <p:cSld name="17_标题和内容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3" name="Google Shape;183;p30"/>
          <p:cNvGrpSpPr/>
          <p:nvPr/>
        </p:nvGrpSpPr>
        <p:grpSpPr>
          <a:xfrm>
            <a:off x="3518883" y="250088"/>
            <a:ext cx="2106225" cy="432000"/>
            <a:chOff x="406574" y="333450"/>
            <a:chExt cx="2808300" cy="576000"/>
          </a:xfrm>
        </p:grpSpPr>
        <p:sp>
          <p:nvSpPr>
            <p:cNvPr id="184" name="Google Shape;184;p30"/>
            <p:cNvSpPr/>
            <p:nvPr/>
          </p:nvSpPr>
          <p:spPr>
            <a:xfrm>
              <a:off x="406574" y="333450"/>
              <a:ext cx="2808300" cy="576000"/>
            </a:xfrm>
            <a:prstGeom prst="roundRect">
              <a:avLst>
                <a:gd fmla="val 12985" name="adj"/>
              </a:avLst>
            </a:prstGeom>
            <a:solidFill>
              <a:srgbClr val="F2F2F2"/>
            </a:solidFill>
            <a:ln cap="flat" cmpd="sng" w="25400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30"/>
            <p:cNvSpPr txBox="1"/>
            <p:nvPr/>
          </p:nvSpPr>
          <p:spPr>
            <a:xfrm>
              <a:off x="563500" y="442761"/>
              <a:ext cx="2493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1" i="0" lang="zh-TW" sz="1500" u="none" cap="none" strike="noStrike">
                  <a:solidFill>
                    <a:schemeClr val="accen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时尚微立体图表合集</a:t>
              </a:r>
              <a:endParaRPr b="1" i="0" sz="1500" u="none" cap="none" strike="noStrike">
                <a:solidFill>
                  <a:schemeClr val="accen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cxnSp>
        <p:nvCxnSpPr>
          <p:cNvPr id="186" name="Google Shape;186;p30"/>
          <p:cNvCxnSpPr/>
          <p:nvPr/>
        </p:nvCxnSpPr>
        <p:spPr>
          <a:xfrm rot="10800000">
            <a:off x="-95250" y="466111"/>
            <a:ext cx="35814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187" name="Google Shape;187;p30"/>
          <p:cNvCxnSpPr/>
          <p:nvPr/>
        </p:nvCxnSpPr>
        <p:spPr>
          <a:xfrm rot="10800000">
            <a:off x="5629275" y="466111"/>
            <a:ext cx="35814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 type="blank">
  <p:cSld name="BLANK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8_标题和内容">
  <p:cSld name="18_标题和内容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" name="Google Shape;189;p31"/>
          <p:cNvGrpSpPr/>
          <p:nvPr/>
        </p:nvGrpSpPr>
        <p:grpSpPr>
          <a:xfrm>
            <a:off x="3518883" y="250088"/>
            <a:ext cx="2106225" cy="432000"/>
            <a:chOff x="406574" y="333450"/>
            <a:chExt cx="2808300" cy="576000"/>
          </a:xfrm>
        </p:grpSpPr>
        <p:sp>
          <p:nvSpPr>
            <p:cNvPr id="190" name="Google Shape;190;p31"/>
            <p:cNvSpPr/>
            <p:nvPr/>
          </p:nvSpPr>
          <p:spPr>
            <a:xfrm>
              <a:off x="406574" y="333450"/>
              <a:ext cx="2808300" cy="576000"/>
            </a:xfrm>
            <a:prstGeom prst="roundRect">
              <a:avLst>
                <a:gd fmla="val 12985" name="adj"/>
              </a:avLst>
            </a:prstGeom>
            <a:solidFill>
              <a:srgbClr val="F2F2F2"/>
            </a:solidFill>
            <a:ln cap="flat" cmpd="sng" w="25400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31"/>
            <p:cNvSpPr txBox="1"/>
            <p:nvPr/>
          </p:nvSpPr>
          <p:spPr>
            <a:xfrm>
              <a:off x="563500" y="442761"/>
              <a:ext cx="2493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1" i="0" lang="zh-TW" sz="1500" u="none" cap="none" strike="noStrike">
                  <a:solidFill>
                    <a:schemeClr val="accen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时尚微立体图表合集</a:t>
              </a:r>
              <a:endParaRPr b="1" i="0" sz="1500" u="none" cap="none" strike="noStrike">
                <a:solidFill>
                  <a:schemeClr val="accen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cxnSp>
        <p:nvCxnSpPr>
          <p:cNvPr id="192" name="Google Shape;192;p31"/>
          <p:cNvCxnSpPr/>
          <p:nvPr/>
        </p:nvCxnSpPr>
        <p:spPr>
          <a:xfrm rot="10800000">
            <a:off x="-95250" y="466111"/>
            <a:ext cx="35814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193" name="Google Shape;193;p31"/>
          <p:cNvCxnSpPr/>
          <p:nvPr/>
        </p:nvCxnSpPr>
        <p:spPr>
          <a:xfrm rot="10800000">
            <a:off x="5629275" y="466111"/>
            <a:ext cx="35814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节标题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623888" y="3442097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两栏内容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较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629841" y="1260872"/>
            <a:ext cx="38682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629841" y="1878806"/>
            <a:ext cx="38682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仅标题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内容与标题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629841" y="342900"/>
            <a:ext cx="2949300" cy="12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887391" y="740569"/>
            <a:ext cx="46290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810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图片与标题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629841" y="342900"/>
            <a:ext cx="2949300" cy="12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3887391" y="740569"/>
            <a:ext cx="46290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22" Type="http://schemas.openxmlformats.org/officeDocument/2006/relationships/slideLayout" Target="../slideLayouts/slideLayout21.xml"/><Relationship Id="rId21" Type="http://schemas.openxmlformats.org/officeDocument/2006/relationships/slideLayout" Target="../slideLayouts/slideLayout20.xml"/><Relationship Id="rId24" Type="http://schemas.openxmlformats.org/officeDocument/2006/relationships/slideLayout" Target="../slideLayouts/slideLayout23.xml"/><Relationship Id="rId23" Type="http://schemas.openxmlformats.org/officeDocument/2006/relationships/slideLayout" Target="../slideLayouts/slideLayout22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26" Type="http://schemas.openxmlformats.org/officeDocument/2006/relationships/slideLayout" Target="../slideLayouts/slideLayout25.xml"/><Relationship Id="rId25" Type="http://schemas.openxmlformats.org/officeDocument/2006/relationships/slideLayout" Target="../slideLayouts/slideLayout24.xml"/><Relationship Id="rId28" Type="http://schemas.openxmlformats.org/officeDocument/2006/relationships/slideLayout" Target="../slideLayouts/slideLayout27.xml"/><Relationship Id="rId27" Type="http://schemas.openxmlformats.org/officeDocument/2006/relationships/slideLayout" Target="../slideLayouts/slideLayout26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29" Type="http://schemas.openxmlformats.org/officeDocument/2006/relationships/slideLayout" Target="../slideLayouts/slideLayout28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31" Type="http://schemas.openxmlformats.org/officeDocument/2006/relationships/slideLayout" Target="../slideLayouts/slideLayout30.xml"/><Relationship Id="rId30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32" Type="http://schemas.openxmlformats.org/officeDocument/2006/relationships/theme" Target="../theme/theme2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19" Type="http://schemas.openxmlformats.org/officeDocument/2006/relationships/slideLayout" Target="../slideLayouts/slideLayout18.xml"/><Relationship Id="rId18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  <p:sldLayoutId id="2147483669" r:id="rId23"/>
    <p:sldLayoutId id="2147483670" r:id="rId24"/>
    <p:sldLayoutId id="2147483671" r:id="rId25"/>
    <p:sldLayoutId id="2147483672" r:id="rId26"/>
    <p:sldLayoutId id="2147483673" r:id="rId27"/>
    <p:sldLayoutId id="2147483674" r:id="rId28"/>
    <p:sldLayoutId id="2147483675" r:id="rId29"/>
    <p:sldLayoutId id="2147483676" r:id="rId30"/>
    <p:sldLayoutId id="2147483677" r:id="rId3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Relationship Id="rId4" Type="http://schemas.openxmlformats.org/officeDocument/2006/relationships/image" Target="../media/image2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Relationship Id="rId4" Type="http://schemas.openxmlformats.org/officeDocument/2006/relationships/image" Target="../media/image18.png"/><Relationship Id="rId5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Relationship Id="rId4" Type="http://schemas.openxmlformats.org/officeDocument/2006/relationships/image" Target="../media/image20.png"/><Relationship Id="rId5" Type="http://schemas.openxmlformats.org/officeDocument/2006/relationships/image" Target="../media/image1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Relationship Id="rId4" Type="http://schemas.openxmlformats.org/officeDocument/2006/relationships/image" Target="../media/image23.gif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Relationship Id="rId4" Type="http://schemas.openxmlformats.org/officeDocument/2006/relationships/image" Target="../media/image22.png"/><Relationship Id="rId5" Type="http://schemas.openxmlformats.org/officeDocument/2006/relationships/image" Target="../media/image14.png"/><Relationship Id="rId6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7.png"/><Relationship Id="rId4" Type="http://schemas.openxmlformats.org/officeDocument/2006/relationships/image" Target="../media/image1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5.png"/><Relationship Id="rId4" Type="http://schemas.openxmlformats.org/officeDocument/2006/relationships/image" Target="../media/image2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5.png"/><Relationship Id="rId4" Type="http://schemas.openxmlformats.org/officeDocument/2006/relationships/image" Target="../media/image2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7.png"/><Relationship Id="rId4" Type="http://schemas.openxmlformats.org/officeDocument/2006/relationships/image" Target="../media/image29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9.png"/><Relationship Id="rId4" Type="http://schemas.openxmlformats.org/officeDocument/2006/relationships/image" Target="../media/image2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5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5.png"/><Relationship Id="rId4" Type="http://schemas.openxmlformats.org/officeDocument/2006/relationships/image" Target="../media/image28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5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5.png"/><Relationship Id="rId4" Type="http://schemas.openxmlformats.org/officeDocument/2006/relationships/image" Target="../media/image26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5.png"/><Relationship Id="rId5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32"/>
          <p:cNvPicPr preferRelativeResize="0"/>
          <p:nvPr/>
        </p:nvPicPr>
        <p:blipFill rotWithShape="1">
          <a:blip r:embed="rId3">
            <a:alphaModFix/>
          </a:blip>
          <a:srcRect b="18314" l="0" r="0" t="0"/>
          <a:stretch/>
        </p:blipFill>
        <p:spPr>
          <a:xfrm>
            <a:off x="96398" y="2144158"/>
            <a:ext cx="8912646" cy="300886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0" name="Google Shape;200;p32"/>
          <p:cNvGrpSpPr/>
          <p:nvPr/>
        </p:nvGrpSpPr>
        <p:grpSpPr>
          <a:xfrm>
            <a:off x="0" y="165"/>
            <a:ext cx="1917762" cy="2240387"/>
            <a:chOff x="3082" y="1214"/>
            <a:chExt cx="1623" cy="1896"/>
          </a:xfrm>
        </p:grpSpPr>
        <p:grpSp>
          <p:nvGrpSpPr>
            <p:cNvPr id="201" name="Google Shape;201;p32"/>
            <p:cNvGrpSpPr/>
            <p:nvPr/>
          </p:nvGrpSpPr>
          <p:grpSpPr>
            <a:xfrm>
              <a:off x="3082" y="1214"/>
              <a:ext cx="1623" cy="1603"/>
              <a:chOff x="3082" y="1214"/>
              <a:chExt cx="1623" cy="1603"/>
            </a:xfrm>
          </p:grpSpPr>
          <p:sp>
            <p:nvSpPr>
              <p:cNvPr id="202" name="Google Shape;202;p32"/>
              <p:cNvSpPr/>
              <p:nvPr/>
            </p:nvSpPr>
            <p:spPr>
              <a:xfrm>
                <a:off x="3608" y="2103"/>
                <a:ext cx="13" cy="0"/>
              </a:xfrm>
              <a:custGeom>
                <a:rect b="b" l="l" r="r" t="t"/>
                <a:pathLst>
                  <a:path extrusionOk="0" h="120000" w="6">
                    <a:moveTo>
                      <a:pt x="0" y="0"/>
                    </a:moveTo>
                    <a:cubicBezTo>
                      <a:pt x="1" y="0"/>
                      <a:pt x="3" y="0"/>
                      <a:pt x="6" y="0"/>
                    </a:cubicBezTo>
                    <a:cubicBezTo>
                      <a:pt x="3" y="0"/>
                      <a:pt x="2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3" name="Google Shape;203;p32"/>
              <p:cNvSpPr/>
              <p:nvPr/>
            </p:nvSpPr>
            <p:spPr>
              <a:xfrm>
                <a:off x="3576" y="1893"/>
                <a:ext cx="5" cy="0"/>
              </a:xfrm>
              <a:custGeom>
                <a:rect b="b" l="l" r="r" t="t"/>
                <a:pathLst>
                  <a:path extrusionOk="0" h="120000" w="2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4" name="Google Shape;204;p32"/>
              <p:cNvSpPr/>
              <p:nvPr/>
            </p:nvSpPr>
            <p:spPr>
              <a:xfrm>
                <a:off x="3615" y="1903"/>
                <a:ext cx="0" cy="5"/>
              </a:xfrm>
              <a:custGeom>
                <a:rect b="b" l="l" r="r" t="t"/>
                <a:pathLst>
                  <a:path extrusionOk="0" h="2" w="120000">
                    <a:moveTo>
                      <a:pt x="0" y="2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5" name="Google Shape;205;p32"/>
              <p:cNvSpPr/>
              <p:nvPr/>
            </p:nvSpPr>
            <p:spPr>
              <a:xfrm>
                <a:off x="3566" y="1893"/>
                <a:ext cx="6" cy="0"/>
              </a:xfrm>
              <a:custGeom>
                <a:rect b="b" l="l" r="r" t="t"/>
                <a:pathLst>
                  <a:path extrusionOk="0" h="120000" w="3">
                    <a:moveTo>
                      <a:pt x="3" y="0"/>
                    </a:moveTo>
                    <a:cubicBezTo>
                      <a:pt x="0" y="0"/>
                      <a:pt x="1" y="0"/>
                      <a:pt x="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6" name="Google Shape;206;p32"/>
              <p:cNvSpPr/>
              <p:nvPr/>
            </p:nvSpPr>
            <p:spPr>
              <a:xfrm>
                <a:off x="3820" y="2304"/>
                <a:ext cx="2" cy="2"/>
              </a:xfrm>
              <a:custGeom>
                <a:rect b="b" l="l" r="r" t="t"/>
                <a:pathLst>
                  <a:path extrusionOk="0" h="1" w="1">
                    <a:moveTo>
                      <a:pt x="1" y="1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1" y="0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7" name="Google Shape;207;p32"/>
              <p:cNvSpPr/>
              <p:nvPr/>
            </p:nvSpPr>
            <p:spPr>
              <a:xfrm>
                <a:off x="3642" y="2209"/>
                <a:ext cx="2" cy="2"/>
              </a:xfrm>
              <a:custGeom>
                <a:rect b="b" l="l" r="r" t="t"/>
                <a:pathLst>
                  <a:path extrusionOk="0" h="1" w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8" name="Google Shape;208;p32"/>
              <p:cNvSpPr/>
              <p:nvPr/>
            </p:nvSpPr>
            <p:spPr>
              <a:xfrm>
                <a:off x="3549" y="2154"/>
                <a:ext cx="2" cy="2"/>
              </a:xfrm>
              <a:custGeom>
                <a:rect b="b" l="l" r="r" t="t"/>
                <a:pathLst>
                  <a:path extrusionOk="0" h="1" w="1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1" y="0"/>
                      <a:pt x="1" y="1"/>
                      <a:pt x="1" y="1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9" name="Google Shape;209;p32"/>
              <p:cNvSpPr/>
              <p:nvPr/>
            </p:nvSpPr>
            <p:spPr>
              <a:xfrm>
                <a:off x="3610" y="1895"/>
                <a:ext cx="9" cy="8"/>
              </a:xfrm>
              <a:custGeom>
                <a:rect b="b" l="l" r="r" t="t"/>
                <a:pathLst>
                  <a:path extrusionOk="0" h="4" w="4">
                    <a:moveTo>
                      <a:pt x="1" y="1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0" y="2"/>
                      <a:pt x="0" y="2"/>
                    </a:cubicBezTo>
                    <a:cubicBezTo>
                      <a:pt x="1" y="2"/>
                      <a:pt x="2" y="3"/>
                      <a:pt x="2" y="4"/>
                    </a:cubicBezTo>
                    <a:cubicBezTo>
                      <a:pt x="2" y="3"/>
                      <a:pt x="2" y="3"/>
                      <a:pt x="2" y="2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0" name="Google Shape;210;p32"/>
              <p:cNvSpPr/>
              <p:nvPr/>
            </p:nvSpPr>
            <p:spPr>
              <a:xfrm>
                <a:off x="3926" y="1914"/>
                <a:ext cx="0" cy="2"/>
              </a:xfrm>
              <a:custGeom>
                <a:rect b="b" l="l" r="r" t="t"/>
                <a:pathLst>
                  <a:path extrusionOk="0" h="1" w="120000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1" name="Google Shape;211;p32"/>
              <p:cNvSpPr/>
              <p:nvPr/>
            </p:nvSpPr>
            <p:spPr>
              <a:xfrm>
                <a:off x="3810" y="1774"/>
                <a:ext cx="2" cy="4"/>
              </a:xfrm>
              <a:custGeom>
                <a:rect b="b" l="l" r="r" t="t"/>
                <a:pathLst>
                  <a:path extrusionOk="0" h="2"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2"/>
                      <a:pt x="1" y="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2" name="Google Shape;212;p32"/>
              <p:cNvSpPr/>
              <p:nvPr/>
            </p:nvSpPr>
            <p:spPr>
              <a:xfrm>
                <a:off x="3846" y="2474"/>
                <a:ext cx="0" cy="2"/>
              </a:xfrm>
              <a:custGeom>
                <a:rect b="b" l="l" r="r" t="t"/>
                <a:pathLst>
                  <a:path extrusionOk="0" h="1" w="120000">
                    <a:moveTo>
                      <a:pt x="0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3" name="Google Shape;213;p32"/>
              <p:cNvSpPr/>
              <p:nvPr/>
            </p:nvSpPr>
            <p:spPr>
              <a:xfrm>
                <a:off x="3943" y="2546"/>
                <a:ext cx="0" cy="2"/>
              </a:xfrm>
              <a:custGeom>
                <a:rect b="b" l="l" r="r" t="t"/>
                <a:pathLst>
                  <a:path extrusionOk="0" h="1" w="120000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4" name="Google Shape;214;p32"/>
              <p:cNvSpPr/>
              <p:nvPr/>
            </p:nvSpPr>
            <p:spPr>
              <a:xfrm>
                <a:off x="3846" y="2474"/>
                <a:ext cx="2" cy="2"/>
              </a:xfrm>
              <a:custGeom>
                <a:rect b="b" l="l" r="r" t="t"/>
                <a:pathLst>
                  <a:path extrusionOk="0" h="1" w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5" name="Google Shape;215;p32"/>
              <p:cNvSpPr/>
              <p:nvPr/>
            </p:nvSpPr>
            <p:spPr>
              <a:xfrm>
                <a:off x="4156" y="2209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6" name="Google Shape;216;p32"/>
              <p:cNvSpPr/>
              <p:nvPr/>
            </p:nvSpPr>
            <p:spPr>
              <a:xfrm>
                <a:off x="4056" y="2213"/>
                <a:ext cx="2" cy="2"/>
              </a:xfrm>
              <a:custGeom>
                <a:rect b="b" l="l" r="r" t="t"/>
                <a:pathLst>
                  <a:path extrusionOk="0" h="1" w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1" y="0"/>
                      <a:pt x="1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7" name="Google Shape;217;p32"/>
              <p:cNvSpPr/>
              <p:nvPr/>
            </p:nvSpPr>
            <p:spPr>
              <a:xfrm>
                <a:off x="3837" y="2470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8" name="Google Shape;218;p32"/>
              <p:cNvSpPr/>
              <p:nvPr/>
            </p:nvSpPr>
            <p:spPr>
              <a:xfrm>
                <a:off x="3954" y="2311"/>
                <a:ext cx="0" cy="2"/>
              </a:xfrm>
              <a:custGeom>
                <a:rect b="b" l="l" r="r" t="t"/>
                <a:pathLst>
                  <a:path extrusionOk="0" h="1" w="120000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9" name="Google Shape;219;p32"/>
              <p:cNvSpPr/>
              <p:nvPr/>
            </p:nvSpPr>
            <p:spPr>
              <a:xfrm>
                <a:off x="3576" y="1893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0" name="Google Shape;220;p32"/>
              <p:cNvSpPr/>
              <p:nvPr/>
            </p:nvSpPr>
            <p:spPr>
              <a:xfrm>
                <a:off x="3281" y="2542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" name="Google Shape;221;p32"/>
              <p:cNvSpPr/>
              <p:nvPr/>
            </p:nvSpPr>
            <p:spPr>
              <a:xfrm>
                <a:off x="3364" y="2470"/>
                <a:ext cx="2" cy="4"/>
              </a:xfrm>
              <a:custGeom>
                <a:rect b="b" l="l" r="r" t="t"/>
                <a:pathLst>
                  <a:path extrusionOk="0" h="2" w="1">
                    <a:moveTo>
                      <a:pt x="1" y="2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0" y="0"/>
                      <a:pt x="1" y="1"/>
                      <a:pt x="1" y="1"/>
                    </a:cubicBezTo>
                    <a:cubicBezTo>
                      <a:pt x="1" y="1"/>
                      <a:pt x="1" y="2"/>
                      <a:pt x="1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" name="Google Shape;222;p32"/>
              <p:cNvSpPr/>
              <p:nvPr/>
            </p:nvSpPr>
            <p:spPr>
              <a:xfrm>
                <a:off x="3360" y="2470"/>
                <a:ext cx="2" cy="4"/>
              </a:xfrm>
              <a:custGeom>
                <a:rect b="b" l="l" r="r" t="t"/>
                <a:pathLst>
                  <a:path extrusionOk="0" h="2" w="1">
                    <a:moveTo>
                      <a:pt x="0" y="0"/>
                    </a:moveTo>
                    <a:cubicBezTo>
                      <a:pt x="0" y="0"/>
                      <a:pt x="0" y="1"/>
                      <a:pt x="1" y="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3" name="Google Shape;223;p32"/>
              <p:cNvSpPr/>
              <p:nvPr/>
            </p:nvSpPr>
            <p:spPr>
              <a:xfrm>
                <a:off x="3353" y="2470"/>
                <a:ext cx="3" cy="4"/>
              </a:xfrm>
              <a:custGeom>
                <a:rect b="b" l="l" r="r" t="t"/>
                <a:pathLst>
                  <a:path extrusionOk="0" h="2" w="1">
                    <a:moveTo>
                      <a:pt x="1" y="2"/>
                    </a:moveTo>
                    <a:cubicBezTo>
                      <a:pt x="0" y="0"/>
                      <a:pt x="1" y="1"/>
                      <a:pt x="0" y="1"/>
                    </a:cubicBezTo>
                    <a:cubicBezTo>
                      <a:pt x="1" y="1"/>
                      <a:pt x="1" y="2"/>
                      <a:pt x="1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4" name="Google Shape;224;p32"/>
              <p:cNvSpPr/>
              <p:nvPr/>
            </p:nvSpPr>
            <p:spPr>
              <a:xfrm>
                <a:off x="3392" y="2482"/>
                <a:ext cx="2" cy="5"/>
              </a:xfrm>
              <a:custGeom>
                <a:rect b="b" l="l" r="r" t="t"/>
                <a:pathLst>
                  <a:path extrusionOk="0" h="2" w="1">
                    <a:moveTo>
                      <a:pt x="1" y="2"/>
                    </a:moveTo>
                    <a:cubicBezTo>
                      <a:pt x="1" y="2"/>
                      <a:pt x="1" y="1"/>
                      <a:pt x="1" y="1"/>
                    </a:cubicBezTo>
                    <a:cubicBezTo>
                      <a:pt x="0" y="0"/>
                      <a:pt x="1" y="1"/>
                      <a:pt x="1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" name="Google Shape;225;p32"/>
              <p:cNvSpPr/>
              <p:nvPr/>
            </p:nvSpPr>
            <p:spPr>
              <a:xfrm>
                <a:off x="3390" y="2480"/>
                <a:ext cx="2" cy="7"/>
              </a:xfrm>
              <a:custGeom>
                <a:rect b="b" l="l" r="r" t="t"/>
                <a:pathLst>
                  <a:path extrusionOk="0" h="3" w="1">
                    <a:moveTo>
                      <a:pt x="1" y="3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2"/>
                      <a:pt x="1" y="2"/>
                      <a:pt x="1" y="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" name="Google Shape;226;p32"/>
              <p:cNvSpPr/>
              <p:nvPr/>
            </p:nvSpPr>
            <p:spPr>
              <a:xfrm>
                <a:off x="3341" y="2474"/>
                <a:ext cx="2" cy="4"/>
              </a:xfrm>
              <a:custGeom>
                <a:rect b="b" l="l" r="r" t="t"/>
                <a:pathLst>
                  <a:path extrusionOk="0" h="2" w="1">
                    <a:moveTo>
                      <a:pt x="1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1" y="1"/>
                      <a:pt x="1" y="2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" name="Google Shape;227;p32"/>
              <p:cNvSpPr/>
              <p:nvPr/>
            </p:nvSpPr>
            <p:spPr>
              <a:xfrm>
                <a:off x="3822" y="2279"/>
                <a:ext cx="5" cy="4"/>
              </a:xfrm>
              <a:custGeom>
                <a:rect b="b" l="l" r="r" t="t"/>
                <a:pathLst>
                  <a:path extrusionOk="0" h="2" w="2">
                    <a:moveTo>
                      <a:pt x="1" y="0"/>
                    </a:moveTo>
                    <a:cubicBezTo>
                      <a:pt x="1" y="0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1"/>
                      <a:pt x="2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8" name="Google Shape;228;p32"/>
              <p:cNvSpPr/>
              <p:nvPr/>
            </p:nvSpPr>
            <p:spPr>
              <a:xfrm>
                <a:off x="3292" y="2529"/>
                <a:ext cx="2" cy="2"/>
              </a:xfrm>
              <a:custGeom>
                <a:rect b="b" l="l" r="r" t="t"/>
                <a:pathLst>
                  <a:path extrusionOk="0" h="2" w="2">
                    <a:moveTo>
                      <a:pt x="2" y="2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2" y="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9" name="Google Shape;229;p32"/>
              <p:cNvSpPr/>
              <p:nvPr/>
            </p:nvSpPr>
            <p:spPr>
              <a:xfrm>
                <a:off x="3699" y="2796"/>
                <a:ext cx="7" cy="5"/>
              </a:xfrm>
              <a:custGeom>
                <a:rect b="b" l="l" r="r" t="t"/>
                <a:pathLst>
                  <a:path extrusionOk="0" h="2" w="3">
                    <a:moveTo>
                      <a:pt x="2" y="2"/>
                    </a:moveTo>
                    <a:cubicBezTo>
                      <a:pt x="3" y="1"/>
                      <a:pt x="2" y="0"/>
                      <a:pt x="2" y="0"/>
                    </a:cubicBezTo>
                    <a:cubicBezTo>
                      <a:pt x="0" y="0"/>
                      <a:pt x="3" y="1"/>
                      <a:pt x="2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" name="Google Shape;230;p32"/>
              <p:cNvSpPr/>
              <p:nvPr/>
            </p:nvSpPr>
            <p:spPr>
              <a:xfrm>
                <a:off x="4616" y="1870"/>
                <a:ext cx="2" cy="2"/>
              </a:xfrm>
              <a:custGeom>
                <a:rect b="b" l="l" r="r" t="t"/>
                <a:pathLst>
                  <a:path extrusionOk="0" h="1" w="1">
                    <a:moveTo>
                      <a:pt x="1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" name="Google Shape;231;p32"/>
              <p:cNvSpPr/>
              <p:nvPr/>
            </p:nvSpPr>
            <p:spPr>
              <a:xfrm>
                <a:off x="3262" y="2567"/>
                <a:ext cx="4" cy="4"/>
              </a:xfrm>
              <a:custGeom>
                <a:rect b="b" l="l" r="r" t="t"/>
                <a:pathLst>
                  <a:path extrusionOk="0" h="4" w="4">
                    <a:moveTo>
                      <a:pt x="0" y="2"/>
                    </a:moveTo>
                    <a:lnTo>
                      <a:pt x="4" y="4"/>
                    </a:lnTo>
                    <a:lnTo>
                      <a:pt x="0" y="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" name="Google Shape;232;p32"/>
              <p:cNvSpPr/>
              <p:nvPr/>
            </p:nvSpPr>
            <p:spPr>
              <a:xfrm>
                <a:off x="3570" y="1893"/>
                <a:ext cx="6" cy="6"/>
              </a:xfrm>
              <a:custGeom>
                <a:rect b="b" l="l" r="r" t="t"/>
                <a:pathLst>
                  <a:path extrusionOk="0" h="3" w="3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2"/>
                      <a:pt x="0" y="0"/>
                      <a:pt x="0" y="2"/>
                    </a:cubicBezTo>
                    <a:cubicBezTo>
                      <a:pt x="0" y="3"/>
                      <a:pt x="1" y="3"/>
                      <a:pt x="2" y="2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2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3" name="Google Shape;233;p32"/>
              <p:cNvSpPr/>
              <p:nvPr/>
            </p:nvSpPr>
            <p:spPr>
              <a:xfrm>
                <a:off x="3207" y="2465"/>
                <a:ext cx="183" cy="174"/>
              </a:xfrm>
              <a:custGeom>
                <a:rect b="b" l="l" r="r" t="t"/>
                <a:pathLst>
                  <a:path extrusionOk="0" h="82" w="86">
                    <a:moveTo>
                      <a:pt x="84" y="7"/>
                    </a:moveTo>
                    <a:cubicBezTo>
                      <a:pt x="85" y="8"/>
                      <a:pt x="85" y="9"/>
                      <a:pt x="86" y="10"/>
                    </a:cubicBezTo>
                    <a:cubicBezTo>
                      <a:pt x="85" y="6"/>
                      <a:pt x="85" y="6"/>
                      <a:pt x="85" y="6"/>
                    </a:cubicBezTo>
                    <a:cubicBezTo>
                      <a:pt x="85" y="7"/>
                      <a:pt x="85" y="6"/>
                      <a:pt x="84" y="5"/>
                    </a:cubicBezTo>
                    <a:cubicBezTo>
                      <a:pt x="84" y="6"/>
                      <a:pt x="84" y="6"/>
                      <a:pt x="84" y="6"/>
                    </a:cubicBezTo>
                    <a:cubicBezTo>
                      <a:pt x="83" y="5"/>
                      <a:pt x="83" y="5"/>
                      <a:pt x="83" y="5"/>
                    </a:cubicBezTo>
                    <a:cubicBezTo>
                      <a:pt x="83" y="5"/>
                      <a:pt x="82" y="4"/>
                      <a:pt x="82" y="6"/>
                    </a:cubicBezTo>
                    <a:cubicBezTo>
                      <a:pt x="83" y="7"/>
                      <a:pt x="83" y="7"/>
                      <a:pt x="83" y="7"/>
                    </a:cubicBezTo>
                    <a:cubicBezTo>
                      <a:pt x="83" y="7"/>
                      <a:pt x="84" y="9"/>
                      <a:pt x="83" y="8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0" y="4"/>
                      <a:pt x="80" y="4"/>
                      <a:pt x="80" y="4"/>
                    </a:cubicBezTo>
                    <a:cubicBezTo>
                      <a:pt x="82" y="7"/>
                      <a:pt x="80" y="5"/>
                      <a:pt x="81" y="6"/>
                    </a:cubicBezTo>
                    <a:cubicBezTo>
                      <a:pt x="80" y="6"/>
                      <a:pt x="80" y="6"/>
                      <a:pt x="80" y="6"/>
                    </a:cubicBezTo>
                    <a:cubicBezTo>
                      <a:pt x="79" y="5"/>
                      <a:pt x="81" y="7"/>
                      <a:pt x="81" y="7"/>
                    </a:cubicBezTo>
                    <a:cubicBezTo>
                      <a:pt x="80" y="7"/>
                      <a:pt x="79" y="5"/>
                      <a:pt x="79" y="4"/>
                    </a:cubicBezTo>
                    <a:cubicBezTo>
                      <a:pt x="78" y="4"/>
                      <a:pt x="79" y="6"/>
                      <a:pt x="77" y="5"/>
                    </a:cubicBezTo>
                    <a:cubicBezTo>
                      <a:pt x="77" y="5"/>
                      <a:pt x="77" y="6"/>
                      <a:pt x="77" y="8"/>
                    </a:cubicBezTo>
                    <a:cubicBezTo>
                      <a:pt x="77" y="8"/>
                      <a:pt x="76" y="5"/>
                      <a:pt x="76" y="6"/>
                    </a:cubicBezTo>
                    <a:cubicBezTo>
                      <a:pt x="75" y="5"/>
                      <a:pt x="74" y="3"/>
                      <a:pt x="74" y="2"/>
                    </a:cubicBezTo>
                    <a:cubicBezTo>
                      <a:pt x="74" y="2"/>
                      <a:pt x="73" y="1"/>
                      <a:pt x="73" y="2"/>
                    </a:cubicBezTo>
                    <a:cubicBezTo>
                      <a:pt x="73" y="1"/>
                      <a:pt x="72" y="0"/>
                      <a:pt x="72" y="0"/>
                    </a:cubicBezTo>
                    <a:cubicBezTo>
                      <a:pt x="73" y="1"/>
                      <a:pt x="74" y="3"/>
                      <a:pt x="74" y="3"/>
                    </a:cubicBezTo>
                    <a:cubicBezTo>
                      <a:pt x="76" y="5"/>
                      <a:pt x="74" y="4"/>
                      <a:pt x="76" y="6"/>
                    </a:cubicBezTo>
                    <a:cubicBezTo>
                      <a:pt x="75" y="6"/>
                      <a:pt x="74" y="6"/>
                      <a:pt x="74" y="7"/>
                    </a:cubicBezTo>
                    <a:cubicBezTo>
                      <a:pt x="74" y="7"/>
                      <a:pt x="73" y="5"/>
                      <a:pt x="73" y="4"/>
                    </a:cubicBezTo>
                    <a:cubicBezTo>
                      <a:pt x="73" y="6"/>
                      <a:pt x="73" y="7"/>
                      <a:pt x="73" y="7"/>
                    </a:cubicBezTo>
                    <a:cubicBezTo>
                      <a:pt x="74" y="8"/>
                      <a:pt x="74" y="8"/>
                      <a:pt x="75" y="10"/>
                    </a:cubicBezTo>
                    <a:cubicBezTo>
                      <a:pt x="75" y="10"/>
                      <a:pt x="75" y="11"/>
                      <a:pt x="75" y="11"/>
                    </a:cubicBezTo>
                    <a:cubicBezTo>
                      <a:pt x="74" y="9"/>
                      <a:pt x="72" y="7"/>
                      <a:pt x="72" y="7"/>
                    </a:cubicBezTo>
                    <a:cubicBezTo>
                      <a:pt x="71" y="5"/>
                      <a:pt x="73" y="7"/>
                      <a:pt x="71" y="5"/>
                    </a:cubicBezTo>
                    <a:cubicBezTo>
                      <a:pt x="70" y="3"/>
                      <a:pt x="71" y="2"/>
                      <a:pt x="72" y="3"/>
                    </a:cubicBezTo>
                    <a:cubicBezTo>
                      <a:pt x="71" y="1"/>
                      <a:pt x="71" y="3"/>
                      <a:pt x="70" y="1"/>
                    </a:cubicBezTo>
                    <a:cubicBezTo>
                      <a:pt x="70" y="1"/>
                      <a:pt x="70" y="3"/>
                      <a:pt x="70" y="3"/>
                    </a:cubicBezTo>
                    <a:cubicBezTo>
                      <a:pt x="71" y="4"/>
                      <a:pt x="71" y="4"/>
                      <a:pt x="71" y="5"/>
                    </a:cubicBezTo>
                    <a:cubicBezTo>
                      <a:pt x="72" y="8"/>
                      <a:pt x="70" y="4"/>
                      <a:pt x="70" y="4"/>
                    </a:cubicBezTo>
                    <a:cubicBezTo>
                      <a:pt x="69" y="3"/>
                      <a:pt x="69" y="3"/>
                      <a:pt x="69" y="3"/>
                    </a:cubicBezTo>
                    <a:cubicBezTo>
                      <a:pt x="69" y="3"/>
                      <a:pt x="69" y="4"/>
                      <a:pt x="69" y="4"/>
                    </a:cubicBezTo>
                    <a:cubicBezTo>
                      <a:pt x="67" y="2"/>
                      <a:pt x="69" y="4"/>
                      <a:pt x="68" y="2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66" y="0"/>
                      <a:pt x="68" y="2"/>
                      <a:pt x="67" y="2"/>
                    </a:cubicBezTo>
                    <a:cubicBezTo>
                      <a:pt x="67" y="1"/>
                      <a:pt x="67" y="1"/>
                      <a:pt x="67" y="1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68" y="3"/>
                      <a:pt x="69" y="4"/>
                      <a:pt x="69" y="4"/>
                    </a:cubicBezTo>
                    <a:cubicBezTo>
                      <a:pt x="70" y="7"/>
                      <a:pt x="69" y="4"/>
                      <a:pt x="69" y="5"/>
                    </a:cubicBezTo>
                    <a:cubicBezTo>
                      <a:pt x="69" y="7"/>
                      <a:pt x="69" y="5"/>
                      <a:pt x="70" y="6"/>
                    </a:cubicBezTo>
                    <a:cubicBezTo>
                      <a:pt x="71" y="8"/>
                      <a:pt x="70" y="8"/>
                      <a:pt x="70" y="8"/>
                    </a:cubicBezTo>
                    <a:cubicBezTo>
                      <a:pt x="70" y="9"/>
                      <a:pt x="69" y="7"/>
                      <a:pt x="68" y="6"/>
                    </a:cubicBezTo>
                    <a:cubicBezTo>
                      <a:pt x="68" y="6"/>
                      <a:pt x="68" y="5"/>
                      <a:pt x="69" y="6"/>
                    </a:cubicBezTo>
                    <a:cubicBezTo>
                      <a:pt x="68" y="4"/>
                      <a:pt x="67" y="3"/>
                      <a:pt x="66" y="2"/>
                    </a:cubicBezTo>
                    <a:cubicBezTo>
                      <a:pt x="65" y="1"/>
                      <a:pt x="67" y="4"/>
                      <a:pt x="67" y="4"/>
                    </a:cubicBezTo>
                    <a:cubicBezTo>
                      <a:pt x="67" y="3"/>
                      <a:pt x="68" y="5"/>
                      <a:pt x="68" y="6"/>
                    </a:cubicBezTo>
                    <a:cubicBezTo>
                      <a:pt x="70" y="10"/>
                      <a:pt x="66" y="3"/>
                      <a:pt x="66" y="4"/>
                    </a:cubicBezTo>
                    <a:cubicBezTo>
                      <a:pt x="68" y="6"/>
                      <a:pt x="67" y="8"/>
                      <a:pt x="70" y="10"/>
                    </a:cubicBezTo>
                    <a:cubicBezTo>
                      <a:pt x="70" y="11"/>
                      <a:pt x="70" y="12"/>
                      <a:pt x="70" y="12"/>
                    </a:cubicBezTo>
                    <a:cubicBezTo>
                      <a:pt x="69" y="10"/>
                      <a:pt x="69" y="10"/>
                      <a:pt x="68" y="8"/>
                    </a:cubicBezTo>
                    <a:cubicBezTo>
                      <a:pt x="68" y="9"/>
                      <a:pt x="68" y="9"/>
                      <a:pt x="68" y="9"/>
                    </a:cubicBezTo>
                    <a:cubicBezTo>
                      <a:pt x="66" y="6"/>
                      <a:pt x="66" y="6"/>
                      <a:pt x="66" y="6"/>
                    </a:cubicBezTo>
                    <a:cubicBezTo>
                      <a:pt x="64" y="3"/>
                      <a:pt x="64" y="3"/>
                      <a:pt x="64" y="3"/>
                    </a:cubicBezTo>
                    <a:cubicBezTo>
                      <a:pt x="64" y="4"/>
                      <a:pt x="65" y="5"/>
                      <a:pt x="65" y="6"/>
                    </a:cubicBezTo>
                    <a:cubicBezTo>
                      <a:pt x="64" y="5"/>
                      <a:pt x="64" y="4"/>
                      <a:pt x="64" y="4"/>
                    </a:cubicBezTo>
                    <a:cubicBezTo>
                      <a:pt x="64" y="5"/>
                      <a:pt x="65" y="7"/>
                      <a:pt x="65" y="7"/>
                    </a:cubicBezTo>
                    <a:cubicBezTo>
                      <a:pt x="65" y="7"/>
                      <a:pt x="64" y="6"/>
                      <a:pt x="63" y="5"/>
                    </a:cubicBezTo>
                    <a:cubicBezTo>
                      <a:pt x="63" y="4"/>
                      <a:pt x="63" y="4"/>
                      <a:pt x="63" y="4"/>
                    </a:cubicBezTo>
                    <a:cubicBezTo>
                      <a:pt x="63" y="5"/>
                      <a:pt x="62" y="3"/>
                      <a:pt x="62" y="4"/>
                    </a:cubicBezTo>
                    <a:cubicBezTo>
                      <a:pt x="63" y="5"/>
                      <a:pt x="64" y="6"/>
                      <a:pt x="65" y="8"/>
                    </a:cubicBezTo>
                    <a:cubicBezTo>
                      <a:pt x="65" y="8"/>
                      <a:pt x="64" y="7"/>
                      <a:pt x="64" y="7"/>
                    </a:cubicBezTo>
                    <a:cubicBezTo>
                      <a:pt x="63" y="6"/>
                      <a:pt x="63" y="6"/>
                      <a:pt x="63" y="6"/>
                    </a:cubicBezTo>
                    <a:cubicBezTo>
                      <a:pt x="63" y="7"/>
                      <a:pt x="62" y="4"/>
                      <a:pt x="62" y="5"/>
                    </a:cubicBezTo>
                    <a:cubicBezTo>
                      <a:pt x="62" y="6"/>
                      <a:pt x="62" y="6"/>
                      <a:pt x="62" y="6"/>
                    </a:cubicBezTo>
                    <a:cubicBezTo>
                      <a:pt x="62" y="6"/>
                      <a:pt x="62" y="5"/>
                      <a:pt x="61" y="5"/>
                    </a:cubicBezTo>
                    <a:cubicBezTo>
                      <a:pt x="62" y="6"/>
                      <a:pt x="62" y="6"/>
                      <a:pt x="62" y="6"/>
                    </a:cubicBezTo>
                    <a:cubicBezTo>
                      <a:pt x="61" y="5"/>
                      <a:pt x="61" y="5"/>
                      <a:pt x="61" y="5"/>
                    </a:cubicBezTo>
                    <a:cubicBezTo>
                      <a:pt x="62" y="6"/>
                      <a:pt x="63" y="8"/>
                      <a:pt x="61" y="6"/>
                    </a:cubicBezTo>
                    <a:cubicBezTo>
                      <a:pt x="63" y="8"/>
                      <a:pt x="61" y="6"/>
                      <a:pt x="62" y="7"/>
                    </a:cubicBezTo>
                    <a:cubicBezTo>
                      <a:pt x="64" y="9"/>
                      <a:pt x="63" y="9"/>
                      <a:pt x="63" y="9"/>
                    </a:cubicBezTo>
                    <a:cubicBezTo>
                      <a:pt x="62" y="7"/>
                      <a:pt x="63" y="9"/>
                      <a:pt x="63" y="9"/>
                    </a:cubicBezTo>
                    <a:cubicBezTo>
                      <a:pt x="61" y="8"/>
                      <a:pt x="61" y="8"/>
                      <a:pt x="61" y="8"/>
                    </a:cubicBezTo>
                    <a:cubicBezTo>
                      <a:pt x="62" y="9"/>
                      <a:pt x="62" y="9"/>
                      <a:pt x="62" y="9"/>
                    </a:cubicBezTo>
                    <a:cubicBezTo>
                      <a:pt x="60" y="6"/>
                      <a:pt x="62" y="10"/>
                      <a:pt x="61" y="10"/>
                    </a:cubicBezTo>
                    <a:cubicBezTo>
                      <a:pt x="61" y="9"/>
                      <a:pt x="60" y="7"/>
                      <a:pt x="60" y="7"/>
                    </a:cubicBezTo>
                    <a:cubicBezTo>
                      <a:pt x="61" y="9"/>
                      <a:pt x="61" y="10"/>
                      <a:pt x="62" y="11"/>
                    </a:cubicBezTo>
                    <a:cubicBezTo>
                      <a:pt x="61" y="11"/>
                      <a:pt x="60" y="9"/>
                      <a:pt x="59" y="7"/>
                    </a:cubicBezTo>
                    <a:cubicBezTo>
                      <a:pt x="60" y="9"/>
                      <a:pt x="58" y="7"/>
                      <a:pt x="59" y="9"/>
                    </a:cubicBezTo>
                    <a:cubicBezTo>
                      <a:pt x="60" y="9"/>
                      <a:pt x="60" y="10"/>
                      <a:pt x="61" y="11"/>
                    </a:cubicBezTo>
                    <a:cubicBezTo>
                      <a:pt x="61" y="11"/>
                      <a:pt x="60" y="10"/>
                      <a:pt x="60" y="10"/>
                    </a:cubicBezTo>
                    <a:cubicBezTo>
                      <a:pt x="60" y="10"/>
                      <a:pt x="61" y="12"/>
                      <a:pt x="61" y="12"/>
                    </a:cubicBezTo>
                    <a:cubicBezTo>
                      <a:pt x="61" y="12"/>
                      <a:pt x="62" y="14"/>
                      <a:pt x="61" y="13"/>
                    </a:cubicBezTo>
                    <a:cubicBezTo>
                      <a:pt x="60" y="12"/>
                      <a:pt x="61" y="12"/>
                      <a:pt x="60" y="11"/>
                    </a:cubicBezTo>
                    <a:cubicBezTo>
                      <a:pt x="60" y="11"/>
                      <a:pt x="62" y="15"/>
                      <a:pt x="62" y="15"/>
                    </a:cubicBezTo>
                    <a:cubicBezTo>
                      <a:pt x="63" y="16"/>
                      <a:pt x="65" y="18"/>
                      <a:pt x="65" y="19"/>
                    </a:cubicBezTo>
                    <a:cubicBezTo>
                      <a:pt x="64" y="19"/>
                      <a:pt x="65" y="18"/>
                      <a:pt x="63" y="17"/>
                    </a:cubicBezTo>
                    <a:cubicBezTo>
                      <a:pt x="63" y="17"/>
                      <a:pt x="63" y="17"/>
                      <a:pt x="63" y="17"/>
                    </a:cubicBezTo>
                    <a:cubicBezTo>
                      <a:pt x="61" y="15"/>
                      <a:pt x="61" y="13"/>
                      <a:pt x="59" y="11"/>
                    </a:cubicBezTo>
                    <a:cubicBezTo>
                      <a:pt x="60" y="12"/>
                      <a:pt x="60" y="12"/>
                      <a:pt x="60" y="12"/>
                    </a:cubicBezTo>
                    <a:cubicBezTo>
                      <a:pt x="59" y="12"/>
                      <a:pt x="58" y="10"/>
                      <a:pt x="58" y="10"/>
                    </a:cubicBezTo>
                    <a:cubicBezTo>
                      <a:pt x="59" y="12"/>
                      <a:pt x="57" y="11"/>
                      <a:pt x="58" y="11"/>
                    </a:cubicBezTo>
                    <a:cubicBezTo>
                      <a:pt x="59" y="12"/>
                      <a:pt x="58" y="11"/>
                      <a:pt x="58" y="12"/>
                    </a:cubicBezTo>
                    <a:cubicBezTo>
                      <a:pt x="58" y="12"/>
                      <a:pt x="60" y="14"/>
                      <a:pt x="59" y="14"/>
                    </a:cubicBezTo>
                    <a:cubicBezTo>
                      <a:pt x="57" y="11"/>
                      <a:pt x="57" y="11"/>
                      <a:pt x="57" y="11"/>
                    </a:cubicBezTo>
                    <a:cubicBezTo>
                      <a:pt x="56" y="11"/>
                      <a:pt x="58" y="13"/>
                      <a:pt x="57" y="12"/>
                    </a:cubicBezTo>
                    <a:cubicBezTo>
                      <a:pt x="57" y="12"/>
                      <a:pt x="57" y="12"/>
                      <a:pt x="57" y="12"/>
                    </a:cubicBezTo>
                    <a:cubicBezTo>
                      <a:pt x="56" y="12"/>
                      <a:pt x="55" y="13"/>
                      <a:pt x="57" y="17"/>
                    </a:cubicBezTo>
                    <a:cubicBezTo>
                      <a:pt x="56" y="16"/>
                      <a:pt x="55" y="16"/>
                      <a:pt x="54" y="15"/>
                    </a:cubicBezTo>
                    <a:cubicBezTo>
                      <a:pt x="55" y="16"/>
                      <a:pt x="55" y="17"/>
                      <a:pt x="55" y="17"/>
                    </a:cubicBezTo>
                    <a:cubicBezTo>
                      <a:pt x="54" y="16"/>
                      <a:pt x="54" y="16"/>
                      <a:pt x="54" y="16"/>
                    </a:cubicBezTo>
                    <a:cubicBezTo>
                      <a:pt x="53" y="15"/>
                      <a:pt x="54" y="17"/>
                      <a:pt x="54" y="18"/>
                    </a:cubicBezTo>
                    <a:cubicBezTo>
                      <a:pt x="53" y="17"/>
                      <a:pt x="53" y="17"/>
                      <a:pt x="53" y="17"/>
                    </a:cubicBezTo>
                    <a:cubicBezTo>
                      <a:pt x="52" y="16"/>
                      <a:pt x="54" y="18"/>
                      <a:pt x="54" y="18"/>
                    </a:cubicBezTo>
                    <a:cubicBezTo>
                      <a:pt x="53" y="17"/>
                      <a:pt x="53" y="17"/>
                      <a:pt x="53" y="17"/>
                    </a:cubicBezTo>
                    <a:cubicBezTo>
                      <a:pt x="54" y="18"/>
                      <a:pt x="54" y="18"/>
                      <a:pt x="54" y="18"/>
                    </a:cubicBezTo>
                    <a:cubicBezTo>
                      <a:pt x="54" y="19"/>
                      <a:pt x="53" y="19"/>
                      <a:pt x="52" y="17"/>
                    </a:cubicBezTo>
                    <a:cubicBezTo>
                      <a:pt x="53" y="18"/>
                      <a:pt x="53" y="18"/>
                      <a:pt x="53" y="18"/>
                    </a:cubicBezTo>
                    <a:cubicBezTo>
                      <a:pt x="52" y="18"/>
                      <a:pt x="51" y="18"/>
                      <a:pt x="51" y="19"/>
                    </a:cubicBezTo>
                    <a:cubicBezTo>
                      <a:pt x="52" y="19"/>
                      <a:pt x="52" y="20"/>
                      <a:pt x="53" y="21"/>
                    </a:cubicBezTo>
                    <a:cubicBezTo>
                      <a:pt x="55" y="22"/>
                      <a:pt x="53" y="20"/>
                      <a:pt x="54" y="22"/>
                    </a:cubicBezTo>
                    <a:cubicBezTo>
                      <a:pt x="53" y="21"/>
                      <a:pt x="52" y="20"/>
                      <a:pt x="52" y="20"/>
                    </a:cubicBezTo>
                    <a:cubicBezTo>
                      <a:pt x="49" y="18"/>
                      <a:pt x="50" y="21"/>
                      <a:pt x="50" y="20"/>
                    </a:cubicBezTo>
                    <a:cubicBezTo>
                      <a:pt x="50" y="21"/>
                      <a:pt x="50" y="21"/>
                      <a:pt x="50" y="21"/>
                    </a:cubicBezTo>
                    <a:cubicBezTo>
                      <a:pt x="48" y="20"/>
                      <a:pt x="50" y="22"/>
                      <a:pt x="48" y="22"/>
                    </a:cubicBezTo>
                    <a:cubicBezTo>
                      <a:pt x="49" y="22"/>
                      <a:pt x="51" y="25"/>
                      <a:pt x="51" y="25"/>
                    </a:cubicBezTo>
                    <a:cubicBezTo>
                      <a:pt x="52" y="26"/>
                      <a:pt x="49" y="23"/>
                      <a:pt x="48" y="22"/>
                    </a:cubicBezTo>
                    <a:cubicBezTo>
                      <a:pt x="48" y="23"/>
                      <a:pt x="48" y="23"/>
                      <a:pt x="48" y="23"/>
                    </a:cubicBezTo>
                    <a:cubicBezTo>
                      <a:pt x="48" y="23"/>
                      <a:pt x="48" y="23"/>
                      <a:pt x="48" y="23"/>
                    </a:cubicBezTo>
                    <a:cubicBezTo>
                      <a:pt x="48" y="24"/>
                      <a:pt x="49" y="25"/>
                      <a:pt x="48" y="24"/>
                    </a:cubicBezTo>
                    <a:cubicBezTo>
                      <a:pt x="48" y="24"/>
                      <a:pt x="48" y="24"/>
                      <a:pt x="48" y="24"/>
                    </a:cubicBezTo>
                    <a:cubicBezTo>
                      <a:pt x="48" y="24"/>
                      <a:pt x="47" y="23"/>
                      <a:pt x="47" y="23"/>
                    </a:cubicBezTo>
                    <a:cubicBezTo>
                      <a:pt x="48" y="25"/>
                      <a:pt x="47" y="24"/>
                      <a:pt x="48" y="25"/>
                    </a:cubicBezTo>
                    <a:cubicBezTo>
                      <a:pt x="47" y="25"/>
                      <a:pt x="47" y="25"/>
                      <a:pt x="47" y="25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47" y="26"/>
                      <a:pt x="47" y="26"/>
                      <a:pt x="47" y="26"/>
                    </a:cubicBezTo>
                    <a:cubicBezTo>
                      <a:pt x="46" y="24"/>
                      <a:pt x="46" y="24"/>
                      <a:pt x="46" y="24"/>
                    </a:cubicBezTo>
                    <a:cubicBezTo>
                      <a:pt x="45" y="24"/>
                      <a:pt x="47" y="25"/>
                      <a:pt x="47" y="26"/>
                    </a:cubicBezTo>
                    <a:cubicBezTo>
                      <a:pt x="48" y="27"/>
                      <a:pt x="47" y="26"/>
                      <a:pt x="46" y="26"/>
                    </a:cubicBezTo>
                    <a:cubicBezTo>
                      <a:pt x="46" y="25"/>
                      <a:pt x="47" y="26"/>
                      <a:pt x="47" y="25"/>
                    </a:cubicBezTo>
                    <a:cubicBezTo>
                      <a:pt x="46" y="24"/>
                      <a:pt x="46" y="25"/>
                      <a:pt x="46" y="25"/>
                    </a:cubicBezTo>
                    <a:cubicBezTo>
                      <a:pt x="46" y="25"/>
                      <a:pt x="47" y="26"/>
                      <a:pt x="46" y="26"/>
                    </a:cubicBezTo>
                    <a:cubicBezTo>
                      <a:pt x="46" y="26"/>
                      <a:pt x="46" y="26"/>
                      <a:pt x="45" y="25"/>
                    </a:cubicBezTo>
                    <a:cubicBezTo>
                      <a:pt x="46" y="26"/>
                      <a:pt x="45" y="26"/>
                      <a:pt x="46" y="27"/>
                    </a:cubicBezTo>
                    <a:cubicBezTo>
                      <a:pt x="46" y="27"/>
                      <a:pt x="47" y="27"/>
                      <a:pt x="47" y="28"/>
                    </a:cubicBezTo>
                    <a:cubicBezTo>
                      <a:pt x="47" y="28"/>
                      <a:pt x="47" y="28"/>
                      <a:pt x="47" y="28"/>
                    </a:cubicBezTo>
                    <a:cubicBezTo>
                      <a:pt x="47" y="27"/>
                      <a:pt x="47" y="27"/>
                      <a:pt x="47" y="27"/>
                    </a:cubicBezTo>
                    <a:cubicBezTo>
                      <a:pt x="47" y="28"/>
                      <a:pt x="46" y="28"/>
                      <a:pt x="47" y="29"/>
                    </a:cubicBezTo>
                    <a:cubicBezTo>
                      <a:pt x="46" y="27"/>
                      <a:pt x="46" y="27"/>
                      <a:pt x="46" y="27"/>
                    </a:cubicBezTo>
                    <a:cubicBezTo>
                      <a:pt x="47" y="28"/>
                      <a:pt x="46" y="28"/>
                      <a:pt x="46" y="29"/>
                    </a:cubicBezTo>
                    <a:cubicBezTo>
                      <a:pt x="45" y="27"/>
                      <a:pt x="44" y="26"/>
                      <a:pt x="44" y="26"/>
                    </a:cubicBezTo>
                    <a:cubicBezTo>
                      <a:pt x="44" y="27"/>
                      <a:pt x="44" y="27"/>
                      <a:pt x="44" y="27"/>
                    </a:cubicBezTo>
                    <a:cubicBezTo>
                      <a:pt x="44" y="28"/>
                      <a:pt x="44" y="27"/>
                      <a:pt x="43" y="27"/>
                    </a:cubicBezTo>
                    <a:cubicBezTo>
                      <a:pt x="42" y="26"/>
                      <a:pt x="46" y="31"/>
                      <a:pt x="45" y="30"/>
                    </a:cubicBezTo>
                    <a:cubicBezTo>
                      <a:pt x="44" y="28"/>
                      <a:pt x="43" y="28"/>
                      <a:pt x="43" y="28"/>
                    </a:cubicBezTo>
                    <a:cubicBezTo>
                      <a:pt x="43" y="29"/>
                      <a:pt x="43" y="29"/>
                      <a:pt x="43" y="29"/>
                    </a:cubicBezTo>
                    <a:cubicBezTo>
                      <a:pt x="44" y="29"/>
                      <a:pt x="42" y="28"/>
                      <a:pt x="44" y="28"/>
                    </a:cubicBezTo>
                    <a:cubicBezTo>
                      <a:pt x="44" y="29"/>
                      <a:pt x="44" y="29"/>
                      <a:pt x="44" y="30"/>
                    </a:cubicBezTo>
                    <a:cubicBezTo>
                      <a:pt x="41" y="27"/>
                      <a:pt x="42" y="30"/>
                      <a:pt x="40" y="29"/>
                    </a:cubicBezTo>
                    <a:cubicBezTo>
                      <a:pt x="42" y="30"/>
                      <a:pt x="41" y="29"/>
                      <a:pt x="41" y="30"/>
                    </a:cubicBezTo>
                    <a:cubicBezTo>
                      <a:pt x="39" y="28"/>
                      <a:pt x="41" y="31"/>
                      <a:pt x="40" y="30"/>
                    </a:cubicBezTo>
                    <a:cubicBezTo>
                      <a:pt x="42" y="32"/>
                      <a:pt x="42" y="32"/>
                      <a:pt x="42" y="32"/>
                    </a:cubicBezTo>
                    <a:cubicBezTo>
                      <a:pt x="40" y="31"/>
                      <a:pt x="44" y="35"/>
                      <a:pt x="41" y="33"/>
                    </a:cubicBezTo>
                    <a:cubicBezTo>
                      <a:pt x="40" y="31"/>
                      <a:pt x="40" y="31"/>
                      <a:pt x="40" y="31"/>
                    </a:cubicBezTo>
                    <a:cubicBezTo>
                      <a:pt x="38" y="29"/>
                      <a:pt x="41" y="33"/>
                      <a:pt x="39" y="31"/>
                    </a:cubicBezTo>
                    <a:cubicBezTo>
                      <a:pt x="39" y="32"/>
                      <a:pt x="40" y="33"/>
                      <a:pt x="41" y="34"/>
                    </a:cubicBezTo>
                    <a:cubicBezTo>
                      <a:pt x="40" y="33"/>
                      <a:pt x="39" y="33"/>
                      <a:pt x="38" y="32"/>
                    </a:cubicBezTo>
                    <a:cubicBezTo>
                      <a:pt x="39" y="33"/>
                      <a:pt x="39" y="33"/>
                      <a:pt x="38" y="33"/>
                    </a:cubicBezTo>
                    <a:cubicBezTo>
                      <a:pt x="38" y="32"/>
                      <a:pt x="38" y="32"/>
                      <a:pt x="38" y="32"/>
                    </a:cubicBezTo>
                    <a:cubicBezTo>
                      <a:pt x="37" y="32"/>
                      <a:pt x="38" y="33"/>
                      <a:pt x="38" y="33"/>
                    </a:cubicBezTo>
                    <a:cubicBezTo>
                      <a:pt x="37" y="32"/>
                      <a:pt x="37" y="33"/>
                      <a:pt x="36" y="33"/>
                    </a:cubicBezTo>
                    <a:cubicBezTo>
                      <a:pt x="37" y="35"/>
                      <a:pt x="35" y="32"/>
                      <a:pt x="37" y="35"/>
                    </a:cubicBezTo>
                    <a:cubicBezTo>
                      <a:pt x="36" y="34"/>
                      <a:pt x="36" y="34"/>
                      <a:pt x="36" y="34"/>
                    </a:cubicBezTo>
                    <a:cubicBezTo>
                      <a:pt x="37" y="35"/>
                      <a:pt x="38" y="36"/>
                      <a:pt x="38" y="37"/>
                    </a:cubicBezTo>
                    <a:cubicBezTo>
                      <a:pt x="36" y="35"/>
                      <a:pt x="36" y="35"/>
                      <a:pt x="36" y="35"/>
                    </a:cubicBezTo>
                    <a:cubicBezTo>
                      <a:pt x="35" y="33"/>
                      <a:pt x="36" y="35"/>
                      <a:pt x="35" y="34"/>
                    </a:cubicBezTo>
                    <a:cubicBezTo>
                      <a:pt x="36" y="35"/>
                      <a:pt x="35" y="34"/>
                      <a:pt x="36" y="35"/>
                    </a:cubicBezTo>
                    <a:cubicBezTo>
                      <a:pt x="36" y="36"/>
                      <a:pt x="36" y="36"/>
                      <a:pt x="36" y="36"/>
                    </a:cubicBezTo>
                    <a:cubicBezTo>
                      <a:pt x="36" y="37"/>
                      <a:pt x="36" y="37"/>
                      <a:pt x="36" y="37"/>
                    </a:cubicBezTo>
                    <a:cubicBezTo>
                      <a:pt x="36" y="38"/>
                      <a:pt x="35" y="36"/>
                      <a:pt x="35" y="36"/>
                    </a:cubicBezTo>
                    <a:cubicBezTo>
                      <a:pt x="34" y="35"/>
                      <a:pt x="34" y="36"/>
                      <a:pt x="35" y="36"/>
                    </a:cubicBezTo>
                    <a:cubicBezTo>
                      <a:pt x="35" y="36"/>
                      <a:pt x="35" y="36"/>
                      <a:pt x="35" y="37"/>
                    </a:cubicBezTo>
                    <a:cubicBezTo>
                      <a:pt x="35" y="36"/>
                      <a:pt x="35" y="36"/>
                      <a:pt x="35" y="36"/>
                    </a:cubicBezTo>
                    <a:cubicBezTo>
                      <a:pt x="35" y="36"/>
                      <a:pt x="35" y="36"/>
                      <a:pt x="35" y="37"/>
                    </a:cubicBezTo>
                    <a:cubicBezTo>
                      <a:pt x="35" y="36"/>
                      <a:pt x="35" y="36"/>
                      <a:pt x="34" y="36"/>
                    </a:cubicBezTo>
                    <a:cubicBezTo>
                      <a:pt x="34" y="36"/>
                      <a:pt x="34" y="36"/>
                      <a:pt x="35" y="36"/>
                    </a:cubicBezTo>
                    <a:cubicBezTo>
                      <a:pt x="34" y="36"/>
                      <a:pt x="34" y="36"/>
                      <a:pt x="34" y="36"/>
                    </a:cubicBezTo>
                    <a:cubicBezTo>
                      <a:pt x="34" y="36"/>
                      <a:pt x="34" y="36"/>
                      <a:pt x="34" y="36"/>
                    </a:cubicBezTo>
                    <a:cubicBezTo>
                      <a:pt x="34" y="36"/>
                      <a:pt x="34" y="36"/>
                      <a:pt x="34" y="36"/>
                    </a:cubicBezTo>
                    <a:cubicBezTo>
                      <a:pt x="33" y="35"/>
                      <a:pt x="33" y="35"/>
                      <a:pt x="33" y="35"/>
                    </a:cubicBezTo>
                    <a:cubicBezTo>
                      <a:pt x="33" y="35"/>
                      <a:pt x="33" y="36"/>
                      <a:pt x="34" y="37"/>
                    </a:cubicBezTo>
                    <a:cubicBezTo>
                      <a:pt x="32" y="36"/>
                      <a:pt x="33" y="38"/>
                      <a:pt x="33" y="39"/>
                    </a:cubicBezTo>
                    <a:cubicBezTo>
                      <a:pt x="33" y="39"/>
                      <a:pt x="32" y="38"/>
                      <a:pt x="33" y="38"/>
                    </a:cubicBezTo>
                    <a:cubicBezTo>
                      <a:pt x="33" y="39"/>
                      <a:pt x="33" y="40"/>
                      <a:pt x="33" y="39"/>
                    </a:cubicBezTo>
                    <a:cubicBezTo>
                      <a:pt x="33" y="40"/>
                      <a:pt x="32" y="38"/>
                      <a:pt x="32" y="38"/>
                    </a:cubicBezTo>
                    <a:cubicBezTo>
                      <a:pt x="31" y="38"/>
                      <a:pt x="33" y="40"/>
                      <a:pt x="32" y="40"/>
                    </a:cubicBezTo>
                    <a:cubicBezTo>
                      <a:pt x="30" y="38"/>
                      <a:pt x="33" y="42"/>
                      <a:pt x="31" y="41"/>
                    </a:cubicBezTo>
                    <a:cubicBezTo>
                      <a:pt x="31" y="41"/>
                      <a:pt x="31" y="40"/>
                      <a:pt x="30" y="39"/>
                    </a:cubicBezTo>
                    <a:cubicBezTo>
                      <a:pt x="30" y="40"/>
                      <a:pt x="30" y="41"/>
                      <a:pt x="31" y="43"/>
                    </a:cubicBezTo>
                    <a:cubicBezTo>
                      <a:pt x="30" y="41"/>
                      <a:pt x="30" y="41"/>
                      <a:pt x="30" y="41"/>
                    </a:cubicBezTo>
                    <a:cubicBezTo>
                      <a:pt x="30" y="41"/>
                      <a:pt x="30" y="42"/>
                      <a:pt x="31" y="43"/>
                    </a:cubicBezTo>
                    <a:cubicBezTo>
                      <a:pt x="32" y="44"/>
                      <a:pt x="32" y="45"/>
                      <a:pt x="32" y="45"/>
                    </a:cubicBezTo>
                    <a:cubicBezTo>
                      <a:pt x="32" y="45"/>
                      <a:pt x="32" y="45"/>
                      <a:pt x="32" y="45"/>
                    </a:cubicBezTo>
                    <a:cubicBezTo>
                      <a:pt x="32" y="46"/>
                      <a:pt x="32" y="46"/>
                      <a:pt x="32" y="46"/>
                    </a:cubicBezTo>
                    <a:cubicBezTo>
                      <a:pt x="31" y="45"/>
                      <a:pt x="31" y="45"/>
                      <a:pt x="31" y="45"/>
                    </a:cubicBezTo>
                    <a:cubicBezTo>
                      <a:pt x="29" y="43"/>
                      <a:pt x="29" y="44"/>
                      <a:pt x="29" y="44"/>
                    </a:cubicBezTo>
                    <a:cubicBezTo>
                      <a:pt x="30" y="45"/>
                      <a:pt x="30" y="45"/>
                      <a:pt x="30" y="45"/>
                    </a:cubicBezTo>
                    <a:cubicBezTo>
                      <a:pt x="30" y="46"/>
                      <a:pt x="29" y="44"/>
                      <a:pt x="29" y="44"/>
                    </a:cubicBezTo>
                    <a:cubicBezTo>
                      <a:pt x="31" y="48"/>
                      <a:pt x="31" y="48"/>
                      <a:pt x="31" y="48"/>
                    </a:cubicBezTo>
                    <a:cubicBezTo>
                      <a:pt x="31" y="48"/>
                      <a:pt x="30" y="47"/>
                      <a:pt x="29" y="46"/>
                    </a:cubicBezTo>
                    <a:cubicBezTo>
                      <a:pt x="29" y="46"/>
                      <a:pt x="31" y="49"/>
                      <a:pt x="31" y="50"/>
                    </a:cubicBezTo>
                    <a:cubicBezTo>
                      <a:pt x="31" y="50"/>
                      <a:pt x="31" y="51"/>
                      <a:pt x="31" y="51"/>
                    </a:cubicBezTo>
                    <a:cubicBezTo>
                      <a:pt x="30" y="50"/>
                      <a:pt x="31" y="51"/>
                      <a:pt x="31" y="51"/>
                    </a:cubicBezTo>
                    <a:cubicBezTo>
                      <a:pt x="30" y="50"/>
                      <a:pt x="30" y="50"/>
                      <a:pt x="30" y="50"/>
                    </a:cubicBezTo>
                    <a:cubicBezTo>
                      <a:pt x="30" y="49"/>
                      <a:pt x="28" y="48"/>
                      <a:pt x="28" y="47"/>
                    </a:cubicBezTo>
                    <a:cubicBezTo>
                      <a:pt x="28" y="48"/>
                      <a:pt x="27" y="47"/>
                      <a:pt x="26" y="47"/>
                    </a:cubicBezTo>
                    <a:cubicBezTo>
                      <a:pt x="28" y="49"/>
                      <a:pt x="27" y="49"/>
                      <a:pt x="28" y="51"/>
                    </a:cubicBezTo>
                    <a:cubicBezTo>
                      <a:pt x="28" y="51"/>
                      <a:pt x="27" y="49"/>
                      <a:pt x="26" y="49"/>
                    </a:cubicBezTo>
                    <a:cubicBezTo>
                      <a:pt x="27" y="50"/>
                      <a:pt x="26" y="50"/>
                      <a:pt x="25" y="50"/>
                    </a:cubicBezTo>
                    <a:cubicBezTo>
                      <a:pt x="25" y="50"/>
                      <a:pt x="25" y="50"/>
                      <a:pt x="25" y="50"/>
                    </a:cubicBezTo>
                    <a:cubicBezTo>
                      <a:pt x="25" y="51"/>
                      <a:pt x="24" y="51"/>
                      <a:pt x="25" y="53"/>
                    </a:cubicBezTo>
                    <a:cubicBezTo>
                      <a:pt x="25" y="52"/>
                      <a:pt x="25" y="52"/>
                      <a:pt x="25" y="52"/>
                    </a:cubicBezTo>
                    <a:cubicBezTo>
                      <a:pt x="24" y="51"/>
                      <a:pt x="27" y="54"/>
                      <a:pt x="25" y="53"/>
                    </a:cubicBezTo>
                    <a:cubicBezTo>
                      <a:pt x="25" y="52"/>
                      <a:pt x="25" y="52"/>
                      <a:pt x="25" y="52"/>
                    </a:cubicBezTo>
                    <a:cubicBezTo>
                      <a:pt x="25" y="53"/>
                      <a:pt x="23" y="52"/>
                      <a:pt x="24" y="54"/>
                    </a:cubicBezTo>
                    <a:cubicBezTo>
                      <a:pt x="24" y="53"/>
                      <a:pt x="24" y="53"/>
                      <a:pt x="24" y="53"/>
                    </a:cubicBezTo>
                    <a:cubicBezTo>
                      <a:pt x="24" y="53"/>
                      <a:pt x="23" y="53"/>
                      <a:pt x="24" y="55"/>
                    </a:cubicBezTo>
                    <a:cubicBezTo>
                      <a:pt x="23" y="53"/>
                      <a:pt x="23" y="53"/>
                      <a:pt x="23" y="53"/>
                    </a:cubicBezTo>
                    <a:cubicBezTo>
                      <a:pt x="22" y="52"/>
                      <a:pt x="24" y="55"/>
                      <a:pt x="23" y="55"/>
                    </a:cubicBezTo>
                    <a:cubicBezTo>
                      <a:pt x="23" y="55"/>
                      <a:pt x="22" y="54"/>
                      <a:pt x="22" y="54"/>
                    </a:cubicBezTo>
                    <a:cubicBezTo>
                      <a:pt x="23" y="55"/>
                      <a:pt x="22" y="55"/>
                      <a:pt x="23" y="55"/>
                    </a:cubicBezTo>
                    <a:cubicBezTo>
                      <a:pt x="21" y="54"/>
                      <a:pt x="21" y="54"/>
                      <a:pt x="21" y="54"/>
                    </a:cubicBezTo>
                    <a:cubicBezTo>
                      <a:pt x="20" y="55"/>
                      <a:pt x="18" y="56"/>
                      <a:pt x="18" y="59"/>
                    </a:cubicBezTo>
                    <a:cubicBezTo>
                      <a:pt x="16" y="57"/>
                      <a:pt x="17" y="57"/>
                      <a:pt x="16" y="56"/>
                    </a:cubicBezTo>
                    <a:cubicBezTo>
                      <a:pt x="18" y="58"/>
                      <a:pt x="16" y="57"/>
                      <a:pt x="16" y="58"/>
                    </a:cubicBezTo>
                    <a:cubicBezTo>
                      <a:pt x="16" y="57"/>
                      <a:pt x="16" y="57"/>
                      <a:pt x="16" y="57"/>
                    </a:cubicBezTo>
                    <a:cubicBezTo>
                      <a:pt x="16" y="58"/>
                      <a:pt x="15" y="57"/>
                      <a:pt x="16" y="58"/>
                    </a:cubicBezTo>
                    <a:cubicBezTo>
                      <a:pt x="16" y="58"/>
                      <a:pt x="16" y="58"/>
                      <a:pt x="16" y="58"/>
                    </a:cubicBezTo>
                    <a:cubicBezTo>
                      <a:pt x="17" y="59"/>
                      <a:pt x="14" y="56"/>
                      <a:pt x="15" y="59"/>
                    </a:cubicBezTo>
                    <a:cubicBezTo>
                      <a:pt x="14" y="57"/>
                      <a:pt x="14" y="57"/>
                      <a:pt x="14" y="57"/>
                    </a:cubicBezTo>
                    <a:cubicBezTo>
                      <a:pt x="16" y="60"/>
                      <a:pt x="13" y="57"/>
                      <a:pt x="15" y="59"/>
                    </a:cubicBezTo>
                    <a:cubicBezTo>
                      <a:pt x="14" y="59"/>
                      <a:pt x="14" y="59"/>
                      <a:pt x="14" y="59"/>
                    </a:cubicBezTo>
                    <a:cubicBezTo>
                      <a:pt x="13" y="58"/>
                      <a:pt x="15" y="61"/>
                      <a:pt x="14" y="60"/>
                    </a:cubicBezTo>
                    <a:cubicBezTo>
                      <a:pt x="14" y="60"/>
                      <a:pt x="14" y="61"/>
                      <a:pt x="15" y="63"/>
                    </a:cubicBezTo>
                    <a:cubicBezTo>
                      <a:pt x="14" y="60"/>
                      <a:pt x="14" y="60"/>
                      <a:pt x="14" y="60"/>
                    </a:cubicBezTo>
                    <a:cubicBezTo>
                      <a:pt x="13" y="62"/>
                      <a:pt x="12" y="63"/>
                      <a:pt x="13" y="65"/>
                    </a:cubicBezTo>
                    <a:cubicBezTo>
                      <a:pt x="12" y="65"/>
                      <a:pt x="12" y="65"/>
                      <a:pt x="12" y="65"/>
                    </a:cubicBezTo>
                    <a:cubicBezTo>
                      <a:pt x="13" y="67"/>
                      <a:pt x="9" y="64"/>
                      <a:pt x="12" y="67"/>
                    </a:cubicBezTo>
                    <a:cubicBezTo>
                      <a:pt x="13" y="69"/>
                      <a:pt x="13" y="69"/>
                      <a:pt x="13" y="69"/>
                    </a:cubicBezTo>
                    <a:cubicBezTo>
                      <a:pt x="11" y="67"/>
                      <a:pt x="11" y="67"/>
                      <a:pt x="11" y="67"/>
                    </a:cubicBezTo>
                    <a:cubicBezTo>
                      <a:pt x="11" y="68"/>
                      <a:pt x="10" y="68"/>
                      <a:pt x="11" y="69"/>
                    </a:cubicBezTo>
                    <a:cubicBezTo>
                      <a:pt x="10" y="68"/>
                      <a:pt x="10" y="68"/>
                      <a:pt x="10" y="68"/>
                    </a:cubicBezTo>
                    <a:cubicBezTo>
                      <a:pt x="10" y="68"/>
                      <a:pt x="11" y="70"/>
                      <a:pt x="11" y="70"/>
                    </a:cubicBezTo>
                    <a:cubicBezTo>
                      <a:pt x="10" y="69"/>
                      <a:pt x="10" y="69"/>
                      <a:pt x="10" y="69"/>
                    </a:cubicBezTo>
                    <a:cubicBezTo>
                      <a:pt x="7" y="68"/>
                      <a:pt x="4" y="67"/>
                      <a:pt x="5" y="71"/>
                    </a:cubicBezTo>
                    <a:cubicBezTo>
                      <a:pt x="5" y="72"/>
                      <a:pt x="3" y="70"/>
                      <a:pt x="3" y="70"/>
                    </a:cubicBezTo>
                    <a:cubicBezTo>
                      <a:pt x="5" y="73"/>
                      <a:pt x="0" y="70"/>
                      <a:pt x="2" y="75"/>
                    </a:cubicBezTo>
                    <a:cubicBezTo>
                      <a:pt x="2" y="77"/>
                      <a:pt x="6" y="82"/>
                      <a:pt x="6" y="82"/>
                    </a:cubicBezTo>
                    <a:cubicBezTo>
                      <a:pt x="7" y="78"/>
                      <a:pt x="10" y="79"/>
                      <a:pt x="14" y="80"/>
                    </a:cubicBezTo>
                    <a:cubicBezTo>
                      <a:pt x="14" y="79"/>
                      <a:pt x="14" y="77"/>
                      <a:pt x="15" y="78"/>
                    </a:cubicBezTo>
                    <a:cubicBezTo>
                      <a:pt x="18" y="75"/>
                      <a:pt x="23" y="77"/>
                      <a:pt x="24" y="73"/>
                    </a:cubicBezTo>
                    <a:cubicBezTo>
                      <a:pt x="23" y="73"/>
                      <a:pt x="23" y="72"/>
                      <a:pt x="23" y="71"/>
                    </a:cubicBezTo>
                    <a:cubicBezTo>
                      <a:pt x="23" y="72"/>
                      <a:pt x="23" y="72"/>
                      <a:pt x="23" y="72"/>
                    </a:cubicBezTo>
                    <a:cubicBezTo>
                      <a:pt x="22" y="71"/>
                      <a:pt x="22" y="71"/>
                      <a:pt x="22" y="71"/>
                    </a:cubicBezTo>
                    <a:cubicBezTo>
                      <a:pt x="23" y="70"/>
                      <a:pt x="24" y="72"/>
                      <a:pt x="24" y="72"/>
                    </a:cubicBezTo>
                    <a:cubicBezTo>
                      <a:pt x="25" y="71"/>
                      <a:pt x="25" y="70"/>
                      <a:pt x="26" y="70"/>
                    </a:cubicBezTo>
                    <a:cubicBezTo>
                      <a:pt x="25" y="68"/>
                      <a:pt x="27" y="69"/>
                      <a:pt x="25" y="67"/>
                    </a:cubicBezTo>
                    <a:cubicBezTo>
                      <a:pt x="26" y="68"/>
                      <a:pt x="26" y="68"/>
                      <a:pt x="26" y="68"/>
                    </a:cubicBezTo>
                    <a:cubicBezTo>
                      <a:pt x="26" y="67"/>
                      <a:pt x="26" y="67"/>
                      <a:pt x="28" y="68"/>
                    </a:cubicBezTo>
                    <a:cubicBezTo>
                      <a:pt x="32" y="68"/>
                      <a:pt x="33" y="64"/>
                      <a:pt x="36" y="63"/>
                    </a:cubicBezTo>
                    <a:cubicBezTo>
                      <a:pt x="39" y="60"/>
                      <a:pt x="40" y="57"/>
                      <a:pt x="43" y="54"/>
                    </a:cubicBezTo>
                    <a:cubicBezTo>
                      <a:pt x="41" y="51"/>
                      <a:pt x="42" y="52"/>
                      <a:pt x="41" y="49"/>
                    </a:cubicBezTo>
                    <a:cubicBezTo>
                      <a:pt x="42" y="50"/>
                      <a:pt x="42" y="50"/>
                      <a:pt x="42" y="50"/>
                    </a:cubicBezTo>
                    <a:cubicBezTo>
                      <a:pt x="41" y="48"/>
                      <a:pt x="42" y="49"/>
                      <a:pt x="44" y="50"/>
                    </a:cubicBezTo>
                    <a:cubicBezTo>
                      <a:pt x="43" y="49"/>
                      <a:pt x="44" y="50"/>
                      <a:pt x="42" y="48"/>
                    </a:cubicBezTo>
                    <a:cubicBezTo>
                      <a:pt x="41" y="47"/>
                      <a:pt x="44" y="50"/>
                      <a:pt x="44" y="49"/>
                    </a:cubicBezTo>
                    <a:cubicBezTo>
                      <a:pt x="45" y="50"/>
                      <a:pt x="43" y="48"/>
                      <a:pt x="44" y="49"/>
                    </a:cubicBezTo>
                    <a:cubicBezTo>
                      <a:pt x="43" y="46"/>
                      <a:pt x="44" y="50"/>
                      <a:pt x="47" y="50"/>
                    </a:cubicBezTo>
                    <a:cubicBezTo>
                      <a:pt x="47" y="49"/>
                      <a:pt x="47" y="46"/>
                      <a:pt x="49" y="46"/>
                    </a:cubicBezTo>
                    <a:cubicBezTo>
                      <a:pt x="49" y="46"/>
                      <a:pt x="48" y="45"/>
                      <a:pt x="48" y="45"/>
                    </a:cubicBezTo>
                    <a:cubicBezTo>
                      <a:pt x="50" y="47"/>
                      <a:pt x="48" y="44"/>
                      <a:pt x="49" y="45"/>
                    </a:cubicBezTo>
                    <a:cubicBezTo>
                      <a:pt x="50" y="46"/>
                      <a:pt x="50" y="46"/>
                      <a:pt x="50" y="46"/>
                    </a:cubicBezTo>
                    <a:cubicBezTo>
                      <a:pt x="51" y="46"/>
                      <a:pt x="50" y="45"/>
                      <a:pt x="52" y="45"/>
                    </a:cubicBezTo>
                    <a:cubicBezTo>
                      <a:pt x="51" y="44"/>
                      <a:pt x="54" y="45"/>
                      <a:pt x="53" y="44"/>
                    </a:cubicBezTo>
                    <a:cubicBezTo>
                      <a:pt x="54" y="45"/>
                      <a:pt x="54" y="44"/>
                      <a:pt x="54" y="45"/>
                    </a:cubicBezTo>
                    <a:cubicBezTo>
                      <a:pt x="52" y="42"/>
                      <a:pt x="56" y="45"/>
                      <a:pt x="55" y="43"/>
                    </a:cubicBezTo>
                    <a:cubicBezTo>
                      <a:pt x="55" y="43"/>
                      <a:pt x="55" y="43"/>
                      <a:pt x="55" y="43"/>
                    </a:cubicBezTo>
                    <a:cubicBezTo>
                      <a:pt x="56" y="42"/>
                      <a:pt x="58" y="42"/>
                      <a:pt x="58" y="39"/>
                    </a:cubicBezTo>
                    <a:cubicBezTo>
                      <a:pt x="59" y="38"/>
                      <a:pt x="62" y="40"/>
                      <a:pt x="62" y="38"/>
                    </a:cubicBezTo>
                    <a:cubicBezTo>
                      <a:pt x="61" y="37"/>
                      <a:pt x="61" y="37"/>
                      <a:pt x="61" y="37"/>
                    </a:cubicBezTo>
                    <a:cubicBezTo>
                      <a:pt x="61" y="36"/>
                      <a:pt x="62" y="37"/>
                      <a:pt x="62" y="38"/>
                    </a:cubicBezTo>
                    <a:cubicBezTo>
                      <a:pt x="61" y="36"/>
                      <a:pt x="63" y="37"/>
                      <a:pt x="64" y="37"/>
                    </a:cubicBezTo>
                    <a:cubicBezTo>
                      <a:pt x="63" y="36"/>
                      <a:pt x="63" y="36"/>
                      <a:pt x="63" y="35"/>
                    </a:cubicBezTo>
                    <a:cubicBezTo>
                      <a:pt x="66" y="36"/>
                      <a:pt x="63" y="33"/>
                      <a:pt x="66" y="34"/>
                    </a:cubicBezTo>
                    <a:cubicBezTo>
                      <a:pt x="63" y="32"/>
                      <a:pt x="65" y="33"/>
                      <a:pt x="64" y="32"/>
                    </a:cubicBezTo>
                    <a:cubicBezTo>
                      <a:pt x="64" y="32"/>
                      <a:pt x="65" y="33"/>
                      <a:pt x="65" y="33"/>
                    </a:cubicBezTo>
                    <a:cubicBezTo>
                      <a:pt x="66" y="33"/>
                      <a:pt x="66" y="32"/>
                      <a:pt x="67" y="33"/>
                    </a:cubicBezTo>
                    <a:cubicBezTo>
                      <a:pt x="67" y="32"/>
                      <a:pt x="66" y="31"/>
                      <a:pt x="66" y="31"/>
                    </a:cubicBezTo>
                    <a:cubicBezTo>
                      <a:pt x="68" y="33"/>
                      <a:pt x="67" y="31"/>
                      <a:pt x="68" y="31"/>
                    </a:cubicBezTo>
                    <a:cubicBezTo>
                      <a:pt x="66" y="29"/>
                      <a:pt x="66" y="28"/>
                      <a:pt x="66" y="28"/>
                    </a:cubicBezTo>
                    <a:cubicBezTo>
                      <a:pt x="68" y="31"/>
                      <a:pt x="68" y="31"/>
                      <a:pt x="68" y="31"/>
                    </a:cubicBezTo>
                    <a:cubicBezTo>
                      <a:pt x="68" y="29"/>
                      <a:pt x="71" y="30"/>
                      <a:pt x="70" y="27"/>
                    </a:cubicBezTo>
                    <a:cubicBezTo>
                      <a:pt x="71" y="28"/>
                      <a:pt x="71" y="28"/>
                      <a:pt x="71" y="28"/>
                    </a:cubicBezTo>
                    <a:cubicBezTo>
                      <a:pt x="71" y="25"/>
                      <a:pt x="73" y="26"/>
                      <a:pt x="72" y="23"/>
                    </a:cubicBezTo>
                    <a:cubicBezTo>
                      <a:pt x="73" y="23"/>
                      <a:pt x="73" y="24"/>
                      <a:pt x="74" y="23"/>
                    </a:cubicBezTo>
                    <a:cubicBezTo>
                      <a:pt x="73" y="22"/>
                      <a:pt x="73" y="22"/>
                      <a:pt x="72" y="20"/>
                    </a:cubicBezTo>
                    <a:cubicBezTo>
                      <a:pt x="72" y="20"/>
                      <a:pt x="73" y="21"/>
                      <a:pt x="74" y="21"/>
                    </a:cubicBezTo>
                    <a:cubicBezTo>
                      <a:pt x="74" y="21"/>
                      <a:pt x="76" y="23"/>
                      <a:pt x="75" y="20"/>
                    </a:cubicBezTo>
                    <a:cubicBezTo>
                      <a:pt x="76" y="21"/>
                      <a:pt x="76" y="21"/>
                      <a:pt x="76" y="21"/>
                    </a:cubicBezTo>
                    <a:cubicBezTo>
                      <a:pt x="76" y="20"/>
                      <a:pt x="75" y="18"/>
                      <a:pt x="76" y="19"/>
                    </a:cubicBezTo>
                    <a:cubicBezTo>
                      <a:pt x="76" y="18"/>
                      <a:pt x="76" y="17"/>
                      <a:pt x="75" y="16"/>
                    </a:cubicBezTo>
                    <a:cubicBezTo>
                      <a:pt x="75" y="16"/>
                      <a:pt x="76" y="18"/>
                      <a:pt x="76" y="17"/>
                    </a:cubicBezTo>
                    <a:cubicBezTo>
                      <a:pt x="77" y="19"/>
                      <a:pt x="77" y="19"/>
                      <a:pt x="77" y="19"/>
                    </a:cubicBezTo>
                    <a:cubicBezTo>
                      <a:pt x="78" y="18"/>
                      <a:pt x="78" y="17"/>
                      <a:pt x="79" y="15"/>
                    </a:cubicBezTo>
                    <a:cubicBezTo>
                      <a:pt x="80" y="17"/>
                      <a:pt x="80" y="15"/>
                      <a:pt x="81" y="15"/>
                    </a:cubicBezTo>
                    <a:cubicBezTo>
                      <a:pt x="81" y="14"/>
                      <a:pt x="82" y="15"/>
                      <a:pt x="81" y="13"/>
                    </a:cubicBezTo>
                    <a:cubicBezTo>
                      <a:pt x="82" y="14"/>
                      <a:pt x="82" y="14"/>
                      <a:pt x="82" y="14"/>
                    </a:cubicBezTo>
                    <a:cubicBezTo>
                      <a:pt x="82" y="14"/>
                      <a:pt x="83" y="13"/>
                      <a:pt x="84" y="14"/>
                    </a:cubicBezTo>
                    <a:cubicBezTo>
                      <a:pt x="84" y="14"/>
                      <a:pt x="83" y="12"/>
                      <a:pt x="83" y="11"/>
                    </a:cubicBezTo>
                    <a:cubicBezTo>
                      <a:pt x="84" y="12"/>
                      <a:pt x="84" y="12"/>
                      <a:pt x="84" y="12"/>
                    </a:cubicBezTo>
                    <a:cubicBezTo>
                      <a:pt x="84" y="11"/>
                      <a:pt x="83" y="10"/>
                      <a:pt x="82" y="8"/>
                    </a:cubicBezTo>
                    <a:cubicBezTo>
                      <a:pt x="83" y="9"/>
                      <a:pt x="82" y="8"/>
                      <a:pt x="83" y="9"/>
                    </a:cubicBezTo>
                    <a:cubicBezTo>
                      <a:pt x="83" y="10"/>
                      <a:pt x="84" y="11"/>
                      <a:pt x="84" y="13"/>
                    </a:cubicBezTo>
                    <a:cubicBezTo>
                      <a:pt x="85" y="13"/>
                      <a:pt x="84" y="10"/>
                      <a:pt x="85" y="11"/>
                    </a:cubicBezTo>
                    <a:cubicBezTo>
                      <a:pt x="86" y="12"/>
                      <a:pt x="86" y="11"/>
                      <a:pt x="85" y="9"/>
                    </a:cubicBezTo>
                    <a:cubicBezTo>
                      <a:pt x="85" y="10"/>
                      <a:pt x="85" y="10"/>
                      <a:pt x="86" y="11"/>
                    </a:cubicBezTo>
                    <a:cubicBezTo>
                      <a:pt x="86" y="11"/>
                      <a:pt x="86" y="11"/>
                      <a:pt x="86" y="10"/>
                    </a:cubicBezTo>
                    <a:cubicBezTo>
                      <a:pt x="86" y="10"/>
                      <a:pt x="85" y="10"/>
                      <a:pt x="85" y="10"/>
                    </a:cubicBezTo>
                    <a:cubicBezTo>
                      <a:pt x="85" y="9"/>
                      <a:pt x="85" y="8"/>
                      <a:pt x="84" y="7"/>
                    </a:cubicBezTo>
                    <a:cubicBezTo>
                      <a:pt x="84" y="7"/>
                      <a:pt x="84" y="7"/>
                      <a:pt x="84" y="7"/>
                    </a:cubicBezTo>
                    <a:cubicBezTo>
                      <a:pt x="83" y="6"/>
                      <a:pt x="84" y="5"/>
                      <a:pt x="84" y="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4" name="Google Shape;234;p32"/>
              <p:cNvSpPr/>
              <p:nvPr/>
            </p:nvSpPr>
            <p:spPr>
              <a:xfrm>
                <a:off x="3725" y="2268"/>
                <a:ext cx="0" cy="2"/>
              </a:xfrm>
              <a:custGeom>
                <a:rect b="b" l="l" r="r" t="t"/>
                <a:pathLst>
                  <a:path extrusionOk="0" h="1" w="120000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5" name="Google Shape;235;p32"/>
              <p:cNvSpPr/>
              <p:nvPr/>
            </p:nvSpPr>
            <p:spPr>
              <a:xfrm>
                <a:off x="3474" y="2077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6" name="Google Shape;236;p32"/>
              <p:cNvSpPr/>
              <p:nvPr/>
            </p:nvSpPr>
            <p:spPr>
              <a:xfrm>
                <a:off x="3799" y="2608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7" name="Google Shape;237;p32"/>
              <p:cNvSpPr/>
              <p:nvPr/>
            </p:nvSpPr>
            <p:spPr>
              <a:xfrm>
                <a:off x="3470" y="2079"/>
                <a:ext cx="2" cy="3"/>
              </a:xfrm>
              <a:custGeom>
                <a:rect b="b" l="l" r="r" t="t"/>
                <a:pathLst>
                  <a:path extrusionOk="0" h="1" w="1">
                    <a:moveTo>
                      <a:pt x="0" y="1"/>
                    </a:moveTo>
                    <a:cubicBezTo>
                      <a:pt x="0" y="1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8" name="Google Shape;238;p32"/>
              <p:cNvSpPr/>
              <p:nvPr/>
            </p:nvSpPr>
            <p:spPr>
              <a:xfrm>
                <a:off x="3825" y="2764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9" name="Google Shape;239;p32"/>
              <p:cNvSpPr/>
              <p:nvPr/>
            </p:nvSpPr>
            <p:spPr>
              <a:xfrm>
                <a:off x="3466" y="2152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0" name="Google Shape;240;p32"/>
              <p:cNvSpPr/>
              <p:nvPr/>
            </p:nvSpPr>
            <p:spPr>
              <a:xfrm>
                <a:off x="3916" y="2582"/>
                <a:ext cx="0" cy="2"/>
              </a:xfrm>
              <a:custGeom>
                <a:rect b="b" l="l" r="r" t="t"/>
                <a:pathLst>
                  <a:path extrusionOk="0" h="1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" name="Google Shape;241;p32"/>
              <p:cNvSpPr/>
              <p:nvPr/>
            </p:nvSpPr>
            <p:spPr>
              <a:xfrm>
                <a:off x="3899" y="2784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2" name="Google Shape;242;p32"/>
              <p:cNvSpPr/>
              <p:nvPr/>
            </p:nvSpPr>
            <p:spPr>
              <a:xfrm>
                <a:off x="3926" y="2582"/>
                <a:ext cx="3" cy="2"/>
              </a:xfrm>
              <a:custGeom>
                <a:rect b="b" l="l" r="r" t="t"/>
                <a:pathLst>
                  <a:path extrusionOk="0" h="1" w="1">
                    <a:moveTo>
                      <a:pt x="0" y="1"/>
                    </a:moveTo>
                    <a:cubicBezTo>
                      <a:pt x="0" y="1"/>
                      <a:pt x="0" y="1"/>
                      <a:pt x="1" y="1"/>
                    </a:cubicBezTo>
                    <a:cubicBezTo>
                      <a:pt x="1" y="0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3" name="Google Shape;243;p32"/>
              <p:cNvSpPr/>
              <p:nvPr/>
            </p:nvSpPr>
            <p:spPr>
              <a:xfrm>
                <a:off x="3850" y="2688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4" name="Google Shape;244;p32"/>
              <p:cNvSpPr/>
              <p:nvPr/>
            </p:nvSpPr>
            <p:spPr>
              <a:xfrm>
                <a:off x="3926" y="2584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5" name="Google Shape;245;p32"/>
              <p:cNvSpPr/>
              <p:nvPr/>
            </p:nvSpPr>
            <p:spPr>
              <a:xfrm>
                <a:off x="3810" y="2788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6" name="Google Shape;246;p32"/>
              <p:cNvSpPr/>
              <p:nvPr/>
            </p:nvSpPr>
            <p:spPr>
              <a:xfrm>
                <a:off x="3827" y="2270"/>
                <a:ext cx="2" cy="2"/>
              </a:xfrm>
              <a:custGeom>
                <a:rect b="b" l="l" r="r" t="t"/>
                <a:pathLst>
                  <a:path extrusionOk="0" h="1" w="1">
                    <a:moveTo>
                      <a:pt x="1" y="1"/>
                    </a:moveTo>
                    <a:cubicBezTo>
                      <a:pt x="1" y="1"/>
                      <a:pt x="1" y="0"/>
                      <a:pt x="1" y="0"/>
                    </a:cubicBezTo>
                    <a:cubicBezTo>
                      <a:pt x="0" y="0"/>
                      <a:pt x="1" y="0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" name="Google Shape;247;p32"/>
              <p:cNvSpPr/>
              <p:nvPr/>
            </p:nvSpPr>
            <p:spPr>
              <a:xfrm>
                <a:off x="3470" y="2082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8" name="Google Shape;248;p32"/>
              <p:cNvSpPr/>
              <p:nvPr/>
            </p:nvSpPr>
            <p:spPr>
              <a:xfrm>
                <a:off x="4497" y="2332"/>
                <a:ext cx="2" cy="4"/>
              </a:xfrm>
              <a:custGeom>
                <a:rect b="b" l="l" r="r" t="t"/>
                <a:pathLst>
                  <a:path extrusionOk="0" h="2" w="1">
                    <a:moveTo>
                      <a:pt x="0" y="2"/>
                    </a:moveTo>
                    <a:cubicBezTo>
                      <a:pt x="0" y="2"/>
                      <a:pt x="1" y="0"/>
                      <a:pt x="0" y="1"/>
                    </a:cubicBezTo>
                    <a:cubicBezTo>
                      <a:pt x="1" y="1"/>
                      <a:pt x="0" y="2"/>
                      <a:pt x="0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9" name="Google Shape;249;p32"/>
              <p:cNvSpPr/>
              <p:nvPr/>
            </p:nvSpPr>
            <p:spPr>
              <a:xfrm>
                <a:off x="4468" y="2319"/>
                <a:ext cx="2" cy="2"/>
              </a:xfrm>
              <a:custGeom>
                <a:rect b="b" l="l" r="r" t="t"/>
                <a:pathLst>
                  <a:path extrusionOk="0" h="2" w="2">
                    <a:moveTo>
                      <a:pt x="2" y="2"/>
                    </a:moveTo>
                    <a:lnTo>
                      <a:pt x="2" y="0"/>
                    </a:lnTo>
                    <a:lnTo>
                      <a:pt x="0" y="2"/>
                    </a:lnTo>
                    <a:lnTo>
                      <a:pt x="2" y="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0" name="Google Shape;250;p32"/>
              <p:cNvSpPr/>
              <p:nvPr/>
            </p:nvSpPr>
            <p:spPr>
              <a:xfrm>
                <a:off x="4451" y="2270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1" name="Google Shape;251;p32"/>
              <p:cNvSpPr/>
              <p:nvPr/>
            </p:nvSpPr>
            <p:spPr>
              <a:xfrm>
                <a:off x="4385" y="2289"/>
                <a:ext cx="0" cy="3"/>
              </a:xfrm>
              <a:custGeom>
                <a:rect b="b" l="l" r="r" t="t"/>
                <a:pathLst>
                  <a:path extrusionOk="0" h="1" w="120000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2" name="Google Shape;252;p32"/>
              <p:cNvSpPr/>
              <p:nvPr/>
            </p:nvSpPr>
            <p:spPr>
              <a:xfrm>
                <a:off x="4381" y="2277"/>
                <a:ext cx="4" cy="2"/>
              </a:xfrm>
              <a:custGeom>
                <a:rect b="b" l="l" r="r" t="t"/>
                <a:pathLst>
                  <a:path extrusionOk="0" h="1" w="2">
                    <a:moveTo>
                      <a:pt x="1" y="1"/>
                    </a:moveTo>
                    <a:cubicBezTo>
                      <a:pt x="0" y="1"/>
                      <a:pt x="1" y="1"/>
                      <a:pt x="1" y="1"/>
                    </a:cubicBezTo>
                    <a:cubicBezTo>
                      <a:pt x="1" y="0"/>
                      <a:pt x="2" y="0"/>
                      <a:pt x="1" y="0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3" name="Google Shape;253;p32"/>
              <p:cNvSpPr/>
              <p:nvPr/>
            </p:nvSpPr>
            <p:spPr>
              <a:xfrm>
                <a:off x="4383" y="2281"/>
                <a:ext cx="4" cy="2"/>
              </a:xfrm>
              <a:custGeom>
                <a:rect b="b" l="l" r="r" t="t"/>
                <a:pathLst>
                  <a:path extrusionOk="0" h="1" w="2">
                    <a:moveTo>
                      <a:pt x="2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0"/>
                      <a:pt x="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4" name="Google Shape;254;p32"/>
              <p:cNvSpPr/>
              <p:nvPr/>
            </p:nvSpPr>
            <p:spPr>
              <a:xfrm>
                <a:off x="4504" y="2328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5" name="Google Shape;255;p32"/>
              <p:cNvSpPr/>
              <p:nvPr/>
            </p:nvSpPr>
            <p:spPr>
              <a:xfrm>
                <a:off x="3602" y="1893"/>
                <a:ext cx="27" cy="2"/>
              </a:xfrm>
              <a:custGeom>
                <a:rect b="b" l="l" r="r" t="t"/>
                <a:pathLst>
                  <a:path extrusionOk="0" h="1" w="13">
                    <a:moveTo>
                      <a:pt x="4" y="1"/>
                    </a:moveTo>
                    <a:cubicBezTo>
                      <a:pt x="4" y="1"/>
                      <a:pt x="5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0" y="0"/>
                      <a:pt x="13" y="1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6" name="Google Shape;256;p32"/>
              <p:cNvSpPr/>
              <p:nvPr/>
            </p:nvSpPr>
            <p:spPr>
              <a:xfrm>
                <a:off x="4495" y="2332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" name="Google Shape;257;p32"/>
              <p:cNvSpPr/>
              <p:nvPr/>
            </p:nvSpPr>
            <p:spPr>
              <a:xfrm>
                <a:off x="4381" y="2277"/>
                <a:ext cx="4" cy="8"/>
              </a:xfrm>
              <a:custGeom>
                <a:rect b="b" l="l" r="r" t="t"/>
                <a:pathLst>
                  <a:path extrusionOk="0" h="4" w="2">
                    <a:moveTo>
                      <a:pt x="2" y="1"/>
                    </a:moveTo>
                    <a:cubicBezTo>
                      <a:pt x="2" y="1"/>
                      <a:pt x="2" y="0"/>
                      <a:pt x="2" y="0"/>
                    </a:cubicBezTo>
                    <a:cubicBezTo>
                      <a:pt x="1" y="1"/>
                      <a:pt x="1" y="1"/>
                      <a:pt x="1" y="2"/>
                    </a:cubicBezTo>
                    <a:cubicBezTo>
                      <a:pt x="1" y="2"/>
                      <a:pt x="0" y="3"/>
                      <a:pt x="1" y="2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3"/>
                      <a:pt x="1" y="1"/>
                      <a:pt x="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" name="Google Shape;258;p32"/>
              <p:cNvSpPr/>
              <p:nvPr/>
            </p:nvSpPr>
            <p:spPr>
              <a:xfrm>
                <a:off x="4519" y="2328"/>
                <a:ext cx="2" cy="2"/>
              </a:xfrm>
              <a:custGeom>
                <a:rect b="b" l="l" r="r" t="t"/>
                <a:pathLst>
                  <a:path extrusionOk="0" h="2" w="2">
                    <a:moveTo>
                      <a:pt x="0" y="2"/>
                    </a:moveTo>
                    <a:lnTo>
                      <a:pt x="0" y="2"/>
                    </a:lnTo>
                    <a:lnTo>
                      <a:pt x="2" y="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9" name="Google Shape;259;p32"/>
              <p:cNvSpPr/>
              <p:nvPr/>
            </p:nvSpPr>
            <p:spPr>
              <a:xfrm>
                <a:off x="4504" y="2325"/>
                <a:ext cx="0" cy="3"/>
              </a:xfrm>
              <a:custGeom>
                <a:rect b="b" l="l" r="r" t="t"/>
                <a:pathLst>
                  <a:path extrusionOk="0" h="1" w="120000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0" name="Google Shape;260;p32"/>
              <p:cNvSpPr/>
              <p:nvPr/>
            </p:nvSpPr>
            <p:spPr>
              <a:xfrm>
                <a:off x="4391" y="2294"/>
                <a:ext cx="4" cy="4"/>
              </a:xfrm>
              <a:custGeom>
                <a:rect b="b" l="l" r="r" t="t"/>
                <a:pathLst>
                  <a:path extrusionOk="0" h="2" w="2">
                    <a:moveTo>
                      <a:pt x="1" y="1"/>
                    </a:moveTo>
                    <a:cubicBezTo>
                      <a:pt x="0" y="2"/>
                      <a:pt x="1" y="1"/>
                      <a:pt x="1" y="1"/>
                    </a:cubicBezTo>
                    <a:cubicBezTo>
                      <a:pt x="2" y="0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1" name="Google Shape;261;p32"/>
              <p:cNvSpPr/>
              <p:nvPr/>
            </p:nvSpPr>
            <p:spPr>
              <a:xfrm>
                <a:off x="4381" y="2281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2" name="Google Shape;262;p32"/>
              <p:cNvSpPr/>
              <p:nvPr/>
            </p:nvSpPr>
            <p:spPr>
              <a:xfrm>
                <a:off x="3332" y="1903"/>
                <a:ext cx="2" cy="7"/>
              </a:xfrm>
              <a:custGeom>
                <a:rect b="b" l="l" r="r" t="t"/>
                <a:pathLst>
                  <a:path extrusionOk="0" h="3" w="1">
                    <a:moveTo>
                      <a:pt x="0" y="3"/>
                    </a:moveTo>
                    <a:cubicBezTo>
                      <a:pt x="0" y="3"/>
                      <a:pt x="0" y="3"/>
                      <a:pt x="1" y="3"/>
                    </a:cubicBezTo>
                    <a:cubicBezTo>
                      <a:pt x="1" y="2"/>
                      <a:pt x="1" y="1"/>
                      <a:pt x="1" y="0"/>
                    </a:cubicBez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3" name="Google Shape;263;p32"/>
              <p:cNvSpPr/>
              <p:nvPr/>
            </p:nvSpPr>
            <p:spPr>
              <a:xfrm>
                <a:off x="3566" y="2372"/>
                <a:ext cx="2" cy="2"/>
              </a:xfrm>
              <a:custGeom>
                <a:rect b="b" l="l" r="r" t="t"/>
                <a:pathLst>
                  <a:path extrusionOk="0" h="1" w="1">
                    <a:moveTo>
                      <a:pt x="1" y="1"/>
                    </a:moveTo>
                    <a:cubicBezTo>
                      <a:pt x="1" y="1"/>
                      <a:pt x="1" y="1"/>
                      <a:pt x="0" y="0"/>
                    </a:cubicBezTo>
                    <a:cubicBezTo>
                      <a:pt x="0" y="1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4" name="Google Shape;264;p32"/>
              <p:cNvSpPr/>
              <p:nvPr/>
            </p:nvSpPr>
            <p:spPr>
              <a:xfrm>
                <a:off x="3474" y="2073"/>
                <a:ext cx="0" cy="2"/>
              </a:xfrm>
              <a:custGeom>
                <a:rect b="b" l="l" r="r" t="t"/>
                <a:pathLst>
                  <a:path extrusionOk="0" h="1" w="120000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5" name="Google Shape;265;p32"/>
              <p:cNvSpPr/>
              <p:nvPr/>
            </p:nvSpPr>
            <p:spPr>
              <a:xfrm>
                <a:off x="4060" y="1568"/>
                <a:ext cx="2" cy="3"/>
              </a:xfrm>
              <a:custGeom>
                <a:rect b="b" l="l" r="r" t="t"/>
                <a:pathLst>
                  <a:path extrusionOk="0" h="1" w="1">
                    <a:moveTo>
                      <a:pt x="1" y="1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1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6" name="Google Shape;266;p32"/>
              <p:cNvSpPr/>
              <p:nvPr/>
            </p:nvSpPr>
            <p:spPr>
              <a:xfrm>
                <a:off x="3472" y="2073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7" name="Google Shape;267;p32"/>
              <p:cNvSpPr/>
              <p:nvPr/>
            </p:nvSpPr>
            <p:spPr>
              <a:xfrm>
                <a:off x="3474" y="2073"/>
                <a:ext cx="0" cy="2"/>
              </a:xfrm>
              <a:custGeom>
                <a:rect b="b" l="l" r="r" t="t"/>
                <a:pathLst>
                  <a:path extrusionOk="0" h="1" w="120000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8" name="Google Shape;268;p32"/>
              <p:cNvSpPr/>
              <p:nvPr/>
            </p:nvSpPr>
            <p:spPr>
              <a:xfrm>
                <a:off x="3702" y="1530"/>
                <a:ext cx="4" cy="2"/>
              </a:xfrm>
              <a:custGeom>
                <a:rect b="b" l="l" r="r" t="t"/>
                <a:pathLst>
                  <a:path extrusionOk="0" h="1" w="2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0"/>
                      <a:pt x="2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9" name="Google Shape;269;p32"/>
              <p:cNvSpPr/>
              <p:nvPr/>
            </p:nvSpPr>
            <p:spPr>
              <a:xfrm>
                <a:off x="3421" y="2084"/>
                <a:ext cx="17" cy="15"/>
              </a:xfrm>
              <a:custGeom>
                <a:rect b="b" l="l" r="r" t="t"/>
                <a:pathLst>
                  <a:path extrusionOk="0" h="7" w="8">
                    <a:moveTo>
                      <a:pt x="2" y="5"/>
                    </a:moveTo>
                    <a:cubicBezTo>
                      <a:pt x="8" y="0"/>
                      <a:pt x="0" y="7"/>
                      <a:pt x="4" y="2"/>
                    </a:cubicBezTo>
                    <a:cubicBezTo>
                      <a:pt x="2" y="3"/>
                      <a:pt x="2" y="4"/>
                      <a:pt x="2" y="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0" name="Google Shape;270;p32"/>
              <p:cNvSpPr/>
              <p:nvPr/>
            </p:nvSpPr>
            <p:spPr>
              <a:xfrm>
                <a:off x="4381" y="2247"/>
                <a:ext cx="2" cy="4"/>
              </a:xfrm>
              <a:custGeom>
                <a:rect b="b" l="l" r="r" t="t"/>
                <a:pathLst>
                  <a:path extrusionOk="0" h="2" w="1">
                    <a:moveTo>
                      <a:pt x="0" y="1"/>
                    </a:moveTo>
                    <a:cubicBezTo>
                      <a:pt x="0" y="2"/>
                      <a:pt x="0" y="0"/>
                      <a:pt x="1" y="0"/>
                    </a:cubicBezTo>
                    <a:cubicBezTo>
                      <a:pt x="1" y="0"/>
                      <a:pt x="1" y="0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1" name="Google Shape;271;p32"/>
              <p:cNvSpPr/>
              <p:nvPr/>
            </p:nvSpPr>
            <p:spPr>
              <a:xfrm>
                <a:off x="4381" y="2247"/>
                <a:ext cx="2" cy="6"/>
              </a:xfrm>
              <a:custGeom>
                <a:rect b="b" l="l" r="r" t="t"/>
                <a:pathLst>
                  <a:path extrusionOk="0" h="3" w="1">
                    <a:moveTo>
                      <a:pt x="1" y="0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1" y="2"/>
                      <a:pt x="1" y="1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2" name="Google Shape;272;p32"/>
              <p:cNvSpPr/>
              <p:nvPr/>
            </p:nvSpPr>
            <p:spPr>
              <a:xfrm>
                <a:off x="3914" y="1532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3" name="Google Shape;273;p32"/>
              <p:cNvSpPr/>
              <p:nvPr/>
            </p:nvSpPr>
            <p:spPr>
              <a:xfrm>
                <a:off x="3317" y="1492"/>
                <a:ext cx="1065" cy="1219"/>
              </a:xfrm>
              <a:custGeom>
                <a:rect b="b" l="l" r="r" t="t"/>
                <a:pathLst>
                  <a:path extrusionOk="0" h="575" w="501">
                    <a:moveTo>
                      <a:pt x="463" y="118"/>
                    </a:moveTo>
                    <a:cubicBezTo>
                      <a:pt x="439" y="74"/>
                      <a:pt x="402" y="38"/>
                      <a:pt x="355" y="17"/>
                    </a:cubicBezTo>
                    <a:cubicBezTo>
                      <a:pt x="347" y="17"/>
                      <a:pt x="337" y="12"/>
                      <a:pt x="328" y="12"/>
                    </a:cubicBezTo>
                    <a:cubicBezTo>
                      <a:pt x="328" y="11"/>
                      <a:pt x="328" y="11"/>
                      <a:pt x="328" y="11"/>
                    </a:cubicBezTo>
                    <a:cubicBezTo>
                      <a:pt x="320" y="11"/>
                      <a:pt x="319" y="8"/>
                      <a:pt x="310" y="5"/>
                    </a:cubicBezTo>
                    <a:cubicBezTo>
                      <a:pt x="309" y="7"/>
                      <a:pt x="306" y="5"/>
                      <a:pt x="307" y="7"/>
                    </a:cubicBezTo>
                    <a:cubicBezTo>
                      <a:pt x="303" y="8"/>
                      <a:pt x="301" y="3"/>
                      <a:pt x="296" y="4"/>
                    </a:cubicBezTo>
                    <a:cubicBezTo>
                      <a:pt x="296" y="3"/>
                      <a:pt x="296" y="5"/>
                      <a:pt x="295" y="4"/>
                    </a:cubicBezTo>
                    <a:cubicBezTo>
                      <a:pt x="282" y="5"/>
                      <a:pt x="298" y="3"/>
                      <a:pt x="282" y="0"/>
                    </a:cubicBezTo>
                    <a:cubicBezTo>
                      <a:pt x="259" y="0"/>
                      <a:pt x="236" y="5"/>
                      <a:pt x="215" y="9"/>
                    </a:cubicBezTo>
                    <a:cubicBezTo>
                      <a:pt x="216" y="9"/>
                      <a:pt x="217" y="10"/>
                      <a:pt x="215" y="11"/>
                    </a:cubicBezTo>
                    <a:cubicBezTo>
                      <a:pt x="212" y="8"/>
                      <a:pt x="208" y="13"/>
                      <a:pt x="204" y="13"/>
                    </a:cubicBezTo>
                    <a:cubicBezTo>
                      <a:pt x="204" y="12"/>
                      <a:pt x="206" y="12"/>
                      <a:pt x="207" y="11"/>
                    </a:cubicBezTo>
                    <a:cubicBezTo>
                      <a:pt x="197" y="13"/>
                      <a:pt x="190" y="17"/>
                      <a:pt x="181" y="19"/>
                    </a:cubicBezTo>
                    <a:cubicBezTo>
                      <a:pt x="173" y="24"/>
                      <a:pt x="163" y="25"/>
                      <a:pt x="158" y="29"/>
                    </a:cubicBezTo>
                    <a:cubicBezTo>
                      <a:pt x="159" y="27"/>
                      <a:pt x="154" y="30"/>
                      <a:pt x="152" y="30"/>
                    </a:cubicBezTo>
                    <a:cubicBezTo>
                      <a:pt x="148" y="37"/>
                      <a:pt x="136" y="37"/>
                      <a:pt x="131" y="43"/>
                    </a:cubicBezTo>
                    <a:cubicBezTo>
                      <a:pt x="130" y="42"/>
                      <a:pt x="130" y="42"/>
                      <a:pt x="130" y="42"/>
                    </a:cubicBezTo>
                    <a:cubicBezTo>
                      <a:pt x="110" y="54"/>
                      <a:pt x="88" y="68"/>
                      <a:pt x="70" y="87"/>
                    </a:cubicBezTo>
                    <a:cubicBezTo>
                      <a:pt x="59" y="96"/>
                      <a:pt x="48" y="108"/>
                      <a:pt x="39" y="121"/>
                    </a:cubicBezTo>
                    <a:cubicBezTo>
                      <a:pt x="38" y="123"/>
                      <a:pt x="40" y="122"/>
                      <a:pt x="39" y="124"/>
                    </a:cubicBezTo>
                    <a:cubicBezTo>
                      <a:pt x="37" y="127"/>
                      <a:pt x="38" y="123"/>
                      <a:pt x="37" y="124"/>
                    </a:cubicBezTo>
                    <a:cubicBezTo>
                      <a:pt x="34" y="132"/>
                      <a:pt x="28" y="140"/>
                      <a:pt x="23" y="148"/>
                    </a:cubicBezTo>
                    <a:cubicBezTo>
                      <a:pt x="23" y="150"/>
                      <a:pt x="22" y="152"/>
                      <a:pt x="23" y="152"/>
                    </a:cubicBezTo>
                    <a:cubicBezTo>
                      <a:pt x="17" y="161"/>
                      <a:pt x="14" y="176"/>
                      <a:pt x="9" y="185"/>
                    </a:cubicBezTo>
                    <a:cubicBezTo>
                      <a:pt x="14" y="183"/>
                      <a:pt x="10" y="192"/>
                      <a:pt x="10" y="196"/>
                    </a:cubicBezTo>
                    <a:cubicBezTo>
                      <a:pt x="9" y="198"/>
                      <a:pt x="8" y="198"/>
                      <a:pt x="8" y="197"/>
                    </a:cubicBezTo>
                    <a:cubicBezTo>
                      <a:pt x="6" y="205"/>
                      <a:pt x="5" y="209"/>
                      <a:pt x="3" y="219"/>
                    </a:cubicBezTo>
                    <a:cubicBezTo>
                      <a:pt x="2" y="223"/>
                      <a:pt x="4" y="225"/>
                      <a:pt x="3" y="230"/>
                    </a:cubicBezTo>
                    <a:cubicBezTo>
                      <a:pt x="0" y="233"/>
                      <a:pt x="1" y="241"/>
                      <a:pt x="0" y="247"/>
                    </a:cubicBezTo>
                    <a:cubicBezTo>
                      <a:pt x="2" y="245"/>
                      <a:pt x="4" y="252"/>
                      <a:pt x="3" y="257"/>
                    </a:cubicBezTo>
                    <a:cubicBezTo>
                      <a:pt x="0" y="256"/>
                      <a:pt x="0" y="256"/>
                      <a:pt x="0" y="256"/>
                    </a:cubicBezTo>
                    <a:cubicBezTo>
                      <a:pt x="1" y="272"/>
                      <a:pt x="0" y="297"/>
                      <a:pt x="9" y="316"/>
                    </a:cubicBezTo>
                    <a:cubicBezTo>
                      <a:pt x="8" y="318"/>
                      <a:pt x="8" y="318"/>
                      <a:pt x="8" y="318"/>
                    </a:cubicBezTo>
                    <a:cubicBezTo>
                      <a:pt x="17" y="337"/>
                      <a:pt x="25" y="356"/>
                      <a:pt x="39" y="370"/>
                    </a:cubicBezTo>
                    <a:cubicBezTo>
                      <a:pt x="42" y="375"/>
                      <a:pt x="47" y="381"/>
                      <a:pt x="50" y="385"/>
                    </a:cubicBezTo>
                    <a:cubicBezTo>
                      <a:pt x="56" y="390"/>
                      <a:pt x="58" y="391"/>
                      <a:pt x="63" y="393"/>
                    </a:cubicBezTo>
                    <a:cubicBezTo>
                      <a:pt x="65" y="395"/>
                      <a:pt x="65" y="397"/>
                      <a:pt x="65" y="398"/>
                    </a:cubicBezTo>
                    <a:cubicBezTo>
                      <a:pt x="71" y="405"/>
                      <a:pt x="76" y="411"/>
                      <a:pt x="83" y="414"/>
                    </a:cubicBezTo>
                    <a:cubicBezTo>
                      <a:pt x="83" y="415"/>
                      <a:pt x="83" y="415"/>
                      <a:pt x="83" y="415"/>
                    </a:cubicBezTo>
                    <a:cubicBezTo>
                      <a:pt x="89" y="419"/>
                      <a:pt x="98" y="423"/>
                      <a:pt x="104" y="429"/>
                    </a:cubicBezTo>
                    <a:cubicBezTo>
                      <a:pt x="106" y="429"/>
                      <a:pt x="113" y="433"/>
                      <a:pt x="111" y="430"/>
                    </a:cubicBezTo>
                    <a:cubicBezTo>
                      <a:pt x="114" y="431"/>
                      <a:pt x="111" y="433"/>
                      <a:pt x="115" y="433"/>
                    </a:cubicBezTo>
                    <a:cubicBezTo>
                      <a:pt x="111" y="433"/>
                      <a:pt x="111" y="433"/>
                      <a:pt x="111" y="433"/>
                    </a:cubicBezTo>
                    <a:cubicBezTo>
                      <a:pt x="125" y="443"/>
                      <a:pt x="138" y="450"/>
                      <a:pt x="152" y="459"/>
                    </a:cubicBezTo>
                    <a:cubicBezTo>
                      <a:pt x="154" y="464"/>
                      <a:pt x="165" y="469"/>
                      <a:pt x="170" y="476"/>
                    </a:cubicBezTo>
                    <a:cubicBezTo>
                      <a:pt x="175" y="479"/>
                      <a:pt x="180" y="487"/>
                      <a:pt x="185" y="489"/>
                    </a:cubicBezTo>
                    <a:cubicBezTo>
                      <a:pt x="184" y="490"/>
                      <a:pt x="184" y="490"/>
                      <a:pt x="184" y="490"/>
                    </a:cubicBezTo>
                    <a:cubicBezTo>
                      <a:pt x="188" y="495"/>
                      <a:pt x="194" y="503"/>
                      <a:pt x="196" y="512"/>
                    </a:cubicBezTo>
                    <a:cubicBezTo>
                      <a:pt x="198" y="518"/>
                      <a:pt x="200" y="517"/>
                      <a:pt x="202" y="521"/>
                    </a:cubicBezTo>
                    <a:cubicBezTo>
                      <a:pt x="201" y="521"/>
                      <a:pt x="201" y="521"/>
                      <a:pt x="201" y="521"/>
                    </a:cubicBezTo>
                    <a:cubicBezTo>
                      <a:pt x="203" y="525"/>
                      <a:pt x="206" y="526"/>
                      <a:pt x="207" y="528"/>
                    </a:cubicBezTo>
                    <a:cubicBezTo>
                      <a:pt x="207" y="532"/>
                      <a:pt x="208" y="532"/>
                      <a:pt x="208" y="536"/>
                    </a:cubicBezTo>
                    <a:cubicBezTo>
                      <a:pt x="207" y="532"/>
                      <a:pt x="205" y="530"/>
                      <a:pt x="202" y="528"/>
                    </a:cubicBezTo>
                    <a:cubicBezTo>
                      <a:pt x="203" y="534"/>
                      <a:pt x="207" y="539"/>
                      <a:pt x="206" y="543"/>
                    </a:cubicBezTo>
                    <a:cubicBezTo>
                      <a:pt x="207" y="547"/>
                      <a:pt x="207" y="551"/>
                      <a:pt x="209" y="551"/>
                    </a:cubicBezTo>
                    <a:cubicBezTo>
                      <a:pt x="209" y="552"/>
                      <a:pt x="208" y="555"/>
                      <a:pt x="207" y="552"/>
                    </a:cubicBezTo>
                    <a:cubicBezTo>
                      <a:pt x="208" y="556"/>
                      <a:pt x="208" y="558"/>
                      <a:pt x="209" y="560"/>
                    </a:cubicBezTo>
                    <a:cubicBezTo>
                      <a:pt x="209" y="560"/>
                      <a:pt x="209" y="559"/>
                      <a:pt x="209" y="558"/>
                    </a:cubicBezTo>
                    <a:cubicBezTo>
                      <a:pt x="211" y="560"/>
                      <a:pt x="211" y="563"/>
                      <a:pt x="213" y="562"/>
                    </a:cubicBezTo>
                    <a:cubicBezTo>
                      <a:pt x="212" y="561"/>
                      <a:pt x="212" y="560"/>
                      <a:pt x="212" y="558"/>
                    </a:cubicBezTo>
                    <a:cubicBezTo>
                      <a:pt x="213" y="559"/>
                      <a:pt x="214" y="565"/>
                      <a:pt x="213" y="567"/>
                    </a:cubicBezTo>
                    <a:cubicBezTo>
                      <a:pt x="212" y="569"/>
                      <a:pt x="210" y="563"/>
                      <a:pt x="210" y="566"/>
                    </a:cubicBezTo>
                    <a:cubicBezTo>
                      <a:pt x="213" y="575"/>
                      <a:pt x="213" y="575"/>
                      <a:pt x="213" y="575"/>
                    </a:cubicBezTo>
                    <a:cubicBezTo>
                      <a:pt x="213" y="573"/>
                      <a:pt x="214" y="570"/>
                      <a:pt x="215" y="571"/>
                    </a:cubicBezTo>
                    <a:cubicBezTo>
                      <a:pt x="214" y="567"/>
                      <a:pt x="214" y="567"/>
                      <a:pt x="214" y="567"/>
                    </a:cubicBezTo>
                    <a:cubicBezTo>
                      <a:pt x="215" y="567"/>
                      <a:pt x="215" y="567"/>
                      <a:pt x="215" y="567"/>
                    </a:cubicBezTo>
                    <a:cubicBezTo>
                      <a:pt x="214" y="560"/>
                      <a:pt x="215" y="555"/>
                      <a:pt x="214" y="548"/>
                    </a:cubicBezTo>
                    <a:cubicBezTo>
                      <a:pt x="212" y="551"/>
                      <a:pt x="212" y="551"/>
                      <a:pt x="212" y="551"/>
                    </a:cubicBezTo>
                    <a:cubicBezTo>
                      <a:pt x="212" y="547"/>
                      <a:pt x="209" y="543"/>
                      <a:pt x="210" y="539"/>
                    </a:cubicBezTo>
                    <a:cubicBezTo>
                      <a:pt x="211" y="541"/>
                      <a:pt x="211" y="539"/>
                      <a:pt x="212" y="539"/>
                    </a:cubicBezTo>
                    <a:cubicBezTo>
                      <a:pt x="212" y="538"/>
                      <a:pt x="211" y="537"/>
                      <a:pt x="211" y="536"/>
                    </a:cubicBezTo>
                    <a:cubicBezTo>
                      <a:pt x="214" y="538"/>
                      <a:pt x="214" y="538"/>
                      <a:pt x="214" y="538"/>
                    </a:cubicBezTo>
                    <a:cubicBezTo>
                      <a:pt x="210" y="536"/>
                      <a:pt x="210" y="526"/>
                      <a:pt x="210" y="525"/>
                    </a:cubicBezTo>
                    <a:cubicBezTo>
                      <a:pt x="210" y="525"/>
                      <a:pt x="210" y="525"/>
                      <a:pt x="210" y="525"/>
                    </a:cubicBezTo>
                    <a:cubicBezTo>
                      <a:pt x="209" y="519"/>
                      <a:pt x="209" y="527"/>
                      <a:pt x="208" y="523"/>
                    </a:cubicBezTo>
                    <a:cubicBezTo>
                      <a:pt x="207" y="519"/>
                      <a:pt x="210" y="520"/>
                      <a:pt x="210" y="517"/>
                    </a:cubicBezTo>
                    <a:cubicBezTo>
                      <a:pt x="207" y="511"/>
                      <a:pt x="202" y="501"/>
                      <a:pt x="199" y="494"/>
                    </a:cubicBezTo>
                    <a:cubicBezTo>
                      <a:pt x="196" y="489"/>
                      <a:pt x="191" y="484"/>
                      <a:pt x="186" y="481"/>
                    </a:cubicBezTo>
                    <a:cubicBezTo>
                      <a:pt x="183" y="477"/>
                      <a:pt x="189" y="480"/>
                      <a:pt x="184" y="476"/>
                    </a:cubicBezTo>
                    <a:cubicBezTo>
                      <a:pt x="186" y="476"/>
                      <a:pt x="186" y="475"/>
                      <a:pt x="186" y="474"/>
                    </a:cubicBezTo>
                    <a:cubicBezTo>
                      <a:pt x="185" y="474"/>
                      <a:pt x="179" y="467"/>
                      <a:pt x="181" y="471"/>
                    </a:cubicBezTo>
                    <a:cubicBezTo>
                      <a:pt x="176" y="466"/>
                      <a:pt x="169" y="460"/>
                      <a:pt x="163" y="455"/>
                    </a:cubicBezTo>
                    <a:cubicBezTo>
                      <a:pt x="165" y="457"/>
                      <a:pt x="167" y="456"/>
                      <a:pt x="165" y="454"/>
                    </a:cubicBezTo>
                    <a:cubicBezTo>
                      <a:pt x="162" y="453"/>
                      <a:pt x="156" y="450"/>
                      <a:pt x="151" y="445"/>
                    </a:cubicBezTo>
                    <a:cubicBezTo>
                      <a:pt x="150" y="447"/>
                      <a:pt x="152" y="448"/>
                      <a:pt x="150" y="449"/>
                    </a:cubicBezTo>
                    <a:cubicBezTo>
                      <a:pt x="149" y="449"/>
                      <a:pt x="147" y="449"/>
                      <a:pt x="146" y="447"/>
                    </a:cubicBezTo>
                    <a:cubicBezTo>
                      <a:pt x="147" y="445"/>
                      <a:pt x="148" y="443"/>
                      <a:pt x="144" y="440"/>
                    </a:cubicBezTo>
                    <a:cubicBezTo>
                      <a:pt x="146" y="438"/>
                      <a:pt x="152" y="446"/>
                      <a:pt x="151" y="442"/>
                    </a:cubicBezTo>
                    <a:cubicBezTo>
                      <a:pt x="154" y="442"/>
                      <a:pt x="163" y="448"/>
                      <a:pt x="164" y="451"/>
                    </a:cubicBezTo>
                    <a:cubicBezTo>
                      <a:pt x="170" y="452"/>
                      <a:pt x="161" y="448"/>
                      <a:pt x="163" y="447"/>
                    </a:cubicBezTo>
                    <a:cubicBezTo>
                      <a:pt x="159" y="444"/>
                      <a:pt x="157" y="444"/>
                      <a:pt x="151" y="440"/>
                    </a:cubicBezTo>
                    <a:cubicBezTo>
                      <a:pt x="150" y="440"/>
                      <a:pt x="152" y="442"/>
                      <a:pt x="148" y="441"/>
                    </a:cubicBezTo>
                    <a:cubicBezTo>
                      <a:pt x="142" y="439"/>
                      <a:pt x="143" y="435"/>
                      <a:pt x="141" y="434"/>
                    </a:cubicBezTo>
                    <a:cubicBezTo>
                      <a:pt x="144" y="435"/>
                      <a:pt x="144" y="435"/>
                      <a:pt x="144" y="435"/>
                    </a:cubicBezTo>
                    <a:cubicBezTo>
                      <a:pt x="141" y="432"/>
                      <a:pt x="139" y="432"/>
                      <a:pt x="135" y="430"/>
                    </a:cubicBezTo>
                    <a:cubicBezTo>
                      <a:pt x="136" y="426"/>
                      <a:pt x="142" y="434"/>
                      <a:pt x="144" y="433"/>
                    </a:cubicBezTo>
                    <a:cubicBezTo>
                      <a:pt x="143" y="429"/>
                      <a:pt x="143" y="429"/>
                      <a:pt x="143" y="429"/>
                    </a:cubicBezTo>
                    <a:cubicBezTo>
                      <a:pt x="137" y="425"/>
                      <a:pt x="140" y="430"/>
                      <a:pt x="134" y="425"/>
                    </a:cubicBezTo>
                    <a:cubicBezTo>
                      <a:pt x="135" y="425"/>
                      <a:pt x="135" y="425"/>
                      <a:pt x="135" y="425"/>
                    </a:cubicBezTo>
                    <a:cubicBezTo>
                      <a:pt x="131" y="423"/>
                      <a:pt x="131" y="423"/>
                      <a:pt x="131" y="423"/>
                    </a:cubicBezTo>
                    <a:cubicBezTo>
                      <a:pt x="131" y="424"/>
                      <a:pt x="130" y="426"/>
                      <a:pt x="134" y="428"/>
                    </a:cubicBezTo>
                    <a:cubicBezTo>
                      <a:pt x="130" y="429"/>
                      <a:pt x="131" y="427"/>
                      <a:pt x="125" y="424"/>
                    </a:cubicBezTo>
                    <a:cubicBezTo>
                      <a:pt x="122" y="424"/>
                      <a:pt x="127" y="425"/>
                      <a:pt x="126" y="427"/>
                    </a:cubicBezTo>
                    <a:cubicBezTo>
                      <a:pt x="126" y="428"/>
                      <a:pt x="123" y="426"/>
                      <a:pt x="120" y="425"/>
                    </a:cubicBezTo>
                    <a:cubicBezTo>
                      <a:pt x="116" y="422"/>
                      <a:pt x="119" y="421"/>
                      <a:pt x="118" y="419"/>
                    </a:cubicBezTo>
                    <a:cubicBezTo>
                      <a:pt x="119" y="420"/>
                      <a:pt x="122" y="422"/>
                      <a:pt x="121" y="422"/>
                    </a:cubicBezTo>
                    <a:cubicBezTo>
                      <a:pt x="127" y="424"/>
                      <a:pt x="121" y="418"/>
                      <a:pt x="125" y="419"/>
                    </a:cubicBezTo>
                    <a:cubicBezTo>
                      <a:pt x="122" y="415"/>
                      <a:pt x="121" y="417"/>
                      <a:pt x="118" y="416"/>
                    </a:cubicBezTo>
                    <a:cubicBezTo>
                      <a:pt x="119" y="417"/>
                      <a:pt x="117" y="418"/>
                      <a:pt x="117" y="419"/>
                    </a:cubicBezTo>
                    <a:cubicBezTo>
                      <a:pt x="108" y="418"/>
                      <a:pt x="115" y="413"/>
                      <a:pt x="108" y="409"/>
                    </a:cubicBezTo>
                    <a:cubicBezTo>
                      <a:pt x="108" y="413"/>
                      <a:pt x="98" y="407"/>
                      <a:pt x="100" y="413"/>
                    </a:cubicBezTo>
                    <a:cubicBezTo>
                      <a:pt x="98" y="412"/>
                      <a:pt x="96" y="411"/>
                      <a:pt x="95" y="410"/>
                    </a:cubicBezTo>
                    <a:cubicBezTo>
                      <a:pt x="98" y="409"/>
                      <a:pt x="93" y="407"/>
                      <a:pt x="97" y="407"/>
                    </a:cubicBezTo>
                    <a:cubicBezTo>
                      <a:pt x="95" y="405"/>
                      <a:pt x="95" y="405"/>
                      <a:pt x="95" y="405"/>
                    </a:cubicBezTo>
                    <a:cubicBezTo>
                      <a:pt x="100" y="406"/>
                      <a:pt x="100" y="406"/>
                      <a:pt x="100" y="406"/>
                    </a:cubicBezTo>
                    <a:cubicBezTo>
                      <a:pt x="98" y="403"/>
                      <a:pt x="95" y="399"/>
                      <a:pt x="94" y="397"/>
                    </a:cubicBezTo>
                    <a:cubicBezTo>
                      <a:pt x="91" y="395"/>
                      <a:pt x="94" y="399"/>
                      <a:pt x="90" y="397"/>
                    </a:cubicBezTo>
                    <a:cubicBezTo>
                      <a:pt x="92" y="397"/>
                      <a:pt x="91" y="394"/>
                      <a:pt x="89" y="393"/>
                    </a:cubicBezTo>
                    <a:cubicBezTo>
                      <a:pt x="92" y="396"/>
                      <a:pt x="87" y="395"/>
                      <a:pt x="85" y="394"/>
                    </a:cubicBezTo>
                    <a:cubicBezTo>
                      <a:pt x="82" y="392"/>
                      <a:pt x="81" y="388"/>
                      <a:pt x="81" y="388"/>
                    </a:cubicBezTo>
                    <a:cubicBezTo>
                      <a:pt x="86" y="389"/>
                      <a:pt x="86" y="389"/>
                      <a:pt x="86" y="389"/>
                    </a:cubicBezTo>
                    <a:cubicBezTo>
                      <a:pt x="82" y="388"/>
                      <a:pt x="85" y="388"/>
                      <a:pt x="82" y="386"/>
                    </a:cubicBezTo>
                    <a:cubicBezTo>
                      <a:pt x="81" y="386"/>
                      <a:pt x="78" y="386"/>
                      <a:pt x="77" y="387"/>
                    </a:cubicBezTo>
                    <a:cubicBezTo>
                      <a:pt x="75" y="385"/>
                      <a:pt x="74" y="383"/>
                      <a:pt x="73" y="383"/>
                    </a:cubicBezTo>
                    <a:cubicBezTo>
                      <a:pt x="77" y="384"/>
                      <a:pt x="77" y="384"/>
                      <a:pt x="77" y="384"/>
                    </a:cubicBezTo>
                    <a:cubicBezTo>
                      <a:pt x="73" y="381"/>
                      <a:pt x="79" y="381"/>
                      <a:pt x="74" y="378"/>
                    </a:cubicBezTo>
                    <a:cubicBezTo>
                      <a:pt x="72" y="378"/>
                      <a:pt x="72" y="378"/>
                      <a:pt x="72" y="378"/>
                    </a:cubicBezTo>
                    <a:cubicBezTo>
                      <a:pt x="72" y="377"/>
                      <a:pt x="72" y="376"/>
                      <a:pt x="73" y="377"/>
                    </a:cubicBezTo>
                    <a:cubicBezTo>
                      <a:pt x="71" y="377"/>
                      <a:pt x="69" y="375"/>
                      <a:pt x="68" y="374"/>
                    </a:cubicBezTo>
                    <a:cubicBezTo>
                      <a:pt x="69" y="373"/>
                      <a:pt x="69" y="373"/>
                      <a:pt x="69" y="373"/>
                    </a:cubicBezTo>
                    <a:cubicBezTo>
                      <a:pt x="67" y="372"/>
                      <a:pt x="63" y="371"/>
                      <a:pt x="63" y="368"/>
                    </a:cubicBezTo>
                    <a:cubicBezTo>
                      <a:pt x="62" y="371"/>
                      <a:pt x="65" y="370"/>
                      <a:pt x="66" y="373"/>
                    </a:cubicBezTo>
                    <a:cubicBezTo>
                      <a:pt x="66" y="377"/>
                      <a:pt x="62" y="372"/>
                      <a:pt x="62" y="371"/>
                    </a:cubicBezTo>
                    <a:cubicBezTo>
                      <a:pt x="64" y="370"/>
                      <a:pt x="58" y="367"/>
                      <a:pt x="56" y="364"/>
                    </a:cubicBezTo>
                    <a:cubicBezTo>
                      <a:pt x="56" y="363"/>
                      <a:pt x="55" y="361"/>
                      <a:pt x="55" y="360"/>
                    </a:cubicBezTo>
                    <a:cubicBezTo>
                      <a:pt x="53" y="360"/>
                      <a:pt x="53" y="360"/>
                      <a:pt x="53" y="360"/>
                    </a:cubicBezTo>
                    <a:cubicBezTo>
                      <a:pt x="56" y="357"/>
                      <a:pt x="49" y="356"/>
                      <a:pt x="49" y="353"/>
                    </a:cubicBezTo>
                    <a:cubicBezTo>
                      <a:pt x="50" y="354"/>
                      <a:pt x="51" y="353"/>
                      <a:pt x="51" y="351"/>
                    </a:cubicBezTo>
                    <a:cubicBezTo>
                      <a:pt x="50" y="355"/>
                      <a:pt x="45" y="349"/>
                      <a:pt x="44" y="350"/>
                    </a:cubicBezTo>
                    <a:cubicBezTo>
                      <a:pt x="42" y="345"/>
                      <a:pt x="48" y="349"/>
                      <a:pt x="48" y="347"/>
                    </a:cubicBezTo>
                    <a:cubicBezTo>
                      <a:pt x="45" y="346"/>
                      <a:pt x="46" y="341"/>
                      <a:pt x="43" y="341"/>
                    </a:cubicBezTo>
                    <a:cubicBezTo>
                      <a:pt x="44" y="345"/>
                      <a:pt x="41" y="341"/>
                      <a:pt x="40" y="341"/>
                    </a:cubicBezTo>
                    <a:cubicBezTo>
                      <a:pt x="38" y="337"/>
                      <a:pt x="41" y="341"/>
                      <a:pt x="40" y="338"/>
                    </a:cubicBezTo>
                    <a:cubicBezTo>
                      <a:pt x="39" y="336"/>
                      <a:pt x="36" y="335"/>
                      <a:pt x="37" y="338"/>
                    </a:cubicBezTo>
                    <a:cubicBezTo>
                      <a:pt x="36" y="335"/>
                      <a:pt x="32" y="333"/>
                      <a:pt x="32" y="330"/>
                    </a:cubicBezTo>
                    <a:cubicBezTo>
                      <a:pt x="33" y="328"/>
                      <a:pt x="36" y="335"/>
                      <a:pt x="36" y="333"/>
                    </a:cubicBezTo>
                    <a:cubicBezTo>
                      <a:pt x="32" y="326"/>
                      <a:pt x="30" y="331"/>
                      <a:pt x="27" y="325"/>
                    </a:cubicBezTo>
                    <a:cubicBezTo>
                      <a:pt x="27" y="328"/>
                      <a:pt x="24" y="327"/>
                      <a:pt x="22" y="324"/>
                    </a:cubicBezTo>
                    <a:cubicBezTo>
                      <a:pt x="19" y="317"/>
                      <a:pt x="24" y="327"/>
                      <a:pt x="25" y="323"/>
                    </a:cubicBezTo>
                    <a:cubicBezTo>
                      <a:pt x="23" y="321"/>
                      <a:pt x="23" y="321"/>
                      <a:pt x="23" y="321"/>
                    </a:cubicBezTo>
                    <a:cubicBezTo>
                      <a:pt x="25" y="316"/>
                      <a:pt x="31" y="327"/>
                      <a:pt x="32" y="322"/>
                    </a:cubicBezTo>
                    <a:cubicBezTo>
                      <a:pt x="30" y="320"/>
                      <a:pt x="30" y="320"/>
                      <a:pt x="30" y="320"/>
                    </a:cubicBezTo>
                    <a:cubicBezTo>
                      <a:pt x="31" y="320"/>
                      <a:pt x="32" y="321"/>
                      <a:pt x="33" y="319"/>
                    </a:cubicBezTo>
                    <a:cubicBezTo>
                      <a:pt x="30" y="319"/>
                      <a:pt x="30" y="313"/>
                      <a:pt x="29" y="312"/>
                    </a:cubicBezTo>
                    <a:cubicBezTo>
                      <a:pt x="27" y="312"/>
                      <a:pt x="30" y="315"/>
                      <a:pt x="29" y="315"/>
                    </a:cubicBezTo>
                    <a:cubicBezTo>
                      <a:pt x="27" y="312"/>
                      <a:pt x="24" y="311"/>
                      <a:pt x="24" y="306"/>
                    </a:cubicBezTo>
                    <a:cubicBezTo>
                      <a:pt x="26" y="308"/>
                      <a:pt x="26" y="304"/>
                      <a:pt x="27" y="305"/>
                    </a:cubicBezTo>
                    <a:cubicBezTo>
                      <a:pt x="27" y="303"/>
                      <a:pt x="25" y="305"/>
                      <a:pt x="25" y="301"/>
                    </a:cubicBezTo>
                    <a:cubicBezTo>
                      <a:pt x="26" y="301"/>
                      <a:pt x="26" y="301"/>
                      <a:pt x="26" y="301"/>
                    </a:cubicBezTo>
                    <a:cubicBezTo>
                      <a:pt x="23" y="289"/>
                      <a:pt x="22" y="272"/>
                      <a:pt x="18" y="260"/>
                    </a:cubicBezTo>
                    <a:cubicBezTo>
                      <a:pt x="20" y="258"/>
                      <a:pt x="20" y="254"/>
                      <a:pt x="21" y="247"/>
                    </a:cubicBezTo>
                    <a:cubicBezTo>
                      <a:pt x="21" y="250"/>
                      <a:pt x="19" y="247"/>
                      <a:pt x="19" y="246"/>
                    </a:cubicBezTo>
                    <a:cubicBezTo>
                      <a:pt x="21" y="242"/>
                      <a:pt x="21" y="242"/>
                      <a:pt x="21" y="242"/>
                    </a:cubicBezTo>
                    <a:cubicBezTo>
                      <a:pt x="23" y="239"/>
                      <a:pt x="22" y="233"/>
                      <a:pt x="21" y="230"/>
                    </a:cubicBezTo>
                    <a:cubicBezTo>
                      <a:pt x="22" y="229"/>
                      <a:pt x="22" y="229"/>
                      <a:pt x="23" y="229"/>
                    </a:cubicBezTo>
                    <a:cubicBezTo>
                      <a:pt x="24" y="225"/>
                      <a:pt x="22" y="225"/>
                      <a:pt x="22" y="224"/>
                    </a:cubicBezTo>
                    <a:cubicBezTo>
                      <a:pt x="23" y="221"/>
                      <a:pt x="23" y="221"/>
                      <a:pt x="23" y="221"/>
                    </a:cubicBezTo>
                    <a:cubicBezTo>
                      <a:pt x="22" y="221"/>
                      <a:pt x="22" y="221"/>
                      <a:pt x="22" y="221"/>
                    </a:cubicBezTo>
                    <a:cubicBezTo>
                      <a:pt x="22" y="217"/>
                      <a:pt x="23" y="213"/>
                      <a:pt x="25" y="213"/>
                    </a:cubicBezTo>
                    <a:cubicBezTo>
                      <a:pt x="25" y="212"/>
                      <a:pt x="25" y="211"/>
                      <a:pt x="24" y="212"/>
                    </a:cubicBezTo>
                    <a:cubicBezTo>
                      <a:pt x="26" y="209"/>
                      <a:pt x="28" y="200"/>
                      <a:pt x="29" y="193"/>
                    </a:cubicBezTo>
                    <a:cubicBezTo>
                      <a:pt x="28" y="196"/>
                      <a:pt x="27" y="196"/>
                      <a:pt x="26" y="196"/>
                    </a:cubicBezTo>
                    <a:cubicBezTo>
                      <a:pt x="24" y="194"/>
                      <a:pt x="27" y="194"/>
                      <a:pt x="26" y="191"/>
                    </a:cubicBezTo>
                    <a:cubicBezTo>
                      <a:pt x="27" y="192"/>
                      <a:pt x="28" y="189"/>
                      <a:pt x="28" y="192"/>
                    </a:cubicBezTo>
                    <a:cubicBezTo>
                      <a:pt x="33" y="185"/>
                      <a:pt x="36" y="173"/>
                      <a:pt x="40" y="164"/>
                    </a:cubicBezTo>
                    <a:cubicBezTo>
                      <a:pt x="40" y="162"/>
                      <a:pt x="40" y="162"/>
                      <a:pt x="39" y="161"/>
                    </a:cubicBezTo>
                    <a:cubicBezTo>
                      <a:pt x="45" y="156"/>
                      <a:pt x="47" y="148"/>
                      <a:pt x="51" y="142"/>
                    </a:cubicBezTo>
                    <a:cubicBezTo>
                      <a:pt x="49" y="143"/>
                      <a:pt x="48" y="139"/>
                      <a:pt x="50" y="136"/>
                    </a:cubicBezTo>
                    <a:cubicBezTo>
                      <a:pt x="51" y="131"/>
                      <a:pt x="53" y="136"/>
                      <a:pt x="56" y="133"/>
                    </a:cubicBezTo>
                    <a:cubicBezTo>
                      <a:pt x="57" y="131"/>
                      <a:pt x="59" y="128"/>
                      <a:pt x="60" y="127"/>
                    </a:cubicBezTo>
                    <a:cubicBezTo>
                      <a:pt x="60" y="127"/>
                      <a:pt x="60" y="127"/>
                      <a:pt x="60" y="127"/>
                    </a:cubicBezTo>
                    <a:cubicBezTo>
                      <a:pt x="61" y="125"/>
                      <a:pt x="63" y="121"/>
                      <a:pt x="65" y="120"/>
                    </a:cubicBezTo>
                    <a:cubicBezTo>
                      <a:pt x="65" y="120"/>
                      <a:pt x="65" y="120"/>
                      <a:pt x="65" y="120"/>
                    </a:cubicBezTo>
                    <a:cubicBezTo>
                      <a:pt x="67" y="118"/>
                      <a:pt x="69" y="117"/>
                      <a:pt x="71" y="115"/>
                    </a:cubicBezTo>
                    <a:cubicBezTo>
                      <a:pt x="70" y="113"/>
                      <a:pt x="75" y="109"/>
                      <a:pt x="74" y="107"/>
                    </a:cubicBezTo>
                    <a:cubicBezTo>
                      <a:pt x="75" y="107"/>
                      <a:pt x="74" y="107"/>
                      <a:pt x="75" y="107"/>
                    </a:cubicBezTo>
                    <a:cubicBezTo>
                      <a:pt x="74" y="106"/>
                      <a:pt x="74" y="106"/>
                      <a:pt x="74" y="106"/>
                    </a:cubicBezTo>
                    <a:cubicBezTo>
                      <a:pt x="78" y="103"/>
                      <a:pt x="78" y="103"/>
                      <a:pt x="78" y="103"/>
                    </a:cubicBezTo>
                    <a:cubicBezTo>
                      <a:pt x="78" y="104"/>
                      <a:pt x="78" y="105"/>
                      <a:pt x="78" y="106"/>
                    </a:cubicBezTo>
                    <a:cubicBezTo>
                      <a:pt x="82" y="103"/>
                      <a:pt x="78" y="104"/>
                      <a:pt x="79" y="101"/>
                    </a:cubicBezTo>
                    <a:cubicBezTo>
                      <a:pt x="81" y="98"/>
                      <a:pt x="82" y="99"/>
                      <a:pt x="84" y="99"/>
                    </a:cubicBezTo>
                    <a:cubicBezTo>
                      <a:pt x="84" y="100"/>
                      <a:pt x="82" y="100"/>
                      <a:pt x="81" y="101"/>
                    </a:cubicBezTo>
                    <a:cubicBezTo>
                      <a:pt x="81" y="103"/>
                      <a:pt x="83" y="100"/>
                      <a:pt x="84" y="101"/>
                    </a:cubicBezTo>
                    <a:cubicBezTo>
                      <a:pt x="85" y="100"/>
                      <a:pt x="84" y="98"/>
                      <a:pt x="86" y="97"/>
                    </a:cubicBezTo>
                    <a:cubicBezTo>
                      <a:pt x="88" y="96"/>
                      <a:pt x="92" y="92"/>
                      <a:pt x="92" y="93"/>
                    </a:cubicBezTo>
                    <a:cubicBezTo>
                      <a:pt x="93" y="91"/>
                      <a:pt x="95" y="90"/>
                      <a:pt x="96" y="88"/>
                    </a:cubicBezTo>
                    <a:cubicBezTo>
                      <a:pt x="94" y="89"/>
                      <a:pt x="91" y="91"/>
                      <a:pt x="90" y="91"/>
                    </a:cubicBezTo>
                    <a:cubicBezTo>
                      <a:pt x="91" y="90"/>
                      <a:pt x="94" y="87"/>
                      <a:pt x="94" y="87"/>
                    </a:cubicBezTo>
                    <a:cubicBezTo>
                      <a:pt x="94" y="88"/>
                      <a:pt x="94" y="88"/>
                      <a:pt x="94" y="88"/>
                    </a:cubicBezTo>
                    <a:cubicBezTo>
                      <a:pt x="94" y="87"/>
                      <a:pt x="99" y="84"/>
                      <a:pt x="96" y="85"/>
                    </a:cubicBezTo>
                    <a:cubicBezTo>
                      <a:pt x="100" y="84"/>
                      <a:pt x="100" y="84"/>
                      <a:pt x="100" y="84"/>
                    </a:cubicBezTo>
                    <a:cubicBezTo>
                      <a:pt x="100" y="82"/>
                      <a:pt x="103" y="80"/>
                      <a:pt x="105" y="78"/>
                    </a:cubicBezTo>
                    <a:cubicBezTo>
                      <a:pt x="106" y="80"/>
                      <a:pt x="106" y="82"/>
                      <a:pt x="110" y="80"/>
                    </a:cubicBezTo>
                    <a:cubicBezTo>
                      <a:pt x="113" y="76"/>
                      <a:pt x="113" y="76"/>
                      <a:pt x="113" y="76"/>
                    </a:cubicBezTo>
                    <a:cubicBezTo>
                      <a:pt x="115" y="74"/>
                      <a:pt x="116" y="74"/>
                      <a:pt x="116" y="75"/>
                    </a:cubicBezTo>
                    <a:cubicBezTo>
                      <a:pt x="124" y="71"/>
                      <a:pt x="121" y="66"/>
                      <a:pt x="128" y="64"/>
                    </a:cubicBezTo>
                    <a:cubicBezTo>
                      <a:pt x="126" y="67"/>
                      <a:pt x="129" y="66"/>
                      <a:pt x="132" y="65"/>
                    </a:cubicBezTo>
                    <a:cubicBezTo>
                      <a:pt x="131" y="65"/>
                      <a:pt x="131" y="64"/>
                      <a:pt x="132" y="63"/>
                    </a:cubicBezTo>
                    <a:cubicBezTo>
                      <a:pt x="131" y="63"/>
                      <a:pt x="132" y="65"/>
                      <a:pt x="129" y="65"/>
                    </a:cubicBezTo>
                    <a:cubicBezTo>
                      <a:pt x="128" y="65"/>
                      <a:pt x="131" y="63"/>
                      <a:pt x="132" y="62"/>
                    </a:cubicBezTo>
                    <a:cubicBezTo>
                      <a:pt x="139" y="63"/>
                      <a:pt x="150" y="53"/>
                      <a:pt x="160" y="50"/>
                    </a:cubicBezTo>
                    <a:cubicBezTo>
                      <a:pt x="158" y="48"/>
                      <a:pt x="163" y="48"/>
                      <a:pt x="164" y="46"/>
                    </a:cubicBezTo>
                    <a:cubicBezTo>
                      <a:pt x="165" y="49"/>
                      <a:pt x="169" y="43"/>
                      <a:pt x="172" y="44"/>
                    </a:cubicBezTo>
                    <a:cubicBezTo>
                      <a:pt x="170" y="42"/>
                      <a:pt x="170" y="42"/>
                      <a:pt x="170" y="42"/>
                    </a:cubicBezTo>
                    <a:cubicBezTo>
                      <a:pt x="176" y="41"/>
                      <a:pt x="177" y="34"/>
                      <a:pt x="182" y="36"/>
                    </a:cubicBezTo>
                    <a:cubicBezTo>
                      <a:pt x="185" y="35"/>
                      <a:pt x="182" y="38"/>
                      <a:pt x="181" y="39"/>
                    </a:cubicBezTo>
                    <a:cubicBezTo>
                      <a:pt x="186" y="40"/>
                      <a:pt x="191" y="32"/>
                      <a:pt x="196" y="34"/>
                    </a:cubicBezTo>
                    <a:cubicBezTo>
                      <a:pt x="196" y="33"/>
                      <a:pt x="194" y="32"/>
                      <a:pt x="197" y="30"/>
                    </a:cubicBezTo>
                    <a:cubicBezTo>
                      <a:pt x="201" y="30"/>
                      <a:pt x="207" y="29"/>
                      <a:pt x="207" y="29"/>
                    </a:cubicBezTo>
                    <a:cubicBezTo>
                      <a:pt x="209" y="28"/>
                      <a:pt x="210" y="27"/>
                      <a:pt x="213" y="27"/>
                    </a:cubicBezTo>
                    <a:cubicBezTo>
                      <a:pt x="213" y="28"/>
                      <a:pt x="212" y="28"/>
                      <a:pt x="211" y="29"/>
                    </a:cubicBezTo>
                    <a:cubicBezTo>
                      <a:pt x="215" y="28"/>
                      <a:pt x="219" y="26"/>
                      <a:pt x="222" y="24"/>
                    </a:cubicBezTo>
                    <a:cubicBezTo>
                      <a:pt x="225" y="26"/>
                      <a:pt x="233" y="23"/>
                      <a:pt x="238" y="23"/>
                    </a:cubicBezTo>
                    <a:cubicBezTo>
                      <a:pt x="241" y="20"/>
                      <a:pt x="247" y="23"/>
                      <a:pt x="247" y="20"/>
                    </a:cubicBezTo>
                    <a:cubicBezTo>
                      <a:pt x="247" y="20"/>
                      <a:pt x="247" y="20"/>
                      <a:pt x="248" y="21"/>
                    </a:cubicBezTo>
                    <a:cubicBezTo>
                      <a:pt x="249" y="19"/>
                      <a:pt x="251" y="17"/>
                      <a:pt x="253" y="17"/>
                    </a:cubicBezTo>
                    <a:cubicBezTo>
                      <a:pt x="253" y="19"/>
                      <a:pt x="253" y="19"/>
                      <a:pt x="253" y="19"/>
                    </a:cubicBezTo>
                    <a:cubicBezTo>
                      <a:pt x="252" y="22"/>
                      <a:pt x="260" y="19"/>
                      <a:pt x="261" y="20"/>
                    </a:cubicBezTo>
                    <a:cubicBezTo>
                      <a:pt x="258" y="19"/>
                      <a:pt x="263" y="20"/>
                      <a:pt x="263" y="18"/>
                    </a:cubicBezTo>
                    <a:cubicBezTo>
                      <a:pt x="266" y="18"/>
                      <a:pt x="266" y="18"/>
                      <a:pt x="266" y="18"/>
                    </a:cubicBezTo>
                    <a:cubicBezTo>
                      <a:pt x="271" y="17"/>
                      <a:pt x="267" y="17"/>
                      <a:pt x="273" y="16"/>
                    </a:cubicBezTo>
                    <a:cubicBezTo>
                      <a:pt x="276" y="16"/>
                      <a:pt x="274" y="19"/>
                      <a:pt x="273" y="19"/>
                    </a:cubicBezTo>
                    <a:cubicBezTo>
                      <a:pt x="275" y="20"/>
                      <a:pt x="278" y="19"/>
                      <a:pt x="281" y="19"/>
                    </a:cubicBezTo>
                    <a:cubicBezTo>
                      <a:pt x="280" y="18"/>
                      <a:pt x="280" y="18"/>
                      <a:pt x="281" y="18"/>
                    </a:cubicBezTo>
                    <a:cubicBezTo>
                      <a:pt x="281" y="18"/>
                      <a:pt x="281" y="18"/>
                      <a:pt x="281" y="19"/>
                    </a:cubicBezTo>
                    <a:cubicBezTo>
                      <a:pt x="282" y="18"/>
                      <a:pt x="283" y="18"/>
                      <a:pt x="285" y="18"/>
                    </a:cubicBezTo>
                    <a:cubicBezTo>
                      <a:pt x="285" y="19"/>
                      <a:pt x="285" y="19"/>
                      <a:pt x="285" y="19"/>
                    </a:cubicBezTo>
                    <a:cubicBezTo>
                      <a:pt x="283" y="19"/>
                      <a:pt x="282" y="19"/>
                      <a:pt x="281" y="19"/>
                    </a:cubicBezTo>
                    <a:cubicBezTo>
                      <a:pt x="282" y="19"/>
                      <a:pt x="283" y="19"/>
                      <a:pt x="284" y="19"/>
                    </a:cubicBezTo>
                    <a:cubicBezTo>
                      <a:pt x="285" y="19"/>
                      <a:pt x="285" y="19"/>
                      <a:pt x="285" y="19"/>
                    </a:cubicBezTo>
                    <a:cubicBezTo>
                      <a:pt x="286" y="19"/>
                      <a:pt x="287" y="19"/>
                      <a:pt x="288" y="20"/>
                    </a:cubicBezTo>
                    <a:cubicBezTo>
                      <a:pt x="287" y="21"/>
                      <a:pt x="287" y="21"/>
                      <a:pt x="287" y="21"/>
                    </a:cubicBezTo>
                    <a:cubicBezTo>
                      <a:pt x="289" y="22"/>
                      <a:pt x="294" y="20"/>
                      <a:pt x="294" y="20"/>
                    </a:cubicBezTo>
                    <a:cubicBezTo>
                      <a:pt x="303" y="22"/>
                      <a:pt x="318" y="23"/>
                      <a:pt x="322" y="24"/>
                    </a:cubicBezTo>
                    <a:cubicBezTo>
                      <a:pt x="319" y="23"/>
                      <a:pt x="318" y="24"/>
                      <a:pt x="320" y="24"/>
                    </a:cubicBezTo>
                    <a:cubicBezTo>
                      <a:pt x="323" y="25"/>
                      <a:pt x="326" y="24"/>
                      <a:pt x="326" y="25"/>
                    </a:cubicBezTo>
                    <a:cubicBezTo>
                      <a:pt x="329" y="25"/>
                      <a:pt x="328" y="27"/>
                      <a:pt x="332" y="28"/>
                    </a:cubicBezTo>
                    <a:cubicBezTo>
                      <a:pt x="332" y="29"/>
                      <a:pt x="333" y="27"/>
                      <a:pt x="332" y="27"/>
                    </a:cubicBezTo>
                    <a:cubicBezTo>
                      <a:pt x="337" y="31"/>
                      <a:pt x="347" y="31"/>
                      <a:pt x="354" y="36"/>
                    </a:cubicBezTo>
                    <a:cubicBezTo>
                      <a:pt x="353" y="36"/>
                      <a:pt x="352" y="36"/>
                      <a:pt x="351" y="37"/>
                    </a:cubicBezTo>
                    <a:cubicBezTo>
                      <a:pt x="357" y="38"/>
                      <a:pt x="363" y="41"/>
                      <a:pt x="369" y="42"/>
                    </a:cubicBezTo>
                    <a:cubicBezTo>
                      <a:pt x="368" y="42"/>
                      <a:pt x="368" y="43"/>
                      <a:pt x="366" y="43"/>
                    </a:cubicBezTo>
                    <a:cubicBezTo>
                      <a:pt x="369" y="44"/>
                      <a:pt x="372" y="46"/>
                      <a:pt x="375" y="47"/>
                    </a:cubicBezTo>
                    <a:cubicBezTo>
                      <a:pt x="375" y="47"/>
                      <a:pt x="375" y="47"/>
                      <a:pt x="375" y="47"/>
                    </a:cubicBezTo>
                    <a:cubicBezTo>
                      <a:pt x="373" y="44"/>
                      <a:pt x="378" y="46"/>
                      <a:pt x="381" y="48"/>
                    </a:cubicBezTo>
                    <a:cubicBezTo>
                      <a:pt x="380" y="48"/>
                      <a:pt x="380" y="48"/>
                      <a:pt x="380" y="48"/>
                    </a:cubicBezTo>
                    <a:cubicBezTo>
                      <a:pt x="384" y="51"/>
                      <a:pt x="385" y="50"/>
                      <a:pt x="388" y="53"/>
                    </a:cubicBezTo>
                    <a:cubicBezTo>
                      <a:pt x="390" y="55"/>
                      <a:pt x="386" y="52"/>
                      <a:pt x="386" y="53"/>
                    </a:cubicBezTo>
                    <a:cubicBezTo>
                      <a:pt x="386" y="56"/>
                      <a:pt x="393" y="61"/>
                      <a:pt x="394" y="62"/>
                    </a:cubicBezTo>
                    <a:cubicBezTo>
                      <a:pt x="395" y="62"/>
                      <a:pt x="396" y="63"/>
                      <a:pt x="397" y="62"/>
                    </a:cubicBezTo>
                    <a:cubicBezTo>
                      <a:pt x="400" y="64"/>
                      <a:pt x="397" y="64"/>
                      <a:pt x="399" y="66"/>
                    </a:cubicBezTo>
                    <a:cubicBezTo>
                      <a:pt x="409" y="69"/>
                      <a:pt x="409" y="69"/>
                      <a:pt x="409" y="69"/>
                    </a:cubicBezTo>
                    <a:cubicBezTo>
                      <a:pt x="408" y="69"/>
                      <a:pt x="410" y="73"/>
                      <a:pt x="407" y="71"/>
                    </a:cubicBezTo>
                    <a:cubicBezTo>
                      <a:pt x="412" y="76"/>
                      <a:pt x="417" y="77"/>
                      <a:pt x="422" y="80"/>
                    </a:cubicBezTo>
                    <a:cubicBezTo>
                      <a:pt x="423" y="82"/>
                      <a:pt x="428" y="87"/>
                      <a:pt x="430" y="89"/>
                    </a:cubicBezTo>
                    <a:cubicBezTo>
                      <a:pt x="429" y="90"/>
                      <a:pt x="428" y="87"/>
                      <a:pt x="427" y="87"/>
                    </a:cubicBezTo>
                    <a:cubicBezTo>
                      <a:pt x="428" y="91"/>
                      <a:pt x="428" y="91"/>
                      <a:pt x="428" y="91"/>
                    </a:cubicBezTo>
                    <a:cubicBezTo>
                      <a:pt x="425" y="87"/>
                      <a:pt x="427" y="93"/>
                      <a:pt x="424" y="91"/>
                    </a:cubicBezTo>
                    <a:cubicBezTo>
                      <a:pt x="428" y="94"/>
                      <a:pt x="432" y="102"/>
                      <a:pt x="435" y="107"/>
                    </a:cubicBezTo>
                    <a:cubicBezTo>
                      <a:pt x="435" y="102"/>
                      <a:pt x="440" y="113"/>
                      <a:pt x="443" y="111"/>
                    </a:cubicBezTo>
                    <a:cubicBezTo>
                      <a:pt x="447" y="117"/>
                      <a:pt x="443" y="115"/>
                      <a:pt x="443" y="118"/>
                    </a:cubicBezTo>
                    <a:cubicBezTo>
                      <a:pt x="448" y="124"/>
                      <a:pt x="451" y="130"/>
                      <a:pt x="453" y="136"/>
                    </a:cubicBezTo>
                    <a:cubicBezTo>
                      <a:pt x="453" y="136"/>
                      <a:pt x="453" y="136"/>
                      <a:pt x="453" y="136"/>
                    </a:cubicBezTo>
                    <a:cubicBezTo>
                      <a:pt x="456" y="141"/>
                      <a:pt x="459" y="150"/>
                      <a:pt x="464" y="155"/>
                    </a:cubicBezTo>
                    <a:cubicBezTo>
                      <a:pt x="463" y="154"/>
                      <a:pt x="463" y="155"/>
                      <a:pt x="462" y="154"/>
                    </a:cubicBezTo>
                    <a:cubicBezTo>
                      <a:pt x="463" y="160"/>
                      <a:pt x="465" y="154"/>
                      <a:pt x="466" y="161"/>
                    </a:cubicBezTo>
                    <a:cubicBezTo>
                      <a:pt x="465" y="160"/>
                      <a:pt x="465" y="160"/>
                      <a:pt x="465" y="160"/>
                    </a:cubicBezTo>
                    <a:cubicBezTo>
                      <a:pt x="467" y="164"/>
                      <a:pt x="467" y="169"/>
                      <a:pt x="470" y="173"/>
                    </a:cubicBezTo>
                    <a:cubicBezTo>
                      <a:pt x="469" y="174"/>
                      <a:pt x="469" y="173"/>
                      <a:pt x="468" y="172"/>
                    </a:cubicBezTo>
                    <a:cubicBezTo>
                      <a:pt x="470" y="177"/>
                      <a:pt x="471" y="182"/>
                      <a:pt x="474" y="186"/>
                    </a:cubicBezTo>
                    <a:cubicBezTo>
                      <a:pt x="473" y="186"/>
                      <a:pt x="472" y="186"/>
                      <a:pt x="471" y="184"/>
                    </a:cubicBezTo>
                    <a:cubicBezTo>
                      <a:pt x="471" y="189"/>
                      <a:pt x="474" y="189"/>
                      <a:pt x="474" y="193"/>
                    </a:cubicBezTo>
                    <a:cubicBezTo>
                      <a:pt x="475" y="194"/>
                      <a:pt x="474" y="197"/>
                      <a:pt x="474" y="196"/>
                    </a:cubicBezTo>
                    <a:cubicBezTo>
                      <a:pt x="475" y="198"/>
                      <a:pt x="476" y="205"/>
                      <a:pt x="477" y="207"/>
                    </a:cubicBezTo>
                    <a:cubicBezTo>
                      <a:pt x="476" y="208"/>
                      <a:pt x="476" y="209"/>
                      <a:pt x="475" y="212"/>
                    </a:cubicBezTo>
                    <a:cubicBezTo>
                      <a:pt x="478" y="236"/>
                      <a:pt x="473" y="260"/>
                      <a:pt x="467" y="283"/>
                    </a:cubicBezTo>
                    <a:cubicBezTo>
                      <a:pt x="463" y="286"/>
                      <a:pt x="467" y="277"/>
                      <a:pt x="464" y="279"/>
                    </a:cubicBezTo>
                    <a:cubicBezTo>
                      <a:pt x="467" y="280"/>
                      <a:pt x="464" y="283"/>
                      <a:pt x="461" y="290"/>
                    </a:cubicBezTo>
                    <a:cubicBezTo>
                      <a:pt x="461" y="290"/>
                      <a:pt x="461" y="290"/>
                      <a:pt x="461" y="290"/>
                    </a:cubicBezTo>
                    <a:cubicBezTo>
                      <a:pt x="460" y="293"/>
                      <a:pt x="458" y="294"/>
                      <a:pt x="457" y="297"/>
                    </a:cubicBezTo>
                    <a:cubicBezTo>
                      <a:pt x="458" y="297"/>
                      <a:pt x="458" y="297"/>
                      <a:pt x="458" y="297"/>
                    </a:cubicBezTo>
                    <a:cubicBezTo>
                      <a:pt x="458" y="301"/>
                      <a:pt x="452" y="303"/>
                      <a:pt x="453" y="306"/>
                    </a:cubicBezTo>
                    <a:cubicBezTo>
                      <a:pt x="451" y="307"/>
                      <a:pt x="451" y="307"/>
                      <a:pt x="451" y="307"/>
                    </a:cubicBezTo>
                    <a:cubicBezTo>
                      <a:pt x="451" y="312"/>
                      <a:pt x="447" y="312"/>
                      <a:pt x="447" y="316"/>
                    </a:cubicBezTo>
                    <a:cubicBezTo>
                      <a:pt x="447" y="316"/>
                      <a:pt x="447" y="316"/>
                      <a:pt x="447" y="316"/>
                    </a:cubicBezTo>
                    <a:cubicBezTo>
                      <a:pt x="443" y="320"/>
                      <a:pt x="442" y="327"/>
                      <a:pt x="439" y="328"/>
                    </a:cubicBezTo>
                    <a:cubicBezTo>
                      <a:pt x="437" y="332"/>
                      <a:pt x="434" y="337"/>
                      <a:pt x="435" y="339"/>
                    </a:cubicBezTo>
                    <a:cubicBezTo>
                      <a:pt x="433" y="339"/>
                      <a:pt x="433" y="338"/>
                      <a:pt x="433" y="337"/>
                    </a:cubicBezTo>
                    <a:cubicBezTo>
                      <a:pt x="422" y="352"/>
                      <a:pt x="406" y="365"/>
                      <a:pt x="395" y="377"/>
                    </a:cubicBezTo>
                    <a:cubicBezTo>
                      <a:pt x="394" y="378"/>
                      <a:pt x="395" y="377"/>
                      <a:pt x="395" y="376"/>
                    </a:cubicBezTo>
                    <a:cubicBezTo>
                      <a:pt x="389" y="385"/>
                      <a:pt x="378" y="390"/>
                      <a:pt x="378" y="398"/>
                    </a:cubicBezTo>
                    <a:cubicBezTo>
                      <a:pt x="377" y="402"/>
                      <a:pt x="377" y="402"/>
                      <a:pt x="377" y="402"/>
                    </a:cubicBezTo>
                    <a:cubicBezTo>
                      <a:pt x="375" y="403"/>
                      <a:pt x="375" y="402"/>
                      <a:pt x="373" y="403"/>
                    </a:cubicBezTo>
                    <a:cubicBezTo>
                      <a:pt x="373" y="406"/>
                      <a:pt x="368" y="411"/>
                      <a:pt x="369" y="413"/>
                    </a:cubicBezTo>
                    <a:cubicBezTo>
                      <a:pt x="368" y="414"/>
                      <a:pt x="369" y="412"/>
                      <a:pt x="368" y="412"/>
                    </a:cubicBezTo>
                    <a:cubicBezTo>
                      <a:pt x="365" y="416"/>
                      <a:pt x="365" y="422"/>
                      <a:pt x="363" y="426"/>
                    </a:cubicBezTo>
                    <a:cubicBezTo>
                      <a:pt x="363" y="424"/>
                      <a:pt x="363" y="424"/>
                      <a:pt x="363" y="424"/>
                    </a:cubicBezTo>
                    <a:cubicBezTo>
                      <a:pt x="349" y="443"/>
                      <a:pt x="340" y="473"/>
                      <a:pt x="342" y="493"/>
                    </a:cubicBezTo>
                    <a:cubicBezTo>
                      <a:pt x="343" y="498"/>
                      <a:pt x="340" y="495"/>
                      <a:pt x="340" y="497"/>
                    </a:cubicBezTo>
                    <a:cubicBezTo>
                      <a:pt x="342" y="517"/>
                      <a:pt x="338" y="542"/>
                      <a:pt x="349" y="558"/>
                    </a:cubicBezTo>
                    <a:cubicBezTo>
                      <a:pt x="355" y="570"/>
                      <a:pt x="363" y="573"/>
                      <a:pt x="363" y="573"/>
                    </a:cubicBezTo>
                    <a:cubicBezTo>
                      <a:pt x="346" y="542"/>
                      <a:pt x="349" y="513"/>
                      <a:pt x="356" y="481"/>
                    </a:cubicBezTo>
                    <a:cubicBezTo>
                      <a:pt x="356" y="470"/>
                      <a:pt x="359" y="457"/>
                      <a:pt x="363" y="448"/>
                    </a:cubicBezTo>
                    <a:cubicBezTo>
                      <a:pt x="376" y="404"/>
                      <a:pt x="410" y="388"/>
                      <a:pt x="444" y="349"/>
                    </a:cubicBezTo>
                    <a:cubicBezTo>
                      <a:pt x="442" y="350"/>
                      <a:pt x="443" y="348"/>
                      <a:pt x="444" y="346"/>
                    </a:cubicBezTo>
                    <a:cubicBezTo>
                      <a:pt x="445" y="345"/>
                      <a:pt x="445" y="345"/>
                      <a:pt x="445" y="345"/>
                    </a:cubicBezTo>
                    <a:cubicBezTo>
                      <a:pt x="446" y="342"/>
                      <a:pt x="446" y="342"/>
                      <a:pt x="446" y="342"/>
                    </a:cubicBezTo>
                    <a:cubicBezTo>
                      <a:pt x="448" y="339"/>
                      <a:pt x="449" y="341"/>
                      <a:pt x="447" y="344"/>
                    </a:cubicBezTo>
                    <a:cubicBezTo>
                      <a:pt x="459" y="329"/>
                      <a:pt x="467" y="314"/>
                      <a:pt x="475" y="297"/>
                    </a:cubicBezTo>
                    <a:cubicBezTo>
                      <a:pt x="474" y="295"/>
                      <a:pt x="479" y="288"/>
                      <a:pt x="477" y="286"/>
                    </a:cubicBezTo>
                    <a:cubicBezTo>
                      <a:pt x="478" y="286"/>
                      <a:pt x="478" y="286"/>
                      <a:pt x="478" y="287"/>
                    </a:cubicBezTo>
                    <a:cubicBezTo>
                      <a:pt x="481" y="274"/>
                      <a:pt x="482" y="274"/>
                      <a:pt x="487" y="263"/>
                    </a:cubicBezTo>
                    <a:cubicBezTo>
                      <a:pt x="501" y="211"/>
                      <a:pt x="485" y="161"/>
                      <a:pt x="463" y="11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4" name="Google Shape;274;p32"/>
              <p:cNvSpPr/>
              <p:nvPr/>
            </p:nvSpPr>
            <p:spPr>
              <a:xfrm>
                <a:off x="4586" y="1893"/>
                <a:ext cx="0" cy="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5" name="Google Shape;275;p32"/>
              <p:cNvSpPr/>
              <p:nvPr/>
            </p:nvSpPr>
            <p:spPr>
              <a:xfrm>
                <a:off x="3937" y="2817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6" name="Google Shape;276;p32"/>
              <p:cNvSpPr/>
              <p:nvPr/>
            </p:nvSpPr>
            <p:spPr>
              <a:xfrm>
                <a:off x="4629" y="1859"/>
                <a:ext cx="2" cy="2"/>
              </a:xfrm>
              <a:custGeom>
                <a:rect b="b" l="l" r="r" t="t"/>
                <a:pathLst>
                  <a:path extrusionOk="0" h="2" w="2">
                    <a:moveTo>
                      <a:pt x="2" y="2"/>
                    </a:moveTo>
                    <a:lnTo>
                      <a:pt x="2" y="2"/>
                    </a:lnTo>
                    <a:lnTo>
                      <a:pt x="0" y="0"/>
                    </a:lnTo>
                    <a:lnTo>
                      <a:pt x="2" y="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7" name="Google Shape;277;p32"/>
              <p:cNvSpPr/>
              <p:nvPr/>
            </p:nvSpPr>
            <p:spPr>
              <a:xfrm>
                <a:off x="3967" y="2813"/>
                <a:ext cx="0" cy="2"/>
              </a:xfrm>
              <a:custGeom>
                <a:rect b="b" l="l" r="r" t="t"/>
                <a:pathLst>
                  <a:path extrusionOk="0" h="1" w="120000">
                    <a:moveTo>
                      <a:pt x="0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8" name="Google Shape;278;p32"/>
              <p:cNvSpPr/>
              <p:nvPr/>
            </p:nvSpPr>
            <p:spPr>
              <a:xfrm>
                <a:off x="4618" y="1878"/>
                <a:ext cx="2" cy="4"/>
              </a:xfrm>
              <a:custGeom>
                <a:rect b="b" l="l" r="r" t="t"/>
                <a:pathLst>
                  <a:path extrusionOk="0" h="2" w="1">
                    <a:moveTo>
                      <a:pt x="0" y="1"/>
                    </a:moveTo>
                    <a:cubicBezTo>
                      <a:pt x="0" y="0"/>
                      <a:pt x="1" y="2"/>
                      <a:pt x="1" y="2"/>
                    </a:cubicBezTo>
                    <a:cubicBezTo>
                      <a:pt x="1" y="1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9" name="Google Shape;279;p32"/>
              <p:cNvSpPr/>
              <p:nvPr/>
            </p:nvSpPr>
            <p:spPr>
              <a:xfrm>
                <a:off x="3814" y="2266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0" name="Google Shape;280;p32"/>
              <p:cNvSpPr/>
              <p:nvPr/>
            </p:nvSpPr>
            <p:spPr>
              <a:xfrm>
                <a:off x="3876" y="2438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1" name="Google Shape;281;p32"/>
              <p:cNvSpPr/>
              <p:nvPr/>
            </p:nvSpPr>
            <p:spPr>
              <a:xfrm>
                <a:off x="4618" y="1872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2" name="Google Shape;282;p32"/>
              <p:cNvSpPr/>
              <p:nvPr/>
            </p:nvSpPr>
            <p:spPr>
              <a:xfrm>
                <a:off x="3801" y="2272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3" name="Google Shape;283;p32"/>
              <p:cNvSpPr/>
              <p:nvPr/>
            </p:nvSpPr>
            <p:spPr>
              <a:xfrm>
                <a:off x="3808" y="2266"/>
                <a:ext cx="2" cy="2"/>
              </a:xfrm>
              <a:custGeom>
                <a:rect b="b" l="l" r="r" t="t"/>
                <a:pathLst>
                  <a:path extrusionOk="0" h="1"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1" y="0"/>
                      <a:pt x="1" y="1"/>
                      <a:pt x="1" y="1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4" name="Google Shape;284;p32"/>
              <p:cNvSpPr/>
              <p:nvPr/>
            </p:nvSpPr>
            <p:spPr>
              <a:xfrm>
                <a:off x="3878" y="2393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5" name="Google Shape;285;p32"/>
              <p:cNvSpPr/>
              <p:nvPr/>
            </p:nvSpPr>
            <p:spPr>
              <a:xfrm>
                <a:off x="3810" y="2266"/>
                <a:ext cx="6" cy="0"/>
              </a:xfrm>
              <a:custGeom>
                <a:rect b="b" l="l" r="r" t="t"/>
                <a:pathLst>
                  <a:path extrusionOk="0" h="120000" w="3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3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6" name="Google Shape;286;p32"/>
              <p:cNvSpPr/>
              <p:nvPr/>
            </p:nvSpPr>
            <p:spPr>
              <a:xfrm>
                <a:off x="3935" y="2247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7" name="Google Shape;287;p32"/>
              <p:cNvSpPr/>
              <p:nvPr/>
            </p:nvSpPr>
            <p:spPr>
              <a:xfrm>
                <a:off x="3876" y="2213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8" name="Google Shape;288;p32"/>
              <p:cNvSpPr/>
              <p:nvPr/>
            </p:nvSpPr>
            <p:spPr>
              <a:xfrm>
                <a:off x="3814" y="2266"/>
                <a:ext cx="0" cy="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9" name="Google Shape;289;p32"/>
              <p:cNvSpPr/>
              <p:nvPr/>
            </p:nvSpPr>
            <p:spPr>
              <a:xfrm>
                <a:off x="3801" y="2007"/>
                <a:ext cx="5" cy="7"/>
              </a:xfrm>
              <a:custGeom>
                <a:rect b="b" l="l" r="r" t="t"/>
                <a:pathLst>
                  <a:path extrusionOk="0" h="3" w="2">
                    <a:moveTo>
                      <a:pt x="1" y="0"/>
                    </a:moveTo>
                    <a:cubicBezTo>
                      <a:pt x="0" y="0"/>
                      <a:pt x="0" y="1"/>
                      <a:pt x="2" y="3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1"/>
                      <a:pt x="1" y="1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0" name="Google Shape;290;p32"/>
              <p:cNvSpPr/>
              <p:nvPr/>
            </p:nvSpPr>
            <p:spPr>
              <a:xfrm>
                <a:off x="3837" y="2457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1" name="Google Shape;291;p32"/>
              <p:cNvSpPr/>
              <p:nvPr/>
            </p:nvSpPr>
            <p:spPr>
              <a:xfrm>
                <a:off x="4398" y="2296"/>
                <a:ext cx="2" cy="2"/>
              </a:xfrm>
              <a:custGeom>
                <a:rect b="b" l="l" r="r" t="t"/>
                <a:pathLst>
                  <a:path extrusionOk="0" h="1" w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2" name="Google Shape;292;p32"/>
              <p:cNvSpPr/>
              <p:nvPr/>
            </p:nvSpPr>
            <p:spPr>
              <a:xfrm>
                <a:off x="4376" y="2249"/>
                <a:ext cx="227" cy="119"/>
              </a:xfrm>
              <a:custGeom>
                <a:rect b="b" l="l" r="r" t="t"/>
                <a:pathLst>
                  <a:path extrusionOk="0" h="56" w="107">
                    <a:moveTo>
                      <a:pt x="102" y="41"/>
                    </a:moveTo>
                    <a:cubicBezTo>
                      <a:pt x="101" y="41"/>
                      <a:pt x="100" y="41"/>
                      <a:pt x="100" y="40"/>
                    </a:cubicBezTo>
                    <a:cubicBezTo>
                      <a:pt x="96" y="38"/>
                      <a:pt x="96" y="32"/>
                      <a:pt x="92" y="32"/>
                    </a:cubicBezTo>
                    <a:cubicBezTo>
                      <a:pt x="91" y="33"/>
                      <a:pt x="91" y="34"/>
                      <a:pt x="90" y="34"/>
                    </a:cubicBezTo>
                    <a:cubicBezTo>
                      <a:pt x="91" y="33"/>
                      <a:pt x="91" y="33"/>
                      <a:pt x="91" y="33"/>
                    </a:cubicBezTo>
                    <a:cubicBezTo>
                      <a:pt x="90" y="34"/>
                      <a:pt x="90" y="34"/>
                      <a:pt x="90" y="34"/>
                    </a:cubicBezTo>
                    <a:cubicBezTo>
                      <a:pt x="89" y="34"/>
                      <a:pt x="90" y="33"/>
                      <a:pt x="91" y="33"/>
                    </a:cubicBezTo>
                    <a:cubicBezTo>
                      <a:pt x="89" y="32"/>
                      <a:pt x="88" y="32"/>
                      <a:pt x="87" y="31"/>
                    </a:cubicBezTo>
                    <a:cubicBezTo>
                      <a:pt x="86" y="32"/>
                      <a:pt x="86" y="30"/>
                      <a:pt x="85" y="32"/>
                    </a:cubicBezTo>
                    <a:cubicBezTo>
                      <a:pt x="86" y="31"/>
                      <a:pt x="86" y="31"/>
                      <a:pt x="86" y="31"/>
                    </a:cubicBezTo>
                    <a:cubicBezTo>
                      <a:pt x="84" y="32"/>
                      <a:pt x="84" y="32"/>
                      <a:pt x="85" y="29"/>
                    </a:cubicBezTo>
                    <a:cubicBezTo>
                      <a:pt x="82" y="25"/>
                      <a:pt x="78" y="26"/>
                      <a:pt x="75" y="23"/>
                    </a:cubicBezTo>
                    <a:cubicBezTo>
                      <a:pt x="72" y="22"/>
                      <a:pt x="68" y="22"/>
                      <a:pt x="64" y="21"/>
                    </a:cubicBezTo>
                    <a:cubicBezTo>
                      <a:pt x="62" y="24"/>
                      <a:pt x="62" y="23"/>
                      <a:pt x="60" y="25"/>
                    </a:cubicBezTo>
                    <a:cubicBezTo>
                      <a:pt x="61" y="24"/>
                      <a:pt x="61" y="24"/>
                      <a:pt x="61" y="24"/>
                    </a:cubicBezTo>
                    <a:cubicBezTo>
                      <a:pt x="60" y="25"/>
                      <a:pt x="60" y="24"/>
                      <a:pt x="60" y="22"/>
                    </a:cubicBezTo>
                    <a:cubicBezTo>
                      <a:pt x="60" y="23"/>
                      <a:pt x="60" y="22"/>
                      <a:pt x="59" y="24"/>
                    </a:cubicBezTo>
                    <a:cubicBezTo>
                      <a:pt x="58" y="26"/>
                      <a:pt x="60" y="21"/>
                      <a:pt x="59" y="22"/>
                    </a:cubicBezTo>
                    <a:cubicBezTo>
                      <a:pt x="60" y="21"/>
                      <a:pt x="59" y="23"/>
                      <a:pt x="59" y="22"/>
                    </a:cubicBezTo>
                    <a:cubicBezTo>
                      <a:pt x="57" y="24"/>
                      <a:pt x="60" y="22"/>
                      <a:pt x="59" y="19"/>
                    </a:cubicBezTo>
                    <a:cubicBezTo>
                      <a:pt x="57" y="19"/>
                      <a:pt x="55" y="20"/>
                      <a:pt x="54" y="19"/>
                    </a:cubicBezTo>
                    <a:cubicBezTo>
                      <a:pt x="54" y="19"/>
                      <a:pt x="54" y="20"/>
                      <a:pt x="54" y="20"/>
                    </a:cubicBezTo>
                    <a:cubicBezTo>
                      <a:pt x="55" y="17"/>
                      <a:pt x="53" y="21"/>
                      <a:pt x="53" y="19"/>
                    </a:cubicBezTo>
                    <a:cubicBezTo>
                      <a:pt x="53" y="19"/>
                      <a:pt x="53" y="19"/>
                      <a:pt x="54" y="18"/>
                    </a:cubicBezTo>
                    <a:cubicBezTo>
                      <a:pt x="54" y="17"/>
                      <a:pt x="52" y="18"/>
                      <a:pt x="52" y="17"/>
                    </a:cubicBezTo>
                    <a:cubicBezTo>
                      <a:pt x="51" y="18"/>
                      <a:pt x="52" y="15"/>
                      <a:pt x="51" y="16"/>
                    </a:cubicBezTo>
                    <a:cubicBezTo>
                      <a:pt x="51" y="15"/>
                      <a:pt x="51" y="15"/>
                      <a:pt x="51" y="15"/>
                    </a:cubicBezTo>
                    <a:cubicBezTo>
                      <a:pt x="49" y="18"/>
                      <a:pt x="50" y="13"/>
                      <a:pt x="49" y="15"/>
                    </a:cubicBezTo>
                    <a:cubicBezTo>
                      <a:pt x="49" y="14"/>
                      <a:pt x="49" y="14"/>
                      <a:pt x="49" y="14"/>
                    </a:cubicBezTo>
                    <a:cubicBezTo>
                      <a:pt x="47" y="14"/>
                      <a:pt x="46" y="12"/>
                      <a:pt x="44" y="13"/>
                    </a:cubicBezTo>
                    <a:cubicBezTo>
                      <a:pt x="43" y="13"/>
                      <a:pt x="43" y="10"/>
                      <a:pt x="41" y="11"/>
                    </a:cubicBezTo>
                    <a:cubicBezTo>
                      <a:pt x="40" y="12"/>
                      <a:pt x="40" y="12"/>
                      <a:pt x="40" y="12"/>
                    </a:cubicBezTo>
                    <a:cubicBezTo>
                      <a:pt x="40" y="12"/>
                      <a:pt x="41" y="11"/>
                      <a:pt x="41" y="11"/>
                    </a:cubicBezTo>
                    <a:cubicBezTo>
                      <a:pt x="40" y="12"/>
                      <a:pt x="40" y="10"/>
                      <a:pt x="39" y="10"/>
                    </a:cubicBezTo>
                    <a:cubicBezTo>
                      <a:pt x="39" y="10"/>
                      <a:pt x="39" y="10"/>
                      <a:pt x="39" y="11"/>
                    </a:cubicBezTo>
                    <a:cubicBezTo>
                      <a:pt x="39" y="9"/>
                      <a:pt x="37" y="11"/>
                      <a:pt x="37" y="9"/>
                    </a:cubicBezTo>
                    <a:cubicBezTo>
                      <a:pt x="35" y="12"/>
                      <a:pt x="35" y="11"/>
                      <a:pt x="35" y="11"/>
                    </a:cubicBezTo>
                    <a:cubicBezTo>
                      <a:pt x="35" y="11"/>
                      <a:pt x="35" y="10"/>
                      <a:pt x="35" y="10"/>
                    </a:cubicBezTo>
                    <a:cubicBezTo>
                      <a:pt x="35" y="10"/>
                      <a:pt x="34" y="10"/>
                      <a:pt x="34" y="9"/>
                    </a:cubicBezTo>
                    <a:cubicBezTo>
                      <a:pt x="34" y="9"/>
                      <a:pt x="33" y="11"/>
                      <a:pt x="33" y="10"/>
                    </a:cubicBezTo>
                    <a:cubicBezTo>
                      <a:pt x="34" y="8"/>
                      <a:pt x="32" y="10"/>
                      <a:pt x="32" y="9"/>
                    </a:cubicBezTo>
                    <a:cubicBezTo>
                      <a:pt x="31" y="10"/>
                      <a:pt x="30" y="12"/>
                      <a:pt x="30" y="11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0" y="9"/>
                      <a:pt x="30" y="6"/>
                      <a:pt x="27" y="8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26" y="8"/>
                      <a:pt x="25" y="5"/>
                      <a:pt x="23" y="7"/>
                    </a:cubicBezTo>
                    <a:cubicBezTo>
                      <a:pt x="23" y="6"/>
                      <a:pt x="23" y="6"/>
                      <a:pt x="22" y="5"/>
                    </a:cubicBezTo>
                    <a:cubicBezTo>
                      <a:pt x="21" y="7"/>
                      <a:pt x="21" y="6"/>
                      <a:pt x="20" y="8"/>
                    </a:cubicBezTo>
                    <a:cubicBezTo>
                      <a:pt x="19" y="8"/>
                      <a:pt x="20" y="7"/>
                      <a:pt x="20" y="6"/>
                    </a:cubicBezTo>
                    <a:cubicBezTo>
                      <a:pt x="20" y="6"/>
                      <a:pt x="21" y="3"/>
                      <a:pt x="19" y="5"/>
                    </a:cubicBezTo>
                    <a:cubicBezTo>
                      <a:pt x="20" y="4"/>
                      <a:pt x="20" y="4"/>
                      <a:pt x="20" y="4"/>
                    </a:cubicBezTo>
                    <a:cubicBezTo>
                      <a:pt x="18" y="5"/>
                      <a:pt x="17" y="6"/>
                      <a:pt x="17" y="5"/>
                    </a:cubicBezTo>
                    <a:cubicBezTo>
                      <a:pt x="16" y="6"/>
                      <a:pt x="16" y="6"/>
                      <a:pt x="15" y="7"/>
                    </a:cubicBezTo>
                    <a:cubicBezTo>
                      <a:pt x="15" y="7"/>
                      <a:pt x="16" y="5"/>
                      <a:pt x="15" y="6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6" y="4"/>
                      <a:pt x="14" y="4"/>
                      <a:pt x="13" y="4"/>
                    </a:cubicBezTo>
                    <a:cubicBezTo>
                      <a:pt x="14" y="2"/>
                      <a:pt x="11" y="4"/>
                      <a:pt x="12" y="2"/>
                    </a:cubicBezTo>
                    <a:cubicBezTo>
                      <a:pt x="11" y="3"/>
                      <a:pt x="11" y="1"/>
                      <a:pt x="9" y="4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9" y="2"/>
                      <a:pt x="9" y="2"/>
                      <a:pt x="9" y="1"/>
                    </a:cubicBezTo>
                    <a:cubicBezTo>
                      <a:pt x="8" y="0"/>
                      <a:pt x="7" y="2"/>
                      <a:pt x="7" y="3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7" y="2"/>
                      <a:pt x="5" y="4"/>
                      <a:pt x="4" y="5"/>
                    </a:cubicBezTo>
                    <a:cubicBezTo>
                      <a:pt x="5" y="4"/>
                      <a:pt x="4" y="5"/>
                      <a:pt x="4" y="4"/>
                    </a:cubicBezTo>
                    <a:cubicBezTo>
                      <a:pt x="5" y="3"/>
                      <a:pt x="6" y="2"/>
                      <a:pt x="7" y="1"/>
                    </a:cubicBezTo>
                    <a:cubicBezTo>
                      <a:pt x="7" y="0"/>
                      <a:pt x="5" y="3"/>
                      <a:pt x="6" y="1"/>
                    </a:cubicBezTo>
                    <a:cubicBezTo>
                      <a:pt x="6" y="0"/>
                      <a:pt x="5" y="0"/>
                      <a:pt x="4" y="2"/>
                    </a:cubicBezTo>
                    <a:cubicBezTo>
                      <a:pt x="5" y="1"/>
                      <a:pt x="5" y="1"/>
                      <a:pt x="5" y="0"/>
                    </a:cubicBezTo>
                    <a:cubicBezTo>
                      <a:pt x="5" y="0"/>
                      <a:pt x="5" y="0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3" y="2"/>
                      <a:pt x="3" y="2"/>
                      <a:pt x="2" y="4"/>
                    </a:cubicBezTo>
                    <a:cubicBezTo>
                      <a:pt x="2" y="3"/>
                      <a:pt x="3" y="3"/>
                      <a:pt x="3" y="3"/>
                    </a:cubicBezTo>
                    <a:cubicBezTo>
                      <a:pt x="2" y="4"/>
                      <a:pt x="1" y="5"/>
                      <a:pt x="2" y="3"/>
                    </a:cubicBezTo>
                    <a:cubicBezTo>
                      <a:pt x="2" y="2"/>
                      <a:pt x="3" y="2"/>
                      <a:pt x="4" y="1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2" y="2"/>
                      <a:pt x="1" y="3"/>
                      <a:pt x="0" y="5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1" y="5"/>
                      <a:pt x="0" y="6"/>
                      <a:pt x="2" y="6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3" y="4"/>
                      <a:pt x="4" y="3"/>
                      <a:pt x="3" y="4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6"/>
                      <a:pt x="3" y="6"/>
                      <a:pt x="3" y="6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3" y="5"/>
                      <a:pt x="3" y="7"/>
                      <a:pt x="3" y="7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2" y="9"/>
                      <a:pt x="3" y="6"/>
                      <a:pt x="4" y="6"/>
                    </a:cubicBezTo>
                    <a:cubicBezTo>
                      <a:pt x="4" y="7"/>
                      <a:pt x="2" y="9"/>
                      <a:pt x="2" y="10"/>
                    </a:cubicBezTo>
                    <a:cubicBezTo>
                      <a:pt x="2" y="10"/>
                      <a:pt x="4" y="9"/>
                      <a:pt x="3" y="11"/>
                    </a:cubicBezTo>
                    <a:cubicBezTo>
                      <a:pt x="4" y="10"/>
                      <a:pt x="5" y="10"/>
                      <a:pt x="6" y="9"/>
                    </a:cubicBezTo>
                    <a:cubicBezTo>
                      <a:pt x="6" y="9"/>
                      <a:pt x="4" y="11"/>
                      <a:pt x="5" y="11"/>
                    </a:cubicBezTo>
                    <a:cubicBezTo>
                      <a:pt x="5" y="11"/>
                      <a:pt x="4" y="12"/>
                      <a:pt x="4" y="13"/>
                    </a:cubicBezTo>
                    <a:cubicBezTo>
                      <a:pt x="5" y="12"/>
                      <a:pt x="4" y="13"/>
                      <a:pt x="5" y="11"/>
                    </a:cubicBezTo>
                    <a:cubicBezTo>
                      <a:pt x="6" y="12"/>
                      <a:pt x="6" y="13"/>
                      <a:pt x="7" y="12"/>
                    </a:cubicBezTo>
                    <a:cubicBezTo>
                      <a:pt x="7" y="12"/>
                      <a:pt x="6" y="14"/>
                      <a:pt x="5" y="15"/>
                    </a:cubicBezTo>
                    <a:cubicBezTo>
                      <a:pt x="6" y="13"/>
                      <a:pt x="7" y="13"/>
                      <a:pt x="8" y="14"/>
                    </a:cubicBezTo>
                    <a:cubicBezTo>
                      <a:pt x="9" y="12"/>
                      <a:pt x="8" y="12"/>
                      <a:pt x="9" y="11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9" y="11"/>
                      <a:pt x="8" y="14"/>
                      <a:pt x="8" y="14"/>
                    </a:cubicBezTo>
                    <a:cubicBezTo>
                      <a:pt x="6" y="16"/>
                      <a:pt x="8" y="13"/>
                      <a:pt x="6" y="16"/>
                    </a:cubicBezTo>
                    <a:cubicBezTo>
                      <a:pt x="5" y="18"/>
                      <a:pt x="4" y="17"/>
                      <a:pt x="5" y="16"/>
                    </a:cubicBezTo>
                    <a:cubicBezTo>
                      <a:pt x="3" y="18"/>
                      <a:pt x="5" y="17"/>
                      <a:pt x="3" y="19"/>
                    </a:cubicBezTo>
                    <a:cubicBezTo>
                      <a:pt x="4" y="19"/>
                      <a:pt x="5" y="18"/>
                      <a:pt x="5" y="18"/>
                    </a:cubicBezTo>
                    <a:cubicBezTo>
                      <a:pt x="6" y="17"/>
                      <a:pt x="6" y="16"/>
                      <a:pt x="7" y="16"/>
                    </a:cubicBezTo>
                    <a:cubicBezTo>
                      <a:pt x="8" y="14"/>
                      <a:pt x="6" y="17"/>
                      <a:pt x="6" y="18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6" y="19"/>
                      <a:pt x="7" y="18"/>
                      <a:pt x="7" y="18"/>
                    </a:cubicBezTo>
                    <a:cubicBezTo>
                      <a:pt x="5" y="21"/>
                      <a:pt x="6" y="18"/>
                      <a:pt x="5" y="20"/>
                    </a:cubicBezTo>
                    <a:cubicBezTo>
                      <a:pt x="4" y="22"/>
                      <a:pt x="4" y="22"/>
                      <a:pt x="4" y="22"/>
                    </a:cubicBezTo>
                    <a:cubicBezTo>
                      <a:pt x="4" y="22"/>
                      <a:pt x="6" y="19"/>
                      <a:pt x="6" y="20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6" y="20"/>
                      <a:pt x="7" y="18"/>
                      <a:pt x="7" y="18"/>
                    </a:cubicBezTo>
                    <a:cubicBezTo>
                      <a:pt x="9" y="16"/>
                      <a:pt x="7" y="18"/>
                      <a:pt x="8" y="18"/>
                    </a:cubicBezTo>
                    <a:cubicBezTo>
                      <a:pt x="9" y="16"/>
                      <a:pt x="8" y="18"/>
                      <a:pt x="9" y="16"/>
                    </a:cubicBezTo>
                    <a:cubicBezTo>
                      <a:pt x="9" y="15"/>
                      <a:pt x="10" y="15"/>
                      <a:pt x="10" y="15"/>
                    </a:cubicBezTo>
                    <a:cubicBezTo>
                      <a:pt x="10" y="15"/>
                      <a:pt x="9" y="17"/>
                      <a:pt x="9" y="18"/>
                    </a:cubicBezTo>
                    <a:cubicBezTo>
                      <a:pt x="9" y="18"/>
                      <a:pt x="8" y="18"/>
                      <a:pt x="9" y="17"/>
                    </a:cubicBezTo>
                    <a:cubicBezTo>
                      <a:pt x="7" y="19"/>
                      <a:pt x="7" y="21"/>
                      <a:pt x="6" y="21"/>
                    </a:cubicBezTo>
                    <a:cubicBezTo>
                      <a:pt x="6" y="23"/>
                      <a:pt x="7" y="20"/>
                      <a:pt x="8" y="20"/>
                    </a:cubicBezTo>
                    <a:cubicBezTo>
                      <a:pt x="7" y="21"/>
                      <a:pt x="8" y="19"/>
                      <a:pt x="9" y="18"/>
                    </a:cubicBezTo>
                    <a:cubicBezTo>
                      <a:pt x="12" y="14"/>
                      <a:pt x="7" y="21"/>
                      <a:pt x="8" y="21"/>
                    </a:cubicBezTo>
                    <a:cubicBezTo>
                      <a:pt x="10" y="18"/>
                      <a:pt x="11" y="18"/>
                      <a:pt x="12" y="15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2" y="16"/>
                      <a:pt x="13" y="16"/>
                      <a:pt x="11" y="17"/>
                    </a:cubicBezTo>
                    <a:cubicBezTo>
                      <a:pt x="12" y="17"/>
                      <a:pt x="12" y="17"/>
                      <a:pt x="12" y="17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10" y="21"/>
                      <a:pt x="9" y="22"/>
                      <a:pt x="9" y="23"/>
                    </a:cubicBezTo>
                    <a:cubicBezTo>
                      <a:pt x="10" y="22"/>
                      <a:pt x="10" y="21"/>
                      <a:pt x="10" y="21"/>
                    </a:cubicBezTo>
                    <a:cubicBezTo>
                      <a:pt x="10" y="22"/>
                      <a:pt x="9" y="23"/>
                      <a:pt x="10" y="23"/>
                    </a:cubicBezTo>
                    <a:cubicBezTo>
                      <a:pt x="10" y="22"/>
                      <a:pt x="11" y="20"/>
                      <a:pt x="11" y="20"/>
                    </a:cubicBezTo>
                    <a:cubicBezTo>
                      <a:pt x="12" y="20"/>
                      <a:pt x="11" y="22"/>
                      <a:pt x="11" y="22"/>
                    </a:cubicBezTo>
                    <a:cubicBezTo>
                      <a:pt x="10" y="24"/>
                      <a:pt x="10" y="24"/>
                      <a:pt x="10" y="24"/>
                    </a:cubicBezTo>
                    <a:cubicBezTo>
                      <a:pt x="11" y="23"/>
                      <a:pt x="9" y="24"/>
                      <a:pt x="10" y="24"/>
                    </a:cubicBezTo>
                    <a:cubicBezTo>
                      <a:pt x="12" y="20"/>
                      <a:pt x="12" y="20"/>
                      <a:pt x="12" y="20"/>
                    </a:cubicBezTo>
                    <a:cubicBezTo>
                      <a:pt x="13" y="20"/>
                      <a:pt x="12" y="21"/>
                      <a:pt x="12" y="21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2" y="22"/>
                      <a:pt x="10" y="25"/>
                      <a:pt x="11" y="25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1" y="25"/>
                      <a:pt x="11" y="25"/>
                      <a:pt x="11" y="25"/>
                    </a:cubicBezTo>
                    <a:cubicBezTo>
                      <a:pt x="11" y="24"/>
                      <a:pt x="12" y="24"/>
                      <a:pt x="12" y="24"/>
                    </a:cubicBezTo>
                    <a:cubicBezTo>
                      <a:pt x="11" y="25"/>
                      <a:pt x="11" y="25"/>
                      <a:pt x="11" y="25"/>
                    </a:cubicBezTo>
                    <a:cubicBezTo>
                      <a:pt x="12" y="24"/>
                      <a:pt x="13" y="22"/>
                      <a:pt x="12" y="24"/>
                    </a:cubicBezTo>
                    <a:cubicBezTo>
                      <a:pt x="14" y="22"/>
                      <a:pt x="12" y="24"/>
                      <a:pt x="13" y="23"/>
                    </a:cubicBezTo>
                    <a:cubicBezTo>
                      <a:pt x="13" y="21"/>
                      <a:pt x="14" y="21"/>
                      <a:pt x="14" y="21"/>
                    </a:cubicBezTo>
                    <a:cubicBezTo>
                      <a:pt x="13" y="24"/>
                      <a:pt x="14" y="22"/>
                      <a:pt x="14" y="22"/>
                    </a:cubicBezTo>
                    <a:cubicBezTo>
                      <a:pt x="14" y="23"/>
                      <a:pt x="14" y="23"/>
                      <a:pt x="14" y="24"/>
                    </a:cubicBezTo>
                    <a:cubicBezTo>
                      <a:pt x="15" y="22"/>
                      <a:pt x="15" y="22"/>
                      <a:pt x="15" y="22"/>
                    </a:cubicBezTo>
                    <a:cubicBezTo>
                      <a:pt x="13" y="25"/>
                      <a:pt x="15" y="22"/>
                      <a:pt x="15" y="23"/>
                    </a:cubicBezTo>
                    <a:cubicBezTo>
                      <a:pt x="14" y="24"/>
                      <a:pt x="14" y="25"/>
                      <a:pt x="14" y="25"/>
                    </a:cubicBezTo>
                    <a:cubicBezTo>
                      <a:pt x="15" y="23"/>
                      <a:pt x="16" y="23"/>
                      <a:pt x="16" y="21"/>
                    </a:cubicBezTo>
                    <a:cubicBezTo>
                      <a:pt x="16" y="22"/>
                      <a:pt x="15" y="24"/>
                      <a:pt x="14" y="26"/>
                    </a:cubicBezTo>
                    <a:cubicBezTo>
                      <a:pt x="15" y="24"/>
                      <a:pt x="14" y="27"/>
                      <a:pt x="15" y="25"/>
                    </a:cubicBezTo>
                    <a:cubicBezTo>
                      <a:pt x="15" y="24"/>
                      <a:pt x="16" y="23"/>
                      <a:pt x="17" y="22"/>
                    </a:cubicBezTo>
                    <a:cubicBezTo>
                      <a:pt x="17" y="23"/>
                      <a:pt x="16" y="23"/>
                      <a:pt x="16" y="24"/>
                    </a:cubicBezTo>
                    <a:cubicBezTo>
                      <a:pt x="16" y="24"/>
                      <a:pt x="17" y="23"/>
                      <a:pt x="17" y="22"/>
                    </a:cubicBezTo>
                    <a:cubicBezTo>
                      <a:pt x="17" y="22"/>
                      <a:pt x="19" y="20"/>
                      <a:pt x="18" y="22"/>
                    </a:cubicBezTo>
                    <a:cubicBezTo>
                      <a:pt x="18" y="23"/>
                      <a:pt x="17" y="22"/>
                      <a:pt x="17" y="23"/>
                    </a:cubicBezTo>
                    <a:cubicBezTo>
                      <a:pt x="17" y="24"/>
                      <a:pt x="19" y="20"/>
                      <a:pt x="20" y="20"/>
                    </a:cubicBezTo>
                    <a:cubicBezTo>
                      <a:pt x="20" y="19"/>
                      <a:pt x="22" y="16"/>
                      <a:pt x="22" y="15"/>
                    </a:cubicBezTo>
                    <a:cubicBezTo>
                      <a:pt x="23" y="16"/>
                      <a:pt x="22" y="16"/>
                      <a:pt x="21" y="18"/>
                    </a:cubicBezTo>
                    <a:cubicBezTo>
                      <a:pt x="21" y="18"/>
                      <a:pt x="21" y="18"/>
                      <a:pt x="21" y="18"/>
                    </a:cubicBezTo>
                    <a:cubicBezTo>
                      <a:pt x="20" y="21"/>
                      <a:pt x="18" y="22"/>
                      <a:pt x="18" y="24"/>
                    </a:cubicBezTo>
                    <a:cubicBezTo>
                      <a:pt x="18" y="23"/>
                      <a:pt x="18" y="23"/>
                      <a:pt x="18" y="23"/>
                    </a:cubicBezTo>
                    <a:cubicBezTo>
                      <a:pt x="17" y="26"/>
                      <a:pt x="17" y="26"/>
                      <a:pt x="17" y="26"/>
                    </a:cubicBezTo>
                    <a:cubicBezTo>
                      <a:pt x="18" y="24"/>
                      <a:pt x="18" y="26"/>
                      <a:pt x="18" y="26"/>
                    </a:cubicBezTo>
                    <a:cubicBezTo>
                      <a:pt x="19" y="24"/>
                      <a:pt x="17" y="26"/>
                      <a:pt x="18" y="25"/>
                    </a:cubicBezTo>
                    <a:cubicBezTo>
                      <a:pt x="19" y="25"/>
                      <a:pt x="20" y="22"/>
                      <a:pt x="20" y="23"/>
                    </a:cubicBezTo>
                    <a:cubicBezTo>
                      <a:pt x="18" y="26"/>
                      <a:pt x="18" y="26"/>
                      <a:pt x="18" y="26"/>
                    </a:cubicBezTo>
                    <a:cubicBezTo>
                      <a:pt x="18" y="27"/>
                      <a:pt x="19" y="24"/>
                      <a:pt x="19" y="25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27"/>
                      <a:pt x="21" y="28"/>
                      <a:pt x="23" y="24"/>
                    </a:cubicBezTo>
                    <a:cubicBezTo>
                      <a:pt x="23" y="26"/>
                      <a:pt x="23" y="26"/>
                      <a:pt x="23" y="27"/>
                    </a:cubicBezTo>
                    <a:cubicBezTo>
                      <a:pt x="23" y="27"/>
                      <a:pt x="24" y="26"/>
                      <a:pt x="24" y="26"/>
                    </a:cubicBezTo>
                    <a:cubicBezTo>
                      <a:pt x="23" y="28"/>
                      <a:pt x="23" y="28"/>
                      <a:pt x="23" y="28"/>
                    </a:cubicBezTo>
                    <a:cubicBezTo>
                      <a:pt x="23" y="29"/>
                      <a:pt x="24" y="27"/>
                      <a:pt x="25" y="26"/>
                    </a:cubicBezTo>
                    <a:cubicBezTo>
                      <a:pt x="25" y="28"/>
                      <a:pt x="25" y="28"/>
                      <a:pt x="25" y="28"/>
                    </a:cubicBezTo>
                    <a:cubicBezTo>
                      <a:pt x="24" y="29"/>
                      <a:pt x="25" y="27"/>
                      <a:pt x="26" y="26"/>
                    </a:cubicBezTo>
                    <a:cubicBezTo>
                      <a:pt x="25" y="28"/>
                      <a:pt x="25" y="28"/>
                      <a:pt x="25" y="28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26" y="26"/>
                      <a:pt x="27" y="26"/>
                      <a:pt x="26" y="28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26" y="28"/>
                      <a:pt x="27" y="29"/>
                      <a:pt x="27" y="28"/>
                    </a:cubicBezTo>
                    <a:cubicBezTo>
                      <a:pt x="28" y="28"/>
                      <a:pt x="28" y="27"/>
                      <a:pt x="28" y="26"/>
                    </a:cubicBezTo>
                    <a:cubicBezTo>
                      <a:pt x="29" y="24"/>
                      <a:pt x="28" y="26"/>
                      <a:pt x="29" y="25"/>
                    </a:cubicBezTo>
                    <a:cubicBezTo>
                      <a:pt x="28" y="27"/>
                      <a:pt x="28" y="27"/>
                      <a:pt x="28" y="27"/>
                    </a:cubicBezTo>
                    <a:cubicBezTo>
                      <a:pt x="27" y="30"/>
                      <a:pt x="29" y="28"/>
                      <a:pt x="30" y="29"/>
                    </a:cubicBezTo>
                    <a:cubicBezTo>
                      <a:pt x="31" y="28"/>
                      <a:pt x="31" y="28"/>
                      <a:pt x="31" y="28"/>
                    </a:cubicBezTo>
                    <a:cubicBezTo>
                      <a:pt x="30" y="30"/>
                      <a:pt x="32" y="28"/>
                      <a:pt x="32" y="30"/>
                    </a:cubicBezTo>
                    <a:cubicBezTo>
                      <a:pt x="32" y="29"/>
                      <a:pt x="33" y="26"/>
                      <a:pt x="34" y="26"/>
                    </a:cubicBezTo>
                    <a:cubicBezTo>
                      <a:pt x="35" y="25"/>
                      <a:pt x="33" y="29"/>
                      <a:pt x="32" y="30"/>
                    </a:cubicBezTo>
                    <a:cubicBezTo>
                      <a:pt x="33" y="29"/>
                      <a:pt x="33" y="29"/>
                      <a:pt x="33" y="29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4" y="29"/>
                      <a:pt x="34" y="28"/>
                      <a:pt x="34" y="29"/>
                    </a:cubicBezTo>
                    <a:cubicBezTo>
                      <a:pt x="34" y="29"/>
                      <a:pt x="34" y="29"/>
                      <a:pt x="34" y="29"/>
                    </a:cubicBezTo>
                    <a:cubicBezTo>
                      <a:pt x="34" y="30"/>
                      <a:pt x="34" y="31"/>
                      <a:pt x="34" y="31"/>
                    </a:cubicBezTo>
                    <a:cubicBezTo>
                      <a:pt x="35" y="29"/>
                      <a:pt x="35" y="30"/>
                      <a:pt x="36" y="29"/>
                    </a:cubicBezTo>
                    <a:cubicBezTo>
                      <a:pt x="35" y="30"/>
                      <a:pt x="35" y="30"/>
                      <a:pt x="35" y="30"/>
                    </a:cubicBezTo>
                    <a:cubicBezTo>
                      <a:pt x="36" y="28"/>
                      <a:pt x="36" y="28"/>
                      <a:pt x="36" y="28"/>
                    </a:cubicBezTo>
                    <a:cubicBezTo>
                      <a:pt x="36" y="29"/>
                      <a:pt x="36" y="29"/>
                      <a:pt x="36" y="29"/>
                    </a:cubicBezTo>
                    <a:cubicBezTo>
                      <a:pt x="35" y="31"/>
                      <a:pt x="35" y="31"/>
                      <a:pt x="35" y="31"/>
                    </a:cubicBezTo>
                    <a:cubicBezTo>
                      <a:pt x="35" y="32"/>
                      <a:pt x="36" y="29"/>
                      <a:pt x="36" y="29"/>
                    </a:cubicBezTo>
                    <a:cubicBezTo>
                      <a:pt x="37" y="28"/>
                      <a:pt x="37" y="29"/>
                      <a:pt x="36" y="30"/>
                    </a:cubicBezTo>
                    <a:cubicBezTo>
                      <a:pt x="36" y="30"/>
                      <a:pt x="36" y="29"/>
                      <a:pt x="36" y="30"/>
                    </a:cubicBezTo>
                    <a:cubicBezTo>
                      <a:pt x="35" y="31"/>
                      <a:pt x="36" y="30"/>
                      <a:pt x="36" y="31"/>
                    </a:cubicBezTo>
                    <a:cubicBezTo>
                      <a:pt x="36" y="31"/>
                      <a:pt x="37" y="29"/>
                      <a:pt x="37" y="30"/>
                    </a:cubicBezTo>
                    <a:cubicBezTo>
                      <a:pt x="37" y="30"/>
                      <a:pt x="37" y="30"/>
                      <a:pt x="37" y="31"/>
                    </a:cubicBezTo>
                    <a:cubicBezTo>
                      <a:pt x="37" y="30"/>
                      <a:pt x="37" y="31"/>
                      <a:pt x="38" y="30"/>
                    </a:cubicBezTo>
                    <a:cubicBezTo>
                      <a:pt x="38" y="30"/>
                      <a:pt x="38" y="29"/>
                      <a:pt x="38" y="28"/>
                    </a:cubicBezTo>
                    <a:cubicBezTo>
                      <a:pt x="38" y="28"/>
                      <a:pt x="39" y="28"/>
                      <a:pt x="38" y="28"/>
                    </a:cubicBezTo>
                    <a:cubicBezTo>
                      <a:pt x="38" y="29"/>
                      <a:pt x="38" y="29"/>
                      <a:pt x="38" y="29"/>
                    </a:cubicBezTo>
                    <a:cubicBezTo>
                      <a:pt x="38" y="28"/>
                      <a:pt x="38" y="29"/>
                      <a:pt x="39" y="28"/>
                    </a:cubicBezTo>
                    <a:cubicBezTo>
                      <a:pt x="38" y="30"/>
                      <a:pt x="38" y="30"/>
                      <a:pt x="38" y="30"/>
                    </a:cubicBezTo>
                    <a:cubicBezTo>
                      <a:pt x="39" y="29"/>
                      <a:pt x="39" y="29"/>
                      <a:pt x="39" y="29"/>
                    </a:cubicBezTo>
                    <a:cubicBezTo>
                      <a:pt x="39" y="30"/>
                      <a:pt x="38" y="32"/>
                      <a:pt x="38" y="32"/>
                    </a:cubicBezTo>
                    <a:cubicBezTo>
                      <a:pt x="39" y="31"/>
                      <a:pt x="39" y="31"/>
                      <a:pt x="39" y="31"/>
                    </a:cubicBezTo>
                    <a:cubicBezTo>
                      <a:pt x="39" y="31"/>
                      <a:pt x="39" y="31"/>
                      <a:pt x="39" y="32"/>
                    </a:cubicBezTo>
                    <a:cubicBezTo>
                      <a:pt x="39" y="33"/>
                      <a:pt x="41" y="28"/>
                      <a:pt x="41" y="30"/>
                    </a:cubicBezTo>
                    <a:cubicBezTo>
                      <a:pt x="40" y="31"/>
                      <a:pt x="40" y="32"/>
                      <a:pt x="40" y="32"/>
                    </a:cubicBezTo>
                    <a:cubicBezTo>
                      <a:pt x="40" y="32"/>
                      <a:pt x="41" y="31"/>
                      <a:pt x="41" y="31"/>
                    </a:cubicBezTo>
                    <a:cubicBezTo>
                      <a:pt x="41" y="31"/>
                      <a:pt x="40" y="33"/>
                      <a:pt x="40" y="31"/>
                    </a:cubicBezTo>
                    <a:cubicBezTo>
                      <a:pt x="41" y="30"/>
                      <a:pt x="41" y="31"/>
                      <a:pt x="41" y="30"/>
                    </a:cubicBezTo>
                    <a:cubicBezTo>
                      <a:pt x="40" y="35"/>
                      <a:pt x="42" y="32"/>
                      <a:pt x="42" y="34"/>
                    </a:cubicBezTo>
                    <a:cubicBezTo>
                      <a:pt x="43" y="32"/>
                      <a:pt x="43" y="34"/>
                      <a:pt x="43" y="33"/>
                    </a:cubicBezTo>
                    <a:cubicBezTo>
                      <a:pt x="42" y="35"/>
                      <a:pt x="44" y="33"/>
                      <a:pt x="43" y="34"/>
                    </a:cubicBezTo>
                    <a:cubicBezTo>
                      <a:pt x="44" y="32"/>
                      <a:pt x="44" y="32"/>
                      <a:pt x="44" y="32"/>
                    </a:cubicBezTo>
                    <a:cubicBezTo>
                      <a:pt x="44" y="33"/>
                      <a:pt x="46" y="29"/>
                      <a:pt x="45" y="31"/>
                    </a:cubicBezTo>
                    <a:cubicBezTo>
                      <a:pt x="45" y="32"/>
                      <a:pt x="45" y="33"/>
                      <a:pt x="44" y="33"/>
                    </a:cubicBezTo>
                    <a:cubicBezTo>
                      <a:pt x="44" y="36"/>
                      <a:pt x="46" y="32"/>
                      <a:pt x="45" y="35"/>
                    </a:cubicBezTo>
                    <a:cubicBezTo>
                      <a:pt x="46" y="34"/>
                      <a:pt x="46" y="32"/>
                      <a:pt x="47" y="31"/>
                    </a:cubicBezTo>
                    <a:cubicBezTo>
                      <a:pt x="47" y="33"/>
                      <a:pt x="47" y="34"/>
                      <a:pt x="46" y="34"/>
                    </a:cubicBezTo>
                    <a:cubicBezTo>
                      <a:pt x="47" y="34"/>
                      <a:pt x="47" y="33"/>
                      <a:pt x="47" y="34"/>
                    </a:cubicBezTo>
                    <a:cubicBezTo>
                      <a:pt x="47" y="35"/>
                      <a:pt x="47" y="35"/>
                      <a:pt x="46" y="35"/>
                    </a:cubicBezTo>
                    <a:cubicBezTo>
                      <a:pt x="46" y="36"/>
                      <a:pt x="47" y="35"/>
                      <a:pt x="48" y="34"/>
                    </a:cubicBezTo>
                    <a:cubicBezTo>
                      <a:pt x="47" y="36"/>
                      <a:pt x="48" y="35"/>
                      <a:pt x="48" y="37"/>
                    </a:cubicBezTo>
                    <a:cubicBezTo>
                      <a:pt x="49" y="35"/>
                      <a:pt x="48" y="38"/>
                      <a:pt x="49" y="35"/>
                    </a:cubicBezTo>
                    <a:cubicBezTo>
                      <a:pt x="49" y="36"/>
                      <a:pt x="49" y="36"/>
                      <a:pt x="49" y="36"/>
                    </a:cubicBezTo>
                    <a:cubicBezTo>
                      <a:pt x="50" y="35"/>
                      <a:pt x="51" y="33"/>
                      <a:pt x="51" y="33"/>
                    </a:cubicBezTo>
                    <a:cubicBezTo>
                      <a:pt x="50" y="35"/>
                      <a:pt x="50" y="35"/>
                      <a:pt x="50" y="35"/>
                    </a:cubicBezTo>
                    <a:cubicBezTo>
                      <a:pt x="49" y="37"/>
                      <a:pt x="50" y="36"/>
                      <a:pt x="50" y="37"/>
                    </a:cubicBezTo>
                    <a:cubicBezTo>
                      <a:pt x="50" y="35"/>
                      <a:pt x="50" y="37"/>
                      <a:pt x="51" y="36"/>
                    </a:cubicBezTo>
                    <a:cubicBezTo>
                      <a:pt x="51" y="35"/>
                      <a:pt x="51" y="35"/>
                      <a:pt x="51" y="35"/>
                    </a:cubicBezTo>
                    <a:cubicBezTo>
                      <a:pt x="52" y="35"/>
                      <a:pt x="52" y="34"/>
                      <a:pt x="52" y="34"/>
                    </a:cubicBezTo>
                    <a:cubicBezTo>
                      <a:pt x="52" y="34"/>
                      <a:pt x="51" y="36"/>
                      <a:pt x="51" y="36"/>
                    </a:cubicBezTo>
                    <a:cubicBezTo>
                      <a:pt x="51" y="37"/>
                      <a:pt x="51" y="37"/>
                      <a:pt x="52" y="36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52" y="37"/>
                      <a:pt x="52" y="37"/>
                      <a:pt x="52" y="37"/>
                    </a:cubicBezTo>
                    <a:cubicBezTo>
                      <a:pt x="52" y="37"/>
                      <a:pt x="52" y="37"/>
                      <a:pt x="52" y="37"/>
                    </a:cubicBezTo>
                    <a:cubicBezTo>
                      <a:pt x="52" y="37"/>
                      <a:pt x="52" y="37"/>
                      <a:pt x="52" y="37"/>
                    </a:cubicBezTo>
                    <a:cubicBezTo>
                      <a:pt x="51" y="39"/>
                      <a:pt x="51" y="39"/>
                      <a:pt x="51" y="39"/>
                    </a:cubicBezTo>
                    <a:cubicBezTo>
                      <a:pt x="51" y="39"/>
                      <a:pt x="52" y="37"/>
                      <a:pt x="53" y="37"/>
                    </a:cubicBezTo>
                    <a:cubicBezTo>
                      <a:pt x="53" y="38"/>
                      <a:pt x="54" y="37"/>
                      <a:pt x="55" y="37"/>
                    </a:cubicBezTo>
                    <a:cubicBezTo>
                      <a:pt x="55" y="37"/>
                      <a:pt x="54" y="38"/>
                      <a:pt x="55" y="37"/>
                    </a:cubicBezTo>
                    <a:cubicBezTo>
                      <a:pt x="55" y="37"/>
                      <a:pt x="56" y="36"/>
                      <a:pt x="55" y="37"/>
                    </a:cubicBezTo>
                    <a:cubicBezTo>
                      <a:pt x="56" y="36"/>
                      <a:pt x="55" y="38"/>
                      <a:pt x="55" y="38"/>
                    </a:cubicBezTo>
                    <a:cubicBezTo>
                      <a:pt x="55" y="38"/>
                      <a:pt x="56" y="37"/>
                      <a:pt x="56" y="37"/>
                    </a:cubicBezTo>
                    <a:cubicBezTo>
                      <a:pt x="55" y="39"/>
                      <a:pt x="58" y="36"/>
                      <a:pt x="57" y="38"/>
                    </a:cubicBezTo>
                    <a:cubicBezTo>
                      <a:pt x="58" y="37"/>
                      <a:pt x="57" y="38"/>
                      <a:pt x="57" y="39"/>
                    </a:cubicBezTo>
                    <a:cubicBezTo>
                      <a:pt x="57" y="38"/>
                      <a:pt x="58" y="38"/>
                      <a:pt x="59" y="36"/>
                    </a:cubicBezTo>
                    <a:cubicBezTo>
                      <a:pt x="58" y="38"/>
                      <a:pt x="58" y="38"/>
                      <a:pt x="58" y="38"/>
                    </a:cubicBezTo>
                    <a:cubicBezTo>
                      <a:pt x="59" y="38"/>
                      <a:pt x="59" y="38"/>
                      <a:pt x="60" y="37"/>
                    </a:cubicBezTo>
                    <a:cubicBezTo>
                      <a:pt x="60" y="36"/>
                      <a:pt x="61" y="35"/>
                      <a:pt x="61" y="35"/>
                    </a:cubicBezTo>
                    <a:cubicBezTo>
                      <a:pt x="61" y="35"/>
                      <a:pt x="61" y="35"/>
                      <a:pt x="61" y="35"/>
                    </a:cubicBezTo>
                    <a:cubicBezTo>
                      <a:pt x="61" y="36"/>
                      <a:pt x="62" y="35"/>
                      <a:pt x="62" y="35"/>
                    </a:cubicBezTo>
                    <a:cubicBezTo>
                      <a:pt x="62" y="36"/>
                      <a:pt x="62" y="35"/>
                      <a:pt x="61" y="36"/>
                    </a:cubicBezTo>
                    <a:cubicBezTo>
                      <a:pt x="60" y="39"/>
                      <a:pt x="61" y="38"/>
                      <a:pt x="61" y="38"/>
                    </a:cubicBezTo>
                    <a:cubicBezTo>
                      <a:pt x="62" y="37"/>
                      <a:pt x="62" y="37"/>
                      <a:pt x="62" y="37"/>
                    </a:cubicBezTo>
                    <a:cubicBezTo>
                      <a:pt x="63" y="36"/>
                      <a:pt x="61" y="38"/>
                      <a:pt x="62" y="38"/>
                    </a:cubicBezTo>
                    <a:cubicBezTo>
                      <a:pt x="64" y="34"/>
                      <a:pt x="64" y="34"/>
                      <a:pt x="64" y="34"/>
                    </a:cubicBezTo>
                    <a:cubicBezTo>
                      <a:pt x="64" y="34"/>
                      <a:pt x="64" y="36"/>
                      <a:pt x="63" y="37"/>
                    </a:cubicBezTo>
                    <a:cubicBezTo>
                      <a:pt x="64" y="37"/>
                      <a:pt x="65" y="34"/>
                      <a:pt x="66" y="33"/>
                    </a:cubicBezTo>
                    <a:cubicBezTo>
                      <a:pt x="66" y="34"/>
                      <a:pt x="67" y="33"/>
                      <a:pt x="67" y="33"/>
                    </a:cubicBezTo>
                    <a:cubicBezTo>
                      <a:pt x="67" y="34"/>
                      <a:pt x="67" y="33"/>
                      <a:pt x="67" y="34"/>
                    </a:cubicBezTo>
                    <a:cubicBezTo>
                      <a:pt x="66" y="35"/>
                      <a:pt x="66" y="35"/>
                      <a:pt x="66" y="35"/>
                    </a:cubicBezTo>
                    <a:cubicBezTo>
                      <a:pt x="66" y="35"/>
                      <a:pt x="65" y="37"/>
                      <a:pt x="65" y="38"/>
                    </a:cubicBezTo>
                    <a:cubicBezTo>
                      <a:pt x="65" y="37"/>
                      <a:pt x="66" y="39"/>
                      <a:pt x="66" y="39"/>
                    </a:cubicBezTo>
                    <a:cubicBezTo>
                      <a:pt x="67" y="36"/>
                      <a:pt x="67" y="38"/>
                      <a:pt x="68" y="36"/>
                    </a:cubicBezTo>
                    <a:cubicBezTo>
                      <a:pt x="69" y="36"/>
                      <a:pt x="67" y="38"/>
                      <a:pt x="67" y="38"/>
                    </a:cubicBezTo>
                    <a:cubicBezTo>
                      <a:pt x="68" y="38"/>
                      <a:pt x="68" y="39"/>
                      <a:pt x="69" y="39"/>
                    </a:cubicBezTo>
                    <a:cubicBezTo>
                      <a:pt x="69" y="39"/>
                      <a:pt x="69" y="39"/>
                      <a:pt x="69" y="39"/>
                    </a:cubicBezTo>
                    <a:cubicBezTo>
                      <a:pt x="69" y="38"/>
                      <a:pt x="70" y="39"/>
                      <a:pt x="71" y="38"/>
                    </a:cubicBezTo>
                    <a:cubicBezTo>
                      <a:pt x="70" y="39"/>
                      <a:pt x="70" y="39"/>
                      <a:pt x="70" y="39"/>
                    </a:cubicBezTo>
                    <a:cubicBezTo>
                      <a:pt x="70" y="40"/>
                      <a:pt x="72" y="36"/>
                      <a:pt x="72" y="37"/>
                    </a:cubicBezTo>
                    <a:cubicBezTo>
                      <a:pt x="71" y="39"/>
                      <a:pt x="71" y="39"/>
                      <a:pt x="71" y="39"/>
                    </a:cubicBezTo>
                    <a:cubicBezTo>
                      <a:pt x="72" y="38"/>
                      <a:pt x="71" y="40"/>
                      <a:pt x="72" y="38"/>
                    </a:cubicBezTo>
                    <a:cubicBezTo>
                      <a:pt x="72" y="39"/>
                      <a:pt x="72" y="39"/>
                      <a:pt x="72" y="39"/>
                    </a:cubicBezTo>
                    <a:cubicBezTo>
                      <a:pt x="72" y="39"/>
                      <a:pt x="73" y="39"/>
                      <a:pt x="74" y="38"/>
                    </a:cubicBezTo>
                    <a:cubicBezTo>
                      <a:pt x="73" y="40"/>
                      <a:pt x="73" y="40"/>
                      <a:pt x="73" y="40"/>
                    </a:cubicBezTo>
                    <a:cubicBezTo>
                      <a:pt x="72" y="41"/>
                      <a:pt x="74" y="38"/>
                      <a:pt x="74" y="39"/>
                    </a:cubicBezTo>
                    <a:cubicBezTo>
                      <a:pt x="74" y="39"/>
                      <a:pt x="74" y="40"/>
                      <a:pt x="73" y="40"/>
                    </a:cubicBezTo>
                    <a:cubicBezTo>
                      <a:pt x="74" y="39"/>
                      <a:pt x="75" y="39"/>
                      <a:pt x="75" y="39"/>
                    </a:cubicBezTo>
                    <a:cubicBezTo>
                      <a:pt x="74" y="41"/>
                      <a:pt x="74" y="41"/>
                      <a:pt x="74" y="41"/>
                    </a:cubicBezTo>
                    <a:cubicBezTo>
                      <a:pt x="76" y="42"/>
                      <a:pt x="77" y="43"/>
                      <a:pt x="80" y="42"/>
                    </a:cubicBezTo>
                    <a:cubicBezTo>
                      <a:pt x="79" y="44"/>
                      <a:pt x="79" y="43"/>
                      <a:pt x="78" y="45"/>
                    </a:cubicBezTo>
                    <a:cubicBezTo>
                      <a:pt x="79" y="43"/>
                      <a:pt x="79" y="44"/>
                      <a:pt x="79" y="44"/>
                    </a:cubicBezTo>
                    <a:cubicBezTo>
                      <a:pt x="79" y="44"/>
                      <a:pt x="79" y="44"/>
                      <a:pt x="79" y="44"/>
                    </a:cubicBezTo>
                    <a:cubicBezTo>
                      <a:pt x="80" y="44"/>
                      <a:pt x="79" y="45"/>
                      <a:pt x="80" y="45"/>
                    </a:cubicBezTo>
                    <a:cubicBezTo>
                      <a:pt x="80" y="44"/>
                      <a:pt x="80" y="44"/>
                      <a:pt x="80" y="44"/>
                    </a:cubicBezTo>
                    <a:cubicBezTo>
                      <a:pt x="81" y="43"/>
                      <a:pt x="79" y="47"/>
                      <a:pt x="81" y="45"/>
                    </a:cubicBezTo>
                    <a:cubicBezTo>
                      <a:pt x="80" y="46"/>
                      <a:pt x="80" y="46"/>
                      <a:pt x="80" y="46"/>
                    </a:cubicBezTo>
                    <a:cubicBezTo>
                      <a:pt x="81" y="44"/>
                      <a:pt x="80" y="47"/>
                      <a:pt x="81" y="46"/>
                    </a:cubicBezTo>
                    <a:cubicBezTo>
                      <a:pt x="81" y="46"/>
                      <a:pt x="81" y="46"/>
                      <a:pt x="81" y="46"/>
                    </a:cubicBezTo>
                    <a:cubicBezTo>
                      <a:pt x="81" y="47"/>
                      <a:pt x="83" y="44"/>
                      <a:pt x="82" y="46"/>
                    </a:cubicBezTo>
                    <a:cubicBezTo>
                      <a:pt x="83" y="46"/>
                      <a:pt x="83" y="46"/>
                      <a:pt x="84" y="44"/>
                    </a:cubicBezTo>
                    <a:cubicBezTo>
                      <a:pt x="83" y="46"/>
                      <a:pt x="83" y="46"/>
                      <a:pt x="83" y="46"/>
                    </a:cubicBezTo>
                    <a:cubicBezTo>
                      <a:pt x="85" y="46"/>
                      <a:pt x="86" y="47"/>
                      <a:pt x="88" y="46"/>
                    </a:cubicBezTo>
                    <a:cubicBezTo>
                      <a:pt x="87" y="47"/>
                      <a:pt x="87" y="47"/>
                      <a:pt x="87" y="47"/>
                    </a:cubicBezTo>
                    <a:cubicBezTo>
                      <a:pt x="89" y="45"/>
                      <a:pt x="87" y="49"/>
                      <a:pt x="90" y="46"/>
                    </a:cubicBezTo>
                    <a:cubicBezTo>
                      <a:pt x="92" y="45"/>
                      <a:pt x="92" y="45"/>
                      <a:pt x="92" y="45"/>
                    </a:cubicBezTo>
                    <a:cubicBezTo>
                      <a:pt x="90" y="47"/>
                      <a:pt x="90" y="47"/>
                      <a:pt x="90" y="47"/>
                    </a:cubicBezTo>
                    <a:cubicBezTo>
                      <a:pt x="91" y="46"/>
                      <a:pt x="91" y="47"/>
                      <a:pt x="92" y="46"/>
                    </a:cubicBezTo>
                    <a:cubicBezTo>
                      <a:pt x="91" y="47"/>
                      <a:pt x="91" y="47"/>
                      <a:pt x="91" y="47"/>
                    </a:cubicBezTo>
                    <a:cubicBezTo>
                      <a:pt x="91" y="47"/>
                      <a:pt x="93" y="45"/>
                      <a:pt x="93" y="46"/>
                    </a:cubicBezTo>
                    <a:cubicBezTo>
                      <a:pt x="93" y="47"/>
                      <a:pt x="93" y="47"/>
                      <a:pt x="93" y="47"/>
                    </a:cubicBezTo>
                    <a:cubicBezTo>
                      <a:pt x="92" y="50"/>
                      <a:pt x="93" y="54"/>
                      <a:pt x="96" y="51"/>
                    </a:cubicBezTo>
                    <a:cubicBezTo>
                      <a:pt x="97" y="51"/>
                      <a:pt x="95" y="53"/>
                      <a:pt x="95" y="53"/>
                    </a:cubicBezTo>
                    <a:cubicBezTo>
                      <a:pt x="99" y="51"/>
                      <a:pt x="97" y="56"/>
                      <a:pt x="101" y="53"/>
                    </a:cubicBezTo>
                    <a:cubicBezTo>
                      <a:pt x="103" y="52"/>
                      <a:pt x="107" y="48"/>
                      <a:pt x="107" y="48"/>
                    </a:cubicBezTo>
                    <a:cubicBezTo>
                      <a:pt x="103" y="48"/>
                      <a:pt x="103" y="45"/>
                      <a:pt x="102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3" name="Google Shape;293;p32"/>
              <p:cNvSpPr/>
              <p:nvPr/>
            </p:nvSpPr>
            <p:spPr>
              <a:xfrm>
                <a:off x="4117" y="2232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4" name="Google Shape;294;p32"/>
              <p:cNvSpPr/>
              <p:nvPr/>
            </p:nvSpPr>
            <p:spPr>
              <a:xfrm>
                <a:off x="4487" y="2325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5" name="Google Shape;295;p32"/>
              <p:cNvSpPr/>
              <p:nvPr/>
            </p:nvSpPr>
            <p:spPr>
              <a:xfrm>
                <a:off x="4387" y="2285"/>
                <a:ext cx="2" cy="4"/>
              </a:xfrm>
              <a:custGeom>
                <a:rect b="b" l="l" r="r" t="t"/>
                <a:pathLst>
                  <a:path extrusionOk="0" h="2" w="1">
                    <a:moveTo>
                      <a:pt x="1" y="0"/>
                    </a:moveTo>
                    <a:cubicBezTo>
                      <a:pt x="0" y="2"/>
                      <a:pt x="1" y="1"/>
                      <a:pt x="0" y="1"/>
                    </a:cubicBezTo>
                    <a:cubicBezTo>
                      <a:pt x="1" y="1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6" name="Google Shape;296;p32"/>
              <p:cNvSpPr/>
              <p:nvPr/>
            </p:nvSpPr>
            <p:spPr>
              <a:xfrm>
                <a:off x="4508" y="1933"/>
                <a:ext cx="0" cy="2"/>
              </a:xfrm>
              <a:custGeom>
                <a:rect b="b" l="l" r="r" t="t"/>
                <a:pathLst>
                  <a:path extrusionOk="0" h="1" w="120000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7" name="Google Shape;297;p32"/>
              <p:cNvSpPr/>
              <p:nvPr/>
            </p:nvSpPr>
            <p:spPr>
              <a:xfrm>
                <a:off x="4487" y="2285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8" name="Google Shape;298;p32"/>
              <p:cNvSpPr/>
              <p:nvPr/>
            </p:nvSpPr>
            <p:spPr>
              <a:xfrm>
                <a:off x="4514" y="1929"/>
                <a:ext cx="0" cy="4"/>
              </a:xfrm>
              <a:custGeom>
                <a:rect b="b" l="l" r="r" t="t"/>
                <a:pathLst>
                  <a:path extrusionOk="0" h="2" w="120000">
                    <a:moveTo>
                      <a:pt x="0" y="1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2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9" name="Google Shape;299;p32"/>
              <p:cNvSpPr/>
              <p:nvPr/>
            </p:nvSpPr>
            <p:spPr>
              <a:xfrm>
                <a:off x="4506" y="1927"/>
                <a:ext cx="0" cy="4"/>
              </a:xfrm>
              <a:custGeom>
                <a:rect b="b" l="l" r="r" t="t"/>
                <a:pathLst>
                  <a:path extrusionOk="0" h="2" w="120000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2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0" name="Google Shape;300;p32"/>
              <p:cNvSpPr/>
              <p:nvPr/>
            </p:nvSpPr>
            <p:spPr>
              <a:xfrm>
                <a:off x="4516" y="1927"/>
                <a:ext cx="0" cy="2"/>
              </a:xfrm>
              <a:custGeom>
                <a:rect b="b" l="l" r="r" t="t"/>
                <a:pathLst>
                  <a:path extrusionOk="0" h="1" w="120000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1" name="Google Shape;301;p32"/>
              <p:cNvSpPr/>
              <p:nvPr/>
            </p:nvSpPr>
            <p:spPr>
              <a:xfrm>
                <a:off x="4495" y="1925"/>
                <a:ext cx="2" cy="4"/>
              </a:xfrm>
              <a:custGeom>
                <a:rect b="b" l="l" r="r" t="t"/>
                <a:pathLst>
                  <a:path extrusionOk="0" h="2" w="1">
                    <a:moveTo>
                      <a:pt x="1" y="1"/>
                    </a:moveTo>
                    <a:cubicBezTo>
                      <a:pt x="1" y="1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2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2" name="Google Shape;302;p32"/>
              <p:cNvSpPr/>
              <p:nvPr/>
            </p:nvSpPr>
            <p:spPr>
              <a:xfrm>
                <a:off x="3201" y="2162"/>
                <a:ext cx="0" cy="4"/>
              </a:xfrm>
              <a:custGeom>
                <a:rect b="b" l="l" r="r" t="t"/>
                <a:pathLst>
                  <a:path extrusionOk="0" h="2" w="120000">
                    <a:moveTo>
                      <a:pt x="0" y="2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3" name="Google Shape;303;p32"/>
              <p:cNvSpPr/>
              <p:nvPr/>
            </p:nvSpPr>
            <p:spPr>
              <a:xfrm>
                <a:off x="3544" y="1543"/>
                <a:ext cx="3" cy="0"/>
              </a:xfrm>
              <a:custGeom>
                <a:rect b="b" l="l" r="r" t="t"/>
                <a:pathLst>
                  <a:path extrusionOk="0" h="120000"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4" name="Google Shape;304;p32"/>
              <p:cNvSpPr/>
              <p:nvPr/>
            </p:nvSpPr>
            <p:spPr>
              <a:xfrm>
                <a:off x="3914" y="1418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5" name="Google Shape;305;p32"/>
              <p:cNvSpPr/>
              <p:nvPr/>
            </p:nvSpPr>
            <p:spPr>
              <a:xfrm>
                <a:off x="3916" y="1409"/>
                <a:ext cx="4" cy="2"/>
              </a:xfrm>
              <a:custGeom>
                <a:rect b="b" l="l" r="r" t="t"/>
                <a:pathLst>
                  <a:path extrusionOk="0" h="1" w="2">
                    <a:moveTo>
                      <a:pt x="0" y="1"/>
                    </a:moveTo>
                    <a:cubicBezTo>
                      <a:pt x="2" y="1"/>
                      <a:pt x="0" y="1"/>
                      <a:pt x="1" y="0"/>
                    </a:cubicBezTo>
                    <a:cubicBezTo>
                      <a:pt x="1" y="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6" name="Google Shape;306;p32"/>
              <p:cNvSpPr/>
              <p:nvPr/>
            </p:nvSpPr>
            <p:spPr>
              <a:xfrm>
                <a:off x="3893" y="1441"/>
                <a:ext cx="4" cy="4"/>
              </a:xfrm>
              <a:custGeom>
                <a:rect b="b" l="l" r="r" t="t"/>
                <a:pathLst>
                  <a:path extrusionOk="0" h="2" w="2">
                    <a:moveTo>
                      <a:pt x="2" y="1"/>
                    </a:moveTo>
                    <a:cubicBezTo>
                      <a:pt x="2" y="0"/>
                      <a:pt x="1" y="1"/>
                      <a:pt x="1" y="1"/>
                    </a:cubicBezTo>
                    <a:cubicBezTo>
                      <a:pt x="0" y="2"/>
                      <a:pt x="1" y="1"/>
                      <a:pt x="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7" name="Google Shape;307;p32"/>
              <p:cNvSpPr/>
              <p:nvPr/>
            </p:nvSpPr>
            <p:spPr>
              <a:xfrm>
                <a:off x="3893" y="1437"/>
                <a:ext cx="6" cy="6"/>
              </a:xfrm>
              <a:custGeom>
                <a:rect b="b" l="l" r="r" t="t"/>
                <a:pathLst>
                  <a:path extrusionOk="0" h="3" w="3">
                    <a:moveTo>
                      <a:pt x="0" y="3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1"/>
                      <a:pt x="1" y="2"/>
                      <a:pt x="0" y="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8" name="Google Shape;308;p32"/>
              <p:cNvSpPr/>
              <p:nvPr/>
            </p:nvSpPr>
            <p:spPr>
              <a:xfrm>
                <a:off x="3909" y="1418"/>
                <a:ext cx="5" cy="0"/>
              </a:xfrm>
              <a:custGeom>
                <a:rect b="b" l="l" r="r" t="t"/>
                <a:pathLst>
                  <a:path extrusionOk="0" h="120000" w="2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9" name="Google Shape;309;p32"/>
              <p:cNvSpPr/>
              <p:nvPr/>
            </p:nvSpPr>
            <p:spPr>
              <a:xfrm>
                <a:off x="3912" y="1416"/>
                <a:ext cx="4" cy="0"/>
              </a:xfrm>
              <a:custGeom>
                <a:rect b="b" l="l" r="r" t="t"/>
                <a:pathLst>
                  <a:path extrusionOk="0" h="120000" w="2">
                    <a:moveTo>
                      <a:pt x="2" y="0"/>
                    </a:moveTo>
                    <a:cubicBezTo>
                      <a:pt x="2" y="0"/>
                      <a:pt x="1" y="0"/>
                      <a:pt x="0" y="0"/>
                    </a:cubicBez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0" name="Google Shape;310;p32"/>
              <p:cNvSpPr/>
              <p:nvPr/>
            </p:nvSpPr>
            <p:spPr>
              <a:xfrm>
                <a:off x="4472" y="1804"/>
                <a:ext cx="233" cy="133"/>
              </a:xfrm>
              <a:custGeom>
                <a:rect b="b" l="l" r="r" t="t"/>
                <a:pathLst>
                  <a:path extrusionOk="0" h="63" w="110">
                    <a:moveTo>
                      <a:pt x="108" y="1"/>
                    </a:moveTo>
                    <a:cubicBezTo>
                      <a:pt x="106" y="4"/>
                      <a:pt x="103" y="2"/>
                      <a:pt x="100" y="0"/>
                    </a:cubicBezTo>
                    <a:cubicBezTo>
                      <a:pt x="99" y="1"/>
                      <a:pt x="98" y="2"/>
                      <a:pt x="97" y="1"/>
                    </a:cubicBezTo>
                    <a:cubicBezTo>
                      <a:pt x="94" y="3"/>
                      <a:pt x="88" y="0"/>
                      <a:pt x="85" y="3"/>
                    </a:cubicBezTo>
                    <a:cubicBezTo>
                      <a:pt x="86" y="4"/>
                      <a:pt x="86" y="5"/>
                      <a:pt x="86" y="5"/>
                    </a:cubicBezTo>
                    <a:cubicBezTo>
                      <a:pt x="86" y="5"/>
                      <a:pt x="86" y="5"/>
                      <a:pt x="86" y="5"/>
                    </a:cubicBezTo>
                    <a:cubicBezTo>
                      <a:pt x="86" y="6"/>
                      <a:pt x="86" y="6"/>
                      <a:pt x="86" y="6"/>
                    </a:cubicBezTo>
                    <a:cubicBezTo>
                      <a:pt x="86" y="7"/>
                      <a:pt x="85" y="5"/>
                      <a:pt x="85" y="5"/>
                    </a:cubicBezTo>
                    <a:cubicBezTo>
                      <a:pt x="84" y="5"/>
                      <a:pt x="83" y="6"/>
                      <a:pt x="82" y="6"/>
                    </a:cubicBezTo>
                    <a:cubicBezTo>
                      <a:pt x="82" y="8"/>
                      <a:pt x="81" y="7"/>
                      <a:pt x="82" y="9"/>
                    </a:cubicBezTo>
                    <a:cubicBezTo>
                      <a:pt x="81" y="8"/>
                      <a:pt x="81" y="8"/>
                      <a:pt x="81" y="8"/>
                    </a:cubicBezTo>
                    <a:cubicBezTo>
                      <a:pt x="81" y="10"/>
                      <a:pt x="81" y="10"/>
                      <a:pt x="79" y="7"/>
                    </a:cubicBezTo>
                    <a:cubicBezTo>
                      <a:pt x="75" y="7"/>
                      <a:pt x="72" y="10"/>
                      <a:pt x="68" y="11"/>
                    </a:cubicBezTo>
                    <a:cubicBezTo>
                      <a:pt x="65" y="13"/>
                      <a:pt x="63" y="16"/>
                      <a:pt x="60" y="19"/>
                    </a:cubicBezTo>
                    <a:cubicBezTo>
                      <a:pt x="60" y="22"/>
                      <a:pt x="59" y="21"/>
                      <a:pt x="60" y="24"/>
                    </a:cubicBezTo>
                    <a:cubicBezTo>
                      <a:pt x="59" y="23"/>
                      <a:pt x="59" y="23"/>
                      <a:pt x="59" y="23"/>
                    </a:cubicBezTo>
                    <a:cubicBezTo>
                      <a:pt x="59" y="24"/>
                      <a:pt x="59" y="23"/>
                      <a:pt x="57" y="22"/>
                    </a:cubicBezTo>
                    <a:cubicBezTo>
                      <a:pt x="58" y="23"/>
                      <a:pt x="57" y="22"/>
                      <a:pt x="58" y="24"/>
                    </a:cubicBezTo>
                    <a:cubicBezTo>
                      <a:pt x="59" y="26"/>
                      <a:pt x="57" y="22"/>
                      <a:pt x="57" y="23"/>
                    </a:cubicBezTo>
                    <a:cubicBezTo>
                      <a:pt x="56" y="22"/>
                      <a:pt x="57" y="24"/>
                      <a:pt x="57" y="23"/>
                    </a:cubicBezTo>
                    <a:cubicBezTo>
                      <a:pt x="57" y="26"/>
                      <a:pt x="56" y="22"/>
                      <a:pt x="55" y="21"/>
                    </a:cubicBezTo>
                    <a:cubicBezTo>
                      <a:pt x="53" y="22"/>
                      <a:pt x="53" y="25"/>
                      <a:pt x="51" y="25"/>
                    </a:cubicBezTo>
                    <a:cubicBezTo>
                      <a:pt x="51" y="24"/>
                      <a:pt x="51" y="26"/>
                      <a:pt x="51" y="26"/>
                    </a:cubicBezTo>
                    <a:cubicBezTo>
                      <a:pt x="50" y="23"/>
                      <a:pt x="51" y="27"/>
                      <a:pt x="50" y="26"/>
                    </a:cubicBezTo>
                    <a:cubicBezTo>
                      <a:pt x="50" y="25"/>
                      <a:pt x="50" y="25"/>
                      <a:pt x="50" y="25"/>
                    </a:cubicBezTo>
                    <a:cubicBezTo>
                      <a:pt x="49" y="24"/>
                      <a:pt x="49" y="26"/>
                      <a:pt x="48" y="25"/>
                    </a:cubicBezTo>
                    <a:cubicBezTo>
                      <a:pt x="48" y="26"/>
                      <a:pt x="46" y="24"/>
                      <a:pt x="46" y="26"/>
                    </a:cubicBezTo>
                    <a:cubicBezTo>
                      <a:pt x="46" y="24"/>
                      <a:pt x="46" y="25"/>
                      <a:pt x="45" y="24"/>
                    </a:cubicBezTo>
                    <a:cubicBezTo>
                      <a:pt x="46" y="28"/>
                      <a:pt x="44" y="24"/>
                      <a:pt x="44" y="26"/>
                    </a:cubicBezTo>
                    <a:cubicBezTo>
                      <a:pt x="44" y="26"/>
                      <a:pt x="44" y="26"/>
                      <a:pt x="44" y="26"/>
                    </a:cubicBezTo>
                    <a:cubicBezTo>
                      <a:pt x="42" y="26"/>
                      <a:pt x="40" y="26"/>
                      <a:pt x="39" y="29"/>
                    </a:cubicBezTo>
                    <a:cubicBezTo>
                      <a:pt x="39" y="29"/>
                      <a:pt x="36" y="27"/>
                      <a:pt x="36" y="29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6" y="30"/>
                      <a:pt x="36" y="29"/>
                      <a:pt x="36" y="29"/>
                    </a:cubicBezTo>
                    <a:cubicBezTo>
                      <a:pt x="36" y="30"/>
                      <a:pt x="34" y="29"/>
                      <a:pt x="34" y="29"/>
                    </a:cubicBezTo>
                    <a:cubicBezTo>
                      <a:pt x="34" y="30"/>
                      <a:pt x="34" y="30"/>
                      <a:pt x="34" y="31"/>
                    </a:cubicBezTo>
                    <a:cubicBezTo>
                      <a:pt x="32" y="29"/>
                      <a:pt x="33" y="33"/>
                      <a:pt x="31" y="31"/>
                    </a:cubicBezTo>
                    <a:cubicBezTo>
                      <a:pt x="32" y="34"/>
                      <a:pt x="32" y="33"/>
                      <a:pt x="32" y="34"/>
                    </a:cubicBezTo>
                    <a:cubicBezTo>
                      <a:pt x="32" y="33"/>
                      <a:pt x="31" y="33"/>
                      <a:pt x="31" y="32"/>
                    </a:cubicBezTo>
                    <a:cubicBezTo>
                      <a:pt x="31" y="32"/>
                      <a:pt x="30" y="33"/>
                      <a:pt x="30" y="32"/>
                    </a:cubicBezTo>
                    <a:cubicBezTo>
                      <a:pt x="29" y="32"/>
                      <a:pt x="30" y="34"/>
                      <a:pt x="29" y="34"/>
                    </a:cubicBezTo>
                    <a:cubicBezTo>
                      <a:pt x="28" y="32"/>
                      <a:pt x="28" y="34"/>
                      <a:pt x="28" y="33"/>
                    </a:cubicBezTo>
                    <a:cubicBezTo>
                      <a:pt x="28" y="35"/>
                      <a:pt x="28" y="37"/>
                      <a:pt x="28" y="36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6" y="35"/>
                      <a:pt x="24" y="32"/>
                      <a:pt x="23" y="36"/>
                    </a:cubicBezTo>
                    <a:cubicBezTo>
                      <a:pt x="23" y="35"/>
                      <a:pt x="23" y="35"/>
                      <a:pt x="23" y="35"/>
                    </a:cubicBezTo>
                    <a:cubicBezTo>
                      <a:pt x="22" y="37"/>
                      <a:pt x="20" y="36"/>
                      <a:pt x="19" y="39"/>
                    </a:cubicBezTo>
                    <a:cubicBezTo>
                      <a:pt x="18" y="38"/>
                      <a:pt x="18" y="38"/>
                      <a:pt x="17" y="38"/>
                    </a:cubicBezTo>
                    <a:cubicBezTo>
                      <a:pt x="17" y="40"/>
                      <a:pt x="17" y="40"/>
                      <a:pt x="17" y="42"/>
                    </a:cubicBezTo>
                    <a:cubicBezTo>
                      <a:pt x="17" y="42"/>
                      <a:pt x="16" y="41"/>
                      <a:pt x="16" y="40"/>
                    </a:cubicBezTo>
                    <a:cubicBezTo>
                      <a:pt x="15" y="40"/>
                      <a:pt x="14" y="38"/>
                      <a:pt x="14" y="41"/>
                    </a:cubicBezTo>
                    <a:cubicBezTo>
                      <a:pt x="14" y="39"/>
                      <a:pt x="14" y="39"/>
                      <a:pt x="14" y="39"/>
                    </a:cubicBezTo>
                    <a:cubicBezTo>
                      <a:pt x="14" y="41"/>
                      <a:pt x="13" y="43"/>
                      <a:pt x="12" y="42"/>
                    </a:cubicBezTo>
                    <a:cubicBezTo>
                      <a:pt x="13" y="43"/>
                      <a:pt x="12" y="44"/>
                      <a:pt x="13" y="45"/>
                    </a:cubicBezTo>
                    <a:cubicBezTo>
                      <a:pt x="13" y="45"/>
                      <a:pt x="12" y="43"/>
                      <a:pt x="12" y="44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0" y="43"/>
                      <a:pt x="9" y="44"/>
                      <a:pt x="8" y="46"/>
                    </a:cubicBezTo>
                    <a:cubicBezTo>
                      <a:pt x="7" y="44"/>
                      <a:pt x="7" y="46"/>
                      <a:pt x="6" y="45"/>
                    </a:cubicBezTo>
                    <a:cubicBezTo>
                      <a:pt x="6" y="47"/>
                      <a:pt x="4" y="46"/>
                      <a:pt x="6" y="48"/>
                    </a:cubicBezTo>
                    <a:cubicBezTo>
                      <a:pt x="5" y="47"/>
                      <a:pt x="5" y="47"/>
                      <a:pt x="5" y="47"/>
                    </a:cubicBezTo>
                    <a:cubicBezTo>
                      <a:pt x="4" y="47"/>
                      <a:pt x="4" y="48"/>
                      <a:pt x="2" y="48"/>
                    </a:cubicBezTo>
                    <a:cubicBezTo>
                      <a:pt x="2" y="48"/>
                      <a:pt x="3" y="50"/>
                      <a:pt x="3" y="51"/>
                    </a:cubicBezTo>
                    <a:cubicBezTo>
                      <a:pt x="2" y="50"/>
                      <a:pt x="2" y="50"/>
                      <a:pt x="2" y="50"/>
                    </a:cubicBezTo>
                    <a:cubicBezTo>
                      <a:pt x="2" y="51"/>
                      <a:pt x="4" y="52"/>
                      <a:pt x="5" y="53"/>
                    </a:cubicBezTo>
                    <a:cubicBezTo>
                      <a:pt x="4" y="53"/>
                      <a:pt x="4" y="54"/>
                      <a:pt x="4" y="53"/>
                    </a:cubicBezTo>
                    <a:cubicBezTo>
                      <a:pt x="3" y="52"/>
                      <a:pt x="2" y="51"/>
                      <a:pt x="1" y="50"/>
                    </a:cubicBezTo>
                    <a:cubicBezTo>
                      <a:pt x="0" y="50"/>
                      <a:pt x="2" y="53"/>
                      <a:pt x="1" y="51"/>
                    </a:cubicBezTo>
                    <a:cubicBezTo>
                      <a:pt x="0" y="51"/>
                      <a:pt x="0" y="52"/>
                      <a:pt x="1" y="53"/>
                    </a:cubicBezTo>
                    <a:cubicBezTo>
                      <a:pt x="1" y="53"/>
                      <a:pt x="0" y="53"/>
                      <a:pt x="0" y="52"/>
                    </a:cubicBezTo>
                    <a:cubicBezTo>
                      <a:pt x="0" y="52"/>
                      <a:pt x="0" y="53"/>
                      <a:pt x="0" y="53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1" y="54"/>
                      <a:pt x="1" y="54"/>
                      <a:pt x="3" y="55"/>
                    </a:cubicBezTo>
                    <a:cubicBezTo>
                      <a:pt x="3" y="55"/>
                      <a:pt x="2" y="55"/>
                      <a:pt x="3" y="55"/>
                    </a:cubicBezTo>
                    <a:cubicBezTo>
                      <a:pt x="4" y="56"/>
                      <a:pt x="4" y="56"/>
                      <a:pt x="3" y="56"/>
                    </a:cubicBezTo>
                    <a:cubicBezTo>
                      <a:pt x="1" y="55"/>
                      <a:pt x="1" y="54"/>
                      <a:pt x="0" y="54"/>
                    </a:cubicBezTo>
                    <a:cubicBezTo>
                      <a:pt x="2" y="56"/>
                      <a:pt x="2" y="56"/>
                      <a:pt x="2" y="56"/>
                    </a:cubicBezTo>
                    <a:cubicBezTo>
                      <a:pt x="2" y="56"/>
                      <a:pt x="3" y="56"/>
                      <a:pt x="4" y="57"/>
                    </a:cubicBezTo>
                    <a:cubicBezTo>
                      <a:pt x="3" y="56"/>
                      <a:pt x="3" y="56"/>
                      <a:pt x="3" y="56"/>
                    </a:cubicBezTo>
                    <a:cubicBezTo>
                      <a:pt x="4" y="57"/>
                      <a:pt x="4" y="57"/>
                      <a:pt x="4" y="57"/>
                    </a:cubicBezTo>
                    <a:cubicBezTo>
                      <a:pt x="4" y="56"/>
                      <a:pt x="6" y="57"/>
                      <a:pt x="5" y="56"/>
                    </a:cubicBezTo>
                    <a:cubicBezTo>
                      <a:pt x="4" y="55"/>
                      <a:pt x="4" y="55"/>
                      <a:pt x="4" y="55"/>
                    </a:cubicBezTo>
                    <a:cubicBezTo>
                      <a:pt x="4" y="55"/>
                      <a:pt x="3" y="53"/>
                      <a:pt x="4" y="54"/>
                    </a:cubicBezTo>
                    <a:cubicBezTo>
                      <a:pt x="6" y="56"/>
                      <a:pt x="6" y="56"/>
                      <a:pt x="6" y="56"/>
                    </a:cubicBezTo>
                    <a:cubicBezTo>
                      <a:pt x="6" y="56"/>
                      <a:pt x="5" y="55"/>
                      <a:pt x="5" y="55"/>
                    </a:cubicBezTo>
                    <a:cubicBezTo>
                      <a:pt x="7" y="57"/>
                      <a:pt x="7" y="57"/>
                      <a:pt x="7" y="57"/>
                    </a:cubicBezTo>
                    <a:cubicBezTo>
                      <a:pt x="5" y="55"/>
                      <a:pt x="7" y="56"/>
                      <a:pt x="7" y="55"/>
                    </a:cubicBezTo>
                    <a:cubicBezTo>
                      <a:pt x="7" y="56"/>
                      <a:pt x="7" y="56"/>
                      <a:pt x="7" y="56"/>
                    </a:cubicBezTo>
                    <a:cubicBezTo>
                      <a:pt x="8" y="56"/>
                      <a:pt x="6" y="55"/>
                      <a:pt x="6" y="54"/>
                    </a:cubicBezTo>
                    <a:cubicBezTo>
                      <a:pt x="6" y="55"/>
                      <a:pt x="8" y="56"/>
                      <a:pt x="9" y="57"/>
                    </a:cubicBezTo>
                    <a:cubicBezTo>
                      <a:pt x="9" y="57"/>
                      <a:pt x="8" y="55"/>
                      <a:pt x="9" y="56"/>
                    </a:cubicBezTo>
                    <a:cubicBezTo>
                      <a:pt x="9" y="56"/>
                      <a:pt x="9" y="55"/>
                      <a:pt x="9" y="53"/>
                    </a:cubicBezTo>
                    <a:cubicBezTo>
                      <a:pt x="9" y="53"/>
                      <a:pt x="10" y="56"/>
                      <a:pt x="10" y="55"/>
                    </a:cubicBezTo>
                    <a:cubicBezTo>
                      <a:pt x="11" y="56"/>
                      <a:pt x="12" y="58"/>
                      <a:pt x="12" y="59"/>
                    </a:cubicBezTo>
                    <a:cubicBezTo>
                      <a:pt x="13" y="59"/>
                      <a:pt x="14" y="60"/>
                      <a:pt x="13" y="60"/>
                    </a:cubicBezTo>
                    <a:cubicBezTo>
                      <a:pt x="13" y="60"/>
                      <a:pt x="14" y="61"/>
                      <a:pt x="14" y="61"/>
                    </a:cubicBezTo>
                    <a:cubicBezTo>
                      <a:pt x="14" y="60"/>
                      <a:pt x="12" y="58"/>
                      <a:pt x="12" y="58"/>
                    </a:cubicBezTo>
                    <a:cubicBezTo>
                      <a:pt x="11" y="56"/>
                      <a:pt x="12" y="57"/>
                      <a:pt x="11" y="55"/>
                    </a:cubicBezTo>
                    <a:cubicBezTo>
                      <a:pt x="11" y="55"/>
                      <a:pt x="12" y="55"/>
                      <a:pt x="12" y="55"/>
                    </a:cubicBezTo>
                    <a:cubicBezTo>
                      <a:pt x="12" y="55"/>
                      <a:pt x="13" y="56"/>
                      <a:pt x="14" y="57"/>
                    </a:cubicBezTo>
                    <a:cubicBezTo>
                      <a:pt x="13" y="56"/>
                      <a:pt x="13" y="55"/>
                      <a:pt x="14" y="55"/>
                    </a:cubicBezTo>
                    <a:cubicBezTo>
                      <a:pt x="13" y="53"/>
                      <a:pt x="13" y="53"/>
                      <a:pt x="12" y="52"/>
                    </a:cubicBezTo>
                    <a:cubicBezTo>
                      <a:pt x="12" y="51"/>
                      <a:pt x="12" y="51"/>
                      <a:pt x="12" y="51"/>
                    </a:cubicBezTo>
                    <a:cubicBezTo>
                      <a:pt x="13" y="52"/>
                      <a:pt x="14" y="55"/>
                      <a:pt x="14" y="55"/>
                    </a:cubicBezTo>
                    <a:cubicBezTo>
                      <a:pt x="15" y="57"/>
                      <a:pt x="14" y="55"/>
                      <a:pt x="15" y="57"/>
                    </a:cubicBezTo>
                    <a:cubicBezTo>
                      <a:pt x="16" y="59"/>
                      <a:pt x="15" y="60"/>
                      <a:pt x="14" y="58"/>
                    </a:cubicBezTo>
                    <a:cubicBezTo>
                      <a:pt x="15" y="61"/>
                      <a:pt x="15" y="59"/>
                      <a:pt x="16" y="61"/>
                    </a:cubicBezTo>
                    <a:cubicBezTo>
                      <a:pt x="16" y="61"/>
                      <a:pt x="15" y="59"/>
                      <a:pt x="16" y="59"/>
                    </a:cubicBezTo>
                    <a:cubicBezTo>
                      <a:pt x="15" y="58"/>
                      <a:pt x="15" y="58"/>
                      <a:pt x="15" y="57"/>
                    </a:cubicBezTo>
                    <a:cubicBezTo>
                      <a:pt x="14" y="54"/>
                      <a:pt x="16" y="58"/>
                      <a:pt x="16" y="58"/>
                    </a:cubicBezTo>
                    <a:cubicBezTo>
                      <a:pt x="16" y="59"/>
                      <a:pt x="16" y="59"/>
                      <a:pt x="16" y="59"/>
                    </a:cubicBezTo>
                    <a:cubicBezTo>
                      <a:pt x="17" y="60"/>
                      <a:pt x="16" y="58"/>
                      <a:pt x="17" y="58"/>
                    </a:cubicBezTo>
                    <a:cubicBezTo>
                      <a:pt x="18" y="61"/>
                      <a:pt x="16" y="58"/>
                      <a:pt x="17" y="60"/>
                    </a:cubicBezTo>
                    <a:cubicBezTo>
                      <a:pt x="18" y="62"/>
                      <a:pt x="18" y="62"/>
                      <a:pt x="18" y="62"/>
                    </a:cubicBezTo>
                    <a:cubicBezTo>
                      <a:pt x="19" y="63"/>
                      <a:pt x="17" y="60"/>
                      <a:pt x="18" y="61"/>
                    </a:cubicBezTo>
                    <a:cubicBezTo>
                      <a:pt x="18" y="62"/>
                      <a:pt x="18" y="62"/>
                      <a:pt x="18" y="62"/>
                    </a:cubicBezTo>
                    <a:cubicBezTo>
                      <a:pt x="18" y="61"/>
                      <a:pt x="18" y="61"/>
                      <a:pt x="18" y="61"/>
                    </a:cubicBezTo>
                    <a:cubicBezTo>
                      <a:pt x="18" y="60"/>
                      <a:pt x="17" y="58"/>
                      <a:pt x="17" y="58"/>
                    </a:cubicBezTo>
                    <a:cubicBezTo>
                      <a:pt x="16" y="55"/>
                      <a:pt x="17" y="58"/>
                      <a:pt x="17" y="57"/>
                    </a:cubicBezTo>
                    <a:cubicBezTo>
                      <a:pt x="16" y="55"/>
                      <a:pt x="17" y="57"/>
                      <a:pt x="16" y="56"/>
                    </a:cubicBezTo>
                    <a:cubicBezTo>
                      <a:pt x="16" y="54"/>
                      <a:pt x="16" y="54"/>
                      <a:pt x="16" y="54"/>
                    </a:cubicBezTo>
                    <a:cubicBezTo>
                      <a:pt x="16" y="54"/>
                      <a:pt x="17" y="55"/>
                      <a:pt x="17" y="57"/>
                    </a:cubicBezTo>
                    <a:cubicBezTo>
                      <a:pt x="17" y="57"/>
                      <a:pt x="17" y="57"/>
                      <a:pt x="17" y="56"/>
                    </a:cubicBezTo>
                    <a:cubicBezTo>
                      <a:pt x="17" y="58"/>
                      <a:pt x="18" y="60"/>
                      <a:pt x="19" y="61"/>
                    </a:cubicBezTo>
                    <a:cubicBezTo>
                      <a:pt x="19" y="62"/>
                      <a:pt x="18" y="60"/>
                      <a:pt x="18" y="59"/>
                    </a:cubicBezTo>
                    <a:cubicBezTo>
                      <a:pt x="18" y="59"/>
                      <a:pt x="18" y="57"/>
                      <a:pt x="18" y="57"/>
                    </a:cubicBezTo>
                    <a:cubicBezTo>
                      <a:pt x="16" y="52"/>
                      <a:pt x="19" y="60"/>
                      <a:pt x="19" y="59"/>
                    </a:cubicBezTo>
                    <a:cubicBezTo>
                      <a:pt x="18" y="56"/>
                      <a:pt x="18" y="55"/>
                      <a:pt x="17" y="52"/>
                    </a:cubicBezTo>
                    <a:cubicBezTo>
                      <a:pt x="17" y="51"/>
                      <a:pt x="17" y="50"/>
                      <a:pt x="17" y="51"/>
                    </a:cubicBezTo>
                    <a:cubicBezTo>
                      <a:pt x="18" y="53"/>
                      <a:pt x="18" y="52"/>
                      <a:pt x="18" y="54"/>
                    </a:cubicBezTo>
                    <a:cubicBezTo>
                      <a:pt x="18" y="54"/>
                      <a:pt x="18" y="54"/>
                      <a:pt x="18" y="54"/>
                    </a:cubicBezTo>
                    <a:cubicBezTo>
                      <a:pt x="19" y="56"/>
                      <a:pt x="19" y="56"/>
                      <a:pt x="19" y="56"/>
                    </a:cubicBezTo>
                    <a:cubicBezTo>
                      <a:pt x="21" y="60"/>
                      <a:pt x="21" y="60"/>
                      <a:pt x="21" y="60"/>
                    </a:cubicBezTo>
                    <a:cubicBezTo>
                      <a:pt x="21" y="59"/>
                      <a:pt x="20" y="58"/>
                      <a:pt x="20" y="57"/>
                    </a:cubicBezTo>
                    <a:cubicBezTo>
                      <a:pt x="20" y="58"/>
                      <a:pt x="21" y="59"/>
                      <a:pt x="21" y="59"/>
                    </a:cubicBezTo>
                    <a:cubicBezTo>
                      <a:pt x="20" y="59"/>
                      <a:pt x="20" y="56"/>
                      <a:pt x="20" y="56"/>
                    </a:cubicBezTo>
                    <a:cubicBezTo>
                      <a:pt x="20" y="56"/>
                      <a:pt x="21" y="58"/>
                      <a:pt x="21" y="58"/>
                    </a:cubicBezTo>
                    <a:cubicBezTo>
                      <a:pt x="22" y="60"/>
                      <a:pt x="22" y="60"/>
                      <a:pt x="22" y="60"/>
                    </a:cubicBezTo>
                    <a:cubicBezTo>
                      <a:pt x="21" y="58"/>
                      <a:pt x="22" y="61"/>
                      <a:pt x="22" y="60"/>
                    </a:cubicBezTo>
                    <a:cubicBezTo>
                      <a:pt x="22" y="59"/>
                      <a:pt x="21" y="57"/>
                      <a:pt x="21" y="56"/>
                    </a:cubicBezTo>
                    <a:cubicBezTo>
                      <a:pt x="21" y="55"/>
                      <a:pt x="22" y="56"/>
                      <a:pt x="22" y="56"/>
                    </a:cubicBezTo>
                    <a:cubicBezTo>
                      <a:pt x="22" y="57"/>
                      <a:pt x="22" y="57"/>
                      <a:pt x="22" y="57"/>
                    </a:cubicBezTo>
                    <a:cubicBezTo>
                      <a:pt x="22" y="57"/>
                      <a:pt x="23" y="61"/>
                      <a:pt x="23" y="60"/>
                    </a:cubicBezTo>
                    <a:cubicBezTo>
                      <a:pt x="22" y="58"/>
                      <a:pt x="22" y="58"/>
                      <a:pt x="22" y="58"/>
                    </a:cubicBezTo>
                    <a:cubicBezTo>
                      <a:pt x="23" y="58"/>
                      <a:pt x="23" y="59"/>
                      <a:pt x="23" y="60"/>
                    </a:cubicBezTo>
                    <a:cubicBezTo>
                      <a:pt x="23" y="58"/>
                      <a:pt x="23" y="59"/>
                      <a:pt x="23" y="58"/>
                    </a:cubicBezTo>
                    <a:cubicBezTo>
                      <a:pt x="23" y="59"/>
                      <a:pt x="23" y="59"/>
                      <a:pt x="23" y="59"/>
                    </a:cubicBezTo>
                    <a:cubicBezTo>
                      <a:pt x="23" y="58"/>
                      <a:pt x="23" y="56"/>
                      <a:pt x="24" y="58"/>
                    </a:cubicBezTo>
                    <a:cubicBezTo>
                      <a:pt x="23" y="56"/>
                      <a:pt x="23" y="58"/>
                      <a:pt x="23" y="57"/>
                    </a:cubicBezTo>
                    <a:cubicBezTo>
                      <a:pt x="22" y="55"/>
                      <a:pt x="22" y="55"/>
                      <a:pt x="22" y="55"/>
                    </a:cubicBezTo>
                    <a:cubicBezTo>
                      <a:pt x="23" y="58"/>
                      <a:pt x="23" y="55"/>
                      <a:pt x="23" y="55"/>
                    </a:cubicBezTo>
                    <a:cubicBezTo>
                      <a:pt x="24" y="56"/>
                      <a:pt x="24" y="56"/>
                      <a:pt x="24" y="57"/>
                    </a:cubicBezTo>
                    <a:cubicBezTo>
                      <a:pt x="24" y="55"/>
                      <a:pt x="24" y="55"/>
                      <a:pt x="24" y="55"/>
                    </a:cubicBezTo>
                    <a:cubicBezTo>
                      <a:pt x="25" y="59"/>
                      <a:pt x="24" y="54"/>
                      <a:pt x="24" y="55"/>
                    </a:cubicBezTo>
                    <a:cubicBezTo>
                      <a:pt x="25" y="56"/>
                      <a:pt x="25" y="58"/>
                      <a:pt x="25" y="58"/>
                    </a:cubicBezTo>
                    <a:cubicBezTo>
                      <a:pt x="24" y="56"/>
                      <a:pt x="25" y="55"/>
                      <a:pt x="24" y="53"/>
                    </a:cubicBezTo>
                    <a:cubicBezTo>
                      <a:pt x="25" y="54"/>
                      <a:pt x="25" y="56"/>
                      <a:pt x="26" y="58"/>
                    </a:cubicBezTo>
                    <a:cubicBezTo>
                      <a:pt x="25" y="56"/>
                      <a:pt x="26" y="59"/>
                      <a:pt x="26" y="57"/>
                    </a:cubicBezTo>
                    <a:cubicBezTo>
                      <a:pt x="25" y="56"/>
                      <a:pt x="25" y="55"/>
                      <a:pt x="25" y="54"/>
                    </a:cubicBezTo>
                    <a:cubicBezTo>
                      <a:pt x="26" y="54"/>
                      <a:pt x="25" y="55"/>
                      <a:pt x="26" y="56"/>
                    </a:cubicBezTo>
                    <a:cubicBezTo>
                      <a:pt x="26" y="56"/>
                      <a:pt x="26" y="54"/>
                      <a:pt x="25" y="53"/>
                    </a:cubicBezTo>
                    <a:cubicBezTo>
                      <a:pt x="26" y="53"/>
                      <a:pt x="25" y="51"/>
                      <a:pt x="26" y="52"/>
                    </a:cubicBezTo>
                    <a:cubicBezTo>
                      <a:pt x="26" y="54"/>
                      <a:pt x="26" y="53"/>
                      <a:pt x="26" y="54"/>
                    </a:cubicBezTo>
                    <a:cubicBezTo>
                      <a:pt x="27" y="54"/>
                      <a:pt x="25" y="50"/>
                      <a:pt x="26" y="50"/>
                    </a:cubicBezTo>
                    <a:cubicBezTo>
                      <a:pt x="25" y="49"/>
                      <a:pt x="25" y="46"/>
                      <a:pt x="25" y="45"/>
                    </a:cubicBezTo>
                    <a:cubicBezTo>
                      <a:pt x="25" y="45"/>
                      <a:pt x="25" y="46"/>
                      <a:pt x="25" y="48"/>
                    </a:cubicBezTo>
                    <a:cubicBezTo>
                      <a:pt x="25" y="48"/>
                      <a:pt x="25" y="48"/>
                      <a:pt x="25" y="48"/>
                    </a:cubicBezTo>
                    <a:cubicBezTo>
                      <a:pt x="27" y="50"/>
                      <a:pt x="26" y="52"/>
                      <a:pt x="27" y="55"/>
                    </a:cubicBezTo>
                    <a:cubicBezTo>
                      <a:pt x="27" y="54"/>
                      <a:pt x="27" y="54"/>
                      <a:pt x="27" y="54"/>
                    </a:cubicBezTo>
                    <a:cubicBezTo>
                      <a:pt x="28" y="57"/>
                      <a:pt x="28" y="57"/>
                      <a:pt x="28" y="57"/>
                    </a:cubicBezTo>
                    <a:cubicBezTo>
                      <a:pt x="27" y="55"/>
                      <a:pt x="28" y="56"/>
                      <a:pt x="28" y="55"/>
                    </a:cubicBezTo>
                    <a:cubicBezTo>
                      <a:pt x="28" y="54"/>
                      <a:pt x="28" y="56"/>
                      <a:pt x="28" y="55"/>
                    </a:cubicBezTo>
                    <a:cubicBezTo>
                      <a:pt x="28" y="54"/>
                      <a:pt x="27" y="51"/>
                      <a:pt x="28" y="52"/>
                    </a:cubicBezTo>
                    <a:cubicBezTo>
                      <a:pt x="29" y="55"/>
                      <a:pt x="29" y="55"/>
                      <a:pt x="29" y="55"/>
                    </a:cubicBezTo>
                    <a:cubicBezTo>
                      <a:pt x="29" y="56"/>
                      <a:pt x="28" y="53"/>
                      <a:pt x="29" y="54"/>
                    </a:cubicBezTo>
                    <a:cubicBezTo>
                      <a:pt x="29" y="55"/>
                      <a:pt x="29" y="55"/>
                      <a:pt x="29" y="55"/>
                    </a:cubicBezTo>
                    <a:cubicBezTo>
                      <a:pt x="30" y="55"/>
                      <a:pt x="32" y="55"/>
                      <a:pt x="31" y="51"/>
                    </a:cubicBezTo>
                    <a:cubicBezTo>
                      <a:pt x="32" y="52"/>
                      <a:pt x="32" y="52"/>
                      <a:pt x="33" y="53"/>
                    </a:cubicBezTo>
                    <a:cubicBezTo>
                      <a:pt x="33" y="53"/>
                      <a:pt x="33" y="51"/>
                      <a:pt x="33" y="51"/>
                    </a:cubicBezTo>
                    <a:cubicBezTo>
                      <a:pt x="34" y="53"/>
                      <a:pt x="34" y="53"/>
                      <a:pt x="34" y="53"/>
                    </a:cubicBezTo>
                    <a:cubicBezTo>
                      <a:pt x="34" y="54"/>
                      <a:pt x="34" y="52"/>
                      <a:pt x="34" y="51"/>
                    </a:cubicBezTo>
                    <a:cubicBezTo>
                      <a:pt x="35" y="52"/>
                      <a:pt x="35" y="52"/>
                      <a:pt x="35" y="52"/>
                    </a:cubicBezTo>
                    <a:cubicBezTo>
                      <a:pt x="35" y="54"/>
                      <a:pt x="35" y="51"/>
                      <a:pt x="35" y="51"/>
                    </a:cubicBezTo>
                    <a:cubicBezTo>
                      <a:pt x="35" y="52"/>
                      <a:pt x="35" y="52"/>
                      <a:pt x="35" y="52"/>
                    </a:cubicBezTo>
                    <a:cubicBezTo>
                      <a:pt x="35" y="51"/>
                      <a:pt x="35" y="51"/>
                      <a:pt x="35" y="51"/>
                    </a:cubicBezTo>
                    <a:cubicBezTo>
                      <a:pt x="35" y="50"/>
                      <a:pt x="35" y="50"/>
                      <a:pt x="36" y="52"/>
                    </a:cubicBezTo>
                    <a:cubicBezTo>
                      <a:pt x="36" y="51"/>
                      <a:pt x="36" y="51"/>
                      <a:pt x="36" y="51"/>
                    </a:cubicBezTo>
                    <a:cubicBezTo>
                      <a:pt x="37" y="52"/>
                      <a:pt x="37" y="52"/>
                      <a:pt x="38" y="51"/>
                    </a:cubicBezTo>
                    <a:cubicBezTo>
                      <a:pt x="37" y="51"/>
                      <a:pt x="37" y="50"/>
                      <a:pt x="37" y="49"/>
                    </a:cubicBezTo>
                    <a:cubicBezTo>
                      <a:pt x="36" y="46"/>
                      <a:pt x="37" y="49"/>
                      <a:pt x="37" y="47"/>
                    </a:cubicBezTo>
                    <a:cubicBezTo>
                      <a:pt x="37" y="48"/>
                      <a:pt x="38" y="49"/>
                      <a:pt x="38" y="50"/>
                    </a:cubicBezTo>
                    <a:cubicBezTo>
                      <a:pt x="39" y="52"/>
                      <a:pt x="39" y="50"/>
                      <a:pt x="40" y="50"/>
                    </a:cubicBezTo>
                    <a:cubicBezTo>
                      <a:pt x="40" y="49"/>
                      <a:pt x="40" y="49"/>
                      <a:pt x="40" y="49"/>
                    </a:cubicBezTo>
                    <a:cubicBezTo>
                      <a:pt x="42" y="51"/>
                      <a:pt x="41" y="48"/>
                      <a:pt x="42" y="49"/>
                    </a:cubicBezTo>
                    <a:cubicBezTo>
                      <a:pt x="42" y="48"/>
                      <a:pt x="41" y="45"/>
                      <a:pt x="41" y="45"/>
                    </a:cubicBezTo>
                    <a:cubicBezTo>
                      <a:pt x="41" y="43"/>
                      <a:pt x="42" y="47"/>
                      <a:pt x="43" y="48"/>
                    </a:cubicBezTo>
                    <a:cubicBezTo>
                      <a:pt x="43" y="48"/>
                      <a:pt x="43" y="47"/>
                      <a:pt x="43" y="47"/>
                    </a:cubicBezTo>
                    <a:cubicBezTo>
                      <a:pt x="43" y="48"/>
                      <a:pt x="43" y="48"/>
                      <a:pt x="43" y="48"/>
                    </a:cubicBezTo>
                    <a:cubicBezTo>
                      <a:pt x="43" y="47"/>
                      <a:pt x="43" y="46"/>
                      <a:pt x="44" y="47"/>
                    </a:cubicBezTo>
                    <a:cubicBezTo>
                      <a:pt x="44" y="47"/>
                      <a:pt x="44" y="47"/>
                      <a:pt x="44" y="47"/>
                    </a:cubicBezTo>
                    <a:cubicBezTo>
                      <a:pt x="44" y="47"/>
                      <a:pt x="45" y="48"/>
                      <a:pt x="45" y="48"/>
                    </a:cubicBezTo>
                    <a:cubicBezTo>
                      <a:pt x="44" y="46"/>
                      <a:pt x="45" y="47"/>
                      <a:pt x="45" y="45"/>
                    </a:cubicBezTo>
                    <a:cubicBezTo>
                      <a:pt x="45" y="46"/>
                      <a:pt x="45" y="46"/>
                      <a:pt x="45" y="46"/>
                    </a:cubicBezTo>
                    <a:cubicBezTo>
                      <a:pt x="45" y="44"/>
                      <a:pt x="45" y="44"/>
                      <a:pt x="45" y="44"/>
                    </a:cubicBezTo>
                    <a:cubicBezTo>
                      <a:pt x="45" y="45"/>
                      <a:pt x="45" y="45"/>
                      <a:pt x="45" y="45"/>
                    </a:cubicBezTo>
                    <a:cubicBezTo>
                      <a:pt x="46" y="47"/>
                      <a:pt x="46" y="47"/>
                      <a:pt x="46" y="47"/>
                    </a:cubicBezTo>
                    <a:cubicBezTo>
                      <a:pt x="46" y="48"/>
                      <a:pt x="45" y="45"/>
                      <a:pt x="45" y="45"/>
                    </a:cubicBezTo>
                    <a:cubicBezTo>
                      <a:pt x="45" y="43"/>
                      <a:pt x="46" y="45"/>
                      <a:pt x="46" y="45"/>
                    </a:cubicBezTo>
                    <a:cubicBezTo>
                      <a:pt x="46" y="46"/>
                      <a:pt x="46" y="45"/>
                      <a:pt x="46" y="45"/>
                    </a:cubicBezTo>
                    <a:cubicBezTo>
                      <a:pt x="46" y="47"/>
                      <a:pt x="46" y="46"/>
                      <a:pt x="46" y="47"/>
                    </a:cubicBezTo>
                    <a:cubicBezTo>
                      <a:pt x="46" y="47"/>
                      <a:pt x="46" y="45"/>
                      <a:pt x="46" y="45"/>
                    </a:cubicBezTo>
                    <a:cubicBezTo>
                      <a:pt x="46" y="45"/>
                      <a:pt x="47" y="45"/>
                      <a:pt x="47" y="46"/>
                    </a:cubicBezTo>
                    <a:cubicBezTo>
                      <a:pt x="47" y="45"/>
                      <a:pt x="47" y="45"/>
                      <a:pt x="47" y="45"/>
                    </a:cubicBezTo>
                    <a:cubicBezTo>
                      <a:pt x="47" y="44"/>
                      <a:pt x="46" y="44"/>
                      <a:pt x="46" y="43"/>
                    </a:cubicBezTo>
                    <a:cubicBezTo>
                      <a:pt x="46" y="43"/>
                      <a:pt x="46" y="42"/>
                      <a:pt x="46" y="43"/>
                    </a:cubicBezTo>
                    <a:cubicBezTo>
                      <a:pt x="46" y="43"/>
                      <a:pt x="46" y="43"/>
                      <a:pt x="46" y="43"/>
                    </a:cubicBezTo>
                    <a:cubicBezTo>
                      <a:pt x="46" y="43"/>
                      <a:pt x="47" y="43"/>
                      <a:pt x="46" y="42"/>
                    </a:cubicBezTo>
                    <a:cubicBezTo>
                      <a:pt x="47" y="44"/>
                      <a:pt x="47" y="44"/>
                      <a:pt x="47" y="44"/>
                    </a:cubicBezTo>
                    <a:cubicBezTo>
                      <a:pt x="47" y="43"/>
                      <a:pt x="47" y="43"/>
                      <a:pt x="47" y="42"/>
                    </a:cubicBezTo>
                    <a:cubicBezTo>
                      <a:pt x="48" y="44"/>
                      <a:pt x="49" y="46"/>
                      <a:pt x="49" y="46"/>
                    </a:cubicBezTo>
                    <a:cubicBezTo>
                      <a:pt x="49" y="44"/>
                      <a:pt x="49" y="44"/>
                      <a:pt x="49" y="44"/>
                    </a:cubicBezTo>
                    <a:cubicBezTo>
                      <a:pt x="49" y="44"/>
                      <a:pt x="49" y="44"/>
                      <a:pt x="50" y="45"/>
                    </a:cubicBezTo>
                    <a:cubicBezTo>
                      <a:pt x="51" y="46"/>
                      <a:pt x="48" y="40"/>
                      <a:pt x="49" y="42"/>
                    </a:cubicBezTo>
                    <a:cubicBezTo>
                      <a:pt x="50" y="44"/>
                      <a:pt x="50" y="44"/>
                      <a:pt x="51" y="44"/>
                    </a:cubicBezTo>
                    <a:cubicBezTo>
                      <a:pt x="50" y="43"/>
                      <a:pt x="50" y="43"/>
                      <a:pt x="50" y="43"/>
                    </a:cubicBezTo>
                    <a:cubicBezTo>
                      <a:pt x="50" y="42"/>
                      <a:pt x="51" y="45"/>
                      <a:pt x="50" y="43"/>
                    </a:cubicBezTo>
                    <a:cubicBezTo>
                      <a:pt x="50" y="42"/>
                      <a:pt x="50" y="42"/>
                      <a:pt x="50" y="42"/>
                    </a:cubicBezTo>
                    <a:cubicBezTo>
                      <a:pt x="52" y="46"/>
                      <a:pt x="52" y="42"/>
                      <a:pt x="54" y="44"/>
                    </a:cubicBezTo>
                    <a:cubicBezTo>
                      <a:pt x="52" y="42"/>
                      <a:pt x="54" y="43"/>
                      <a:pt x="53" y="42"/>
                    </a:cubicBezTo>
                    <a:cubicBezTo>
                      <a:pt x="54" y="45"/>
                      <a:pt x="54" y="42"/>
                      <a:pt x="54" y="43"/>
                    </a:cubicBezTo>
                    <a:cubicBezTo>
                      <a:pt x="53" y="41"/>
                      <a:pt x="53" y="41"/>
                      <a:pt x="53" y="41"/>
                    </a:cubicBezTo>
                    <a:cubicBezTo>
                      <a:pt x="54" y="42"/>
                      <a:pt x="53" y="37"/>
                      <a:pt x="54" y="40"/>
                    </a:cubicBezTo>
                    <a:cubicBezTo>
                      <a:pt x="55" y="40"/>
                      <a:pt x="55" y="41"/>
                      <a:pt x="55" y="42"/>
                    </a:cubicBezTo>
                    <a:cubicBezTo>
                      <a:pt x="56" y="44"/>
                      <a:pt x="55" y="39"/>
                      <a:pt x="56" y="42"/>
                    </a:cubicBezTo>
                    <a:cubicBezTo>
                      <a:pt x="56" y="41"/>
                      <a:pt x="55" y="40"/>
                      <a:pt x="55" y="39"/>
                    </a:cubicBezTo>
                    <a:cubicBezTo>
                      <a:pt x="56" y="40"/>
                      <a:pt x="57" y="41"/>
                      <a:pt x="57" y="41"/>
                    </a:cubicBezTo>
                    <a:cubicBezTo>
                      <a:pt x="57" y="41"/>
                      <a:pt x="57" y="40"/>
                      <a:pt x="57" y="40"/>
                    </a:cubicBezTo>
                    <a:cubicBezTo>
                      <a:pt x="57" y="41"/>
                      <a:pt x="57" y="41"/>
                      <a:pt x="57" y="42"/>
                    </a:cubicBezTo>
                    <a:cubicBezTo>
                      <a:pt x="58" y="42"/>
                      <a:pt x="58" y="41"/>
                      <a:pt x="58" y="40"/>
                    </a:cubicBezTo>
                    <a:cubicBezTo>
                      <a:pt x="59" y="41"/>
                      <a:pt x="59" y="40"/>
                      <a:pt x="60" y="41"/>
                    </a:cubicBezTo>
                    <a:cubicBezTo>
                      <a:pt x="59" y="39"/>
                      <a:pt x="61" y="42"/>
                      <a:pt x="60" y="39"/>
                    </a:cubicBezTo>
                    <a:cubicBezTo>
                      <a:pt x="60" y="40"/>
                      <a:pt x="60" y="40"/>
                      <a:pt x="60" y="40"/>
                    </a:cubicBezTo>
                    <a:cubicBezTo>
                      <a:pt x="60" y="39"/>
                      <a:pt x="59" y="37"/>
                      <a:pt x="59" y="37"/>
                    </a:cubicBezTo>
                    <a:cubicBezTo>
                      <a:pt x="60" y="39"/>
                      <a:pt x="60" y="39"/>
                      <a:pt x="60" y="39"/>
                    </a:cubicBezTo>
                    <a:cubicBezTo>
                      <a:pt x="61" y="41"/>
                      <a:pt x="61" y="39"/>
                      <a:pt x="61" y="40"/>
                    </a:cubicBezTo>
                    <a:cubicBezTo>
                      <a:pt x="60" y="38"/>
                      <a:pt x="62" y="40"/>
                      <a:pt x="61" y="38"/>
                    </a:cubicBezTo>
                    <a:cubicBezTo>
                      <a:pt x="61" y="38"/>
                      <a:pt x="61" y="38"/>
                      <a:pt x="61" y="38"/>
                    </a:cubicBezTo>
                    <a:cubicBezTo>
                      <a:pt x="61" y="37"/>
                      <a:pt x="60" y="37"/>
                      <a:pt x="61" y="36"/>
                    </a:cubicBezTo>
                    <a:cubicBezTo>
                      <a:pt x="61" y="36"/>
                      <a:pt x="62" y="38"/>
                      <a:pt x="62" y="38"/>
                    </a:cubicBezTo>
                    <a:cubicBezTo>
                      <a:pt x="62" y="39"/>
                      <a:pt x="62" y="38"/>
                      <a:pt x="62" y="38"/>
                    </a:cubicBezTo>
                    <a:cubicBezTo>
                      <a:pt x="62" y="38"/>
                      <a:pt x="62" y="38"/>
                      <a:pt x="62" y="37"/>
                    </a:cubicBezTo>
                    <a:cubicBezTo>
                      <a:pt x="62" y="38"/>
                      <a:pt x="62" y="38"/>
                      <a:pt x="62" y="38"/>
                    </a:cubicBezTo>
                    <a:cubicBezTo>
                      <a:pt x="62" y="38"/>
                      <a:pt x="62" y="38"/>
                      <a:pt x="62" y="38"/>
                    </a:cubicBezTo>
                    <a:cubicBezTo>
                      <a:pt x="62" y="38"/>
                      <a:pt x="62" y="38"/>
                      <a:pt x="62" y="38"/>
                    </a:cubicBezTo>
                    <a:cubicBezTo>
                      <a:pt x="62" y="38"/>
                      <a:pt x="62" y="38"/>
                      <a:pt x="62" y="38"/>
                    </a:cubicBezTo>
                    <a:cubicBezTo>
                      <a:pt x="62" y="38"/>
                      <a:pt x="63" y="38"/>
                      <a:pt x="63" y="38"/>
                    </a:cubicBezTo>
                    <a:cubicBezTo>
                      <a:pt x="63" y="38"/>
                      <a:pt x="63" y="38"/>
                      <a:pt x="63" y="38"/>
                    </a:cubicBezTo>
                    <a:cubicBezTo>
                      <a:pt x="63" y="38"/>
                      <a:pt x="63" y="38"/>
                      <a:pt x="63" y="38"/>
                    </a:cubicBezTo>
                    <a:cubicBezTo>
                      <a:pt x="64" y="40"/>
                      <a:pt x="64" y="40"/>
                      <a:pt x="64" y="40"/>
                    </a:cubicBezTo>
                    <a:cubicBezTo>
                      <a:pt x="64" y="40"/>
                      <a:pt x="64" y="38"/>
                      <a:pt x="63" y="37"/>
                    </a:cubicBezTo>
                    <a:cubicBezTo>
                      <a:pt x="64" y="38"/>
                      <a:pt x="65" y="36"/>
                      <a:pt x="65" y="36"/>
                    </a:cubicBezTo>
                    <a:cubicBezTo>
                      <a:pt x="65" y="36"/>
                      <a:pt x="65" y="37"/>
                      <a:pt x="65" y="36"/>
                    </a:cubicBezTo>
                    <a:cubicBezTo>
                      <a:pt x="65" y="36"/>
                      <a:pt x="65" y="34"/>
                      <a:pt x="65" y="35"/>
                    </a:cubicBezTo>
                    <a:cubicBezTo>
                      <a:pt x="65" y="35"/>
                      <a:pt x="66" y="36"/>
                      <a:pt x="66" y="36"/>
                    </a:cubicBezTo>
                    <a:cubicBezTo>
                      <a:pt x="66" y="37"/>
                      <a:pt x="66" y="35"/>
                      <a:pt x="66" y="35"/>
                    </a:cubicBezTo>
                    <a:cubicBezTo>
                      <a:pt x="67" y="37"/>
                      <a:pt x="66" y="33"/>
                      <a:pt x="67" y="34"/>
                    </a:cubicBezTo>
                    <a:cubicBezTo>
                      <a:pt x="67" y="34"/>
                      <a:pt x="68" y="35"/>
                      <a:pt x="68" y="36"/>
                    </a:cubicBezTo>
                    <a:cubicBezTo>
                      <a:pt x="68" y="35"/>
                      <a:pt x="68" y="34"/>
                      <a:pt x="68" y="32"/>
                    </a:cubicBezTo>
                    <a:cubicBezTo>
                      <a:pt x="68" y="34"/>
                      <a:pt x="68" y="34"/>
                      <a:pt x="68" y="34"/>
                    </a:cubicBezTo>
                    <a:cubicBezTo>
                      <a:pt x="69" y="34"/>
                      <a:pt x="69" y="33"/>
                      <a:pt x="69" y="32"/>
                    </a:cubicBezTo>
                    <a:cubicBezTo>
                      <a:pt x="68" y="31"/>
                      <a:pt x="68" y="30"/>
                      <a:pt x="68" y="30"/>
                    </a:cubicBezTo>
                    <a:cubicBezTo>
                      <a:pt x="68" y="30"/>
                      <a:pt x="68" y="30"/>
                      <a:pt x="68" y="30"/>
                    </a:cubicBezTo>
                    <a:cubicBezTo>
                      <a:pt x="68" y="29"/>
                      <a:pt x="68" y="29"/>
                      <a:pt x="68" y="29"/>
                    </a:cubicBezTo>
                    <a:cubicBezTo>
                      <a:pt x="69" y="30"/>
                      <a:pt x="68" y="30"/>
                      <a:pt x="69" y="30"/>
                    </a:cubicBezTo>
                    <a:cubicBezTo>
                      <a:pt x="70" y="33"/>
                      <a:pt x="70" y="31"/>
                      <a:pt x="70" y="32"/>
                    </a:cubicBezTo>
                    <a:cubicBezTo>
                      <a:pt x="70" y="30"/>
                      <a:pt x="70" y="30"/>
                      <a:pt x="70" y="30"/>
                    </a:cubicBezTo>
                    <a:cubicBezTo>
                      <a:pt x="70" y="29"/>
                      <a:pt x="71" y="31"/>
                      <a:pt x="71" y="31"/>
                    </a:cubicBezTo>
                    <a:cubicBezTo>
                      <a:pt x="69" y="26"/>
                      <a:pt x="69" y="26"/>
                      <a:pt x="69" y="26"/>
                    </a:cubicBezTo>
                    <a:cubicBezTo>
                      <a:pt x="69" y="27"/>
                      <a:pt x="71" y="28"/>
                      <a:pt x="71" y="29"/>
                    </a:cubicBezTo>
                    <a:cubicBezTo>
                      <a:pt x="71" y="29"/>
                      <a:pt x="70" y="26"/>
                      <a:pt x="70" y="24"/>
                    </a:cubicBezTo>
                    <a:cubicBezTo>
                      <a:pt x="70" y="25"/>
                      <a:pt x="70" y="24"/>
                      <a:pt x="70" y="23"/>
                    </a:cubicBezTo>
                    <a:cubicBezTo>
                      <a:pt x="71" y="25"/>
                      <a:pt x="70" y="23"/>
                      <a:pt x="71" y="24"/>
                    </a:cubicBezTo>
                    <a:cubicBezTo>
                      <a:pt x="72" y="26"/>
                      <a:pt x="72" y="26"/>
                      <a:pt x="72" y="26"/>
                    </a:cubicBezTo>
                    <a:cubicBezTo>
                      <a:pt x="71" y="26"/>
                      <a:pt x="73" y="28"/>
                      <a:pt x="73" y="29"/>
                    </a:cubicBezTo>
                    <a:cubicBezTo>
                      <a:pt x="73" y="28"/>
                      <a:pt x="74" y="28"/>
                      <a:pt x="75" y="29"/>
                    </a:cubicBezTo>
                    <a:cubicBezTo>
                      <a:pt x="73" y="26"/>
                      <a:pt x="74" y="27"/>
                      <a:pt x="73" y="25"/>
                    </a:cubicBezTo>
                    <a:cubicBezTo>
                      <a:pt x="74" y="24"/>
                      <a:pt x="74" y="27"/>
                      <a:pt x="75" y="27"/>
                    </a:cubicBezTo>
                    <a:cubicBezTo>
                      <a:pt x="75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5"/>
                      <a:pt x="77" y="26"/>
                      <a:pt x="77" y="23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8" y="25"/>
                      <a:pt x="76" y="22"/>
                      <a:pt x="77" y="23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3"/>
                      <a:pt x="79" y="25"/>
                      <a:pt x="78" y="23"/>
                    </a:cubicBezTo>
                    <a:cubicBezTo>
                      <a:pt x="79" y="24"/>
                      <a:pt x="79" y="24"/>
                      <a:pt x="79" y="24"/>
                    </a:cubicBezTo>
                    <a:cubicBezTo>
                      <a:pt x="79" y="23"/>
                      <a:pt x="79" y="24"/>
                      <a:pt x="79" y="22"/>
                    </a:cubicBezTo>
                    <a:cubicBezTo>
                      <a:pt x="80" y="24"/>
                      <a:pt x="80" y="24"/>
                      <a:pt x="80" y="24"/>
                    </a:cubicBezTo>
                    <a:cubicBezTo>
                      <a:pt x="80" y="25"/>
                      <a:pt x="79" y="22"/>
                      <a:pt x="80" y="22"/>
                    </a:cubicBezTo>
                    <a:cubicBezTo>
                      <a:pt x="80" y="22"/>
                      <a:pt x="81" y="23"/>
                      <a:pt x="81" y="23"/>
                    </a:cubicBezTo>
                    <a:cubicBezTo>
                      <a:pt x="80" y="22"/>
                      <a:pt x="81" y="22"/>
                      <a:pt x="81" y="21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4" y="22"/>
                      <a:pt x="86" y="22"/>
                      <a:pt x="86" y="19"/>
                    </a:cubicBezTo>
                    <a:cubicBezTo>
                      <a:pt x="88" y="21"/>
                      <a:pt x="87" y="21"/>
                      <a:pt x="87" y="22"/>
                    </a:cubicBezTo>
                    <a:cubicBezTo>
                      <a:pt x="87" y="20"/>
                      <a:pt x="87" y="22"/>
                      <a:pt x="88" y="21"/>
                    </a:cubicBezTo>
                    <a:cubicBezTo>
                      <a:pt x="88" y="21"/>
                      <a:pt x="88" y="21"/>
                      <a:pt x="88" y="21"/>
                    </a:cubicBezTo>
                    <a:cubicBezTo>
                      <a:pt x="88" y="20"/>
                      <a:pt x="89" y="22"/>
                      <a:pt x="89" y="21"/>
                    </a:cubicBezTo>
                    <a:cubicBezTo>
                      <a:pt x="88" y="20"/>
                      <a:pt x="88" y="20"/>
                      <a:pt x="88" y="20"/>
                    </a:cubicBezTo>
                    <a:cubicBezTo>
                      <a:pt x="88" y="19"/>
                      <a:pt x="90" y="23"/>
                      <a:pt x="89" y="20"/>
                    </a:cubicBezTo>
                    <a:cubicBezTo>
                      <a:pt x="90" y="22"/>
                      <a:pt x="90" y="22"/>
                      <a:pt x="90" y="22"/>
                    </a:cubicBezTo>
                    <a:cubicBezTo>
                      <a:pt x="89" y="19"/>
                      <a:pt x="91" y="22"/>
                      <a:pt x="90" y="20"/>
                    </a:cubicBezTo>
                    <a:cubicBezTo>
                      <a:pt x="90" y="20"/>
                      <a:pt x="90" y="20"/>
                      <a:pt x="90" y="20"/>
                    </a:cubicBezTo>
                    <a:cubicBezTo>
                      <a:pt x="91" y="21"/>
                      <a:pt x="90" y="17"/>
                      <a:pt x="91" y="19"/>
                    </a:cubicBezTo>
                    <a:cubicBezTo>
                      <a:pt x="91" y="19"/>
                      <a:pt x="91" y="18"/>
                      <a:pt x="91" y="16"/>
                    </a:cubicBezTo>
                    <a:cubicBezTo>
                      <a:pt x="92" y="19"/>
                      <a:pt x="92" y="19"/>
                      <a:pt x="92" y="19"/>
                    </a:cubicBezTo>
                    <a:cubicBezTo>
                      <a:pt x="93" y="17"/>
                      <a:pt x="94" y="17"/>
                      <a:pt x="94" y="14"/>
                    </a:cubicBezTo>
                    <a:cubicBezTo>
                      <a:pt x="95" y="15"/>
                      <a:pt x="95" y="15"/>
                      <a:pt x="95" y="15"/>
                    </a:cubicBezTo>
                    <a:cubicBezTo>
                      <a:pt x="95" y="13"/>
                      <a:pt x="97" y="17"/>
                      <a:pt x="96" y="13"/>
                    </a:cubicBezTo>
                    <a:cubicBezTo>
                      <a:pt x="96" y="11"/>
                      <a:pt x="96" y="11"/>
                      <a:pt x="96" y="11"/>
                    </a:cubicBezTo>
                    <a:cubicBezTo>
                      <a:pt x="97" y="13"/>
                      <a:pt x="97" y="13"/>
                      <a:pt x="97" y="13"/>
                    </a:cubicBezTo>
                    <a:cubicBezTo>
                      <a:pt x="97" y="12"/>
                      <a:pt x="98" y="13"/>
                      <a:pt x="97" y="11"/>
                    </a:cubicBezTo>
                    <a:cubicBezTo>
                      <a:pt x="98" y="13"/>
                      <a:pt x="98" y="13"/>
                      <a:pt x="98" y="13"/>
                    </a:cubicBezTo>
                    <a:cubicBezTo>
                      <a:pt x="98" y="13"/>
                      <a:pt x="98" y="10"/>
                      <a:pt x="98" y="11"/>
                    </a:cubicBezTo>
                    <a:cubicBezTo>
                      <a:pt x="98" y="11"/>
                      <a:pt x="98" y="11"/>
                      <a:pt x="98" y="11"/>
                    </a:cubicBezTo>
                    <a:cubicBezTo>
                      <a:pt x="101" y="14"/>
                      <a:pt x="104" y="15"/>
                      <a:pt x="104" y="11"/>
                    </a:cubicBezTo>
                    <a:cubicBezTo>
                      <a:pt x="104" y="10"/>
                      <a:pt x="105" y="13"/>
                      <a:pt x="105" y="13"/>
                    </a:cubicBezTo>
                    <a:cubicBezTo>
                      <a:pt x="106" y="9"/>
                      <a:pt x="109" y="14"/>
                      <a:pt x="109" y="8"/>
                    </a:cubicBezTo>
                    <a:cubicBezTo>
                      <a:pt x="110" y="6"/>
                      <a:pt x="108" y="1"/>
                      <a:pt x="10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1" name="Google Shape;311;p32"/>
              <p:cNvSpPr/>
              <p:nvPr/>
            </p:nvSpPr>
            <p:spPr>
              <a:xfrm>
                <a:off x="3897" y="1269"/>
                <a:ext cx="6" cy="2"/>
              </a:xfrm>
              <a:custGeom>
                <a:rect b="b" l="l" r="r" t="t"/>
                <a:pathLst>
                  <a:path extrusionOk="0" h="2" w="6">
                    <a:moveTo>
                      <a:pt x="6" y="0"/>
                    </a:moveTo>
                    <a:lnTo>
                      <a:pt x="6" y="0"/>
                    </a:lnTo>
                    <a:lnTo>
                      <a:pt x="0" y="2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2" name="Google Shape;312;p32"/>
              <p:cNvSpPr/>
              <p:nvPr/>
            </p:nvSpPr>
            <p:spPr>
              <a:xfrm>
                <a:off x="3935" y="1214"/>
                <a:ext cx="78" cy="253"/>
              </a:xfrm>
              <a:custGeom>
                <a:rect b="b" l="l" r="r" t="t"/>
                <a:pathLst>
                  <a:path extrusionOk="0" h="119" w="37">
                    <a:moveTo>
                      <a:pt x="11" y="38"/>
                    </a:moveTo>
                    <a:cubicBezTo>
                      <a:pt x="11" y="42"/>
                      <a:pt x="12" y="46"/>
                      <a:pt x="12" y="50"/>
                    </a:cubicBezTo>
                    <a:cubicBezTo>
                      <a:pt x="15" y="51"/>
                      <a:pt x="13" y="52"/>
                      <a:pt x="16" y="53"/>
                    </a:cubicBezTo>
                    <a:cubicBezTo>
                      <a:pt x="15" y="53"/>
                      <a:pt x="15" y="53"/>
                      <a:pt x="15" y="53"/>
                    </a:cubicBezTo>
                    <a:cubicBezTo>
                      <a:pt x="16" y="53"/>
                      <a:pt x="14" y="53"/>
                      <a:pt x="13" y="54"/>
                    </a:cubicBezTo>
                    <a:cubicBezTo>
                      <a:pt x="14" y="54"/>
                      <a:pt x="13" y="54"/>
                      <a:pt x="15" y="54"/>
                    </a:cubicBezTo>
                    <a:cubicBezTo>
                      <a:pt x="17" y="55"/>
                      <a:pt x="12" y="54"/>
                      <a:pt x="13" y="55"/>
                    </a:cubicBezTo>
                    <a:cubicBezTo>
                      <a:pt x="13" y="55"/>
                      <a:pt x="14" y="55"/>
                      <a:pt x="14" y="55"/>
                    </a:cubicBezTo>
                    <a:cubicBezTo>
                      <a:pt x="16" y="56"/>
                      <a:pt x="13" y="55"/>
                      <a:pt x="11" y="55"/>
                    </a:cubicBezTo>
                    <a:cubicBezTo>
                      <a:pt x="11" y="57"/>
                      <a:pt x="13" y="59"/>
                      <a:pt x="11" y="61"/>
                    </a:cubicBezTo>
                    <a:cubicBezTo>
                      <a:pt x="11" y="60"/>
                      <a:pt x="13" y="61"/>
                      <a:pt x="13" y="61"/>
                    </a:cubicBezTo>
                    <a:cubicBezTo>
                      <a:pt x="9" y="60"/>
                      <a:pt x="13" y="62"/>
                      <a:pt x="12" y="62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9" y="62"/>
                      <a:pt x="11" y="63"/>
                      <a:pt x="10" y="63"/>
                    </a:cubicBezTo>
                    <a:cubicBezTo>
                      <a:pt x="11" y="64"/>
                      <a:pt x="8" y="64"/>
                      <a:pt x="9" y="65"/>
                    </a:cubicBezTo>
                    <a:cubicBezTo>
                      <a:pt x="8" y="64"/>
                      <a:pt x="8" y="65"/>
                      <a:pt x="8" y="65"/>
                    </a:cubicBezTo>
                    <a:cubicBezTo>
                      <a:pt x="11" y="66"/>
                      <a:pt x="6" y="66"/>
                      <a:pt x="8" y="67"/>
                    </a:cubicBezTo>
                    <a:cubicBezTo>
                      <a:pt x="8" y="67"/>
                      <a:pt x="8" y="67"/>
                      <a:pt x="8" y="67"/>
                    </a:cubicBezTo>
                    <a:cubicBezTo>
                      <a:pt x="8" y="68"/>
                      <a:pt x="6" y="70"/>
                      <a:pt x="8" y="72"/>
                    </a:cubicBezTo>
                    <a:cubicBezTo>
                      <a:pt x="8" y="73"/>
                      <a:pt x="4" y="73"/>
                      <a:pt x="5" y="75"/>
                    </a:cubicBezTo>
                    <a:cubicBezTo>
                      <a:pt x="7" y="76"/>
                      <a:pt x="7" y="76"/>
                      <a:pt x="7" y="76"/>
                    </a:cubicBezTo>
                    <a:cubicBezTo>
                      <a:pt x="7" y="76"/>
                      <a:pt x="6" y="75"/>
                      <a:pt x="5" y="75"/>
                    </a:cubicBezTo>
                    <a:cubicBezTo>
                      <a:pt x="7" y="76"/>
                      <a:pt x="5" y="76"/>
                      <a:pt x="5" y="77"/>
                    </a:cubicBezTo>
                    <a:cubicBezTo>
                      <a:pt x="5" y="77"/>
                      <a:pt x="5" y="78"/>
                      <a:pt x="6" y="78"/>
                    </a:cubicBezTo>
                    <a:cubicBezTo>
                      <a:pt x="4" y="78"/>
                      <a:pt x="7" y="80"/>
                      <a:pt x="5" y="80"/>
                    </a:cubicBezTo>
                    <a:cubicBezTo>
                      <a:pt x="8" y="81"/>
                      <a:pt x="6" y="80"/>
                      <a:pt x="7" y="81"/>
                    </a:cubicBezTo>
                    <a:cubicBezTo>
                      <a:pt x="7" y="81"/>
                      <a:pt x="6" y="81"/>
                      <a:pt x="5" y="81"/>
                    </a:cubicBezTo>
                    <a:cubicBezTo>
                      <a:pt x="6" y="81"/>
                      <a:pt x="6" y="82"/>
                      <a:pt x="4" y="82"/>
                    </a:cubicBezTo>
                    <a:cubicBezTo>
                      <a:pt x="5" y="82"/>
                      <a:pt x="6" y="83"/>
                      <a:pt x="6" y="83"/>
                    </a:cubicBezTo>
                    <a:cubicBezTo>
                      <a:pt x="3" y="83"/>
                      <a:pt x="5" y="84"/>
                      <a:pt x="4" y="84"/>
                    </a:cubicBezTo>
                    <a:cubicBezTo>
                      <a:pt x="6" y="85"/>
                      <a:pt x="8" y="86"/>
                      <a:pt x="7" y="86"/>
                    </a:cubicBezTo>
                    <a:cubicBezTo>
                      <a:pt x="4" y="85"/>
                      <a:pt x="4" y="85"/>
                      <a:pt x="4" y="85"/>
                    </a:cubicBezTo>
                    <a:cubicBezTo>
                      <a:pt x="5" y="86"/>
                      <a:pt x="2" y="87"/>
                      <a:pt x="4" y="90"/>
                    </a:cubicBezTo>
                    <a:cubicBezTo>
                      <a:pt x="3" y="89"/>
                      <a:pt x="3" y="89"/>
                      <a:pt x="3" y="89"/>
                    </a:cubicBezTo>
                    <a:cubicBezTo>
                      <a:pt x="4" y="91"/>
                      <a:pt x="1" y="92"/>
                      <a:pt x="4" y="95"/>
                    </a:cubicBezTo>
                    <a:cubicBezTo>
                      <a:pt x="3" y="95"/>
                      <a:pt x="2" y="95"/>
                      <a:pt x="2" y="96"/>
                    </a:cubicBezTo>
                    <a:cubicBezTo>
                      <a:pt x="3" y="97"/>
                      <a:pt x="3" y="97"/>
                      <a:pt x="5" y="98"/>
                    </a:cubicBezTo>
                    <a:cubicBezTo>
                      <a:pt x="5" y="98"/>
                      <a:pt x="4" y="98"/>
                      <a:pt x="3" y="98"/>
                    </a:cubicBezTo>
                    <a:cubicBezTo>
                      <a:pt x="2" y="98"/>
                      <a:pt x="0" y="98"/>
                      <a:pt x="2" y="99"/>
                    </a:cubicBezTo>
                    <a:cubicBezTo>
                      <a:pt x="1" y="99"/>
                      <a:pt x="1" y="99"/>
                      <a:pt x="1" y="99"/>
                    </a:cubicBezTo>
                    <a:cubicBezTo>
                      <a:pt x="2" y="100"/>
                      <a:pt x="4" y="101"/>
                      <a:pt x="2" y="102"/>
                    </a:cubicBezTo>
                    <a:cubicBezTo>
                      <a:pt x="3" y="102"/>
                      <a:pt x="3" y="103"/>
                      <a:pt x="5" y="103"/>
                    </a:cubicBezTo>
                    <a:cubicBezTo>
                      <a:pt x="5" y="103"/>
                      <a:pt x="3" y="103"/>
                      <a:pt x="4" y="103"/>
                    </a:cubicBezTo>
                    <a:cubicBezTo>
                      <a:pt x="2" y="102"/>
                      <a:pt x="2" y="102"/>
                      <a:pt x="2" y="102"/>
                    </a:cubicBezTo>
                    <a:cubicBezTo>
                      <a:pt x="1" y="104"/>
                      <a:pt x="2" y="105"/>
                      <a:pt x="3" y="107"/>
                    </a:cubicBezTo>
                    <a:cubicBezTo>
                      <a:pt x="0" y="107"/>
                      <a:pt x="3" y="108"/>
                      <a:pt x="1" y="109"/>
                    </a:cubicBezTo>
                    <a:cubicBezTo>
                      <a:pt x="2" y="110"/>
                      <a:pt x="0" y="110"/>
                      <a:pt x="3" y="111"/>
                    </a:cubicBezTo>
                    <a:cubicBezTo>
                      <a:pt x="2" y="111"/>
                      <a:pt x="2" y="111"/>
                      <a:pt x="2" y="111"/>
                    </a:cubicBezTo>
                    <a:cubicBezTo>
                      <a:pt x="1" y="111"/>
                      <a:pt x="2" y="112"/>
                      <a:pt x="1" y="113"/>
                    </a:cubicBezTo>
                    <a:cubicBezTo>
                      <a:pt x="1" y="114"/>
                      <a:pt x="3" y="114"/>
                      <a:pt x="4" y="114"/>
                    </a:cubicBezTo>
                    <a:cubicBezTo>
                      <a:pt x="2" y="114"/>
                      <a:pt x="2" y="114"/>
                      <a:pt x="2" y="114"/>
                    </a:cubicBezTo>
                    <a:cubicBezTo>
                      <a:pt x="3" y="115"/>
                      <a:pt x="5" y="115"/>
                      <a:pt x="7" y="115"/>
                    </a:cubicBezTo>
                    <a:cubicBezTo>
                      <a:pt x="6" y="115"/>
                      <a:pt x="7" y="115"/>
                      <a:pt x="6" y="115"/>
                    </a:cubicBezTo>
                    <a:cubicBezTo>
                      <a:pt x="5" y="115"/>
                      <a:pt x="4" y="115"/>
                      <a:pt x="2" y="115"/>
                    </a:cubicBezTo>
                    <a:cubicBezTo>
                      <a:pt x="1" y="116"/>
                      <a:pt x="5" y="116"/>
                      <a:pt x="3" y="117"/>
                    </a:cubicBezTo>
                    <a:cubicBezTo>
                      <a:pt x="2" y="117"/>
                      <a:pt x="3" y="118"/>
                      <a:pt x="5" y="117"/>
                    </a:cubicBezTo>
                    <a:cubicBezTo>
                      <a:pt x="4" y="117"/>
                      <a:pt x="4" y="118"/>
                      <a:pt x="3" y="118"/>
                    </a:cubicBezTo>
                    <a:cubicBezTo>
                      <a:pt x="3" y="118"/>
                      <a:pt x="3" y="118"/>
                      <a:pt x="4" y="118"/>
                    </a:cubicBezTo>
                    <a:cubicBezTo>
                      <a:pt x="4" y="118"/>
                      <a:pt x="4" y="118"/>
                      <a:pt x="4" y="118"/>
                    </a:cubicBezTo>
                    <a:cubicBezTo>
                      <a:pt x="5" y="118"/>
                      <a:pt x="5" y="118"/>
                      <a:pt x="7" y="117"/>
                    </a:cubicBezTo>
                    <a:cubicBezTo>
                      <a:pt x="7" y="117"/>
                      <a:pt x="6" y="117"/>
                      <a:pt x="7" y="117"/>
                    </a:cubicBezTo>
                    <a:cubicBezTo>
                      <a:pt x="8" y="117"/>
                      <a:pt x="8" y="117"/>
                      <a:pt x="7" y="118"/>
                    </a:cubicBezTo>
                    <a:cubicBezTo>
                      <a:pt x="6" y="118"/>
                      <a:pt x="5" y="118"/>
                      <a:pt x="4" y="119"/>
                    </a:cubicBezTo>
                    <a:cubicBezTo>
                      <a:pt x="7" y="118"/>
                      <a:pt x="7" y="118"/>
                      <a:pt x="7" y="118"/>
                    </a:cubicBezTo>
                    <a:cubicBezTo>
                      <a:pt x="7" y="118"/>
                      <a:pt x="8" y="118"/>
                      <a:pt x="9" y="117"/>
                    </a:cubicBezTo>
                    <a:cubicBezTo>
                      <a:pt x="8" y="117"/>
                      <a:pt x="8" y="117"/>
                      <a:pt x="8" y="117"/>
                    </a:cubicBezTo>
                    <a:cubicBezTo>
                      <a:pt x="9" y="117"/>
                      <a:pt x="9" y="117"/>
                      <a:pt x="9" y="117"/>
                    </a:cubicBezTo>
                    <a:cubicBezTo>
                      <a:pt x="9" y="117"/>
                      <a:pt x="10" y="116"/>
                      <a:pt x="9" y="116"/>
                    </a:cubicBezTo>
                    <a:cubicBezTo>
                      <a:pt x="7" y="116"/>
                      <a:pt x="7" y="116"/>
                      <a:pt x="7" y="116"/>
                    </a:cubicBezTo>
                    <a:cubicBezTo>
                      <a:pt x="7" y="116"/>
                      <a:pt x="5" y="116"/>
                      <a:pt x="7" y="116"/>
                    </a:cubicBezTo>
                    <a:cubicBezTo>
                      <a:pt x="9" y="115"/>
                      <a:pt x="9" y="115"/>
                      <a:pt x="9" y="115"/>
                    </a:cubicBezTo>
                    <a:cubicBezTo>
                      <a:pt x="9" y="115"/>
                      <a:pt x="8" y="115"/>
                      <a:pt x="9" y="115"/>
                    </a:cubicBezTo>
                    <a:cubicBezTo>
                      <a:pt x="11" y="115"/>
                      <a:pt x="11" y="115"/>
                      <a:pt x="11" y="115"/>
                    </a:cubicBezTo>
                    <a:cubicBezTo>
                      <a:pt x="8" y="115"/>
                      <a:pt x="10" y="114"/>
                      <a:pt x="9" y="114"/>
                    </a:cubicBezTo>
                    <a:cubicBezTo>
                      <a:pt x="10" y="114"/>
                      <a:pt x="10" y="114"/>
                      <a:pt x="10" y="114"/>
                    </a:cubicBezTo>
                    <a:cubicBezTo>
                      <a:pt x="11" y="114"/>
                      <a:pt x="8" y="114"/>
                      <a:pt x="8" y="114"/>
                    </a:cubicBezTo>
                    <a:cubicBezTo>
                      <a:pt x="9" y="114"/>
                      <a:pt x="11" y="114"/>
                      <a:pt x="12" y="114"/>
                    </a:cubicBezTo>
                    <a:cubicBezTo>
                      <a:pt x="12" y="113"/>
                      <a:pt x="10" y="113"/>
                      <a:pt x="12" y="113"/>
                    </a:cubicBezTo>
                    <a:cubicBezTo>
                      <a:pt x="11" y="112"/>
                      <a:pt x="10" y="112"/>
                      <a:pt x="9" y="111"/>
                    </a:cubicBezTo>
                    <a:cubicBezTo>
                      <a:pt x="9" y="111"/>
                      <a:pt x="12" y="112"/>
                      <a:pt x="11" y="111"/>
                    </a:cubicBezTo>
                    <a:cubicBezTo>
                      <a:pt x="12" y="111"/>
                      <a:pt x="13" y="111"/>
                      <a:pt x="14" y="111"/>
                    </a:cubicBezTo>
                    <a:cubicBezTo>
                      <a:pt x="13" y="111"/>
                      <a:pt x="14" y="111"/>
                      <a:pt x="12" y="111"/>
                    </a:cubicBezTo>
                    <a:cubicBezTo>
                      <a:pt x="12" y="110"/>
                      <a:pt x="13" y="110"/>
                      <a:pt x="12" y="109"/>
                    </a:cubicBezTo>
                    <a:cubicBezTo>
                      <a:pt x="12" y="109"/>
                      <a:pt x="14" y="110"/>
                      <a:pt x="15" y="110"/>
                    </a:cubicBezTo>
                    <a:cubicBezTo>
                      <a:pt x="13" y="109"/>
                      <a:pt x="13" y="109"/>
                      <a:pt x="13" y="108"/>
                    </a:cubicBezTo>
                    <a:cubicBezTo>
                      <a:pt x="11" y="108"/>
                      <a:pt x="11" y="108"/>
                      <a:pt x="10" y="108"/>
                    </a:cubicBezTo>
                    <a:cubicBezTo>
                      <a:pt x="9" y="108"/>
                      <a:pt x="9" y="107"/>
                      <a:pt x="9" y="107"/>
                    </a:cubicBezTo>
                    <a:cubicBezTo>
                      <a:pt x="11" y="108"/>
                      <a:pt x="13" y="108"/>
                      <a:pt x="14" y="108"/>
                    </a:cubicBezTo>
                    <a:cubicBezTo>
                      <a:pt x="16" y="108"/>
                      <a:pt x="13" y="108"/>
                      <a:pt x="16" y="109"/>
                    </a:cubicBezTo>
                    <a:cubicBezTo>
                      <a:pt x="18" y="109"/>
                      <a:pt x="18" y="110"/>
                      <a:pt x="17" y="110"/>
                    </a:cubicBezTo>
                    <a:cubicBezTo>
                      <a:pt x="19" y="111"/>
                      <a:pt x="17" y="110"/>
                      <a:pt x="19" y="110"/>
                    </a:cubicBezTo>
                    <a:cubicBezTo>
                      <a:pt x="19" y="110"/>
                      <a:pt x="18" y="110"/>
                      <a:pt x="18" y="109"/>
                    </a:cubicBezTo>
                    <a:cubicBezTo>
                      <a:pt x="17" y="109"/>
                      <a:pt x="16" y="109"/>
                      <a:pt x="15" y="108"/>
                    </a:cubicBezTo>
                    <a:cubicBezTo>
                      <a:pt x="13" y="108"/>
                      <a:pt x="17" y="108"/>
                      <a:pt x="17" y="108"/>
                    </a:cubicBezTo>
                    <a:cubicBezTo>
                      <a:pt x="18" y="109"/>
                      <a:pt x="18" y="109"/>
                      <a:pt x="18" y="109"/>
                    </a:cubicBezTo>
                    <a:cubicBezTo>
                      <a:pt x="19" y="109"/>
                      <a:pt x="17" y="108"/>
                      <a:pt x="17" y="108"/>
                    </a:cubicBezTo>
                    <a:cubicBezTo>
                      <a:pt x="21" y="109"/>
                      <a:pt x="18" y="108"/>
                      <a:pt x="20" y="109"/>
                    </a:cubicBezTo>
                    <a:cubicBezTo>
                      <a:pt x="22" y="109"/>
                      <a:pt x="22" y="109"/>
                      <a:pt x="22" y="109"/>
                    </a:cubicBezTo>
                    <a:cubicBezTo>
                      <a:pt x="22" y="109"/>
                      <a:pt x="19" y="109"/>
                      <a:pt x="20" y="108"/>
                    </a:cubicBezTo>
                    <a:cubicBezTo>
                      <a:pt x="21" y="109"/>
                      <a:pt x="21" y="109"/>
                      <a:pt x="21" y="109"/>
                    </a:cubicBezTo>
                    <a:cubicBezTo>
                      <a:pt x="21" y="108"/>
                      <a:pt x="21" y="108"/>
                      <a:pt x="21" y="108"/>
                    </a:cubicBezTo>
                    <a:cubicBezTo>
                      <a:pt x="20" y="108"/>
                      <a:pt x="18" y="108"/>
                      <a:pt x="18" y="108"/>
                    </a:cubicBezTo>
                    <a:cubicBezTo>
                      <a:pt x="15" y="107"/>
                      <a:pt x="18" y="108"/>
                      <a:pt x="17" y="107"/>
                    </a:cubicBezTo>
                    <a:cubicBezTo>
                      <a:pt x="15" y="106"/>
                      <a:pt x="17" y="107"/>
                      <a:pt x="16" y="107"/>
                    </a:cubicBezTo>
                    <a:cubicBezTo>
                      <a:pt x="14" y="106"/>
                      <a:pt x="14" y="106"/>
                      <a:pt x="14" y="106"/>
                    </a:cubicBezTo>
                    <a:cubicBezTo>
                      <a:pt x="14" y="105"/>
                      <a:pt x="16" y="106"/>
                      <a:pt x="17" y="106"/>
                    </a:cubicBezTo>
                    <a:cubicBezTo>
                      <a:pt x="17" y="106"/>
                      <a:pt x="17" y="107"/>
                      <a:pt x="16" y="106"/>
                    </a:cubicBezTo>
                    <a:cubicBezTo>
                      <a:pt x="18" y="107"/>
                      <a:pt x="20" y="107"/>
                      <a:pt x="21" y="108"/>
                    </a:cubicBezTo>
                    <a:cubicBezTo>
                      <a:pt x="22" y="108"/>
                      <a:pt x="20" y="107"/>
                      <a:pt x="20" y="107"/>
                    </a:cubicBezTo>
                    <a:cubicBezTo>
                      <a:pt x="19" y="107"/>
                      <a:pt x="18" y="107"/>
                      <a:pt x="17" y="106"/>
                    </a:cubicBezTo>
                    <a:cubicBezTo>
                      <a:pt x="13" y="105"/>
                      <a:pt x="21" y="107"/>
                      <a:pt x="20" y="106"/>
                    </a:cubicBezTo>
                    <a:cubicBezTo>
                      <a:pt x="17" y="106"/>
                      <a:pt x="16" y="104"/>
                      <a:pt x="13" y="104"/>
                    </a:cubicBezTo>
                    <a:cubicBezTo>
                      <a:pt x="12" y="104"/>
                      <a:pt x="12" y="103"/>
                      <a:pt x="12" y="103"/>
                    </a:cubicBezTo>
                    <a:cubicBezTo>
                      <a:pt x="14" y="104"/>
                      <a:pt x="13" y="103"/>
                      <a:pt x="15" y="104"/>
                    </a:cubicBezTo>
                    <a:cubicBezTo>
                      <a:pt x="15" y="104"/>
                      <a:pt x="15" y="104"/>
                      <a:pt x="15" y="104"/>
                    </a:cubicBezTo>
                    <a:cubicBezTo>
                      <a:pt x="18" y="105"/>
                      <a:pt x="18" y="105"/>
                      <a:pt x="18" y="105"/>
                    </a:cubicBezTo>
                    <a:cubicBezTo>
                      <a:pt x="22" y="106"/>
                      <a:pt x="22" y="106"/>
                      <a:pt x="22" y="106"/>
                    </a:cubicBezTo>
                    <a:cubicBezTo>
                      <a:pt x="21" y="105"/>
                      <a:pt x="20" y="105"/>
                      <a:pt x="19" y="105"/>
                    </a:cubicBezTo>
                    <a:cubicBezTo>
                      <a:pt x="20" y="105"/>
                      <a:pt x="21" y="105"/>
                      <a:pt x="21" y="105"/>
                    </a:cubicBezTo>
                    <a:cubicBezTo>
                      <a:pt x="20" y="105"/>
                      <a:pt x="18" y="104"/>
                      <a:pt x="18" y="104"/>
                    </a:cubicBezTo>
                    <a:cubicBezTo>
                      <a:pt x="18" y="103"/>
                      <a:pt x="20" y="104"/>
                      <a:pt x="20" y="104"/>
                    </a:cubicBezTo>
                    <a:cubicBezTo>
                      <a:pt x="22" y="105"/>
                      <a:pt x="22" y="105"/>
                      <a:pt x="22" y="105"/>
                    </a:cubicBezTo>
                    <a:cubicBezTo>
                      <a:pt x="21" y="104"/>
                      <a:pt x="23" y="105"/>
                      <a:pt x="22" y="105"/>
                    </a:cubicBezTo>
                    <a:cubicBezTo>
                      <a:pt x="21" y="104"/>
                      <a:pt x="20" y="104"/>
                      <a:pt x="18" y="103"/>
                    </a:cubicBezTo>
                    <a:cubicBezTo>
                      <a:pt x="18" y="103"/>
                      <a:pt x="19" y="103"/>
                      <a:pt x="19" y="103"/>
                    </a:cubicBezTo>
                    <a:cubicBezTo>
                      <a:pt x="20" y="104"/>
                      <a:pt x="20" y="104"/>
                      <a:pt x="20" y="104"/>
                    </a:cubicBezTo>
                    <a:cubicBezTo>
                      <a:pt x="20" y="103"/>
                      <a:pt x="23" y="104"/>
                      <a:pt x="23" y="104"/>
                    </a:cubicBezTo>
                    <a:cubicBezTo>
                      <a:pt x="21" y="103"/>
                      <a:pt x="21" y="103"/>
                      <a:pt x="21" y="103"/>
                    </a:cubicBezTo>
                    <a:cubicBezTo>
                      <a:pt x="23" y="104"/>
                      <a:pt x="23" y="104"/>
                      <a:pt x="23" y="104"/>
                    </a:cubicBezTo>
                    <a:cubicBezTo>
                      <a:pt x="22" y="103"/>
                      <a:pt x="22" y="103"/>
                      <a:pt x="21" y="103"/>
                    </a:cubicBezTo>
                    <a:cubicBezTo>
                      <a:pt x="23" y="103"/>
                      <a:pt x="23" y="103"/>
                      <a:pt x="23" y="103"/>
                    </a:cubicBezTo>
                    <a:cubicBezTo>
                      <a:pt x="22" y="103"/>
                      <a:pt x="20" y="102"/>
                      <a:pt x="22" y="102"/>
                    </a:cubicBezTo>
                    <a:cubicBezTo>
                      <a:pt x="19" y="102"/>
                      <a:pt x="22" y="103"/>
                      <a:pt x="20" y="102"/>
                    </a:cubicBezTo>
                    <a:cubicBezTo>
                      <a:pt x="19" y="102"/>
                      <a:pt x="19" y="101"/>
                      <a:pt x="19" y="101"/>
                    </a:cubicBezTo>
                    <a:cubicBezTo>
                      <a:pt x="21" y="102"/>
                      <a:pt x="19" y="101"/>
                      <a:pt x="19" y="101"/>
                    </a:cubicBezTo>
                    <a:cubicBezTo>
                      <a:pt x="20" y="101"/>
                      <a:pt x="21" y="101"/>
                      <a:pt x="21" y="101"/>
                    </a:cubicBezTo>
                    <a:cubicBezTo>
                      <a:pt x="19" y="101"/>
                      <a:pt x="19" y="101"/>
                      <a:pt x="19" y="101"/>
                    </a:cubicBezTo>
                    <a:cubicBezTo>
                      <a:pt x="23" y="102"/>
                      <a:pt x="19" y="100"/>
                      <a:pt x="20" y="100"/>
                    </a:cubicBezTo>
                    <a:cubicBezTo>
                      <a:pt x="21" y="101"/>
                      <a:pt x="22" y="101"/>
                      <a:pt x="23" y="101"/>
                    </a:cubicBezTo>
                    <a:cubicBezTo>
                      <a:pt x="20" y="100"/>
                      <a:pt x="20" y="99"/>
                      <a:pt x="18" y="99"/>
                    </a:cubicBezTo>
                    <a:cubicBezTo>
                      <a:pt x="19" y="99"/>
                      <a:pt x="21" y="100"/>
                      <a:pt x="23" y="101"/>
                    </a:cubicBezTo>
                    <a:cubicBezTo>
                      <a:pt x="21" y="100"/>
                      <a:pt x="25" y="101"/>
                      <a:pt x="22" y="100"/>
                    </a:cubicBezTo>
                    <a:cubicBezTo>
                      <a:pt x="21" y="100"/>
                      <a:pt x="21" y="99"/>
                      <a:pt x="19" y="99"/>
                    </a:cubicBezTo>
                    <a:cubicBezTo>
                      <a:pt x="20" y="98"/>
                      <a:pt x="21" y="99"/>
                      <a:pt x="22" y="99"/>
                    </a:cubicBezTo>
                    <a:cubicBezTo>
                      <a:pt x="21" y="99"/>
                      <a:pt x="19" y="98"/>
                      <a:pt x="19" y="98"/>
                    </a:cubicBezTo>
                    <a:cubicBezTo>
                      <a:pt x="19" y="98"/>
                      <a:pt x="17" y="97"/>
                      <a:pt x="19" y="97"/>
                    </a:cubicBezTo>
                    <a:cubicBezTo>
                      <a:pt x="20" y="98"/>
                      <a:pt x="19" y="98"/>
                      <a:pt x="20" y="98"/>
                    </a:cubicBezTo>
                    <a:cubicBezTo>
                      <a:pt x="21" y="98"/>
                      <a:pt x="17" y="96"/>
                      <a:pt x="16" y="96"/>
                    </a:cubicBezTo>
                    <a:cubicBezTo>
                      <a:pt x="15" y="95"/>
                      <a:pt x="13" y="94"/>
                      <a:pt x="12" y="94"/>
                    </a:cubicBezTo>
                    <a:cubicBezTo>
                      <a:pt x="13" y="93"/>
                      <a:pt x="13" y="94"/>
                      <a:pt x="15" y="95"/>
                    </a:cubicBezTo>
                    <a:cubicBezTo>
                      <a:pt x="14" y="94"/>
                      <a:pt x="14" y="94"/>
                      <a:pt x="14" y="94"/>
                    </a:cubicBezTo>
                    <a:cubicBezTo>
                      <a:pt x="17" y="95"/>
                      <a:pt x="19" y="97"/>
                      <a:pt x="21" y="97"/>
                    </a:cubicBezTo>
                    <a:cubicBezTo>
                      <a:pt x="20" y="97"/>
                      <a:pt x="20" y="97"/>
                      <a:pt x="20" y="97"/>
                    </a:cubicBezTo>
                    <a:cubicBezTo>
                      <a:pt x="23" y="98"/>
                      <a:pt x="23" y="98"/>
                      <a:pt x="23" y="98"/>
                    </a:cubicBezTo>
                    <a:cubicBezTo>
                      <a:pt x="21" y="97"/>
                      <a:pt x="23" y="97"/>
                      <a:pt x="22" y="97"/>
                    </a:cubicBezTo>
                    <a:cubicBezTo>
                      <a:pt x="21" y="96"/>
                      <a:pt x="23" y="97"/>
                      <a:pt x="21" y="97"/>
                    </a:cubicBezTo>
                    <a:cubicBezTo>
                      <a:pt x="21" y="97"/>
                      <a:pt x="19" y="95"/>
                      <a:pt x="20" y="95"/>
                    </a:cubicBezTo>
                    <a:cubicBezTo>
                      <a:pt x="23" y="97"/>
                      <a:pt x="23" y="97"/>
                      <a:pt x="23" y="97"/>
                    </a:cubicBezTo>
                    <a:cubicBezTo>
                      <a:pt x="23" y="97"/>
                      <a:pt x="21" y="96"/>
                      <a:pt x="22" y="96"/>
                    </a:cubicBezTo>
                    <a:cubicBezTo>
                      <a:pt x="23" y="96"/>
                      <a:pt x="23" y="96"/>
                      <a:pt x="23" y="96"/>
                    </a:cubicBezTo>
                    <a:cubicBezTo>
                      <a:pt x="23" y="96"/>
                      <a:pt x="24" y="94"/>
                      <a:pt x="20" y="92"/>
                    </a:cubicBezTo>
                    <a:cubicBezTo>
                      <a:pt x="22" y="92"/>
                      <a:pt x="22" y="92"/>
                      <a:pt x="24" y="92"/>
                    </a:cubicBezTo>
                    <a:cubicBezTo>
                      <a:pt x="23" y="92"/>
                      <a:pt x="22" y="91"/>
                      <a:pt x="22" y="91"/>
                    </a:cubicBezTo>
                    <a:cubicBezTo>
                      <a:pt x="24" y="91"/>
                      <a:pt x="24" y="91"/>
                      <a:pt x="24" y="91"/>
                    </a:cubicBezTo>
                    <a:cubicBezTo>
                      <a:pt x="25" y="91"/>
                      <a:pt x="23" y="90"/>
                      <a:pt x="23" y="90"/>
                    </a:cubicBezTo>
                    <a:cubicBezTo>
                      <a:pt x="24" y="90"/>
                      <a:pt x="24" y="90"/>
                      <a:pt x="24" y="90"/>
                    </a:cubicBezTo>
                    <a:cubicBezTo>
                      <a:pt x="25" y="90"/>
                      <a:pt x="23" y="89"/>
                      <a:pt x="23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3" y="89"/>
                      <a:pt x="23" y="89"/>
                      <a:pt x="23" y="89"/>
                    </a:cubicBezTo>
                    <a:cubicBezTo>
                      <a:pt x="22" y="88"/>
                      <a:pt x="23" y="88"/>
                      <a:pt x="25" y="89"/>
                    </a:cubicBezTo>
                    <a:cubicBezTo>
                      <a:pt x="23" y="88"/>
                      <a:pt x="23" y="88"/>
                      <a:pt x="23" y="88"/>
                    </a:cubicBezTo>
                    <a:cubicBezTo>
                      <a:pt x="25" y="88"/>
                      <a:pt x="25" y="88"/>
                      <a:pt x="25" y="86"/>
                    </a:cubicBezTo>
                    <a:cubicBezTo>
                      <a:pt x="24" y="87"/>
                      <a:pt x="23" y="86"/>
                      <a:pt x="22" y="86"/>
                    </a:cubicBezTo>
                    <a:cubicBezTo>
                      <a:pt x="20" y="86"/>
                      <a:pt x="22" y="86"/>
                      <a:pt x="21" y="85"/>
                    </a:cubicBezTo>
                    <a:cubicBezTo>
                      <a:pt x="24" y="86"/>
                      <a:pt x="24" y="86"/>
                      <a:pt x="24" y="86"/>
                    </a:cubicBezTo>
                    <a:cubicBezTo>
                      <a:pt x="27" y="86"/>
                      <a:pt x="25" y="85"/>
                      <a:pt x="25" y="84"/>
                    </a:cubicBezTo>
                    <a:cubicBezTo>
                      <a:pt x="24" y="83"/>
                      <a:pt x="24" y="83"/>
                      <a:pt x="24" y="83"/>
                    </a:cubicBezTo>
                    <a:cubicBezTo>
                      <a:pt x="27" y="83"/>
                      <a:pt x="24" y="82"/>
                      <a:pt x="25" y="82"/>
                    </a:cubicBezTo>
                    <a:cubicBezTo>
                      <a:pt x="24" y="82"/>
                      <a:pt x="22" y="81"/>
                      <a:pt x="22" y="80"/>
                    </a:cubicBezTo>
                    <a:cubicBezTo>
                      <a:pt x="20" y="79"/>
                      <a:pt x="25" y="81"/>
                      <a:pt x="26" y="81"/>
                    </a:cubicBezTo>
                    <a:cubicBezTo>
                      <a:pt x="25" y="80"/>
                      <a:pt x="25" y="80"/>
                      <a:pt x="25" y="80"/>
                    </a:cubicBezTo>
                    <a:cubicBezTo>
                      <a:pt x="25" y="80"/>
                      <a:pt x="25" y="80"/>
                      <a:pt x="25" y="80"/>
                    </a:cubicBezTo>
                    <a:cubicBezTo>
                      <a:pt x="24" y="80"/>
                      <a:pt x="24" y="79"/>
                      <a:pt x="25" y="79"/>
                    </a:cubicBezTo>
                    <a:cubicBezTo>
                      <a:pt x="25" y="79"/>
                      <a:pt x="25" y="79"/>
                      <a:pt x="25" y="79"/>
                    </a:cubicBezTo>
                    <a:cubicBezTo>
                      <a:pt x="25" y="79"/>
                      <a:pt x="26" y="79"/>
                      <a:pt x="26" y="79"/>
                    </a:cubicBezTo>
                    <a:cubicBezTo>
                      <a:pt x="24" y="78"/>
                      <a:pt x="26" y="78"/>
                      <a:pt x="24" y="78"/>
                    </a:cubicBezTo>
                    <a:cubicBezTo>
                      <a:pt x="25" y="78"/>
                      <a:pt x="25" y="78"/>
                      <a:pt x="25" y="78"/>
                    </a:cubicBezTo>
                    <a:cubicBezTo>
                      <a:pt x="23" y="77"/>
                      <a:pt x="23" y="77"/>
                      <a:pt x="23" y="77"/>
                    </a:cubicBezTo>
                    <a:cubicBezTo>
                      <a:pt x="24" y="77"/>
                      <a:pt x="24" y="77"/>
                      <a:pt x="24" y="77"/>
                    </a:cubicBezTo>
                    <a:cubicBezTo>
                      <a:pt x="26" y="78"/>
                      <a:pt x="26" y="78"/>
                      <a:pt x="26" y="78"/>
                    </a:cubicBezTo>
                    <a:cubicBezTo>
                      <a:pt x="27" y="78"/>
                      <a:pt x="25" y="77"/>
                      <a:pt x="24" y="77"/>
                    </a:cubicBezTo>
                    <a:cubicBezTo>
                      <a:pt x="23" y="76"/>
                      <a:pt x="24" y="77"/>
                      <a:pt x="25" y="77"/>
                    </a:cubicBezTo>
                    <a:cubicBezTo>
                      <a:pt x="26" y="77"/>
                      <a:pt x="25" y="77"/>
                      <a:pt x="25" y="77"/>
                    </a:cubicBezTo>
                    <a:cubicBezTo>
                      <a:pt x="26" y="78"/>
                      <a:pt x="25" y="77"/>
                      <a:pt x="26" y="77"/>
                    </a:cubicBezTo>
                    <a:cubicBezTo>
                      <a:pt x="26" y="77"/>
                      <a:pt x="24" y="77"/>
                      <a:pt x="25" y="77"/>
                    </a:cubicBezTo>
                    <a:cubicBezTo>
                      <a:pt x="25" y="76"/>
                      <a:pt x="25" y="76"/>
                      <a:pt x="26" y="76"/>
                    </a:cubicBezTo>
                    <a:cubicBezTo>
                      <a:pt x="26" y="76"/>
                      <a:pt x="26" y="76"/>
                      <a:pt x="25" y="75"/>
                    </a:cubicBezTo>
                    <a:cubicBezTo>
                      <a:pt x="25" y="76"/>
                      <a:pt x="24" y="76"/>
                      <a:pt x="23" y="75"/>
                    </a:cubicBezTo>
                    <a:cubicBezTo>
                      <a:pt x="23" y="75"/>
                      <a:pt x="23" y="75"/>
                      <a:pt x="23" y="75"/>
                    </a:cubicBezTo>
                    <a:cubicBezTo>
                      <a:pt x="24" y="75"/>
                      <a:pt x="24" y="75"/>
                      <a:pt x="24" y="75"/>
                    </a:cubicBezTo>
                    <a:cubicBezTo>
                      <a:pt x="23" y="75"/>
                      <a:pt x="24" y="75"/>
                      <a:pt x="22" y="75"/>
                    </a:cubicBezTo>
                    <a:cubicBezTo>
                      <a:pt x="25" y="75"/>
                      <a:pt x="25" y="75"/>
                      <a:pt x="25" y="75"/>
                    </a:cubicBezTo>
                    <a:cubicBezTo>
                      <a:pt x="23" y="74"/>
                      <a:pt x="23" y="74"/>
                      <a:pt x="23" y="74"/>
                    </a:cubicBezTo>
                    <a:cubicBezTo>
                      <a:pt x="25" y="74"/>
                      <a:pt x="27" y="75"/>
                      <a:pt x="27" y="75"/>
                    </a:cubicBezTo>
                    <a:cubicBezTo>
                      <a:pt x="26" y="74"/>
                      <a:pt x="26" y="74"/>
                      <a:pt x="26" y="74"/>
                    </a:cubicBezTo>
                    <a:cubicBezTo>
                      <a:pt x="26" y="73"/>
                      <a:pt x="26" y="74"/>
                      <a:pt x="27" y="74"/>
                    </a:cubicBezTo>
                    <a:cubicBezTo>
                      <a:pt x="28" y="73"/>
                      <a:pt x="22" y="72"/>
                      <a:pt x="24" y="72"/>
                    </a:cubicBezTo>
                    <a:cubicBezTo>
                      <a:pt x="26" y="72"/>
                      <a:pt x="26" y="72"/>
                      <a:pt x="27" y="72"/>
                    </a:cubicBezTo>
                    <a:cubicBezTo>
                      <a:pt x="27" y="72"/>
                      <a:pt x="26" y="72"/>
                      <a:pt x="26" y="72"/>
                    </a:cubicBezTo>
                    <a:cubicBezTo>
                      <a:pt x="25" y="72"/>
                      <a:pt x="27" y="72"/>
                      <a:pt x="26" y="72"/>
                    </a:cubicBezTo>
                    <a:cubicBezTo>
                      <a:pt x="25" y="72"/>
                      <a:pt x="25" y="72"/>
                      <a:pt x="25" y="72"/>
                    </a:cubicBezTo>
                    <a:cubicBezTo>
                      <a:pt x="29" y="72"/>
                      <a:pt x="26" y="70"/>
                      <a:pt x="28" y="70"/>
                    </a:cubicBezTo>
                    <a:cubicBezTo>
                      <a:pt x="26" y="69"/>
                      <a:pt x="28" y="69"/>
                      <a:pt x="27" y="69"/>
                    </a:cubicBezTo>
                    <a:cubicBezTo>
                      <a:pt x="29" y="70"/>
                      <a:pt x="27" y="68"/>
                      <a:pt x="28" y="69"/>
                    </a:cubicBezTo>
                    <a:cubicBezTo>
                      <a:pt x="26" y="68"/>
                      <a:pt x="26" y="68"/>
                      <a:pt x="26" y="68"/>
                    </a:cubicBezTo>
                    <a:cubicBezTo>
                      <a:pt x="27" y="68"/>
                      <a:pt x="22" y="66"/>
                      <a:pt x="25" y="67"/>
                    </a:cubicBezTo>
                    <a:cubicBezTo>
                      <a:pt x="26" y="67"/>
                      <a:pt x="27" y="67"/>
                      <a:pt x="27" y="68"/>
                    </a:cubicBezTo>
                    <a:cubicBezTo>
                      <a:pt x="30" y="68"/>
                      <a:pt x="25" y="66"/>
                      <a:pt x="29" y="67"/>
                    </a:cubicBezTo>
                    <a:cubicBezTo>
                      <a:pt x="28" y="66"/>
                      <a:pt x="26" y="66"/>
                      <a:pt x="25" y="65"/>
                    </a:cubicBezTo>
                    <a:cubicBezTo>
                      <a:pt x="26" y="65"/>
                      <a:pt x="28" y="65"/>
                      <a:pt x="28" y="65"/>
                    </a:cubicBezTo>
                    <a:cubicBezTo>
                      <a:pt x="28" y="65"/>
                      <a:pt x="27" y="65"/>
                      <a:pt x="28" y="65"/>
                    </a:cubicBezTo>
                    <a:cubicBezTo>
                      <a:pt x="28" y="65"/>
                      <a:pt x="28" y="65"/>
                      <a:pt x="29" y="65"/>
                    </a:cubicBezTo>
                    <a:cubicBezTo>
                      <a:pt x="30" y="65"/>
                      <a:pt x="28" y="64"/>
                      <a:pt x="28" y="64"/>
                    </a:cubicBezTo>
                    <a:cubicBezTo>
                      <a:pt x="30" y="64"/>
                      <a:pt x="29" y="63"/>
                      <a:pt x="30" y="63"/>
                    </a:cubicBezTo>
                    <a:cubicBezTo>
                      <a:pt x="28" y="62"/>
                      <a:pt x="31" y="63"/>
                      <a:pt x="28" y="62"/>
                    </a:cubicBezTo>
                    <a:cubicBezTo>
                      <a:pt x="29" y="62"/>
                      <a:pt x="29" y="62"/>
                      <a:pt x="29" y="62"/>
                    </a:cubicBezTo>
                    <a:cubicBezTo>
                      <a:pt x="28" y="62"/>
                      <a:pt x="26" y="61"/>
                      <a:pt x="26" y="61"/>
                    </a:cubicBezTo>
                    <a:cubicBezTo>
                      <a:pt x="28" y="61"/>
                      <a:pt x="28" y="61"/>
                      <a:pt x="28" y="61"/>
                    </a:cubicBezTo>
                    <a:cubicBezTo>
                      <a:pt x="30" y="62"/>
                      <a:pt x="29" y="61"/>
                      <a:pt x="30" y="61"/>
                    </a:cubicBezTo>
                    <a:cubicBezTo>
                      <a:pt x="28" y="61"/>
                      <a:pt x="30" y="61"/>
                      <a:pt x="28" y="61"/>
                    </a:cubicBezTo>
                    <a:cubicBezTo>
                      <a:pt x="28" y="60"/>
                      <a:pt x="28" y="60"/>
                      <a:pt x="28" y="60"/>
                    </a:cubicBezTo>
                    <a:cubicBezTo>
                      <a:pt x="27" y="60"/>
                      <a:pt x="27" y="60"/>
                      <a:pt x="27" y="59"/>
                    </a:cubicBezTo>
                    <a:cubicBezTo>
                      <a:pt x="27" y="59"/>
                      <a:pt x="29" y="60"/>
                      <a:pt x="29" y="60"/>
                    </a:cubicBezTo>
                    <a:cubicBezTo>
                      <a:pt x="30" y="60"/>
                      <a:pt x="29" y="60"/>
                      <a:pt x="29" y="59"/>
                    </a:cubicBezTo>
                    <a:cubicBezTo>
                      <a:pt x="29" y="59"/>
                      <a:pt x="29" y="59"/>
                      <a:pt x="28" y="59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9" y="59"/>
                      <a:pt x="29" y="59"/>
                      <a:pt x="30" y="59"/>
                    </a:cubicBezTo>
                    <a:cubicBezTo>
                      <a:pt x="31" y="59"/>
                      <a:pt x="31" y="59"/>
                      <a:pt x="31" y="59"/>
                    </a:cubicBezTo>
                    <a:cubicBezTo>
                      <a:pt x="31" y="59"/>
                      <a:pt x="30" y="58"/>
                      <a:pt x="29" y="58"/>
                    </a:cubicBezTo>
                    <a:cubicBezTo>
                      <a:pt x="30" y="58"/>
                      <a:pt x="29" y="56"/>
                      <a:pt x="28" y="56"/>
                    </a:cubicBezTo>
                    <a:cubicBezTo>
                      <a:pt x="28" y="56"/>
                      <a:pt x="30" y="56"/>
                      <a:pt x="29" y="56"/>
                    </a:cubicBezTo>
                    <a:cubicBezTo>
                      <a:pt x="29" y="56"/>
                      <a:pt x="27" y="55"/>
                      <a:pt x="28" y="55"/>
                    </a:cubicBezTo>
                    <a:cubicBezTo>
                      <a:pt x="28" y="55"/>
                      <a:pt x="30" y="55"/>
                      <a:pt x="30" y="55"/>
                    </a:cubicBezTo>
                    <a:cubicBezTo>
                      <a:pt x="30" y="55"/>
                      <a:pt x="28" y="55"/>
                      <a:pt x="28" y="55"/>
                    </a:cubicBezTo>
                    <a:cubicBezTo>
                      <a:pt x="31" y="55"/>
                      <a:pt x="27" y="53"/>
                      <a:pt x="29" y="53"/>
                    </a:cubicBezTo>
                    <a:cubicBezTo>
                      <a:pt x="29" y="53"/>
                      <a:pt x="30" y="53"/>
                      <a:pt x="30" y="53"/>
                    </a:cubicBezTo>
                    <a:cubicBezTo>
                      <a:pt x="30" y="53"/>
                      <a:pt x="29" y="52"/>
                      <a:pt x="27" y="51"/>
                    </a:cubicBezTo>
                    <a:cubicBezTo>
                      <a:pt x="29" y="52"/>
                      <a:pt x="29" y="52"/>
                      <a:pt x="29" y="52"/>
                    </a:cubicBezTo>
                    <a:cubicBezTo>
                      <a:pt x="29" y="51"/>
                      <a:pt x="29" y="51"/>
                      <a:pt x="27" y="50"/>
                    </a:cubicBezTo>
                    <a:cubicBezTo>
                      <a:pt x="27" y="51"/>
                      <a:pt x="28" y="51"/>
                      <a:pt x="28" y="51"/>
                    </a:cubicBezTo>
                    <a:cubicBezTo>
                      <a:pt x="27" y="51"/>
                      <a:pt x="25" y="50"/>
                      <a:pt x="26" y="50"/>
                    </a:cubicBezTo>
                    <a:cubicBezTo>
                      <a:pt x="26" y="50"/>
                      <a:pt x="26" y="50"/>
                      <a:pt x="26" y="50"/>
                    </a:cubicBezTo>
                    <a:cubicBezTo>
                      <a:pt x="26" y="50"/>
                      <a:pt x="25" y="49"/>
                      <a:pt x="25" y="49"/>
                    </a:cubicBezTo>
                    <a:cubicBezTo>
                      <a:pt x="26" y="49"/>
                      <a:pt x="26" y="49"/>
                      <a:pt x="27" y="49"/>
                    </a:cubicBezTo>
                    <a:cubicBezTo>
                      <a:pt x="29" y="50"/>
                      <a:pt x="28" y="49"/>
                      <a:pt x="29" y="49"/>
                    </a:cubicBezTo>
                    <a:cubicBezTo>
                      <a:pt x="27" y="48"/>
                      <a:pt x="27" y="48"/>
                      <a:pt x="27" y="48"/>
                    </a:cubicBezTo>
                    <a:cubicBezTo>
                      <a:pt x="26" y="48"/>
                      <a:pt x="29" y="49"/>
                      <a:pt x="29" y="48"/>
                    </a:cubicBezTo>
                    <a:cubicBezTo>
                      <a:pt x="24" y="47"/>
                      <a:pt x="24" y="47"/>
                      <a:pt x="24" y="47"/>
                    </a:cubicBezTo>
                    <a:cubicBezTo>
                      <a:pt x="24" y="47"/>
                      <a:pt x="26" y="47"/>
                      <a:pt x="27" y="47"/>
                    </a:cubicBezTo>
                    <a:cubicBezTo>
                      <a:pt x="27" y="47"/>
                      <a:pt x="24" y="46"/>
                      <a:pt x="22" y="45"/>
                    </a:cubicBezTo>
                    <a:cubicBezTo>
                      <a:pt x="23" y="45"/>
                      <a:pt x="22" y="44"/>
                      <a:pt x="22" y="44"/>
                    </a:cubicBezTo>
                    <a:cubicBezTo>
                      <a:pt x="23" y="44"/>
                      <a:pt x="22" y="44"/>
                      <a:pt x="23" y="44"/>
                    </a:cubicBezTo>
                    <a:cubicBezTo>
                      <a:pt x="25" y="44"/>
                      <a:pt x="25" y="44"/>
                      <a:pt x="25" y="44"/>
                    </a:cubicBezTo>
                    <a:cubicBezTo>
                      <a:pt x="25" y="45"/>
                      <a:pt x="27" y="45"/>
                      <a:pt x="28" y="45"/>
                    </a:cubicBezTo>
                    <a:cubicBezTo>
                      <a:pt x="27" y="45"/>
                      <a:pt x="28" y="44"/>
                      <a:pt x="29" y="44"/>
                    </a:cubicBezTo>
                    <a:cubicBezTo>
                      <a:pt x="26" y="44"/>
                      <a:pt x="27" y="43"/>
                      <a:pt x="25" y="42"/>
                    </a:cubicBezTo>
                    <a:cubicBezTo>
                      <a:pt x="24" y="42"/>
                      <a:pt x="27" y="43"/>
                      <a:pt x="28" y="43"/>
                    </a:cubicBezTo>
                    <a:cubicBezTo>
                      <a:pt x="27" y="42"/>
                      <a:pt x="27" y="41"/>
                      <a:pt x="27" y="41"/>
                    </a:cubicBezTo>
                    <a:cubicBezTo>
                      <a:pt x="28" y="41"/>
                      <a:pt x="28" y="41"/>
                      <a:pt x="28" y="41"/>
                    </a:cubicBezTo>
                    <a:cubicBezTo>
                      <a:pt x="27" y="40"/>
                      <a:pt x="28" y="40"/>
                      <a:pt x="26" y="39"/>
                    </a:cubicBezTo>
                    <a:cubicBezTo>
                      <a:pt x="27" y="39"/>
                      <a:pt x="27" y="39"/>
                      <a:pt x="27" y="39"/>
                    </a:cubicBezTo>
                    <a:cubicBezTo>
                      <a:pt x="28" y="39"/>
                      <a:pt x="24" y="38"/>
                      <a:pt x="26" y="38"/>
                    </a:cubicBezTo>
                    <a:cubicBezTo>
                      <a:pt x="27" y="39"/>
                      <a:pt x="27" y="39"/>
                      <a:pt x="27" y="39"/>
                    </a:cubicBezTo>
                    <a:cubicBezTo>
                      <a:pt x="26" y="38"/>
                      <a:pt x="28" y="38"/>
                      <a:pt x="26" y="37"/>
                    </a:cubicBezTo>
                    <a:cubicBezTo>
                      <a:pt x="27" y="37"/>
                      <a:pt x="27" y="38"/>
                      <a:pt x="28" y="38"/>
                    </a:cubicBezTo>
                    <a:cubicBezTo>
                      <a:pt x="27" y="37"/>
                      <a:pt x="27" y="37"/>
                      <a:pt x="26" y="36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29" y="37"/>
                      <a:pt x="26" y="36"/>
                      <a:pt x="27" y="36"/>
                    </a:cubicBezTo>
                    <a:cubicBezTo>
                      <a:pt x="27" y="36"/>
                      <a:pt x="28" y="36"/>
                      <a:pt x="28" y="36"/>
                    </a:cubicBezTo>
                    <a:cubicBezTo>
                      <a:pt x="27" y="35"/>
                      <a:pt x="27" y="35"/>
                      <a:pt x="27" y="35"/>
                    </a:cubicBezTo>
                    <a:cubicBezTo>
                      <a:pt x="29" y="35"/>
                      <a:pt x="29" y="35"/>
                      <a:pt x="29" y="35"/>
                    </a:cubicBezTo>
                    <a:cubicBezTo>
                      <a:pt x="29" y="33"/>
                      <a:pt x="30" y="31"/>
                      <a:pt x="28" y="29"/>
                    </a:cubicBezTo>
                    <a:cubicBezTo>
                      <a:pt x="31" y="29"/>
                      <a:pt x="30" y="30"/>
                      <a:pt x="31" y="30"/>
                    </a:cubicBezTo>
                    <a:cubicBezTo>
                      <a:pt x="29" y="29"/>
                      <a:pt x="31" y="29"/>
                      <a:pt x="30" y="29"/>
                    </a:cubicBezTo>
                    <a:cubicBezTo>
                      <a:pt x="30" y="29"/>
                      <a:pt x="30" y="29"/>
                      <a:pt x="30" y="29"/>
                    </a:cubicBezTo>
                    <a:cubicBezTo>
                      <a:pt x="30" y="28"/>
                      <a:pt x="31" y="28"/>
                      <a:pt x="31" y="28"/>
                    </a:cubicBezTo>
                    <a:cubicBezTo>
                      <a:pt x="30" y="28"/>
                      <a:pt x="30" y="28"/>
                      <a:pt x="30" y="28"/>
                    </a:cubicBezTo>
                    <a:cubicBezTo>
                      <a:pt x="29" y="27"/>
                      <a:pt x="33" y="28"/>
                      <a:pt x="30" y="27"/>
                    </a:cubicBezTo>
                    <a:cubicBezTo>
                      <a:pt x="32" y="27"/>
                      <a:pt x="32" y="27"/>
                      <a:pt x="32" y="27"/>
                    </a:cubicBezTo>
                    <a:cubicBezTo>
                      <a:pt x="30" y="26"/>
                      <a:pt x="33" y="27"/>
                      <a:pt x="31" y="26"/>
                    </a:cubicBezTo>
                    <a:cubicBezTo>
                      <a:pt x="31" y="26"/>
                      <a:pt x="31" y="26"/>
                      <a:pt x="31" y="26"/>
                    </a:cubicBezTo>
                    <a:cubicBezTo>
                      <a:pt x="33" y="26"/>
                      <a:pt x="29" y="25"/>
                      <a:pt x="31" y="25"/>
                    </a:cubicBezTo>
                    <a:cubicBezTo>
                      <a:pt x="31" y="25"/>
                      <a:pt x="30" y="24"/>
                      <a:pt x="28" y="24"/>
                    </a:cubicBezTo>
                    <a:cubicBezTo>
                      <a:pt x="31" y="24"/>
                      <a:pt x="31" y="24"/>
                      <a:pt x="31" y="24"/>
                    </a:cubicBezTo>
                    <a:cubicBezTo>
                      <a:pt x="30" y="23"/>
                      <a:pt x="31" y="21"/>
                      <a:pt x="29" y="19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28" y="18"/>
                      <a:pt x="33" y="19"/>
                      <a:pt x="29" y="17"/>
                    </a:cubicBezTo>
                    <a:cubicBezTo>
                      <a:pt x="27" y="16"/>
                      <a:pt x="27" y="16"/>
                      <a:pt x="27" y="16"/>
                    </a:cubicBezTo>
                    <a:cubicBezTo>
                      <a:pt x="30" y="17"/>
                      <a:pt x="30" y="17"/>
                      <a:pt x="30" y="17"/>
                    </a:cubicBezTo>
                    <a:cubicBezTo>
                      <a:pt x="29" y="16"/>
                      <a:pt x="30" y="16"/>
                      <a:pt x="28" y="15"/>
                    </a:cubicBezTo>
                    <a:cubicBezTo>
                      <a:pt x="30" y="16"/>
                      <a:pt x="30" y="16"/>
                      <a:pt x="30" y="16"/>
                    </a:cubicBezTo>
                    <a:cubicBezTo>
                      <a:pt x="30" y="15"/>
                      <a:pt x="28" y="14"/>
                      <a:pt x="28" y="14"/>
                    </a:cubicBezTo>
                    <a:cubicBezTo>
                      <a:pt x="29" y="14"/>
                      <a:pt x="29" y="14"/>
                      <a:pt x="29" y="14"/>
                    </a:cubicBezTo>
                    <a:cubicBezTo>
                      <a:pt x="33" y="14"/>
                      <a:pt x="36" y="12"/>
                      <a:pt x="32" y="9"/>
                    </a:cubicBezTo>
                    <a:cubicBezTo>
                      <a:pt x="32" y="9"/>
                      <a:pt x="35" y="10"/>
                      <a:pt x="34" y="10"/>
                    </a:cubicBezTo>
                    <a:cubicBezTo>
                      <a:pt x="32" y="7"/>
                      <a:pt x="37" y="7"/>
                      <a:pt x="33" y="4"/>
                    </a:cubicBezTo>
                    <a:cubicBezTo>
                      <a:pt x="32" y="2"/>
                      <a:pt x="26" y="0"/>
                      <a:pt x="26" y="0"/>
                    </a:cubicBezTo>
                    <a:cubicBezTo>
                      <a:pt x="28" y="3"/>
                      <a:pt x="24" y="5"/>
                      <a:pt x="21" y="7"/>
                    </a:cubicBezTo>
                    <a:cubicBezTo>
                      <a:pt x="21" y="8"/>
                      <a:pt x="21" y="9"/>
                      <a:pt x="20" y="10"/>
                    </a:cubicBezTo>
                    <a:cubicBezTo>
                      <a:pt x="20" y="13"/>
                      <a:pt x="14" y="16"/>
                      <a:pt x="15" y="20"/>
                    </a:cubicBezTo>
                    <a:cubicBezTo>
                      <a:pt x="16" y="20"/>
                      <a:pt x="17" y="21"/>
                      <a:pt x="17" y="21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8" y="21"/>
                      <a:pt x="18" y="21"/>
                      <a:pt x="18" y="21"/>
                    </a:cubicBezTo>
                    <a:cubicBezTo>
                      <a:pt x="18" y="22"/>
                      <a:pt x="16" y="21"/>
                      <a:pt x="16" y="21"/>
                    </a:cubicBezTo>
                    <a:cubicBezTo>
                      <a:pt x="15" y="22"/>
                      <a:pt x="16" y="24"/>
                      <a:pt x="15" y="25"/>
                    </a:cubicBezTo>
                    <a:cubicBezTo>
                      <a:pt x="17" y="25"/>
                      <a:pt x="15" y="26"/>
                      <a:pt x="17" y="26"/>
                    </a:cubicBezTo>
                    <a:cubicBezTo>
                      <a:pt x="16" y="26"/>
                      <a:pt x="16" y="26"/>
                      <a:pt x="16" y="26"/>
                    </a:cubicBezTo>
                    <a:cubicBezTo>
                      <a:pt x="17" y="27"/>
                      <a:pt x="17" y="27"/>
                      <a:pt x="14" y="28"/>
                    </a:cubicBezTo>
                    <a:cubicBezTo>
                      <a:pt x="12" y="31"/>
                      <a:pt x="12" y="35"/>
                      <a:pt x="11" y="3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3" name="Google Shape;313;p32"/>
              <p:cNvSpPr/>
              <p:nvPr/>
            </p:nvSpPr>
            <p:spPr>
              <a:xfrm>
                <a:off x="3914" y="1303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4" name="Google Shape;314;p32"/>
              <p:cNvSpPr/>
              <p:nvPr/>
            </p:nvSpPr>
            <p:spPr>
              <a:xfrm>
                <a:off x="3364" y="2470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5" name="Google Shape;315;p32"/>
              <p:cNvSpPr/>
              <p:nvPr/>
            </p:nvSpPr>
            <p:spPr>
              <a:xfrm>
                <a:off x="3920" y="1403"/>
                <a:ext cx="4" cy="2"/>
              </a:xfrm>
              <a:custGeom>
                <a:rect b="b" l="l" r="r" t="t"/>
                <a:pathLst>
                  <a:path extrusionOk="0" h="1" w="2">
                    <a:moveTo>
                      <a:pt x="1" y="1"/>
                    </a:moveTo>
                    <a:cubicBezTo>
                      <a:pt x="2" y="1"/>
                      <a:pt x="0" y="0"/>
                      <a:pt x="1" y="0"/>
                    </a:cubicBezTo>
                    <a:cubicBezTo>
                      <a:pt x="0" y="0"/>
                      <a:pt x="1" y="0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6" name="Google Shape;316;p32"/>
              <p:cNvSpPr/>
              <p:nvPr/>
            </p:nvSpPr>
            <p:spPr>
              <a:xfrm>
                <a:off x="3918" y="1401"/>
                <a:ext cx="4" cy="0"/>
              </a:xfrm>
              <a:custGeom>
                <a:rect b="b" l="l" r="r" t="t"/>
                <a:pathLst>
                  <a:path extrusionOk="0" h="120000" w="2">
                    <a:moveTo>
                      <a:pt x="0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7" name="Google Shape;317;p32"/>
              <p:cNvSpPr/>
              <p:nvPr/>
            </p:nvSpPr>
            <p:spPr>
              <a:xfrm>
                <a:off x="3920" y="1411"/>
                <a:ext cx="4" cy="0"/>
              </a:xfrm>
              <a:custGeom>
                <a:rect b="b" l="l" r="r" t="t"/>
                <a:pathLst>
                  <a:path extrusionOk="0" h="120000" w="2">
                    <a:moveTo>
                      <a:pt x="2" y="0"/>
                    </a:moveTo>
                    <a:cubicBezTo>
                      <a:pt x="2" y="0"/>
                      <a:pt x="1" y="0"/>
                      <a:pt x="0" y="0"/>
                    </a:cubicBez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8" name="Google Shape;318;p32"/>
              <p:cNvSpPr/>
              <p:nvPr/>
            </p:nvSpPr>
            <p:spPr>
              <a:xfrm>
                <a:off x="3477" y="1501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9" name="Google Shape;319;p32"/>
              <p:cNvSpPr/>
              <p:nvPr/>
            </p:nvSpPr>
            <p:spPr>
              <a:xfrm>
                <a:off x="3453" y="1458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0" name="Google Shape;320;p32"/>
              <p:cNvSpPr/>
              <p:nvPr/>
            </p:nvSpPr>
            <p:spPr>
              <a:xfrm>
                <a:off x="3477" y="1422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1" name="Google Shape;321;p32"/>
              <p:cNvSpPr/>
              <p:nvPr/>
            </p:nvSpPr>
            <p:spPr>
              <a:xfrm>
                <a:off x="4603" y="1884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2" name="Google Shape;322;p32"/>
              <p:cNvSpPr/>
              <p:nvPr/>
            </p:nvSpPr>
            <p:spPr>
              <a:xfrm>
                <a:off x="3540" y="1530"/>
                <a:ext cx="4" cy="2"/>
              </a:xfrm>
              <a:custGeom>
                <a:rect b="b" l="l" r="r" t="t"/>
                <a:pathLst>
                  <a:path extrusionOk="0" h="1" w="2">
                    <a:moveTo>
                      <a:pt x="1" y="1"/>
                    </a:moveTo>
                    <a:cubicBezTo>
                      <a:pt x="2" y="0"/>
                      <a:pt x="0" y="0"/>
                      <a:pt x="1" y="0"/>
                    </a:cubicBezTo>
                    <a:cubicBezTo>
                      <a:pt x="0" y="0"/>
                      <a:pt x="1" y="0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3" name="Google Shape;323;p32"/>
              <p:cNvSpPr/>
              <p:nvPr/>
            </p:nvSpPr>
            <p:spPr>
              <a:xfrm>
                <a:off x="3489" y="1441"/>
                <a:ext cx="0" cy="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4" name="Google Shape;324;p32"/>
              <p:cNvSpPr/>
              <p:nvPr/>
            </p:nvSpPr>
            <p:spPr>
              <a:xfrm>
                <a:off x="3375" y="1310"/>
                <a:ext cx="174" cy="269"/>
              </a:xfrm>
              <a:custGeom>
                <a:rect b="b" l="l" r="r" t="t"/>
                <a:pathLst>
                  <a:path extrusionOk="0" h="127" w="82">
                    <a:moveTo>
                      <a:pt x="1" y="12"/>
                    </a:moveTo>
                    <a:cubicBezTo>
                      <a:pt x="2" y="13"/>
                      <a:pt x="4" y="14"/>
                      <a:pt x="3" y="15"/>
                    </a:cubicBezTo>
                    <a:cubicBezTo>
                      <a:pt x="6" y="19"/>
                      <a:pt x="4" y="25"/>
                      <a:pt x="8" y="28"/>
                    </a:cubicBezTo>
                    <a:cubicBezTo>
                      <a:pt x="9" y="27"/>
                      <a:pt x="10" y="27"/>
                      <a:pt x="10" y="27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11" y="27"/>
                      <a:pt x="11" y="27"/>
                      <a:pt x="11" y="27"/>
                    </a:cubicBezTo>
                    <a:cubicBezTo>
                      <a:pt x="11" y="27"/>
                      <a:pt x="10" y="28"/>
                      <a:pt x="9" y="28"/>
                    </a:cubicBezTo>
                    <a:cubicBezTo>
                      <a:pt x="10" y="29"/>
                      <a:pt x="12" y="30"/>
                      <a:pt x="12" y="32"/>
                    </a:cubicBezTo>
                    <a:cubicBezTo>
                      <a:pt x="14" y="31"/>
                      <a:pt x="13" y="33"/>
                      <a:pt x="15" y="32"/>
                    </a:cubicBezTo>
                    <a:cubicBezTo>
                      <a:pt x="14" y="32"/>
                      <a:pt x="14" y="32"/>
                      <a:pt x="14" y="32"/>
                    </a:cubicBezTo>
                    <a:cubicBezTo>
                      <a:pt x="15" y="33"/>
                      <a:pt x="15" y="33"/>
                      <a:pt x="13" y="35"/>
                    </a:cubicBezTo>
                    <a:cubicBezTo>
                      <a:pt x="14" y="40"/>
                      <a:pt x="18" y="43"/>
                      <a:pt x="20" y="47"/>
                    </a:cubicBezTo>
                    <a:cubicBezTo>
                      <a:pt x="22" y="50"/>
                      <a:pt x="26" y="53"/>
                      <a:pt x="29" y="57"/>
                    </a:cubicBezTo>
                    <a:cubicBezTo>
                      <a:pt x="32" y="56"/>
                      <a:pt x="31" y="57"/>
                      <a:pt x="34" y="56"/>
                    </a:cubicBezTo>
                    <a:cubicBezTo>
                      <a:pt x="33" y="57"/>
                      <a:pt x="33" y="57"/>
                      <a:pt x="33" y="57"/>
                    </a:cubicBezTo>
                    <a:cubicBezTo>
                      <a:pt x="35" y="57"/>
                      <a:pt x="34" y="58"/>
                      <a:pt x="33" y="59"/>
                    </a:cubicBezTo>
                    <a:cubicBezTo>
                      <a:pt x="34" y="59"/>
                      <a:pt x="33" y="59"/>
                      <a:pt x="35" y="58"/>
                    </a:cubicBezTo>
                    <a:cubicBezTo>
                      <a:pt x="37" y="58"/>
                      <a:pt x="33" y="60"/>
                      <a:pt x="34" y="60"/>
                    </a:cubicBezTo>
                    <a:cubicBezTo>
                      <a:pt x="33" y="60"/>
                      <a:pt x="35" y="59"/>
                      <a:pt x="35" y="60"/>
                    </a:cubicBezTo>
                    <a:cubicBezTo>
                      <a:pt x="37" y="60"/>
                      <a:pt x="33" y="60"/>
                      <a:pt x="32" y="62"/>
                    </a:cubicBezTo>
                    <a:cubicBezTo>
                      <a:pt x="34" y="64"/>
                      <a:pt x="37" y="65"/>
                      <a:pt x="37" y="67"/>
                    </a:cubicBezTo>
                    <a:cubicBezTo>
                      <a:pt x="37" y="67"/>
                      <a:pt x="38" y="66"/>
                      <a:pt x="38" y="66"/>
                    </a:cubicBezTo>
                    <a:cubicBezTo>
                      <a:pt x="35" y="68"/>
                      <a:pt x="39" y="66"/>
                      <a:pt x="38" y="67"/>
                    </a:cubicBezTo>
                    <a:cubicBezTo>
                      <a:pt x="37" y="68"/>
                      <a:pt x="37" y="68"/>
                      <a:pt x="37" y="68"/>
                    </a:cubicBezTo>
                    <a:cubicBezTo>
                      <a:pt x="36" y="69"/>
                      <a:pt x="39" y="69"/>
                      <a:pt x="38" y="70"/>
                    </a:cubicBezTo>
                    <a:cubicBezTo>
                      <a:pt x="39" y="70"/>
                      <a:pt x="37" y="72"/>
                      <a:pt x="39" y="72"/>
                    </a:cubicBezTo>
                    <a:cubicBezTo>
                      <a:pt x="38" y="72"/>
                      <a:pt x="38" y="73"/>
                      <a:pt x="38" y="73"/>
                    </a:cubicBezTo>
                    <a:cubicBezTo>
                      <a:pt x="41" y="72"/>
                      <a:pt x="37" y="75"/>
                      <a:pt x="40" y="74"/>
                    </a:cubicBezTo>
                    <a:cubicBezTo>
                      <a:pt x="39" y="75"/>
                      <a:pt x="39" y="75"/>
                      <a:pt x="39" y="75"/>
                    </a:cubicBezTo>
                    <a:cubicBezTo>
                      <a:pt x="41" y="76"/>
                      <a:pt x="41" y="79"/>
                      <a:pt x="43" y="80"/>
                    </a:cubicBezTo>
                    <a:cubicBezTo>
                      <a:pt x="44" y="81"/>
                      <a:pt x="42" y="84"/>
                      <a:pt x="44" y="84"/>
                    </a:cubicBezTo>
                    <a:cubicBezTo>
                      <a:pt x="46" y="84"/>
                      <a:pt x="46" y="84"/>
                      <a:pt x="46" y="84"/>
                    </a:cubicBezTo>
                    <a:cubicBezTo>
                      <a:pt x="46" y="84"/>
                      <a:pt x="45" y="84"/>
                      <a:pt x="44" y="84"/>
                    </a:cubicBezTo>
                    <a:cubicBezTo>
                      <a:pt x="46" y="84"/>
                      <a:pt x="45" y="86"/>
                      <a:pt x="45" y="87"/>
                    </a:cubicBezTo>
                    <a:cubicBezTo>
                      <a:pt x="46" y="87"/>
                      <a:pt x="46" y="87"/>
                      <a:pt x="47" y="86"/>
                    </a:cubicBezTo>
                    <a:cubicBezTo>
                      <a:pt x="45" y="88"/>
                      <a:pt x="48" y="88"/>
                      <a:pt x="47" y="89"/>
                    </a:cubicBezTo>
                    <a:cubicBezTo>
                      <a:pt x="50" y="88"/>
                      <a:pt x="49" y="89"/>
                      <a:pt x="50" y="89"/>
                    </a:cubicBezTo>
                    <a:cubicBezTo>
                      <a:pt x="50" y="89"/>
                      <a:pt x="49" y="90"/>
                      <a:pt x="48" y="90"/>
                    </a:cubicBezTo>
                    <a:cubicBezTo>
                      <a:pt x="49" y="91"/>
                      <a:pt x="49" y="91"/>
                      <a:pt x="49" y="92"/>
                    </a:cubicBezTo>
                    <a:cubicBezTo>
                      <a:pt x="49" y="92"/>
                      <a:pt x="51" y="92"/>
                      <a:pt x="51" y="92"/>
                    </a:cubicBezTo>
                    <a:cubicBezTo>
                      <a:pt x="49" y="93"/>
                      <a:pt x="51" y="93"/>
                      <a:pt x="50" y="94"/>
                    </a:cubicBezTo>
                    <a:cubicBezTo>
                      <a:pt x="52" y="93"/>
                      <a:pt x="54" y="93"/>
                      <a:pt x="53" y="94"/>
                    </a:cubicBezTo>
                    <a:cubicBezTo>
                      <a:pt x="51" y="95"/>
                      <a:pt x="51" y="95"/>
                      <a:pt x="51" y="95"/>
                    </a:cubicBezTo>
                    <a:cubicBezTo>
                      <a:pt x="53" y="95"/>
                      <a:pt x="51" y="98"/>
                      <a:pt x="55" y="99"/>
                    </a:cubicBezTo>
                    <a:cubicBezTo>
                      <a:pt x="53" y="99"/>
                      <a:pt x="53" y="99"/>
                      <a:pt x="53" y="99"/>
                    </a:cubicBezTo>
                    <a:cubicBezTo>
                      <a:pt x="56" y="100"/>
                      <a:pt x="54" y="103"/>
                      <a:pt x="58" y="103"/>
                    </a:cubicBezTo>
                    <a:cubicBezTo>
                      <a:pt x="57" y="104"/>
                      <a:pt x="56" y="105"/>
                      <a:pt x="57" y="105"/>
                    </a:cubicBezTo>
                    <a:cubicBezTo>
                      <a:pt x="58" y="105"/>
                      <a:pt x="58" y="106"/>
                      <a:pt x="60" y="105"/>
                    </a:cubicBezTo>
                    <a:cubicBezTo>
                      <a:pt x="61" y="106"/>
                      <a:pt x="59" y="106"/>
                      <a:pt x="59" y="106"/>
                    </a:cubicBezTo>
                    <a:cubicBezTo>
                      <a:pt x="59" y="107"/>
                      <a:pt x="57" y="108"/>
                      <a:pt x="59" y="108"/>
                    </a:cubicBezTo>
                    <a:cubicBezTo>
                      <a:pt x="58" y="109"/>
                      <a:pt x="58" y="109"/>
                      <a:pt x="58" y="109"/>
                    </a:cubicBezTo>
                    <a:cubicBezTo>
                      <a:pt x="59" y="109"/>
                      <a:pt x="61" y="109"/>
                      <a:pt x="60" y="110"/>
                    </a:cubicBezTo>
                    <a:cubicBezTo>
                      <a:pt x="61" y="110"/>
                      <a:pt x="62" y="111"/>
                      <a:pt x="64" y="110"/>
                    </a:cubicBezTo>
                    <a:cubicBezTo>
                      <a:pt x="64" y="110"/>
                      <a:pt x="61" y="111"/>
                      <a:pt x="63" y="111"/>
                    </a:cubicBezTo>
                    <a:cubicBezTo>
                      <a:pt x="61" y="111"/>
                      <a:pt x="61" y="111"/>
                      <a:pt x="61" y="111"/>
                    </a:cubicBezTo>
                    <a:cubicBezTo>
                      <a:pt x="61" y="113"/>
                      <a:pt x="62" y="114"/>
                      <a:pt x="63" y="115"/>
                    </a:cubicBezTo>
                    <a:cubicBezTo>
                      <a:pt x="61" y="116"/>
                      <a:pt x="64" y="116"/>
                      <a:pt x="62" y="117"/>
                    </a:cubicBezTo>
                    <a:cubicBezTo>
                      <a:pt x="64" y="118"/>
                      <a:pt x="62" y="119"/>
                      <a:pt x="65" y="119"/>
                    </a:cubicBezTo>
                    <a:cubicBezTo>
                      <a:pt x="64" y="119"/>
                      <a:pt x="64" y="119"/>
                      <a:pt x="64" y="119"/>
                    </a:cubicBezTo>
                    <a:cubicBezTo>
                      <a:pt x="64" y="120"/>
                      <a:pt x="64" y="121"/>
                      <a:pt x="63" y="121"/>
                    </a:cubicBezTo>
                    <a:cubicBezTo>
                      <a:pt x="63" y="122"/>
                      <a:pt x="65" y="122"/>
                      <a:pt x="66" y="122"/>
                    </a:cubicBezTo>
                    <a:cubicBezTo>
                      <a:pt x="64" y="122"/>
                      <a:pt x="64" y="122"/>
                      <a:pt x="64" y="122"/>
                    </a:cubicBezTo>
                    <a:cubicBezTo>
                      <a:pt x="65" y="123"/>
                      <a:pt x="67" y="123"/>
                      <a:pt x="69" y="123"/>
                    </a:cubicBezTo>
                    <a:cubicBezTo>
                      <a:pt x="68" y="123"/>
                      <a:pt x="69" y="123"/>
                      <a:pt x="68" y="124"/>
                    </a:cubicBezTo>
                    <a:cubicBezTo>
                      <a:pt x="67" y="123"/>
                      <a:pt x="66" y="123"/>
                      <a:pt x="64" y="123"/>
                    </a:cubicBezTo>
                    <a:cubicBezTo>
                      <a:pt x="63" y="123"/>
                      <a:pt x="67" y="124"/>
                      <a:pt x="65" y="124"/>
                    </a:cubicBezTo>
                    <a:cubicBezTo>
                      <a:pt x="64" y="125"/>
                      <a:pt x="65" y="125"/>
                      <a:pt x="67" y="125"/>
                    </a:cubicBezTo>
                    <a:cubicBezTo>
                      <a:pt x="66" y="125"/>
                      <a:pt x="66" y="125"/>
                      <a:pt x="65" y="125"/>
                    </a:cubicBezTo>
                    <a:cubicBezTo>
                      <a:pt x="65" y="126"/>
                      <a:pt x="65" y="126"/>
                      <a:pt x="66" y="126"/>
                    </a:cubicBezTo>
                    <a:cubicBezTo>
                      <a:pt x="66" y="126"/>
                      <a:pt x="66" y="126"/>
                      <a:pt x="66" y="126"/>
                    </a:cubicBezTo>
                    <a:cubicBezTo>
                      <a:pt x="67" y="126"/>
                      <a:pt x="67" y="126"/>
                      <a:pt x="69" y="126"/>
                    </a:cubicBezTo>
                    <a:cubicBezTo>
                      <a:pt x="69" y="126"/>
                      <a:pt x="68" y="126"/>
                      <a:pt x="69" y="126"/>
                    </a:cubicBezTo>
                    <a:cubicBezTo>
                      <a:pt x="70" y="126"/>
                      <a:pt x="71" y="126"/>
                      <a:pt x="69" y="126"/>
                    </a:cubicBezTo>
                    <a:cubicBezTo>
                      <a:pt x="68" y="127"/>
                      <a:pt x="67" y="126"/>
                      <a:pt x="66" y="126"/>
                    </a:cubicBezTo>
                    <a:cubicBezTo>
                      <a:pt x="70" y="127"/>
                      <a:pt x="70" y="127"/>
                      <a:pt x="70" y="127"/>
                    </a:cubicBezTo>
                    <a:cubicBezTo>
                      <a:pt x="69" y="127"/>
                      <a:pt x="69" y="127"/>
                      <a:pt x="71" y="127"/>
                    </a:cubicBezTo>
                    <a:cubicBezTo>
                      <a:pt x="70" y="126"/>
                      <a:pt x="70" y="126"/>
                      <a:pt x="70" y="126"/>
                    </a:cubicBezTo>
                    <a:cubicBezTo>
                      <a:pt x="72" y="126"/>
                      <a:pt x="72" y="126"/>
                      <a:pt x="72" y="126"/>
                    </a:cubicBezTo>
                    <a:cubicBezTo>
                      <a:pt x="71" y="126"/>
                      <a:pt x="72" y="125"/>
                      <a:pt x="71" y="125"/>
                    </a:cubicBezTo>
                    <a:cubicBezTo>
                      <a:pt x="70" y="125"/>
                      <a:pt x="70" y="125"/>
                      <a:pt x="70" y="125"/>
                    </a:cubicBezTo>
                    <a:cubicBezTo>
                      <a:pt x="69" y="125"/>
                      <a:pt x="67" y="124"/>
                      <a:pt x="69" y="124"/>
                    </a:cubicBezTo>
                    <a:cubicBezTo>
                      <a:pt x="71" y="124"/>
                      <a:pt x="71" y="124"/>
                      <a:pt x="71" y="124"/>
                    </a:cubicBezTo>
                    <a:cubicBezTo>
                      <a:pt x="71" y="124"/>
                      <a:pt x="70" y="124"/>
                      <a:pt x="71" y="123"/>
                    </a:cubicBezTo>
                    <a:cubicBezTo>
                      <a:pt x="73" y="123"/>
                      <a:pt x="73" y="123"/>
                      <a:pt x="73" y="123"/>
                    </a:cubicBezTo>
                    <a:cubicBezTo>
                      <a:pt x="70" y="124"/>
                      <a:pt x="72" y="122"/>
                      <a:pt x="71" y="122"/>
                    </a:cubicBezTo>
                    <a:cubicBezTo>
                      <a:pt x="72" y="122"/>
                      <a:pt x="72" y="122"/>
                      <a:pt x="72" y="122"/>
                    </a:cubicBezTo>
                    <a:cubicBezTo>
                      <a:pt x="73" y="122"/>
                      <a:pt x="70" y="123"/>
                      <a:pt x="70" y="122"/>
                    </a:cubicBezTo>
                    <a:cubicBezTo>
                      <a:pt x="71" y="122"/>
                      <a:pt x="73" y="122"/>
                      <a:pt x="74" y="121"/>
                    </a:cubicBezTo>
                    <a:cubicBezTo>
                      <a:pt x="74" y="121"/>
                      <a:pt x="72" y="120"/>
                      <a:pt x="74" y="119"/>
                    </a:cubicBezTo>
                    <a:cubicBezTo>
                      <a:pt x="73" y="118"/>
                      <a:pt x="72" y="118"/>
                      <a:pt x="71" y="118"/>
                    </a:cubicBezTo>
                    <a:cubicBezTo>
                      <a:pt x="71" y="117"/>
                      <a:pt x="74" y="117"/>
                      <a:pt x="73" y="117"/>
                    </a:cubicBezTo>
                    <a:cubicBezTo>
                      <a:pt x="74" y="117"/>
                      <a:pt x="75" y="117"/>
                      <a:pt x="75" y="116"/>
                    </a:cubicBezTo>
                    <a:cubicBezTo>
                      <a:pt x="74" y="116"/>
                      <a:pt x="75" y="115"/>
                      <a:pt x="73" y="116"/>
                    </a:cubicBezTo>
                    <a:cubicBezTo>
                      <a:pt x="74" y="115"/>
                      <a:pt x="74" y="114"/>
                      <a:pt x="73" y="114"/>
                    </a:cubicBezTo>
                    <a:cubicBezTo>
                      <a:pt x="73" y="114"/>
                      <a:pt x="75" y="114"/>
                      <a:pt x="76" y="113"/>
                    </a:cubicBezTo>
                    <a:cubicBezTo>
                      <a:pt x="74" y="113"/>
                      <a:pt x="73" y="113"/>
                      <a:pt x="73" y="112"/>
                    </a:cubicBezTo>
                    <a:cubicBezTo>
                      <a:pt x="72" y="112"/>
                      <a:pt x="72" y="113"/>
                      <a:pt x="70" y="113"/>
                    </a:cubicBezTo>
                    <a:cubicBezTo>
                      <a:pt x="70" y="113"/>
                      <a:pt x="69" y="113"/>
                      <a:pt x="69" y="113"/>
                    </a:cubicBezTo>
                    <a:cubicBezTo>
                      <a:pt x="71" y="112"/>
                      <a:pt x="74" y="112"/>
                      <a:pt x="74" y="111"/>
                    </a:cubicBezTo>
                    <a:cubicBezTo>
                      <a:pt x="77" y="111"/>
                      <a:pt x="73" y="112"/>
                      <a:pt x="76" y="111"/>
                    </a:cubicBezTo>
                    <a:cubicBezTo>
                      <a:pt x="78" y="111"/>
                      <a:pt x="79" y="112"/>
                      <a:pt x="77" y="113"/>
                    </a:cubicBezTo>
                    <a:cubicBezTo>
                      <a:pt x="80" y="113"/>
                      <a:pt x="78" y="112"/>
                      <a:pt x="80" y="112"/>
                    </a:cubicBezTo>
                    <a:cubicBezTo>
                      <a:pt x="80" y="111"/>
                      <a:pt x="78" y="111"/>
                      <a:pt x="78" y="111"/>
                    </a:cubicBezTo>
                    <a:cubicBezTo>
                      <a:pt x="77" y="111"/>
                      <a:pt x="77" y="111"/>
                      <a:pt x="76" y="111"/>
                    </a:cubicBezTo>
                    <a:cubicBezTo>
                      <a:pt x="73" y="111"/>
                      <a:pt x="77" y="110"/>
                      <a:pt x="77" y="110"/>
                    </a:cubicBezTo>
                    <a:cubicBezTo>
                      <a:pt x="78" y="110"/>
                      <a:pt x="78" y="110"/>
                      <a:pt x="78" y="110"/>
                    </a:cubicBezTo>
                    <a:cubicBezTo>
                      <a:pt x="79" y="109"/>
                      <a:pt x="77" y="110"/>
                      <a:pt x="77" y="109"/>
                    </a:cubicBezTo>
                    <a:cubicBezTo>
                      <a:pt x="80" y="108"/>
                      <a:pt x="78" y="110"/>
                      <a:pt x="80" y="109"/>
                    </a:cubicBezTo>
                    <a:cubicBezTo>
                      <a:pt x="82" y="109"/>
                      <a:pt x="82" y="109"/>
                      <a:pt x="82" y="109"/>
                    </a:cubicBezTo>
                    <a:cubicBezTo>
                      <a:pt x="82" y="108"/>
                      <a:pt x="79" y="109"/>
                      <a:pt x="80" y="108"/>
                    </a:cubicBezTo>
                    <a:cubicBezTo>
                      <a:pt x="81" y="108"/>
                      <a:pt x="81" y="108"/>
                      <a:pt x="81" y="108"/>
                    </a:cubicBezTo>
                    <a:cubicBezTo>
                      <a:pt x="80" y="108"/>
                      <a:pt x="80" y="108"/>
                      <a:pt x="80" y="108"/>
                    </a:cubicBezTo>
                    <a:cubicBezTo>
                      <a:pt x="79" y="108"/>
                      <a:pt x="77" y="108"/>
                      <a:pt x="77" y="109"/>
                    </a:cubicBezTo>
                    <a:cubicBezTo>
                      <a:pt x="74" y="109"/>
                      <a:pt x="77" y="109"/>
                      <a:pt x="76" y="108"/>
                    </a:cubicBezTo>
                    <a:cubicBezTo>
                      <a:pt x="74" y="108"/>
                      <a:pt x="76" y="108"/>
                      <a:pt x="75" y="109"/>
                    </a:cubicBezTo>
                    <a:cubicBezTo>
                      <a:pt x="73" y="109"/>
                      <a:pt x="73" y="109"/>
                      <a:pt x="73" y="108"/>
                    </a:cubicBezTo>
                    <a:cubicBezTo>
                      <a:pt x="72" y="108"/>
                      <a:pt x="74" y="108"/>
                      <a:pt x="75" y="107"/>
                    </a:cubicBezTo>
                    <a:cubicBezTo>
                      <a:pt x="76" y="107"/>
                      <a:pt x="76" y="108"/>
                      <a:pt x="75" y="108"/>
                    </a:cubicBezTo>
                    <a:cubicBezTo>
                      <a:pt x="77" y="108"/>
                      <a:pt x="79" y="107"/>
                      <a:pt x="80" y="107"/>
                    </a:cubicBezTo>
                    <a:cubicBezTo>
                      <a:pt x="81" y="106"/>
                      <a:pt x="79" y="107"/>
                      <a:pt x="78" y="107"/>
                    </a:cubicBezTo>
                    <a:cubicBezTo>
                      <a:pt x="78" y="107"/>
                      <a:pt x="76" y="107"/>
                      <a:pt x="76" y="107"/>
                    </a:cubicBezTo>
                    <a:cubicBezTo>
                      <a:pt x="71" y="107"/>
                      <a:pt x="79" y="106"/>
                      <a:pt x="78" y="105"/>
                    </a:cubicBezTo>
                    <a:cubicBezTo>
                      <a:pt x="75" y="106"/>
                      <a:pt x="74" y="105"/>
                      <a:pt x="70" y="107"/>
                    </a:cubicBezTo>
                    <a:cubicBezTo>
                      <a:pt x="70" y="107"/>
                      <a:pt x="69" y="107"/>
                      <a:pt x="69" y="106"/>
                    </a:cubicBezTo>
                    <a:cubicBezTo>
                      <a:pt x="71" y="106"/>
                      <a:pt x="71" y="106"/>
                      <a:pt x="73" y="105"/>
                    </a:cubicBezTo>
                    <a:cubicBezTo>
                      <a:pt x="73" y="105"/>
                      <a:pt x="73" y="105"/>
                      <a:pt x="73" y="105"/>
                    </a:cubicBezTo>
                    <a:cubicBezTo>
                      <a:pt x="75" y="105"/>
                      <a:pt x="75" y="105"/>
                      <a:pt x="75" y="105"/>
                    </a:cubicBezTo>
                    <a:cubicBezTo>
                      <a:pt x="79" y="103"/>
                      <a:pt x="79" y="103"/>
                      <a:pt x="79" y="103"/>
                    </a:cubicBezTo>
                    <a:cubicBezTo>
                      <a:pt x="78" y="103"/>
                      <a:pt x="77" y="104"/>
                      <a:pt x="76" y="103"/>
                    </a:cubicBezTo>
                    <a:cubicBezTo>
                      <a:pt x="77" y="103"/>
                      <a:pt x="78" y="103"/>
                      <a:pt x="78" y="102"/>
                    </a:cubicBezTo>
                    <a:cubicBezTo>
                      <a:pt x="77" y="103"/>
                      <a:pt x="75" y="103"/>
                      <a:pt x="75" y="103"/>
                    </a:cubicBezTo>
                    <a:cubicBezTo>
                      <a:pt x="74" y="103"/>
                      <a:pt x="76" y="102"/>
                      <a:pt x="77" y="102"/>
                    </a:cubicBezTo>
                    <a:cubicBezTo>
                      <a:pt x="79" y="102"/>
                      <a:pt x="79" y="102"/>
                      <a:pt x="79" y="102"/>
                    </a:cubicBezTo>
                    <a:cubicBezTo>
                      <a:pt x="77" y="102"/>
                      <a:pt x="79" y="101"/>
                      <a:pt x="79" y="101"/>
                    </a:cubicBezTo>
                    <a:cubicBezTo>
                      <a:pt x="77" y="101"/>
                      <a:pt x="76" y="102"/>
                      <a:pt x="74" y="102"/>
                    </a:cubicBezTo>
                    <a:cubicBezTo>
                      <a:pt x="74" y="102"/>
                      <a:pt x="75" y="101"/>
                      <a:pt x="75" y="101"/>
                    </a:cubicBezTo>
                    <a:cubicBezTo>
                      <a:pt x="76" y="101"/>
                      <a:pt x="76" y="101"/>
                      <a:pt x="76" y="101"/>
                    </a:cubicBezTo>
                    <a:cubicBezTo>
                      <a:pt x="76" y="101"/>
                      <a:pt x="79" y="100"/>
                      <a:pt x="78" y="100"/>
                    </a:cubicBezTo>
                    <a:cubicBezTo>
                      <a:pt x="77" y="100"/>
                      <a:pt x="77" y="100"/>
                      <a:pt x="77" y="100"/>
                    </a:cubicBezTo>
                    <a:cubicBezTo>
                      <a:pt x="77" y="100"/>
                      <a:pt x="78" y="100"/>
                      <a:pt x="78" y="100"/>
                    </a:cubicBezTo>
                    <a:cubicBezTo>
                      <a:pt x="77" y="100"/>
                      <a:pt x="77" y="99"/>
                      <a:pt x="77" y="99"/>
                    </a:cubicBezTo>
                    <a:cubicBezTo>
                      <a:pt x="78" y="99"/>
                      <a:pt x="78" y="99"/>
                      <a:pt x="78" y="99"/>
                    </a:cubicBezTo>
                    <a:cubicBezTo>
                      <a:pt x="77" y="99"/>
                      <a:pt x="75" y="99"/>
                      <a:pt x="76" y="99"/>
                    </a:cubicBezTo>
                    <a:cubicBezTo>
                      <a:pt x="74" y="100"/>
                      <a:pt x="77" y="99"/>
                      <a:pt x="76" y="100"/>
                    </a:cubicBezTo>
                    <a:cubicBezTo>
                      <a:pt x="74" y="100"/>
                      <a:pt x="74" y="100"/>
                      <a:pt x="73" y="100"/>
                    </a:cubicBezTo>
                    <a:cubicBezTo>
                      <a:pt x="76" y="99"/>
                      <a:pt x="73" y="99"/>
                      <a:pt x="73" y="99"/>
                    </a:cubicBezTo>
                    <a:cubicBezTo>
                      <a:pt x="74" y="98"/>
                      <a:pt x="75" y="98"/>
                      <a:pt x="75" y="98"/>
                    </a:cubicBezTo>
                    <a:cubicBezTo>
                      <a:pt x="73" y="98"/>
                      <a:pt x="73" y="98"/>
                      <a:pt x="73" y="98"/>
                    </a:cubicBezTo>
                    <a:cubicBezTo>
                      <a:pt x="77" y="97"/>
                      <a:pt x="73" y="98"/>
                      <a:pt x="73" y="97"/>
                    </a:cubicBezTo>
                    <a:cubicBezTo>
                      <a:pt x="75" y="97"/>
                      <a:pt x="76" y="96"/>
                      <a:pt x="76" y="96"/>
                    </a:cubicBezTo>
                    <a:cubicBezTo>
                      <a:pt x="74" y="97"/>
                      <a:pt x="73" y="97"/>
                      <a:pt x="71" y="97"/>
                    </a:cubicBezTo>
                    <a:cubicBezTo>
                      <a:pt x="72" y="96"/>
                      <a:pt x="75" y="96"/>
                      <a:pt x="76" y="96"/>
                    </a:cubicBezTo>
                    <a:cubicBezTo>
                      <a:pt x="74" y="96"/>
                      <a:pt x="77" y="94"/>
                      <a:pt x="75" y="95"/>
                    </a:cubicBezTo>
                    <a:cubicBezTo>
                      <a:pt x="74" y="96"/>
                      <a:pt x="73" y="96"/>
                      <a:pt x="72" y="96"/>
                    </a:cubicBezTo>
                    <a:cubicBezTo>
                      <a:pt x="72" y="95"/>
                      <a:pt x="73" y="96"/>
                      <a:pt x="74" y="95"/>
                    </a:cubicBezTo>
                    <a:cubicBezTo>
                      <a:pt x="74" y="95"/>
                      <a:pt x="72" y="95"/>
                      <a:pt x="71" y="96"/>
                    </a:cubicBezTo>
                    <a:cubicBezTo>
                      <a:pt x="71" y="95"/>
                      <a:pt x="69" y="96"/>
                      <a:pt x="70" y="95"/>
                    </a:cubicBezTo>
                    <a:cubicBezTo>
                      <a:pt x="72" y="94"/>
                      <a:pt x="71" y="95"/>
                      <a:pt x="72" y="95"/>
                    </a:cubicBezTo>
                    <a:cubicBezTo>
                      <a:pt x="72" y="94"/>
                      <a:pt x="68" y="96"/>
                      <a:pt x="68" y="95"/>
                    </a:cubicBezTo>
                    <a:cubicBezTo>
                      <a:pt x="67" y="96"/>
                      <a:pt x="64" y="97"/>
                      <a:pt x="63" y="97"/>
                    </a:cubicBezTo>
                    <a:cubicBezTo>
                      <a:pt x="63" y="96"/>
                      <a:pt x="64" y="97"/>
                      <a:pt x="66" y="96"/>
                    </a:cubicBezTo>
                    <a:cubicBezTo>
                      <a:pt x="65" y="95"/>
                      <a:pt x="65" y="95"/>
                      <a:pt x="65" y="95"/>
                    </a:cubicBezTo>
                    <a:cubicBezTo>
                      <a:pt x="68" y="94"/>
                      <a:pt x="70" y="95"/>
                      <a:pt x="72" y="93"/>
                    </a:cubicBezTo>
                    <a:cubicBezTo>
                      <a:pt x="71" y="93"/>
                      <a:pt x="71" y="93"/>
                      <a:pt x="71" y="93"/>
                    </a:cubicBezTo>
                    <a:cubicBezTo>
                      <a:pt x="72" y="93"/>
                      <a:pt x="74" y="93"/>
                      <a:pt x="74" y="92"/>
                    </a:cubicBezTo>
                    <a:cubicBezTo>
                      <a:pt x="72" y="93"/>
                      <a:pt x="74" y="92"/>
                      <a:pt x="73" y="92"/>
                    </a:cubicBezTo>
                    <a:cubicBezTo>
                      <a:pt x="71" y="92"/>
                      <a:pt x="74" y="92"/>
                      <a:pt x="72" y="92"/>
                    </a:cubicBezTo>
                    <a:cubicBezTo>
                      <a:pt x="72" y="92"/>
                      <a:pt x="69" y="93"/>
                      <a:pt x="70" y="92"/>
                    </a:cubicBezTo>
                    <a:cubicBezTo>
                      <a:pt x="73" y="91"/>
                      <a:pt x="73" y="91"/>
                      <a:pt x="73" y="91"/>
                    </a:cubicBezTo>
                    <a:cubicBezTo>
                      <a:pt x="74" y="91"/>
                      <a:pt x="71" y="92"/>
                      <a:pt x="72" y="91"/>
                    </a:cubicBezTo>
                    <a:cubicBezTo>
                      <a:pt x="73" y="91"/>
                      <a:pt x="73" y="91"/>
                      <a:pt x="73" y="91"/>
                    </a:cubicBezTo>
                    <a:cubicBezTo>
                      <a:pt x="72" y="89"/>
                      <a:pt x="72" y="88"/>
                      <a:pt x="67" y="88"/>
                    </a:cubicBezTo>
                    <a:cubicBezTo>
                      <a:pt x="69" y="87"/>
                      <a:pt x="69" y="87"/>
                      <a:pt x="70" y="86"/>
                    </a:cubicBezTo>
                    <a:cubicBezTo>
                      <a:pt x="69" y="86"/>
                      <a:pt x="68" y="86"/>
                      <a:pt x="68" y="86"/>
                    </a:cubicBezTo>
                    <a:cubicBezTo>
                      <a:pt x="69" y="85"/>
                      <a:pt x="69" y="85"/>
                      <a:pt x="69" y="85"/>
                    </a:cubicBezTo>
                    <a:cubicBezTo>
                      <a:pt x="70" y="84"/>
                      <a:pt x="68" y="85"/>
                      <a:pt x="67" y="85"/>
                    </a:cubicBezTo>
                    <a:cubicBezTo>
                      <a:pt x="68" y="84"/>
                      <a:pt x="68" y="84"/>
                      <a:pt x="68" y="84"/>
                    </a:cubicBezTo>
                    <a:cubicBezTo>
                      <a:pt x="69" y="83"/>
                      <a:pt x="67" y="84"/>
                      <a:pt x="67" y="84"/>
                    </a:cubicBezTo>
                    <a:cubicBezTo>
                      <a:pt x="68" y="84"/>
                      <a:pt x="68" y="84"/>
                      <a:pt x="68" y="84"/>
                    </a:cubicBezTo>
                    <a:cubicBezTo>
                      <a:pt x="67" y="84"/>
                      <a:pt x="67" y="84"/>
                      <a:pt x="67" y="84"/>
                    </a:cubicBezTo>
                    <a:cubicBezTo>
                      <a:pt x="66" y="84"/>
                      <a:pt x="66" y="83"/>
                      <a:pt x="68" y="83"/>
                    </a:cubicBezTo>
                    <a:cubicBezTo>
                      <a:pt x="67" y="83"/>
                      <a:pt x="67" y="83"/>
                      <a:pt x="67" y="83"/>
                    </a:cubicBezTo>
                    <a:cubicBezTo>
                      <a:pt x="68" y="82"/>
                      <a:pt x="67" y="81"/>
                      <a:pt x="66" y="81"/>
                    </a:cubicBezTo>
                    <a:cubicBezTo>
                      <a:pt x="66" y="82"/>
                      <a:pt x="65" y="82"/>
                      <a:pt x="64" y="82"/>
                    </a:cubicBezTo>
                    <a:cubicBezTo>
                      <a:pt x="62" y="83"/>
                      <a:pt x="64" y="82"/>
                      <a:pt x="63" y="82"/>
                    </a:cubicBezTo>
                    <a:cubicBezTo>
                      <a:pt x="64" y="82"/>
                      <a:pt x="64" y="81"/>
                      <a:pt x="65" y="81"/>
                    </a:cubicBezTo>
                    <a:cubicBezTo>
                      <a:pt x="68" y="79"/>
                      <a:pt x="65" y="79"/>
                      <a:pt x="65" y="78"/>
                    </a:cubicBezTo>
                    <a:cubicBezTo>
                      <a:pt x="64" y="78"/>
                      <a:pt x="64" y="78"/>
                      <a:pt x="64" y="78"/>
                    </a:cubicBezTo>
                    <a:cubicBezTo>
                      <a:pt x="66" y="77"/>
                      <a:pt x="63" y="77"/>
                      <a:pt x="64" y="76"/>
                    </a:cubicBezTo>
                    <a:cubicBezTo>
                      <a:pt x="63" y="76"/>
                      <a:pt x="60" y="77"/>
                      <a:pt x="60" y="77"/>
                    </a:cubicBezTo>
                    <a:cubicBezTo>
                      <a:pt x="58" y="78"/>
                      <a:pt x="62" y="76"/>
                      <a:pt x="63" y="75"/>
                    </a:cubicBezTo>
                    <a:cubicBezTo>
                      <a:pt x="62" y="75"/>
                      <a:pt x="62" y="75"/>
                      <a:pt x="62" y="75"/>
                    </a:cubicBezTo>
                    <a:cubicBezTo>
                      <a:pt x="62" y="75"/>
                      <a:pt x="62" y="75"/>
                      <a:pt x="62" y="75"/>
                    </a:cubicBezTo>
                    <a:cubicBezTo>
                      <a:pt x="61" y="75"/>
                      <a:pt x="60" y="75"/>
                      <a:pt x="61" y="74"/>
                    </a:cubicBezTo>
                    <a:cubicBezTo>
                      <a:pt x="61" y="74"/>
                      <a:pt x="61" y="74"/>
                      <a:pt x="61" y="74"/>
                    </a:cubicBezTo>
                    <a:cubicBezTo>
                      <a:pt x="61" y="74"/>
                      <a:pt x="62" y="73"/>
                      <a:pt x="62" y="73"/>
                    </a:cubicBezTo>
                    <a:cubicBezTo>
                      <a:pt x="60" y="74"/>
                      <a:pt x="61" y="72"/>
                      <a:pt x="59" y="73"/>
                    </a:cubicBezTo>
                    <a:cubicBezTo>
                      <a:pt x="60" y="73"/>
                      <a:pt x="60" y="73"/>
                      <a:pt x="60" y="73"/>
                    </a:cubicBezTo>
                    <a:cubicBezTo>
                      <a:pt x="59" y="73"/>
                      <a:pt x="59" y="73"/>
                      <a:pt x="59" y="73"/>
                    </a:cubicBezTo>
                    <a:cubicBezTo>
                      <a:pt x="59" y="73"/>
                      <a:pt x="59" y="73"/>
                      <a:pt x="59" y="73"/>
                    </a:cubicBezTo>
                    <a:cubicBezTo>
                      <a:pt x="61" y="72"/>
                      <a:pt x="61" y="72"/>
                      <a:pt x="61" y="72"/>
                    </a:cubicBezTo>
                    <a:cubicBezTo>
                      <a:pt x="62" y="71"/>
                      <a:pt x="60" y="72"/>
                      <a:pt x="59" y="73"/>
                    </a:cubicBezTo>
                    <a:cubicBezTo>
                      <a:pt x="57" y="73"/>
                      <a:pt x="59" y="72"/>
                      <a:pt x="59" y="72"/>
                    </a:cubicBezTo>
                    <a:cubicBezTo>
                      <a:pt x="60" y="71"/>
                      <a:pt x="59" y="72"/>
                      <a:pt x="59" y="72"/>
                    </a:cubicBezTo>
                    <a:cubicBezTo>
                      <a:pt x="61" y="72"/>
                      <a:pt x="60" y="72"/>
                      <a:pt x="61" y="71"/>
                    </a:cubicBezTo>
                    <a:cubicBezTo>
                      <a:pt x="61" y="71"/>
                      <a:pt x="59" y="72"/>
                      <a:pt x="59" y="72"/>
                    </a:cubicBezTo>
                    <a:cubicBezTo>
                      <a:pt x="59" y="71"/>
                      <a:pt x="58" y="71"/>
                      <a:pt x="60" y="70"/>
                    </a:cubicBezTo>
                    <a:cubicBezTo>
                      <a:pt x="59" y="71"/>
                      <a:pt x="59" y="70"/>
                      <a:pt x="58" y="70"/>
                    </a:cubicBezTo>
                    <a:cubicBezTo>
                      <a:pt x="58" y="71"/>
                      <a:pt x="58" y="71"/>
                      <a:pt x="57" y="72"/>
                    </a:cubicBezTo>
                    <a:cubicBezTo>
                      <a:pt x="57" y="72"/>
                      <a:pt x="56" y="72"/>
                      <a:pt x="57" y="71"/>
                    </a:cubicBezTo>
                    <a:cubicBezTo>
                      <a:pt x="57" y="71"/>
                      <a:pt x="57" y="71"/>
                      <a:pt x="57" y="71"/>
                    </a:cubicBezTo>
                    <a:cubicBezTo>
                      <a:pt x="57" y="71"/>
                      <a:pt x="57" y="71"/>
                      <a:pt x="56" y="72"/>
                    </a:cubicBezTo>
                    <a:cubicBezTo>
                      <a:pt x="58" y="70"/>
                      <a:pt x="58" y="70"/>
                      <a:pt x="58" y="70"/>
                    </a:cubicBezTo>
                    <a:cubicBezTo>
                      <a:pt x="56" y="71"/>
                      <a:pt x="56" y="70"/>
                      <a:pt x="56" y="70"/>
                    </a:cubicBezTo>
                    <a:cubicBezTo>
                      <a:pt x="57" y="69"/>
                      <a:pt x="59" y="69"/>
                      <a:pt x="59" y="68"/>
                    </a:cubicBezTo>
                    <a:cubicBezTo>
                      <a:pt x="58" y="68"/>
                      <a:pt x="58" y="68"/>
                      <a:pt x="58" y="68"/>
                    </a:cubicBezTo>
                    <a:cubicBezTo>
                      <a:pt x="57" y="68"/>
                      <a:pt x="58" y="68"/>
                      <a:pt x="59" y="68"/>
                    </a:cubicBezTo>
                    <a:cubicBezTo>
                      <a:pt x="59" y="66"/>
                      <a:pt x="54" y="69"/>
                      <a:pt x="55" y="68"/>
                    </a:cubicBezTo>
                    <a:cubicBezTo>
                      <a:pt x="57" y="67"/>
                      <a:pt x="57" y="67"/>
                      <a:pt x="57" y="66"/>
                    </a:cubicBezTo>
                    <a:cubicBezTo>
                      <a:pt x="56" y="67"/>
                      <a:pt x="56" y="67"/>
                      <a:pt x="56" y="67"/>
                    </a:cubicBezTo>
                    <a:cubicBezTo>
                      <a:pt x="55" y="67"/>
                      <a:pt x="58" y="66"/>
                      <a:pt x="56" y="67"/>
                    </a:cubicBezTo>
                    <a:cubicBezTo>
                      <a:pt x="55" y="68"/>
                      <a:pt x="56" y="67"/>
                      <a:pt x="55" y="67"/>
                    </a:cubicBezTo>
                    <a:cubicBezTo>
                      <a:pt x="59" y="65"/>
                      <a:pt x="55" y="65"/>
                      <a:pt x="57" y="63"/>
                    </a:cubicBezTo>
                    <a:cubicBezTo>
                      <a:pt x="54" y="64"/>
                      <a:pt x="56" y="63"/>
                      <a:pt x="55" y="63"/>
                    </a:cubicBezTo>
                    <a:cubicBezTo>
                      <a:pt x="57" y="62"/>
                      <a:pt x="54" y="63"/>
                      <a:pt x="55" y="62"/>
                    </a:cubicBezTo>
                    <a:cubicBezTo>
                      <a:pt x="53" y="63"/>
                      <a:pt x="53" y="63"/>
                      <a:pt x="53" y="63"/>
                    </a:cubicBezTo>
                    <a:cubicBezTo>
                      <a:pt x="54" y="62"/>
                      <a:pt x="49" y="64"/>
                      <a:pt x="52" y="63"/>
                    </a:cubicBezTo>
                    <a:cubicBezTo>
                      <a:pt x="52" y="62"/>
                      <a:pt x="54" y="62"/>
                      <a:pt x="54" y="62"/>
                    </a:cubicBezTo>
                    <a:cubicBezTo>
                      <a:pt x="56" y="60"/>
                      <a:pt x="51" y="62"/>
                      <a:pt x="54" y="60"/>
                    </a:cubicBezTo>
                    <a:cubicBezTo>
                      <a:pt x="53" y="60"/>
                      <a:pt x="52" y="61"/>
                      <a:pt x="51" y="61"/>
                    </a:cubicBezTo>
                    <a:cubicBezTo>
                      <a:pt x="52" y="61"/>
                      <a:pt x="52" y="59"/>
                      <a:pt x="53" y="59"/>
                    </a:cubicBezTo>
                    <a:cubicBezTo>
                      <a:pt x="52" y="59"/>
                      <a:pt x="52" y="60"/>
                      <a:pt x="52" y="59"/>
                    </a:cubicBezTo>
                    <a:cubicBezTo>
                      <a:pt x="53" y="59"/>
                      <a:pt x="53" y="59"/>
                      <a:pt x="53" y="59"/>
                    </a:cubicBezTo>
                    <a:cubicBezTo>
                      <a:pt x="54" y="58"/>
                      <a:pt x="52" y="58"/>
                      <a:pt x="51" y="58"/>
                    </a:cubicBezTo>
                    <a:cubicBezTo>
                      <a:pt x="53" y="57"/>
                      <a:pt x="52" y="57"/>
                      <a:pt x="52" y="56"/>
                    </a:cubicBezTo>
                    <a:cubicBezTo>
                      <a:pt x="50" y="57"/>
                      <a:pt x="53" y="55"/>
                      <a:pt x="50" y="56"/>
                    </a:cubicBezTo>
                    <a:cubicBezTo>
                      <a:pt x="51" y="56"/>
                      <a:pt x="51" y="56"/>
                      <a:pt x="51" y="56"/>
                    </a:cubicBezTo>
                    <a:cubicBezTo>
                      <a:pt x="50" y="56"/>
                      <a:pt x="48" y="57"/>
                      <a:pt x="48" y="57"/>
                    </a:cubicBezTo>
                    <a:cubicBezTo>
                      <a:pt x="50" y="56"/>
                      <a:pt x="50" y="56"/>
                      <a:pt x="50" y="56"/>
                    </a:cubicBezTo>
                    <a:cubicBezTo>
                      <a:pt x="52" y="54"/>
                      <a:pt x="50" y="55"/>
                      <a:pt x="51" y="54"/>
                    </a:cubicBezTo>
                    <a:cubicBezTo>
                      <a:pt x="49" y="55"/>
                      <a:pt x="51" y="54"/>
                      <a:pt x="49" y="55"/>
                    </a:cubicBezTo>
                    <a:cubicBezTo>
                      <a:pt x="49" y="55"/>
                      <a:pt x="49" y="55"/>
                      <a:pt x="49" y="55"/>
                    </a:cubicBezTo>
                    <a:cubicBezTo>
                      <a:pt x="48" y="55"/>
                      <a:pt x="48" y="55"/>
                      <a:pt x="47" y="55"/>
                    </a:cubicBezTo>
                    <a:cubicBezTo>
                      <a:pt x="47" y="55"/>
                      <a:pt x="49" y="54"/>
                      <a:pt x="49" y="54"/>
                    </a:cubicBezTo>
                    <a:cubicBezTo>
                      <a:pt x="50" y="53"/>
                      <a:pt x="49" y="53"/>
                      <a:pt x="49" y="53"/>
                    </a:cubicBezTo>
                    <a:cubicBezTo>
                      <a:pt x="49" y="53"/>
                      <a:pt x="49" y="53"/>
                      <a:pt x="48" y="53"/>
                    </a:cubicBezTo>
                    <a:cubicBezTo>
                      <a:pt x="48" y="53"/>
                      <a:pt x="48" y="53"/>
                      <a:pt x="48" y="53"/>
                    </a:cubicBezTo>
                    <a:cubicBezTo>
                      <a:pt x="48" y="53"/>
                      <a:pt x="48" y="53"/>
                      <a:pt x="48" y="53"/>
                    </a:cubicBezTo>
                    <a:cubicBezTo>
                      <a:pt x="48" y="53"/>
                      <a:pt x="48" y="53"/>
                      <a:pt x="48" y="53"/>
                    </a:cubicBezTo>
                    <a:cubicBezTo>
                      <a:pt x="48" y="53"/>
                      <a:pt x="48" y="53"/>
                      <a:pt x="49" y="53"/>
                    </a:cubicBezTo>
                    <a:cubicBezTo>
                      <a:pt x="49" y="53"/>
                      <a:pt x="49" y="53"/>
                      <a:pt x="49" y="53"/>
                    </a:cubicBezTo>
                    <a:cubicBezTo>
                      <a:pt x="49" y="53"/>
                      <a:pt x="49" y="53"/>
                      <a:pt x="49" y="53"/>
                    </a:cubicBezTo>
                    <a:cubicBezTo>
                      <a:pt x="49" y="52"/>
                      <a:pt x="49" y="52"/>
                      <a:pt x="49" y="52"/>
                    </a:cubicBezTo>
                    <a:cubicBezTo>
                      <a:pt x="50" y="51"/>
                      <a:pt x="50" y="51"/>
                      <a:pt x="50" y="51"/>
                    </a:cubicBezTo>
                    <a:cubicBezTo>
                      <a:pt x="50" y="51"/>
                      <a:pt x="48" y="52"/>
                      <a:pt x="48" y="52"/>
                    </a:cubicBezTo>
                    <a:cubicBezTo>
                      <a:pt x="49" y="50"/>
                      <a:pt x="46" y="50"/>
                      <a:pt x="46" y="50"/>
                    </a:cubicBezTo>
                    <a:cubicBezTo>
                      <a:pt x="46" y="50"/>
                      <a:pt x="47" y="50"/>
                      <a:pt x="46" y="50"/>
                    </a:cubicBezTo>
                    <a:cubicBezTo>
                      <a:pt x="46" y="50"/>
                      <a:pt x="44" y="50"/>
                      <a:pt x="45" y="50"/>
                    </a:cubicBezTo>
                    <a:cubicBezTo>
                      <a:pt x="45" y="50"/>
                      <a:pt x="46" y="49"/>
                      <a:pt x="46" y="49"/>
                    </a:cubicBezTo>
                    <a:cubicBezTo>
                      <a:pt x="46" y="48"/>
                      <a:pt x="45" y="49"/>
                      <a:pt x="45" y="49"/>
                    </a:cubicBezTo>
                    <a:cubicBezTo>
                      <a:pt x="47" y="47"/>
                      <a:pt x="43" y="49"/>
                      <a:pt x="44" y="47"/>
                    </a:cubicBezTo>
                    <a:cubicBezTo>
                      <a:pt x="44" y="47"/>
                      <a:pt x="45" y="47"/>
                      <a:pt x="45" y="47"/>
                    </a:cubicBezTo>
                    <a:cubicBezTo>
                      <a:pt x="44" y="47"/>
                      <a:pt x="43" y="46"/>
                      <a:pt x="41" y="47"/>
                    </a:cubicBezTo>
                    <a:cubicBezTo>
                      <a:pt x="43" y="46"/>
                      <a:pt x="43" y="46"/>
                      <a:pt x="43" y="46"/>
                    </a:cubicBezTo>
                    <a:cubicBezTo>
                      <a:pt x="43" y="46"/>
                      <a:pt x="42" y="46"/>
                      <a:pt x="41" y="46"/>
                    </a:cubicBezTo>
                    <a:cubicBezTo>
                      <a:pt x="40" y="47"/>
                      <a:pt x="39" y="47"/>
                      <a:pt x="39" y="47"/>
                    </a:cubicBezTo>
                    <a:cubicBezTo>
                      <a:pt x="39" y="47"/>
                      <a:pt x="39" y="47"/>
                      <a:pt x="39" y="47"/>
                    </a:cubicBezTo>
                    <a:cubicBezTo>
                      <a:pt x="38" y="46"/>
                      <a:pt x="38" y="46"/>
                      <a:pt x="38" y="46"/>
                    </a:cubicBezTo>
                    <a:cubicBezTo>
                      <a:pt x="39" y="46"/>
                      <a:pt x="39" y="46"/>
                      <a:pt x="39" y="46"/>
                    </a:cubicBezTo>
                    <a:cubicBezTo>
                      <a:pt x="42" y="44"/>
                      <a:pt x="40" y="44"/>
                      <a:pt x="41" y="44"/>
                    </a:cubicBezTo>
                    <a:cubicBezTo>
                      <a:pt x="39" y="44"/>
                      <a:pt x="39" y="44"/>
                      <a:pt x="39" y="44"/>
                    </a:cubicBezTo>
                    <a:cubicBezTo>
                      <a:pt x="38" y="44"/>
                      <a:pt x="40" y="43"/>
                      <a:pt x="40" y="43"/>
                    </a:cubicBezTo>
                    <a:cubicBezTo>
                      <a:pt x="35" y="45"/>
                      <a:pt x="35" y="45"/>
                      <a:pt x="35" y="45"/>
                    </a:cubicBezTo>
                    <a:cubicBezTo>
                      <a:pt x="36" y="45"/>
                      <a:pt x="37" y="44"/>
                      <a:pt x="38" y="43"/>
                    </a:cubicBezTo>
                    <a:cubicBezTo>
                      <a:pt x="37" y="43"/>
                      <a:pt x="35" y="44"/>
                      <a:pt x="33" y="45"/>
                    </a:cubicBezTo>
                    <a:cubicBezTo>
                      <a:pt x="33" y="44"/>
                      <a:pt x="32" y="44"/>
                      <a:pt x="32" y="44"/>
                    </a:cubicBezTo>
                    <a:cubicBezTo>
                      <a:pt x="33" y="43"/>
                      <a:pt x="32" y="44"/>
                      <a:pt x="33" y="44"/>
                    </a:cubicBezTo>
                    <a:cubicBezTo>
                      <a:pt x="34" y="43"/>
                      <a:pt x="34" y="43"/>
                      <a:pt x="34" y="43"/>
                    </a:cubicBezTo>
                    <a:cubicBezTo>
                      <a:pt x="34" y="43"/>
                      <a:pt x="36" y="41"/>
                      <a:pt x="37" y="41"/>
                    </a:cubicBezTo>
                    <a:cubicBezTo>
                      <a:pt x="36" y="41"/>
                      <a:pt x="36" y="40"/>
                      <a:pt x="36" y="39"/>
                    </a:cubicBezTo>
                    <a:cubicBezTo>
                      <a:pt x="34" y="41"/>
                      <a:pt x="35" y="39"/>
                      <a:pt x="33" y="41"/>
                    </a:cubicBezTo>
                    <a:cubicBezTo>
                      <a:pt x="32" y="40"/>
                      <a:pt x="34" y="39"/>
                      <a:pt x="35" y="39"/>
                    </a:cubicBezTo>
                    <a:cubicBezTo>
                      <a:pt x="33" y="39"/>
                      <a:pt x="34" y="38"/>
                      <a:pt x="33" y="37"/>
                    </a:cubicBezTo>
                    <a:cubicBezTo>
                      <a:pt x="34" y="37"/>
                      <a:pt x="34" y="37"/>
                      <a:pt x="34" y="37"/>
                    </a:cubicBezTo>
                    <a:cubicBezTo>
                      <a:pt x="33" y="37"/>
                      <a:pt x="33" y="36"/>
                      <a:pt x="31" y="37"/>
                    </a:cubicBezTo>
                    <a:cubicBezTo>
                      <a:pt x="32" y="36"/>
                      <a:pt x="32" y="36"/>
                      <a:pt x="32" y="36"/>
                    </a:cubicBezTo>
                    <a:cubicBezTo>
                      <a:pt x="32" y="35"/>
                      <a:pt x="29" y="38"/>
                      <a:pt x="30" y="36"/>
                    </a:cubicBezTo>
                    <a:cubicBezTo>
                      <a:pt x="31" y="36"/>
                      <a:pt x="31" y="36"/>
                      <a:pt x="31" y="36"/>
                    </a:cubicBezTo>
                    <a:cubicBezTo>
                      <a:pt x="30" y="36"/>
                      <a:pt x="32" y="34"/>
                      <a:pt x="30" y="35"/>
                    </a:cubicBezTo>
                    <a:cubicBezTo>
                      <a:pt x="31" y="34"/>
                      <a:pt x="31" y="34"/>
                      <a:pt x="31" y="34"/>
                    </a:cubicBezTo>
                    <a:cubicBezTo>
                      <a:pt x="30" y="34"/>
                      <a:pt x="30" y="34"/>
                      <a:pt x="28" y="34"/>
                    </a:cubicBezTo>
                    <a:cubicBezTo>
                      <a:pt x="30" y="33"/>
                      <a:pt x="30" y="33"/>
                      <a:pt x="30" y="33"/>
                    </a:cubicBezTo>
                    <a:cubicBezTo>
                      <a:pt x="31" y="32"/>
                      <a:pt x="28" y="34"/>
                      <a:pt x="29" y="33"/>
                    </a:cubicBezTo>
                    <a:cubicBezTo>
                      <a:pt x="29" y="33"/>
                      <a:pt x="29" y="32"/>
                      <a:pt x="30" y="32"/>
                    </a:cubicBezTo>
                    <a:cubicBezTo>
                      <a:pt x="28" y="33"/>
                      <a:pt x="28" y="32"/>
                      <a:pt x="28" y="32"/>
                    </a:cubicBezTo>
                    <a:cubicBezTo>
                      <a:pt x="29" y="31"/>
                      <a:pt x="29" y="31"/>
                      <a:pt x="29" y="31"/>
                    </a:cubicBezTo>
                    <a:cubicBezTo>
                      <a:pt x="28" y="29"/>
                      <a:pt x="27" y="27"/>
                      <a:pt x="24" y="26"/>
                    </a:cubicBezTo>
                    <a:cubicBezTo>
                      <a:pt x="26" y="24"/>
                      <a:pt x="26" y="26"/>
                      <a:pt x="27" y="24"/>
                    </a:cubicBezTo>
                    <a:cubicBezTo>
                      <a:pt x="25" y="26"/>
                      <a:pt x="26" y="24"/>
                      <a:pt x="25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5" y="24"/>
                      <a:pt x="26" y="23"/>
                      <a:pt x="25" y="23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4" y="24"/>
                      <a:pt x="27" y="21"/>
                      <a:pt x="25" y="23"/>
                    </a:cubicBezTo>
                    <a:cubicBezTo>
                      <a:pt x="26" y="22"/>
                      <a:pt x="26" y="22"/>
                      <a:pt x="26" y="22"/>
                    </a:cubicBezTo>
                    <a:cubicBezTo>
                      <a:pt x="23" y="23"/>
                      <a:pt x="26" y="21"/>
                      <a:pt x="24" y="22"/>
                    </a:cubicBezTo>
                    <a:cubicBezTo>
                      <a:pt x="25" y="21"/>
                      <a:pt x="25" y="21"/>
                      <a:pt x="25" y="21"/>
                    </a:cubicBezTo>
                    <a:cubicBezTo>
                      <a:pt x="25" y="20"/>
                      <a:pt x="22" y="22"/>
                      <a:pt x="23" y="21"/>
                    </a:cubicBezTo>
                    <a:cubicBezTo>
                      <a:pt x="23" y="20"/>
                      <a:pt x="22" y="20"/>
                      <a:pt x="20" y="21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1" y="19"/>
                      <a:pt x="20" y="17"/>
                      <a:pt x="17" y="17"/>
                    </a:cubicBezTo>
                    <a:cubicBezTo>
                      <a:pt x="18" y="16"/>
                      <a:pt x="18" y="16"/>
                      <a:pt x="18" y="16"/>
                    </a:cubicBezTo>
                    <a:cubicBezTo>
                      <a:pt x="16" y="17"/>
                      <a:pt x="19" y="13"/>
                      <a:pt x="15" y="15"/>
                    </a:cubicBezTo>
                    <a:cubicBezTo>
                      <a:pt x="13" y="16"/>
                      <a:pt x="13" y="16"/>
                      <a:pt x="13" y="16"/>
                    </a:cubicBezTo>
                    <a:cubicBezTo>
                      <a:pt x="15" y="14"/>
                      <a:pt x="15" y="14"/>
                      <a:pt x="15" y="14"/>
                    </a:cubicBezTo>
                    <a:cubicBezTo>
                      <a:pt x="14" y="14"/>
                      <a:pt x="15" y="13"/>
                      <a:pt x="13" y="14"/>
                    </a:cubicBezTo>
                    <a:cubicBezTo>
                      <a:pt x="15" y="13"/>
                      <a:pt x="15" y="13"/>
                      <a:pt x="15" y="13"/>
                    </a:cubicBezTo>
                    <a:cubicBezTo>
                      <a:pt x="15" y="13"/>
                      <a:pt x="12" y="14"/>
                      <a:pt x="12" y="13"/>
                    </a:cubicBezTo>
                    <a:cubicBezTo>
                      <a:pt x="13" y="13"/>
                      <a:pt x="13" y="13"/>
                      <a:pt x="13" y="13"/>
                    </a:cubicBezTo>
                    <a:cubicBezTo>
                      <a:pt x="15" y="9"/>
                      <a:pt x="16" y="6"/>
                      <a:pt x="11" y="6"/>
                    </a:cubicBezTo>
                    <a:cubicBezTo>
                      <a:pt x="11" y="6"/>
                      <a:pt x="13" y="4"/>
                      <a:pt x="13" y="4"/>
                    </a:cubicBezTo>
                    <a:cubicBezTo>
                      <a:pt x="9" y="4"/>
                      <a:pt x="13" y="0"/>
                      <a:pt x="7" y="1"/>
                    </a:cubicBezTo>
                    <a:cubicBezTo>
                      <a:pt x="6" y="0"/>
                      <a:pt x="0" y="2"/>
                      <a:pt x="0" y="2"/>
                    </a:cubicBezTo>
                    <a:cubicBezTo>
                      <a:pt x="3" y="4"/>
                      <a:pt x="3" y="8"/>
                      <a:pt x="1" y="1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5" name="Google Shape;325;p32"/>
              <p:cNvSpPr/>
              <p:nvPr/>
            </p:nvSpPr>
            <p:spPr>
              <a:xfrm>
                <a:off x="3538" y="1526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6" name="Google Shape;326;p32"/>
              <p:cNvSpPr/>
              <p:nvPr/>
            </p:nvSpPr>
            <p:spPr>
              <a:xfrm>
                <a:off x="3460" y="1407"/>
                <a:ext cx="2" cy="2"/>
              </a:xfrm>
              <a:custGeom>
                <a:rect b="b" l="l" r="r" t="t"/>
                <a:pathLst>
                  <a:path extrusionOk="0" h="1"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7" name="Google Shape;327;p32"/>
              <p:cNvSpPr/>
              <p:nvPr/>
            </p:nvSpPr>
            <p:spPr>
              <a:xfrm>
                <a:off x="3445" y="1392"/>
                <a:ext cx="4" cy="2"/>
              </a:xfrm>
              <a:custGeom>
                <a:rect b="b" l="l" r="r" t="t"/>
                <a:pathLst>
                  <a:path extrusionOk="0" h="2" w="4">
                    <a:moveTo>
                      <a:pt x="4" y="0"/>
                    </a:moveTo>
                    <a:lnTo>
                      <a:pt x="4" y="0"/>
                    </a:lnTo>
                    <a:lnTo>
                      <a:pt x="0" y="2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8" name="Google Shape;328;p32"/>
              <p:cNvSpPr/>
              <p:nvPr/>
            </p:nvSpPr>
            <p:spPr>
              <a:xfrm>
                <a:off x="3468" y="1405"/>
                <a:ext cx="4" cy="0"/>
              </a:xfrm>
              <a:custGeom>
                <a:rect b="b" l="l" r="r" t="t"/>
                <a:pathLst>
                  <a:path extrusionOk="0" h="120000" w="2">
                    <a:moveTo>
                      <a:pt x="2" y="0"/>
                    </a:moveTo>
                    <a:cubicBezTo>
                      <a:pt x="2" y="0"/>
                      <a:pt x="0" y="0"/>
                      <a:pt x="1" y="0"/>
                    </a:cubicBezTo>
                    <a:cubicBezTo>
                      <a:pt x="1" y="0"/>
                      <a:pt x="2" y="0"/>
                      <a:pt x="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9" name="Google Shape;329;p32"/>
              <p:cNvSpPr/>
              <p:nvPr/>
            </p:nvSpPr>
            <p:spPr>
              <a:xfrm>
                <a:off x="3515" y="1577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0" name="Google Shape;330;p32"/>
              <p:cNvSpPr/>
              <p:nvPr/>
            </p:nvSpPr>
            <p:spPr>
              <a:xfrm>
                <a:off x="3470" y="1407"/>
                <a:ext cx="2" cy="2"/>
              </a:xfrm>
              <a:custGeom>
                <a:rect b="b" l="l" r="r" t="t"/>
                <a:pathLst>
                  <a:path extrusionOk="0" h="1" w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1" name="Google Shape;331;p32"/>
              <p:cNvSpPr/>
              <p:nvPr/>
            </p:nvSpPr>
            <p:spPr>
              <a:xfrm>
                <a:off x="3462" y="1407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2" name="Google Shape;332;p32"/>
              <p:cNvSpPr/>
              <p:nvPr/>
            </p:nvSpPr>
            <p:spPr>
              <a:xfrm>
                <a:off x="3909" y="1416"/>
                <a:ext cx="11" cy="2"/>
              </a:xfrm>
              <a:custGeom>
                <a:rect b="b" l="l" r="r" t="t"/>
                <a:pathLst>
                  <a:path extrusionOk="0" h="1" w="5">
                    <a:moveTo>
                      <a:pt x="1" y="1"/>
                    </a:moveTo>
                    <a:cubicBezTo>
                      <a:pt x="1" y="1"/>
                      <a:pt x="1" y="1"/>
                      <a:pt x="0" y="1"/>
                    </a:cubicBezTo>
                    <a:cubicBezTo>
                      <a:pt x="1" y="1"/>
                      <a:pt x="2" y="1"/>
                      <a:pt x="2" y="1"/>
                    </a:cubicBezTo>
                    <a:cubicBezTo>
                      <a:pt x="3" y="1"/>
                      <a:pt x="4" y="1"/>
                      <a:pt x="3" y="1"/>
                    </a:cubicBezTo>
                    <a:cubicBezTo>
                      <a:pt x="4" y="0"/>
                      <a:pt x="5" y="0"/>
                      <a:pt x="5" y="0"/>
                    </a:cubicBezTo>
                    <a:cubicBezTo>
                      <a:pt x="4" y="0"/>
                      <a:pt x="2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3" name="Google Shape;333;p32"/>
              <p:cNvSpPr/>
              <p:nvPr/>
            </p:nvSpPr>
            <p:spPr>
              <a:xfrm>
                <a:off x="4491" y="1382"/>
                <a:ext cx="2" cy="4"/>
              </a:xfrm>
              <a:custGeom>
                <a:rect b="b" l="l" r="r" t="t"/>
                <a:pathLst>
                  <a:path extrusionOk="0" h="2" w="1">
                    <a:moveTo>
                      <a:pt x="1" y="1"/>
                    </a:moveTo>
                    <a:cubicBezTo>
                      <a:pt x="0" y="0"/>
                      <a:pt x="1" y="2"/>
                      <a:pt x="0" y="1"/>
                    </a:cubicBezTo>
                    <a:cubicBezTo>
                      <a:pt x="1" y="2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4" name="Google Shape;334;p32"/>
              <p:cNvSpPr/>
              <p:nvPr/>
            </p:nvSpPr>
            <p:spPr>
              <a:xfrm>
                <a:off x="4368" y="1484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5" name="Google Shape;335;p32"/>
              <p:cNvSpPr/>
              <p:nvPr/>
            </p:nvSpPr>
            <p:spPr>
              <a:xfrm>
                <a:off x="4504" y="1378"/>
                <a:ext cx="2" cy="2"/>
              </a:xfrm>
              <a:custGeom>
                <a:rect b="b" l="l" r="r" t="t"/>
                <a:pathLst>
                  <a:path extrusionOk="0" h="1" w="1">
                    <a:moveTo>
                      <a:pt x="0" y="0"/>
                    </a:moveTo>
                    <a:cubicBezTo>
                      <a:pt x="0" y="0"/>
                      <a:pt x="0" y="0"/>
                      <a:pt x="1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6" name="Google Shape;336;p32"/>
              <p:cNvSpPr/>
              <p:nvPr/>
            </p:nvSpPr>
            <p:spPr>
              <a:xfrm>
                <a:off x="4506" y="1382"/>
                <a:ext cx="0" cy="2"/>
              </a:xfrm>
              <a:custGeom>
                <a:rect b="b" l="l" r="r" t="t"/>
                <a:pathLst>
                  <a:path extrusionOk="0" h="1" w="120000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7" name="Google Shape;337;p32"/>
              <p:cNvSpPr/>
              <p:nvPr/>
            </p:nvSpPr>
            <p:spPr>
              <a:xfrm>
                <a:off x="4368" y="1492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8" name="Google Shape;338;p32"/>
              <p:cNvSpPr/>
              <p:nvPr/>
            </p:nvSpPr>
            <p:spPr>
              <a:xfrm>
                <a:off x="4364" y="1484"/>
                <a:ext cx="2" cy="4"/>
              </a:xfrm>
              <a:custGeom>
                <a:rect b="b" l="l" r="r" t="t"/>
                <a:pathLst>
                  <a:path extrusionOk="0" h="2" w="1">
                    <a:moveTo>
                      <a:pt x="1" y="1"/>
                    </a:moveTo>
                    <a:cubicBezTo>
                      <a:pt x="1" y="1"/>
                      <a:pt x="0" y="0"/>
                      <a:pt x="0" y="0"/>
                    </a:cubicBezTo>
                    <a:cubicBezTo>
                      <a:pt x="0" y="0"/>
                      <a:pt x="1" y="2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9" name="Google Shape;339;p32"/>
              <p:cNvSpPr/>
              <p:nvPr/>
            </p:nvSpPr>
            <p:spPr>
              <a:xfrm>
                <a:off x="4368" y="1492"/>
                <a:ext cx="2" cy="2"/>
              </a:xfrm>
              <a:custGeom>
                <a:rect b="b" l="l" r="r" t="t"/>
                <a:pathLst>
                  <a:path extrusionOk="0" h="1" w="1">
                    <a:moveTo>
                      <a:pt x="0" y="0"/>
                    </a:move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1" y="1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0" name="Google Shape;340;p32"/>
              <p:cNvSpPr/>
              <p:nvPr/>
            </p:nvSpPr>
            <p:spPr>
              <a:xfrm>
                <a:off x="4487" y="1388"/>
                <a:ext cx="2" cy="2"/>
              </a:xfrm>
              <a:custGeom>
                <a:rect b="b" l="l" r="r" t="t"/>
                <a:pathLst>
                  <a:path extrusionOk="0" h="1" w="1">
                    <a:moveTo>
                      <a:pt x="1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1" name="Google Shape;341;p32"/>
              <p:cNvSpPr/>
              <p:nvPr/>
            </p:nvSpPr>
            <p:spPr>
              <a:xfrm>
                <a:off x="4514" y="1382"/>
                <a:ext cx="2" cy="4"/>
              </a:xfrm>
              <a:custGeom>
                <a:rect b="b" l="l" r="r" t="t"/>
                <a:pathLst>
                  <a:path extrusionOk="0" h="2" w="1">
                    <a:moveTo>
                      <a:pt x="0" y="2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2" name="Google Shape;342;p32"/>
              <p:cNvSpPr/>
              <p:nvPr/>
            </p:nvSpPr>
            <p:spPr>
              <a:xfrm>
                <a:off x="4548" y="1397"/>
                <a:ext cx="2" cy="6"/>
              </a:xfrm>
              <a:custGeom>
                <a:rect b="b" l="l" r="r" t="t"/>
                <a:pathLst>
                  <a:path extrusionOk="0" h="3" w="1">
                    <a:moveTo>
                      <a:pt x="0" y="0"/>
                    </a:moveTo>
                    <a:cubicBezTo>
                      <a:pt x="0" y="1"/>
                      <a:pt x="1" y="2"/>
                      <a:pt x="1" y="3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3" name="Google Shape;343;p32"/>
              <p:cNvSpPr/>
              <p:nvPr/>
            </p:nvSpPr>
            <p:spPr>
              <a:xfrm>
                <a:off x="4550" y="1399"/>
                <a:ext cx="3" cy="4"/>
              </a:xfrm>
              <a:custGeom>
                <a:rect b="b" l="l" r="r" t="t"/>
                <a:pathLst>
                  <a:path extrusionOk="0" h="2" w="1">
                    <a:moveTo>
                      <a:pt x="1" y="2"/>
                    </a:moveTo>
                    <a:cubicBezTo>
                      <a:pt x="1" y="2"/>
                      <a:pt x="1" y="2"/>
                      <a:pt x="1" y="1"/>
                    </a:cubicBezTo>
                    <a:cubicBezTo>
                      <a:pt x="0" y="0"/>
                      <a:pt x="1" y="1"/>
                      <a:pt x="1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4" name="Google Shape;344;p32"/>
              <p:cNvSpPr/>
              <p:nvPr/>
            </p:nvSpPr>
            <p:spPr>
              <a:xfrm>
                <a:off x="4521" y="1382"/>
                <a:ext cx="0" cy="4"/>
              </a:xfrm>
              <a:custGeom>
                <a:rect b="b" l="l" r="r" t="t"/>
                <a:pathLst>
                  <a:path extrusionOk="0" h="2" w="120000">
                    <a:moveTo>
                      <a:pt x="0" y="2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5" name="Google Shape;345;p32"/>
              <p:cNvSpPr/>
              <p:nvPr/>
            </p:nvSpPr>
            <p:spPr>
              <a:xfrm>
                <a:off x="4516" y="1378"/>
                <a:ext cx="5" cy="8"/>
              </a:xfrm>
              <a:custGeom>
                <a:rect b="b" l="l" r="r" t="t"/>
                <a:pathLst>
                  <a:path extrusionOk="0" h="4" w="2">
                    <a:moveTo>
                      <a:pt x="2" y="4"/>
                    </a:moveTo>
                    <a:cubicBezTo>
                      <a:pt x="2" y="3"/>
                      <a:pt x="1" y="3"/>
                      <a:pt x="1" y="2"/>
                    </a:cubicBezTo>
                    <a:cubicBezTo>
                      <a:pt x="1" y="2"/>
                      <a:pt x="0" y="1"/>
                      <a:pt x="0" y="2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0" y="1"/>
                      <a:pt x="1" y="3"/>
                      <a:pt x="2" y="4"/>
                    </a:cubicBezTo>
                    <a:cubicBezTo>
                      <a:pt x="2" y="4"/>
                      <a:pt x="2" y="4"/>
                      <a:pt x="2" y="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6" name="Google Shape;346;p32"/>
              <p:cNvSpPr/>
              <p:nvPr/>
            </p:nvSpPr>
            <p:spPr>
              <a:xfrm>
                <a:off x="4519" y="1380"/>
                <a:ext cx="2" cy="2"/>
              </a:xfrm>
              <a:custGeom>
                <a:rect b="b" l="l" r="r" t="t"/>
                <a:pathLst>
                  <a:path extrusionOk="0" h="1" w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7" name="Google Shape;347;p32"/>
              <p:cNvSpPr/>
              <p:nvPr/>
            </p:nvSpPr>
            <p:spPr>
              <a:xfrm>
                <a:off x="3876" y="1358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8" name="Google Shape;348;p32"/>
              <p:cNvSpPr/>
              <p:nvPr/>
            </p:nvSpPr>
            <p:spPr>
              <a:xfrm>
                <a:off x="4465" y="1920"/>
                <a:ext cx="5" cy="0"/>
              </a:xfrm>
              <a:custGeom>
                <a:rect b="b" l="l" r="r" t="t"/>
                <a:pathLst>
                  <a:path extrusionOk="0" h="120000" w="2">
                    <a:moveTo>
                      <a:pt x="1" y="0"/>
                    </a:moveTo>
                    <a:cubicBezTo>
                      <a:pt x="0" y="0"/>
                      <a:pt x="0" y="0"/>
                      <a:pt x="1" y="0"/>
                    </a:cubicBezTo>
                    <a:cubicBezTo>
                      <a:pt x="2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9" name="Google Shape;349;p32"/>
              <p:cNvSpPr/>
              <p:nvPr/>
            </p:nvSpPr>
            <p:spPr>
              <a:xfrm>
                <a:off x="4468" y="1918"/>
                <a:ext cx="6" cy="5"/>
              </a:xfrm>
              <a:custGeom>
                <a:rect b="b" l="l" r="r" t="t"/>
                <a:pathLst>
                  <a:path extrusionOk="0" h="2" w="3">
                    <a:moveTo>
                      <a:pt x="0" y="0"/>
                    </a:moveTo>
                    <a:cubicBezTo>
                      <a:pt x="3" y="2"/>
                      <a:pt x="3" y="2"/>
                      <a:pt x="3" y="2"/>
                    </a:cubicBezTo>
                    <a:cubicBezTo>
                      <a:pt x="2" y="1"/>
                      <a:pt x="1" y="1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0" name="Google Shape;350;p32"/>
              <p:cNvSpPr/>
              <p:nvPr/>
            </p:nvSpPr>
            <p:spPr>
              <a:xfrm>
                <a:off x="3912" y="1286"/>
                <a:ext cx="4" cy="2"/>
              </a:xfrm>
              <a:custGeom>
                <a:rect b="b" l="l" r="r" t="t"/>
                <a:pathLst>
                  <a:path extrusionOk="0" h="1" w="2">
                    <a:moveTo>
                      <a:pt x="2" y="0"/>
                    </a:moveTo>
                    <a:cubicBezTo>
                      <a:pt x="2" y="1"/>
                      <a:pt x="0" y="1"/>
                      <a:pt x="1" y="1"/>
                    </a:cubicBezTo>
                    <a:cubicBezTo>
                      <a:pt x="1" y="0"/>
                      <a:pt x="2" y="1"/>
                      <a:pt x="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1" name="Google Shape;351;p32"/>
              <p:cNvSpPr/>
              <p:nvPr/>
            </p:nvSpPr>
            <p:spPr>
              <a:xfrm>
                <a:off x="3876" y="1320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2" name="Google Shape;352;p32"/>
              <p:cNvSpPr/>
              <p:nvPr/>
            </p:nvSpPr>
            <p:spPr>
              <a:xfrm>
                <a:off x="4402" y="1454"/>
                <a:ext cx="0" cy="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3" name="Google Shape;353;p32"/>
              <p:cNvSpPr/>
              <p:nvPr/>
            </p:nvSpPr>
            <p:spPr>
              <a:xfrm>
                <a:off x="4546" y="1401"/>
                <a:ext cx="0" cy="2"/>
              </a:xfrm>
              <a:custGeom>
                <a:rect b="b" l="l" r="r" t="t"/>
                <a:pathLst>
                  <a:path extrusionOk="0" h="1" w="120000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4" name="Google Shape;354;p32"/>
              <p:cNvSpPr/>
              <p:nvPr/>
            </p:nvSpPr>
            <p:spPr>
              <a:xfrm>
                <a:off x="3914" y="1291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5" name="Google Shape;355;p32"/>
              <p:cNvSpPr/>
              <p:nvPr/>
            </p:nvSpPr>
            <p:spPr>
              <a:xfrm>
                <a:off x="4423" y="1488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6" name="Google Shape;356;p32"/>
              <p:cNvSpPr/>
              <p:nvPr/>
            </p:nvSpPr>
            <p:spPr>
              <a:xfrm>
                <a:off x="4465" y="1456"/>
                <a:ext cx="3" cy="0"/>
              </a:xfrm>
              <a:custGeom>
                <a:rect b="b" l="l" r="r" t="t"/>
                <a:pathLst>
                  <a:path extrusionOk="0" h="120000"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7" name="Google Shape;357;p32"/>
              <p:cNvSpPr/>
              <p:nvPr/>
            </p:nvSpPr>
            <p:spPr>
              <a:xfrm>
                <a:off x="4355" y="1509"/>
                <a:ext cx="4" cy="4"/>
              </a:xfrm>
              <a:custGeom>
                <a:rect b="b" l="l" r="r" t="t"/>
                <a:pathLst>
                  <a:path extrusionOk="0" h="4" w="4">
                    <a:moveTo>
                      <a:pt x="0" y="0"/>
                    </a:moveTo>
                    <a:lnTo>
                      <a:pt x="0" y="2"/>
                    </a:lnTo>
                    <a:lnTo>
                      <a:pt x="4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8" name="Google Shape;358;p32"/>
              <p:cNvSpPr/>
              <p:nvPr/>
            </p:nvSpPr>
            <p:spPr>
              <a:xfrm>
                <a:off x="4383" y="1473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9" name="Google Shape;359;p32"/>
              <p:cNvSpPr/>
              <p:nvPr/>
            </p:nvSpPr>
            <p:spPr>
              <a:xfrm>
                <a:off x="4287" y="1378"/>
                <a:ext cx="261" cy="237"/>
              </a:xfrm>
              <a:custGeom>
                <a:rect b="b" l="l" r="r" t="t"/>
                <a:pathLst>
                  <a:path extrusionOk="0" h="112" w="123">
                    <a:moveTo>
                      <a:pt x="9" y="112"/>
                    </a:moveTo>
                    <a:cubicBezTo>
                      <a:pt x="9" y="108"/>
                      <a:pt x="13" y="106"/>
                      <a:pt x="17" y="105"/>
                    </a:cubicBezTo>
                    <a:cubicBezTo>
                      <a:pt x="17" y="104"/>
                      <a:pt x="17" y="102"/>
                      <a:pt x="18" y="102"/>
                    </a:cubicBezTo>
                    <a:cubicBezTo>
                      <a:pt x="20" y="98"/>
                      <a:pt x="27" y="98"/>
                      <a:pt x="28" y="93"/>
                    </a:cubicBezTo>
                    <a:cubicBezTo>
                      <a:pt x="27" y="93"/>
                      <a:pt x="27" y="92"/>
                      <a:pt x="26" y="91"/>
                    </a:cubicBezTo>
                    <a:cubicBezTo>
                      <a:pt x="27" y="92"/>
                      <a:pt x="27" y="92"/>
                      <a:pt x="27" y="92"/>
                    </a:cubicBezTo>
                    <a:cubicBezTo>
                      <a:pt x="26" y="91"/>
                      <a:pt x="26" y="91"/>
                      <a:pt x="26" y="91"/>
                    </a:cubicBezTo>
                    <a:cubicBezTo>
                      <a:pt x="26" y="90"/>
                      <a:pt x="28" y="92"/>
                      <a:pt x="28" y="92"/>
                    </a:cubicBezTo>
                    <a:cubicBezTo>
                      <a:pt x="29" y="91"/>
                      <a:pt x="29" y="89"/>
                      <a:pt x="31" y="88"/>
                    </a:cubicBezTo>
                    <a:cubicBezTo>
                      <a:pt x="29" y="86"/>
                      <a:pt x="31" y="87"/>
                      <a:pt x="29" y="85"/>
                    </a:cubicBezTo>
                    <a:cubicBezTo>
                      <a:pt x="30" y="86"/>
                      <a:pt x="30" y="86"/>
                      <a:pt x="30" y="86"/>
                    </a:cubicBezTo>
                    <a:cubicBezTo>
                      <a:pt x="30" y="84"/>
                      <a:pt x="30" y="84"/>
                      <a:pt x="33" y="85"/>
                    </a:cubicBezTo>
                    <a:cubicBezTo>
                      <a:pt x="38" y="83"/>
                      <a:pt x="40" y="79"/>
                      <a:pt x="43" y="76"/>
                    </a:cubicBezTo>
                    <a:cubicBezTo>
                      <a:pt x="46" y="72"/>
                      <a:pt x="48" y="68"/>
                      <a:pt x="52" y="64"/>
                    </a:cubicBezTo>
                    <a:cubicBezTo>
                      <a:pt x="50" y="61"/>
                      <a:pt x="52" y="61"/>
                      <a:pt x="50" y="59"/>
                    </a:cubicBezTo>
                    <a:cubicBezTo>
                      <a:pt x="51" y="59"/>
                      <a:pt x="51" y="59"/>
                      <a:pt x="51" y="59"/>
                    </a:cubicBezTo>
                    <a:cubicBezTo>
                      <a:pt x="51" y="58"/>
                      <a:pt x="52" y="59"/>
                      <a:pt x="54" y="59"/>
                    </a:cubicBezTo>
                    <a:cubicBezTo>
                      <a:pt x="53" y="58"/>
                      <a:pt x="54" y="59"/>
                      <a:pt x="52" y="57"/>
                    </a:cubicBezTo>
                    <a:cubicBezTo>
                      <a:pt x="51" y="56"/>
                      <a:pt x="55" y="59"/>
                      <a:pt x="54" y="58"/>
                    </a:cubicBezTo>
                    <a:cubicBezTo>
                      <a:pt x="55" y="59"/>
                      <a:pt x="53" y="57"/>
                      <a:pt x="54" y="58"/>
                    </a:cubicBezTo>
                    <a:cubicBezTo>
                      <a:pt x="53" y="55"/>
                      <a:pt x="55" y="59"/>
                      <a:pt x="57" y="59"/>
                    </a:cubicBezTo>
                    <a:cubicBezTo>
                      <a:pt x="58" y="57"/>
                      <a:pt x="58" y="54"/>
                      <a:pt x="61" y="54"/>
                    </a:cubicBezTo>
                    <a:cubicBezTo>
                      <a:pt x="61" y="54"/>
                      <a:pt x="60" y="52"/>
                      <a:pt x="60" y="52"/>
                    </a:cubicBezTo>
                    <a:cubicBezTo>
                      <a:pt x="62" y="55"/>
                      <a:pt x="60" y="51"/>
                      <a:pt x="61" y="52"/>
                    </a:cubicBezTo>
                    <a:cubicBezTo>
                      <a:pt x="62" y="53"/>
                      <a:pt x="62" y="53"/>
                      <a:pt x="62" y="53"/>
                    </a:cubicBezTo>
                    <a:cubicBezTo>
                      <a:pt x="63" y="54"/>
                      <a:pt x="63" y="51"/>
                      <a:pt x="64" y="52"/>
                    </a:cubicBezTo>
                    <a:cubicBezTo>
                      <a:pt x="64" y="50"/>
                      <a:pt x="67" y="52"/>
                      <a:pt x="66" y="50"/>
                    </a:cubicBezTo>
                    <a:cubicBezTo>
                      <a:pt x="67" y="52"/>
                      <a:pt x="67" y="51"/>
                      <a:pt x="68" y="51"/>
                    </a:cubicBezTo>
                    <a:cubicBezTo>
                      <a:pt x="66" y="48"/>
                      <a:pt x="70" y="51"/>
                      <a:pt x="69" y="49"/>
                    </a:cubicBezTo>
                    <a:cubicBezTo>
                      <a:pt x="69" y="49"/>
                      <a:pt x="69" y="49"/>
                      <a:pt x="69" y="49"/>
                    </a:cubicBezTo>
                    <a:cubicBezTo>
                      <a:pt x="71" y="48"/>
                      <a:pt x="73" y="47"/>
                      <a:pt x="74" y="44"/>
                    </a:cubicBezTo>
                    <a:cubicBezTo>
                      <a:pt x="75" y="43"/>
                      <a:pt x="78" y="45"/>
                      <a:pt x="79" y="42"/>
                    </a:cubicBezTo>
                    <a:cubicBezTo>
                      <a:pt x="78" y="41"/>
                      <a:pt x="78" y="41"/>
                      <a:pt x="78" y="41"/>
                    </a:cubicBezTo>
                    <a:cubicBezTo>
                      <a:pt x="78" y="41"/>
                      <a:pt x="79" y="42"/>
                      <a:pt x="79" y="42"/>
                    </a:cubicBezTo>
                    <a:cubicBezTo>
                      <a:pt x="79" y="40"/>
                      <a:pt x="81" y="41"/>
                      <a:pt x="81" y="41"/>
                    </a:cubicBezTo>
                    <a:cubicBezTo>
                      <a:pt x="81" y="40"/>
                      <a:pt x="81" y="40"/>
                      <a:pt x="81" y="39"/>
                    </a:cubicBezTo>
                    <a:cubicBezTo>
                      <a:pt x="83" y="41"/>
                      <a:pt x="82" y="37"/>
                      <a:pt x="84" y="38"/>
                    </a:cubicBezTo>
                    <a:cubicBezTo>
                      <a:pt x="82" y="36"/>
                      <a:pt x="84" y="37"/>
                      <a:pt x="84" y="36"/>
                    </a:cubicBezTo>
                    <a:cubicBezTo>
                      <a:pt x="84" y="36"/>
                      <a:pt x="84" y="36"/>
                      <a:pt x="85" y="37"/>
                    </a:cubicBezTo>
                    <a:cubicBezTo>
                      <a:pt x="85" y="36"/>
                      <a:pt x="85" y="36"/>
                      <a:pt x="87" y="36"/>
                    </a:cubicBezTo>
                    <a:cubicBezTo>
                      <a:pt x="87" y="36"/>
                      <a:pt x="86" y="34"/>
                      <a:pt x="87" y="34"/>
                    </a:cubicBezTo>
                    <a:cubicBezTo>
                      <a:pt x="88" y="36"/>
                      <a:pt x="88" y="34"/>
                      <a:pt x="89" y="34"/>
                    </a:cubicBezTo>
                    <a:cubicBezTo>
                      <a:pt x="87" y="32"/>
                      <a:pt x="87" y="31"/>
                      <a:pt x="88" y="31"/>
                    </a:cubicBezTo>
                    <a:cubicBezTo>
                      <a:pt x="89" y="34"/>
                      <a:pt x="89" y="34"/>
                      <a:pt x="89" y="34"/>
                    </a:cubicBezTo>
                    <a:cubicBezTo>
                      <a:pt x="90" y="31"/>
                      <a:pt x="93" y="33"/>
                      <a:pt x="93" y="29"/>
                    </a:cubicBezTo>
                    <a:cubicBezTo>
                      <a:pt x="94" y="30"/>
                      <a:pt x="94" y="30"/>
                      <a:pt x="94" y="30"/>
                    </a:cubicBezTo>
                    <a:cubicBezTo>
                      <a:pt x="95" y="28"/>
                      <a:pt x="98" y="29"/>
                      <a:pt x="98" y="25"/>
                    </a:cubicBezTo>
                    <a:cubicBezTo>
                      <a:pt x="99" y="25"/>
                      <a:pt x="100" y="26"/>
                      <a:pt x="100" y="25"/>
                    </a:cubicBezTo>
                    <a:cubicBezTo>
                      <a:pt x="100" y="24"/>
                      <a:pt x="101" y="24"/>
                      <a:pt x="100" y="22"/>
                    </a:cubicBezTo>
                    <a:cubicBezTo>
                      <a:pt x="100" y="21"/>
                      <a:pt x="101" y="22"/>
                      <a:pt x="101" y="23"/>
                    </a:cubicBezTo>
                    <a:cubicBezTo>
                      <a:pt x="102" y="23"/>
                      <a:pt x="104" y="25"/>
                      <a:pt x="103" y="22"/>
                    </a:cubicBezTo>
                    <a:cubicBezTo>
                      <a:pt x="104" y="23"/>
                      <a:pt x="104" y="23"/>
                      <a:pt x="104" y="23"/>
                    </a:cubicBezTo>
                    <a:cubicBezTo>
                      <a:pt x="104" y="22"/>
                      <a:pt x="104" y="20"/>
                      <a:pt x="106" y="21"/>
                    </a:cubicBezTo>
                    <a:cubicBezTo>
                      <a:pt x="105" y="19"/>
                      <a:pt x="106" y="19"/>
                      <a:pt x="105" y="17"/>
                    </a:cubicBezTo>
                    <a:cubicBezTo>
                      <a:pt x="105" y="17"/>
                      <a:pt x="106" y="19"/>
                      <a:pt x="106" y="18"/>
                    </a:cubicBezTo>
                    <a:cubicBezTo>
                      <a:pt x="106" y="20"/>
                      <a:pt x="106" y="20"/>
                      <a:pt x="106" y="20"/>
                    </a:cubicBezTo>
                    <a:cubicBezTo>
                      <a:pt x="108" y="20"/>
                      <a:pt x="109" y="18"/>
                      <a:pt x="110" y="16"/>
                    </a:cubicBezTo>
                    <a:cubicBezTo>
                      <a:pt x="112" y="19"/>
                      <a:pt x="112" y="16"/>
                      <a:pt x="113" y="17"/>
                    </a:cubicBezTo>
                    <a:cubicBezTo>
                      <a:pt x="113" y="15"/>
                      <a:pt x="115" y="17"/>
                      <a:pt x="114" y="14"/>
                    </a:cubicBezTo>
                    <a:cubicBezTo>
                      <a:pt x="115" y="15"/>
                      <a:pt x="115" y="15"/>
                      <a:pt x="115" y="15"/>
                    </a:cubicBezTo>
                    <a:cubicBezTo>
                      <a:pt x="115" y="15"/>
                      <a:pt x="116" y="15"/>
                      <a:pt x="117" y="15"/>
                    </a:cubicBezTo>
                    <a:cubicBezTo>
                      <a:pt x="118" y="16"/>
                      <a:pt x="118" y="14"/>
                      <a:pt x="118" y="13"/>
                    </a:cubicBezTo>
                    <a:cubicBezTo>
                      <a:pt x="118" y="14"/>
                      <a:pt x="118" y="14"/>
                      <a:pt x="118" y="14"/>
                    </a:cubicBezTo>
                    <a:cubicBezTo>
                      <a:pt x="118" y="13"/>
                      <a:pt x="118" y="11"/>
                      <a:pt x="118" y="9"/>
                    </a:cubicBezTo>
                    <a:cubicBezTo>
                      <a:pt x="119" y="10"/>
                      <a:pt x="118" y="9"/>
                      <a:pt x="119" y="10"/>
                    </a:cubicBezTo>
                    <a:cubicBezTo>
                      <a:pt x="119" y="11"/>
                      <a:pt x="119" y="13"/>
                      <a:pt x="119" y="14"/>
                    </a:cubicBezTo>
                    <a:cubicBezTo>
                      <a:pt x="120" y="15"/>
                      <a:pt x="119" y="11"/>
                      <a:pt x="120" y="13"/>
                    </a:cubicBezTo>
                    <a:cubicBezTo>
                      <a:pt x="121" y="14"/>
                      <a:pt x="121" y="13"/>
                      <a:pt x="121" y="11"/>
                    </a:cubicBezTo>
                    <a:cubicBezTo>
                      <a:pt x="121" y="12"/>
                      <a:pt x="121" y="12"/>
                      <a:pt x="121" y="13"/>
                    </a:cubicBezTo>
                    <a:cubicBezTo>
                      <a:pt x="122" y="13"/>
                      <a:pt x="122" y="13"/>
                      <a:pt x="122" y="12"/>
                    </a:cubicBezTo>
                    <a:cubicBezTo>
                      <a:pt x="122" y="12"/>
                      <a:pt x="122" y="12"/>
                      <a:pt x="122" y="12"/>
                    </a:cubicBezTo>
                    <a:cubicBezTo>
                      <a:pt x="122" y="10"/>
                      <a:pt x="122" y="10"/>
                      <a:pt x="121" y="8"/>
                    </a:cubicBezTo>
                    <a:cubicBezTo>
                      <a:pt x="121" y="9"/>
                      <a:pt x="121" y="9"/>
                      <a:pt x="121" y="9"/>
                    </a:cubicBezTo>
                    <a:cubicBezTo>
                      <a:pt x="121" y="7"/>
                      <a:pt x="121" y="7"/>
                      <a:pt x="122" y="8"/>
                    </a:cubicBezTo>
                    <a:cubicBezTo>
                      <a:pt x="122" y="10"/>
                      <a:pt x="122" y="11"/>
                      <a:pt x="122" y="11"/>
                    </a:cubicBezTo>
                    <a:cubicBezTo>
                      <a:pt x="123" y="7"/>
                      <a:pt x="123" y="7"/>
                      <a:pt x="123" y="7"/>
                    </a:cubicBezTo>
                    <a:cubicBezTo>
                      <a:pt x="123" y="9"/>
                      <a:pt x="122" y="8"/>
                      <a:pt x="122" y="6"/>
                    </a:cubicBezTo>
                    <a:cubicBezTo>
                      <a:pt x="122" y="7"/>
                      <a:pt x="122" y="7"/>
                      <a:pt x="122" y="7"/>
                    </a:cubicBezTo>
                    <a:cubicBezTo>
                      <a:pt x="122" y="6"/>
                      <a:pt x="122" y="6"/>
                      <a:pt x="122" y="6"/>
                    </a:cubicBezTo>
                    <a:cubicBezTo>
                      <a:pt x="121" y="7"/>
                      <a:pt x="120" y="5"/>
                      <a:pt x="120" y="7"/>
                    </a:cubicBezTo>
                    <a:cubicBezTo>
                      <a:pt x="120" y="8"/>
                      <a:pt x="120" y="8"/>
                      <a:pt x="120" y="8"/>
                    </a:cubicBezTo>
                    <a:cubicBezTo>
                      <a:pt x="120" y="8"/>
                      <a:pt x="120" y="11"/>
                      <a:pt x="119" y="9"/>
                    </a:cubicBezTo>
                    <a:cubicBezTo>
                      <a:pt x="119" y="7"/>
                      <a:pt x="119" y="7"/>
                      <a:pt x="119" y="7"/>
                    </a:cubicBezTo>
                    <a:cubicBezTo>
                      <a:pt x="119" y="7"/>
                      <a:pt x="119" y="8"/>
                      <a:pt x="118" y="7"/>
                    </a:cubicBezTo>
                    <a:cubicBezTo>
                      <a:pt x="118" y="5"/>
                      <a:pt x="118" y="5"/>
                      <a:pt x="118" y="5"/>
                    </a:cubicBezTo>
                    <a:cubicBezTo>
                      <a:pt x="119" y="8"/>
                      <a:pt x="117" y="6"/>
                      <a:pt x="117" y="7"/>
                    </a:cubicBezTo>
                    <a:cubicBezTo>
                      <a:pt x="117" y="6"/>
                      <a:pt x="117" y="6"/>
                      <a:pt x="117" y="6"/>
                    </a:cubicBezTo>
                    <a:cubicBezTo>
                      <a:pt x="116" y="6"/>
                      <a:pt x="117" y="8"/>
                      <a:pt x="117" y="8"/>
                    </a:cubicBezTo>
                    <a:cubicBezTo>
                      <a:pt x="117" y="8"/>
                      <a:pt x="116" y="5"/>
                      <a:pt x="115" y="4"/>
                    </a:cubicBezTo>
                    <a:cubicBezTo>
                      <a:pt x="115" y="5"/>
                      <a:pt x="114" y="7"/>
                      <a:pt x="113" y="5"/>
                    </a:cubicBezTo>
                    <a:cubicBezTo>
                      <a:pt x="112" y="6"/>
                      <a:pt x="112" y="7"/>
                      <a:pt x="112" y="8"/>
                    </a:cubicBezTo>
                    <a:cubicBezTo>
                      <a:pt x="111" y="8"/>
                      <a:pt x="111" y="6"/>
                      <a:pt x="111" y="7"/>
                    </a:cubicBezTo>
                    <a:cubicBezTo>
                      <a:pt x="111" y="6"/>
                      <a:pt x="110" y="5"/>
                      <a:pt x="110" y="4"/>
                    </a:cubicBezTo>
                    <a:cubicBezTo>
                      <a:pt x="110" y="5"/>
                      <a:pt x="109" y="4"/>
                      <a:pt x="110" y="7"/>
                    </a:cubicBezTo>
                    <a:cubicBezTo>
                      <a:pt x="109" y="6"/>
                      <a:pt x="108" y="6"/>
                      <a:pt x="107" y="7"/>
                    </a:cubicBezTo>
                    <a:cubicBezTo>
                      <a:pt x="108" y="7"/>
                      <a:pt x="107" y="5"/>
                      <a:pt x="107" y="4"/>
                    </a:cubicBezTo>
                    <a:cubicBezTo>
                      <a:pt x="107" y="6"/>
                      <a:pt x="106" y="7"/>
                      <a:pt x="106" y="7"/>
                    </a:cubicBezTo>
                    <a:cubicBezTo>
                      <a:pt x="106" y="9"/>
                      <a:pt x="106" y="9"/>
                      <a:pt x="107" y="10"/>
                    </a:cubicBezTo>
                    <a:cubicBezTo>
                      <a:pt x="107" y="10"/>
                      <a:pt x="107" y="11"/>
                      <a:pt x="107" y="11"/>
                    </a:cubicBezTo>
                    <a:cubicBezTo>
                      <a:pt x="106" y="9"/>
                      <a:pt x="105" y="7"/>
                      <a:pt x="104" y="7"/>
                    </a:cubicBezTo>
                    <a:cubicBezTo>
                      <a:pt x="104" y="4"/>
                      <a:pt x="106" y="7"/>
                      <a:pt x="104" y="4"/>
                    </a:cubicBezTo>
                    <a:cubicBezTo>
                      <a:pt x="104" y="2"/>
                      <a:pt x="105" y="2"/>
                      <a:pt x="106" y="3"/>
                    </a:cubicBezTo>
                    <a:cubicBezTo>
                      <a:pt x="105" y="1"/>
                      <a:pt x="105" y="3"/>
                      <a:pt x="104" y="1"/>
                    </a:cubicBezTo>
                    <a:cubicBezTo>
                      <a:pt x="104" y="1"/>
                      <a:pt x="104" y="2"/>
                      <a:pt x="103" y="3"/>
                    </a:cubicBezTo>
                    <a:cubicBezTo>
                      <a:pt x="104" y="4"/>
                      <a:pt x="104" y="4"/>
                      <a:pt x="104" y="5"/>
                    </a:cubicBezTo>
                    <a:cubicBezTo>
                      <a:pt x="105" y="8"/>
                      <a:pt x="103" y="4"/>
                      <a:pt x="103" y="4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2" y="2"/>
                      <a:pt x="102" y="4"/>
                      <a:pt x="102" y="4"/>
                    </a:cubicBezTo>
                    <a:cubicBezTo>
                      <a:pt x="100" y="1"/>
                      <a:pt x="102" y="3"/>
                      <a:pt x="102" y="1"/>
                    </a:cubicBezTo>
                    <a:cubicBezTo>
                      <a:pt x="101" y="0"/>
                      <a:pt x="101" y="0"/>
                      <a:pt x="101" y="0"/>
                    </a:cubicBezTo>
                    <a:cubicBezTo>
                      <a:pt x="100" y="0"/>
                      <a:pt x="101" y="2"/>
                      <a:pt x="100" y="2"/>
                    </a:cubicBezTo>
                    <a:cubicBezTo>
                      <a:pt x="100" y="1"/>
                      <a:pt x="100" y="1"/>
                      <a:pt x="100" y="1"/>
                    </a:cubicBezTo>
                    <a:cubicBezTo>
                      <a:pt x="100" y="1"/>
                      <a:pt x="100" y="1"/>
                      <a:pt x="100" y="1"/>
                    </a:cubicBezTo>
                    <a:cubicBezTo>
                      <a:pt x="100" y="3"/>
                      <a:pt x="101" y="4"/>
                      <a:pt x="101" y="4"/>
                    </a:cubicBezTo>
                    <a:cubicBezTo>
                      <a:pt x="102" y="7"/>
                      <a:pt x="101" y="4"/>
                      <a:pt x="101" y="5"/>
                    </a:cubicBezTo>
                    <a:cubicBezTo>
                      <a:pt x="101" y="7"/>
                      <a:pt x="101" y="5"/>
                      <a:pt x="102" y="7"/>
                    </a:cubicBezTo>
                    <a:cubicBezTo>
                      <a:pt x="102" y="8"/>
                      <a:pt x="102" y="8"/>
                      <a:pt x="102" y="9"/>
                    </a:cubicBezTo>
                    <a:cubicBezTo>
                      <a:pt x="101" y="9"/>
                      <a:pt x="101" y="7"/>
                      <a:pt x="100" y="6"/>
                    </a:cubicBezTo>
                    <a:cubicBezTo>
                      <a:pt x="100" y="6"/>
                      <a:pt x="100" y="5"/>
                      <a:pt x="101" y="6"/>
                    </a:cubicBezTo>
                    <a:cubicBezTo>
                      <a:pt x="101" y="4"/>
                      <a:pt x="99" y="3"/>
                      <a:pt x="99" y="2"/>
                    </a:cubicBezTo>
                    <a:cubicBezTo>
                      <a:pt x="98" y="1"/>
                      <a:pt x="99" y="4"/>
                      <a:pt x="99" y="4"/>
                    </a:cubicBezTo>
                    <a:cubicBezTo>
                      <a:pt x="99" y="3"/>
                      <a:pt x="99" y="5"/>
                      <a:pt x="100" y="6"/>
                    </a:cubicBezTo>
                    <a:cubicBezTo>
                      <a:pt x="101" y="11"/>
                      <a:pt x="98" y="3"/>
                      <a:pt x="97" y="4"/>
                    </a:cubicBezTo>
                    <a:cubicBezTo>
                      <a:pt x="99" y="7"/>
                      <a:pt x="98" y="8"/>
                      <a:pt x="100" y="11"/>
                    </a:cubicBezTo>
                    <a:cubicBezTo>
                      <a:pt x="100" y="12"/>
                      <a:pt x="100" y="13"/>
                      <a:pt x="100" y="12"/>
                    </a:cubicBezTo>
                    <a:cubicBezTo>
                      <a:pt x="99" y="10"/>
                      <a:pt x="99" y="11"/>
                      <a:pt x="98" y="9"/>
                    </a:cubicBezTo>
                    <a:cubicBezTo>
                      <a:pt x="98" y="9"/>
                      <a:pt x="98" y="9"/>
                      <a:pt x="98" y="9"/>
                    </a:cubicBezTo>
                    <a:cubicBezTo>
                      <a:pt x="98" y="7"/>
                      <a:pt x="98" y="7"/>
                      <a:pt x="98" y="7"/>
                    </a:cubicBezTo>
                    <a:cubicBezTo>
                      <a:pt x="97" y="5"/>
                      <a:pt x="95" y="4"/>
                      <a:pt x="95" y="4"/>
                    </a:cubicBezTo>
                    <a:cubicBezTo>
                      <a:pt x="95" y="5"/>
                      <a:pt x="96" y="5"/>
                      <a:pt x="96" y="6"/>
                    </a:cubicBezTo>
                    <a:cubicBezTo>
                      <a:pt x="95" y="5"/>
                      <a:pt x="95" y="4"/>
                      <a:pt x="94" y="4"/>
                    </a:cubicBezTo>
                    <a:cubicBezTo>
                      <a:pt x="95" y="5"/>
                      <a:pt x="96" y="7"/>
                      <a:pt x="96" y="8"/>
                    </a:cubicBezTo>
                    <a:cubicBezTo>
                      <a:pt x="95" y="8"/>
                      <a:pt x="94" y="6"/>
                      <a:pt x="94" y="6"/>
                    </a:cubicBezTo>
                    <a:cubicBezTo>
                      <a:pt x="94" y="4"/>
                      <a:pt x="94" y="4"/>
                      <a:pt x="94" y="4"/>
                    </a:cubicBezTo>
                    <a:cubicBezTo>
                      <a:pt x="94" y="6"/>
                      <a:pt x="93" y="3"/>
                      <a:pt x="93" y="4"/>
                    </a:cubicBezTo>
                    <a:cubicBezTo>
                      <a:pt x="93" y="5"/>
                      <a:pt x="94" y="7"/>
                      <a:pt x="94" y="8"/>
                    </a:cubicBezTo>
                    <a:cubicBezTo>
                      <a:pt x="94" y="9"/>
                      <a:pt x="94" y="8"/>
                      <a:pt x="94" y="8"/>
                    </a:cubicBezTo>
                    <a:cubicBezTo>
                      <a:pt x="93" y="7"/>
                      <a:pt x="93" y="7"/>
                      <a:pt x="93" y="7"/>
                    </a:cubicBezTo>
                    <a:cubicBezTo>
                      <a:pt x="93" y="7"/>
                      <a:pt x="92" y="4"/>
                      <a:pt x="92" y="5"/>
                    </a:cubicBezTo>
                    <a:cubicBezTo>
                      <a:pt x="92" y="6"/>
                      <a:pt x="92" y="6"/>
                      <a:pt x="92" y="6"/>
                    </a:cubicBezTo>
                    <a:cubicBezTo>
                      <a:pt x="92" y="6"/>
                      <a:pt x="92" y="6"/>
                      <a:pt x="91" y="5"/>
                    </a:cubicBezTo>
                    <a:cubicBezTo>
                      <a:pt x="92" y="6"/>
                      <a:pt x="91" y="6"/>
                      <a:pt x="92" y="6"/>
                    </a:cubicBezTo>
                    <a:cubicBezTo>
                      <a:pt x="91" y="5"/>
                      <a:pt x="91" y="5"/>
                      <a:pt x="91" y="5"/>
                    </a:cubicBezTo>
                    <a:cubicBezTo>
                      <a:pt x="91" y="6"/>
                      <a:pt x="92" y="9"/>
                      <a:pt x="91" y="7"/>
                    </a:cubicBezTo>
                    <a:cubicBezTo>
                      <a:pt x="92" y="9"/>
                      <a:pt x="91" y="7"/>
                      <a:pt x="92" y="8"/>
                    </a:cubicBezTo>
                    <a:cubicBezTo>
                      <a:pt x="93" y="9"/>
                      <a:pt x="92" y="9"/>
                      <a:pt x="92" y="10"/>
                    </a:cubicBezTo>
                    <a:cubicBezTo>
                      <a:pt x="91" y="7"/>
                      <a:pt x="91" y="10"/>
                      <a:pt x="91" y="10"/>
                    </a:cubicBezTo>
                    <a:cubicBezTo>
                      <a:pt x="91" y="9"/>
                      <a:pt x="90" y="9"/>
                      <a:pt x="90" y="8"/>
                    </a:cubicBezTo>
                    <a:cubicBezTo>
                      <a:pt x="91" y="10"/>
                      <a:pt x="91" y="10"/>
                      <a:pt x="91" y="10"/>
                    </a:cubicBezTo>
                    <a:cubicBezTo>
                      <a:pt x="89" y="7"/>
                      <a:pt x="90" y="11"/>
                      <a:pt x="89" y="10"/>
                    </a:cubicBezTo>
                    <a:cubicBezTo>
                      <a:pt x="89" y="9"/>
                      <a:pt x="88" y="8"/>
                      <a:pt x="88" y="7"/>
                    </a:cubicBezTo>
                    <a:cubicBezTo>
                      <a:pt x="90" y="10"/>
                      <a:pt x="89" y="11"/>
                      <a:pt x="90" y="12"/>
                    </a:cubicBezTo>
                    <a:cubicBezTo>
                      <a:pt x="89" y="12"/>
                      <a:pt x="88" y="9"/>
                      <a:pt x="87" y="8"/>
                    </a:cubicBezTo>
                    <a:cubicBezTo>
                      <a:pt x="88" y="10"/>
                      <a:pt x="86" y="7"/>
                      <a:pt x="87" y="9"/>
                    </a:cubicBezTo>
                    <a:cubicBezTo>
                      <a:pt x="88" y="10"/>
                      <a:pt x="88" y="11"/>
                      <a:pt x="88" y="12"/>
                    </a:cubicBezTo>
                    <a:cubicBezTo>
                      <a:pt x="88" y="12"/>
                      <a:pt x="88" y="11"/>
                      <a:pt x="87" y="10"/>
                    </a:cubicBezTo>
                    <a:cubicBezTo>
                      <a:pt x="87" y="10"/>
                      <a:pt x="88" y="12"/>
                      <a:pt x="88" y="13"/>
                    </a:cubicBezTo>
                    <a:cubicBezTo>
                      <a:pt x="88" y="13"/>
                      <a:pt x="89" y="15"/>
                      <a:pt x="88" y="14"/>
                    </a:cubicBezTo>
                    <a:cubicBezTo>
                      <a:pt x="87" y="12"/>
                      <a:pt x="88" y="13"/>
                      <a:pt x="87" y="12"/>
                    </a:cubicBezTo>
                    <a:cubicBezTo>
                      <a:pt x="86" y="12"/>
                      <a:pt x="89" y="16"/>
                      <a:pt x="88" y="16"/>
                    </a:cubicBezTo>
                    <a:cubicBezTo>
                      <a:pt x="89" y="17"/>
                      <a:pt x="90" y="20"/>
                      <a:pt x="90" y="21"/>
                    </a:cubicBezTo>
                    <a:cubicBezTo>
                      <a:pt x="89" y="21"/>
                      <a:pt x="90" y="20"/>
                      <a:pt x="89" y="18"/>
                    </a:cubicBezTo>
                    <a:cubicBezTo>
                      <a:pt x="89" y="18"/>
                      <a:pt x="89" y="18"/>
                      <a:pt x="89" y="18"/>
                    </a:cubicBezTo>
                    <a:cubicBezTo>
                      <a:pt x="87" y="16"/>
                      <a:pt x="87" y="14"/>
                      <a:pt x="86" y="12"/>
                    </a:cubicBezTo>
                    <a:cubicBezTo>
                      <a:pt x="86" y="13"/>
                      <a:pt x="86" y="13"/>
                      <a:pt x="86" y="13"/>
                    </a:cubicBezTo>
                    <a:cubicBezTo>
                      <a:pt x="85" y="12"/>
                      <a:pt x="85" y="11"/>
                      <a:pt x="84" y="10"/>
                    </a:cubicBezTo>
                    <a:cubicBezTo>
                      <a:pt x="85" y="12"/>
                      <a:pt x="84" y="11"/>
                      <a:pt x="84" y="11"/>
                    </a:cubicBezTo>
                    <a:cubicBezTo>
                      <a:pt x="85" y="13"/>
                      <a:pt x="84" y="11"/>
                      <a:pt x="85" y="12"/>
                    </a:cubicBezTo>
                    <a:cubicBezTo>
                      <a:pt x="84" y="13"/>
                      <a:pt x="86" y="15"/>
                      <a:pt x="85" y="15"/>
                    </a:cubicBezTo>
                    <a:cubicBezTo>
                      <a:pt x="83" y="12"/>
                      <a:pt x="83" y="12"/>
                      <a:pt x="83" y="12"/>
                    </a:cubicBezTo>
                    <a:cubicBezTo>
                      <a:pt x="82" y="11"/>
                      <a:pt x="84" y="14"/>
                      <a:pt x="83" y="13"/>
                    </a:cubicBezTo>
                    <a:cubicBezTo>
                      <a:pt x="83" y="12"/>
                      <a:pt x="83" y="12"/>
                      <a:pt x="83" y="12"/>
                    </a:cubicBezTo>
                    <a:cubicBezTo>
                      <a:pt x="81" y="13"/>
                      <a:pt x="80" y="14"/>
                      <a:pt x="81" y="18"/>
                    </a:cubicBezTo>
                    <a:cubicBezTo>
                      <a:pt x="80" y="17"/>
                      <a:pt x="79" y="17"/>
                      <a:pt x="78" y="16"/>
                    </a:cubicBezTo>
                    <a:cubicBezTo>
                      <a:pt x="78" y="17"/>
                      <a:pt x="79" y="18"/>
                      <a:pt x="79" y="18"/>
                    </a:cubicBezTo>
                    <a:cubicBezTo>
                      <a:pt x="77" y="17"/>
                      <a:pt x="77" y="17"/>
                      <a:pt x="77" y="17"/>
                    </a:cubicBezTo>
                    <a:cubicBezTo>
                      <a:pt x="76" y="16"/>
                      <a:pt x="77" y="18"/>
                      <a:pt x="77" y="19"/>
                    </a:cubicBezTo>
                    <a:cubicBezTo>
                      <a:pt x="76" y="18"/>
                      <a:pt x="76" y="18"/>
                      <a:pt x="76" y="18"/>
                    </a:cubicBezTo>
                    <a:cubicBezTo>
                      <a:pt x="75" y="17"/>
                      <a:pt x="76" y="19"/>
                      <a:pt x="76" y="19"/>
                    </a:cubicBezTo>
                    <a:cubicBezTo>
                      <a:pt x="75" y="18"/>
                      <a:pt x="75" y="18"/>
                      <a:pt x="75" y="18"/>
                    </a:cubicBezTo>
                    <a:cubicBezTo>
                      <a:pt x="76" y="20"/>
                      <a:pt x="76" y="20"/>
                      <a:pt x="76" y="20"/>
                    </a:cubicBezTo>
                    <a:cubicBezTo>
                      <a:pt x="76" y="20"/>
                      <a:pt x="76" y="20"/>
                      <a:pt x="74" y="19"/>
                    </a:cubicBezTo>
                    <a:cubicBezTo>
                      <a:pt x="75" y="19"/>
                      <a:pt x="75" y="19"/>
                      <a:pt x="75" y="20"/>
                    </a:cubicBezTo>
                    <a:cubicBezTo>
                      <a:pt x="74" y="19"/>
                      <a:pt x="73" y="20"/>
                      <a:pt x="73" y="21"/>
                    </a:cubicBezTo>
                    <a:cubicBezTo>
                      <a:pt x="74" y="21"/>
                      <a:pt x="74" y="21"/>
                      <a:pt x="75" y="23"/>
                    </a:cubicBezTo>
                    <a:cubicBezTo>
                      <a:pt x="76" y="25"/>
                      <a:pt x="74" y="22"/>
                      <a:pt x="75" y="24"/>
                    </a:cubicBezTo>
                    <a:cubicBezTo>
                      <a:pt x="74" y="23"/>
                      <a:pt x="74" y="22"/>
                      <a:pt x="73" y="22"/>
                    </a:cubicBezTo>
                    <a:cubicBezTo>
                      <a:pt x="71" y="20"/>
                      <a:pt x="71" y="22"/>
                      <a:pt x="70" y="23"/>
                    </a:cubicBezTo>
                    <a:cubicBezTo>
                      <a:pt x="70" y="24"/>
                      <a:pt x="70" y="24"/>
                      <a:pt x="70" y="24"/>
                    </a:cubicBezTo>
                    <a:cubicBezTo>
                      <a:pt x="68" y="22"/>
                      <a:pt x="69" y="25"/>
                      <a:pt x="68" y="24"/>
                    </a:cubicBezTo>
                    <a:cubicBezTo>
                      <a:pt x="68" y="25"/>
                      <a:pt x="70" y="28"/>
                      <a:pt x="69" y="28"/>
                    </a:cubicBezTo>
                    <a:cubicBezTo>
                      <a:pt x="70" y="30"/>
                      <a:pt x="68" y="26"/>
                      <a:pt x="67" y="25"/>
                    </a:cubicBezTo>
                    <a:cubicBezTo>
                      <a:pt x="67" y="26"/>
                      <a:pt x="67" y="26"/>
                      <a:pt x="67" y="26"/>
                    </a:cubicBezTo>
                    <a:cubicBezTo>
                      <a:pt x="66" y="26"/>
                      <a:pt x="66" y="26"/>
                      <a:pt x="66" y="26"/>
                    </a:cubicBezTo>
                    <a:cubicBezTo>
                      <a:pt x="67" y="27"/>
                      <a:pt x="67" y="28"/>
                      <a:pt x="66" y="27"/>
                    </a:cubicBezTo>
                    <a:cubicBezTo>
                      <a:pt x="66" y="27"/>
                      <a:pt x="66" y="27"/>
                      <a:pt x="66" y="27"/>
                    </a:cubicBezTo>
                    <a:cubicBezTo>
                      <a:pt x="66" y="27"/>
                      <a:pt x="65" y="26"/>
                      <a:pt x="64" y="27"/>
                    </a:cubicBezTo>
                    <a:cubicBezTo>
                      <a:pt x="65" y="28"/>
                      <a:pt x="64" y="28"/>
                      <a:pt x="65" y="29"/>
                    </a:cubicBezTo>
                    <a:cubicBezTo>
                      <a:pt x="65" y="28"/>
                      <a:pt x="65" y="28"/>
                      <a:pt x="65" y="28"/>
                    </a:cubicBezTo>
                    <a:cubicBezTo>
                      <a:pt x="65" y="30"/>
                      <a:pt x="65" y="30"/>
                      <a:pt x="65" y="30"/>
                    </a:cubicBezTo>
                    <a:cubicBezTo>
                      <a:pt x="65" y="29"/>
                      <a:pt x="65" y="29"/>
                      <a:pt x="65" y="29"/>
                    </a:cubicBezTo>
                    <a:cubicBezTo>
                      <a:pt x="64" y="28"/>
                      <a:pt x="64" y="28"/>
                      <a:pt x="64" y="28"/>
                    </a:cubicBezTo>
                    <a:cubicBezTo>
                      <a:pt x="63" y="27"/>
                      <a:pt x="64" y="29"/>
                      <a:pt x="65" y="30"/>
                    </a:cubicBezTo>
                    <a:cubicBezTo>
                      <a:pt x="65" y="31"/>
                      <a:pt x="64" y="30"/>
                      <a:pt x="64" y="29"/>
                    </a:cubicBezTo>
                    <a:cubicBezTo>
                      <a:pt x="63" y="29"/>
                      <a:pt x="64" y="30"/>
                      <a:pt x="64" y="29"/>
                    </a:cubicBezTo>
                    <a:cubicBezTo>
                      <a:pt x="63" y="28"/>
                      <a:pt x="63" y="29"/>
                      <a:pt x="63" y="28"/>
                    </a:cubicBezTo>
                    <a:cubicBezTo>
                      <a:pt x="63" y="28"/>
                      <a:pt x="64" y="30"/>
                      <a:pt x="63" y="30"/>
                    </a:cubicBezTo>
                    <a:cubicBezTo>
                      <a:pt x="63" y="30"/>
                      <a:pt x="63" y="31"/>
                      <a:pt x="62" y="29"/>
                    </a:cubicBezTo>
                    <a:cubicBezTo>
                      <a:pt x="62" y="30"/>
                      <a:pt x="62" y="30"/>
                      <a:pt x="62" y="31"/>
                    </a:cubicBezTo>
                    <a:cubicBezTo>
                      <a:pt x="63" y="31"/>
                      <a:pt x="63" y="31"/>
                      <a:pt x="64" y="32"/>
                    </a:cubicBezTo>
                    <a:cubicBezTo>
                      <a:pt x="64" y="32"/>
                      <a:pt x="64" y="33"/>
                      <a:pt x="63" y="32"/>
                    </a:cubicBezTo>
                    <a:cubicBezTo>
                      <a:pt x="63" y="32"/>
                      <a:pt x="63" y="32"/>
                      <a:pt x="63" y="32"/>
                    </a:cubicBezTo>
                    <a:cubicBezTo>
                      <a:pt x="63" y="32"/>
                      <a:pt x="63" y="32"/>
                      <a:pt x="64" y="33"/>
                    </a:cubicBezTo>
                    <a:cubicBezTo>
                      <a:pt x="62" y="32"/>
                      <a:pt x="62" y="32"/>
                      <a:pt x="62" y="32"/>
                    </a:cubicBezTo>
                    <a:cubicBezTo>
                      <a:pt x="63" y="33"/>
                      <a:pt x="62" y="33"/>
                      <a:pt x="62" y="33"/>
                    </a:cubicBezTo>
                    <a:cubicBezTo>
                      <a:pt x="61" y="32"/>
                      <a:pt x="60" y="30"/>
                      <a:pt x="60" y="30"/>
                    </a:cubicBezTo>
                    <a:cubicBezTo>
                      <a:pt x="60" y="32"/>
                      <a:pt x="60" y="32"/>
                      <a:pt x="60" y="32"/>
                    </a:cubicBezTo>
                    <a:cubicBezTo>
                      <a:pt x="60" y="32"/>
                      <a:pt x="60" y="32"/>
                      <a:pt x="59" y="31"/>
                    </a:cubicBezTo>
                    <a:cubicBezTo>
                      <a:pt x="58" y="31"/>
                      <a:pt x="61" y="36"/>
                      <a:pt x="60" y="35"/>
                    </a:cubicBezTo>
                    <a:cubicBezTo>
                      <a:pt x="59" y="33"/>
                      <a:pt x="59" y="33"/>
                      <a:pt x="58" y="33"/>
                    </a:cubicBezTo>
                    <a:cubicBezTo>
                      <a:pt x="58" y="34"/>
                      <a:pt x="58" y="34"/>
                      <a:pt x="58" y="34"/>
                    </a:cubicBezTo>
                    <a:cubicBezTo>
                      <a:pt x="59" y="35"/>
                      <a:pt x="58" y="33"/>
                      <a:pt x="59" y="34"/>
                    </a:cubicBezTo>
                    <a:cubicBezTo>
                      <a:pt x="60" y="34"/>
                      <a:pt x="59" y="34"/>
                      <a:pt x="59" y="35"/>
                    </a:cubicBezTo>
                    <a:cubicBezTo>
                      <a:pt x="56" y="32"/>
                      <a:pt x="57" y="35"/>
                      <a:pt x="55" y="34"/>
                    </a:cubicBezTo>
                    <a:cubicBezTo>
                      <a:pt x="56" y="36"/>
                      <a:pt x="55" y="35"/>
                      <a:pt x="55" y="36"/>
                    </a:cubicBezTo>
                    <a:cubicBezTo>
                      <a:pt x="54" y="34"/>
                      <a:pt x="55" y="37"/>
                      <a:pt x="54" y="36"/>
                    </a:cubicBezTo>
                    <a:cubicBezTo>
                      <a:pt x="55" y="38"/>
                      <a:pt x="55" y="38"/>
                      <a:pt x="55" y="38"/>
                    </a:cubicBezTo>
                    <a:cubicBezTo>
                      <a:pt x="54" y="37"/>
                      <a:pt x="57" y="41"/>
                      <a:pt x="55" y="39"/>
                    </a:cubicBezTo>
                    <a:cubicBezTo>
                      <a:pt x="54" y="39"/>
                      <a:pt x="54" y="38"/>
                      <a:pt x="53" y="37"/>
                    </a:cubicBezTo>
                    <a:cubicBezTo>
                      <a:pt x="51" y="35"/>
                      <a:pt x="54" y="40"/>
                      <a:pt x="52" y="38"/>
                    </a:cubicBezTo>
                    <a:cubicBezTo>
                      <a:pt x="52" y="38"/>
                      <a:pt x="53" y="40"/>
                      <a:pt x="54" y="41"/>
                    </a:cubicBezTo>
                    <a:cubicBezTo>
                      <a:pt x="53" y="40"/>
                      <a:pt x="51" y="39"/>
                      <a:pt x="51" y="39"/>
                    </a:cubicBezTo>
                    <a:cubicBezTo>
                      <a:pt x="51" y="40"/>
                      <a:pt x="51" y="40"/>
                      <a:pt x="51" y="40"/>
                    </a:cubicBezTo>
                    <a:cubicBezTo>
                      <a:pt x="50" y="39"/>
                      <a:pt x="50" y="39"/>
                      <a:pt x="50" y="39"/>
                    </a:cubicBezTo>
                    <a:cubicBezTo>
                      <a:pt x="49" y="39"/>
                      <a:pt x="50" y="40"/>
                      <a:pt x="50" y="41"/>
                    </a:cubicBezTo>
                    <a:cubicBezTo>
                      <a:pt x="49" y="39"/>
                      <a:pt x="48" y="41"/>
                      <a:pt x="47" y="40"/>
                    </a:cubicBezTo>
                    <a:cubicBezTo>
                      <a:pt x="49" y="42"/>
                      <a:pt x="46" y="40"/>
                      <a:pt x="48" y="43"/>
                    </a:cubicBezTo>
                    <a:cubicBezTo>
                      <a:pt x="47" y="42"/>
                      <a:pt x="47" y="42"/>
                      <a:pt x="47" y="42"/>
                    </a:cubicBezTo>
                    <a:cubicBezTo>
                      <a:pt x="48" y="43"/>
                      <a:pt x="49" y="44"/>
                      <a:pt x="49" y="45"/>
                    </a:cubicBezTo>
                    <a:cubicBezTo>
                      <a:pt x="47" y="43"/>
                      <a:pt x="47" y="43"/>
                      <a:pt x="47" y="43"/>
                    </a:cubicBezTo>
                    <a:cubicBezTo>
                      <a:pt x="46" y="41"/>
                      <a:pt x="47" y="43"/>
                      <a:pt x="46" y="42"/>
                    </a:cubicBezTo>
                    <a:cubicBezTo>
                      <a:pt x="47" y="43"/>
                      <a:pt x="45" y="42"/>
                      <a:pt x="46" y="44"/>
                    </a:cubicBezTo>
                    <a:cubicBezTo>
                      <a:pt x="47" y="44"/>
                      <a:pt x="47" y="44"/>
                      <a:pt x="47" y="44"/>
                    </a:cubicBezTo>
                    <a:cubicBezTo>
                      <a:pt x="47" y="45"/>
                      <a:pt x="47" y="45"/>
                      <a:pt x="47" y="46"/>
                    </a:cubicBezTo>
                    <a:cubicBezTo>
                      <a:pt x="47" y="46"/>
                      <a:pt x="45" y="44"/>
                      <a:pt x="45" y="44"/>
                    </a:cubicBezTo>
                    <a:cubicBezTo>
                      <a:pt x="45" y="44"/>
                      <a:pt x="45" y="44"/>
                      <a:pt x="45" y="45"/>
                    </a:cubicBezTo>
                    <a:cubicBezTo>
                      <a:pt x="45" y="45"/>
                      <a:pt x="45" y="45"/>
                      <a:pt x="45" y="45"/>
                    </a:cubicBezTo>
                    <a:cubicBezTo>
                      <a:pt x="45" y="45"/>
                      <a:pt x="45" y="45"/>
                      <a:pt x="45" y="45"/>
                    </a:cubicBezTo>
                    <a:cubicBezTo>
                      <a:pt x="45" y="45"/>
                      <a:pt x="45" y="45"/>
                      <a:pt x="45" y="45"/>
                    </a:cubicBezTo>
                    <a:cubicBezTo>
                      <a:pt x="45" y="45"/>
                      <a:pt x="45" y="45"/>
                      <a:pt x="45" y="45"/>
                    </a:cubicBezTo>
                    <a:cubicBezTo>
                      <a:pt x="45" y="45"/>
                      <a:pt x="45" y="45"/>
                      <a:pt x="45" y="45"/>
                    </a:cubicBezTo>
                    <a:cubicBezTo>
                      <a:pt x="45" y="45"/>
                      <a:pt x="44" y="45"/>
                      <a:pt x="44" y="45"/>
                    </a:cubicBezTo>
                    <a:cubicBezTo>
                      <a:pt x="44" y="45"/>
                      <a:pt x="44" y="45"/>
                      <a:pt x="44" y="45"/>
                    </a:cubicBezTo>
                    <a:cubicBezTo>
                      <a:pt x="44" y="45"/>
                      <a:pt x="44" y="45"/>
                      <a:pt x="44" y="45"/>
                    </a:cubicBezTo>
                    <a:cubicBezTo>
                      <a:pt x="43" y="44"/>
                      <a:pt x="43" y="44"/>
                      <a:pt x="43" y="44"/>
                    </a:cubicBezTo>
                    <a:cubicBezTo>
                      <a:pt x="43" y="44"/>
                      <a:pt x="43" y="45"/>
                      <a:pt x="44" y="46"/>
                    </a:cubicBezTo>
                    <a:cubicBezTo>
                      <a:pt x="42" y="46"/>
                      <a:pt x="42" y="48"/>
                      <a:pt x="42" y="49"/>
                    </a:cubicBezTo>
                    <a:cubicBezTo>
                      <a:pt x="42" y="49"/>
                      <a:pt x="41" y="48"/>
                      <a:pt x="42" y="48"/>
                    </a:cubicBezTo>
                    <a:cubicBezTo>
                      <a:pt x="42" y="49"/>
                      <a:pt x="42" y="50"/>
                      <a:pt x="42" y="49"/>
                    </a:cubicBezTo>
                    <a:cubicBezTo>
                      <a:pt x="42" y="50"/>
                      <a:pt x="41" y="48"/>
                      <a:pt x="40" y="49"/>
                    </a:cubicBezTo>
                    <a:cubicBezTo>
                      <a:pt x="40" y="48"/>
                      <a:pt x="41" y="50"/>
                      <a:pt x="41" y="50"/>
                    </a:cubicBezTo>
                    <a:cubicBezTo>
                      <a:pt x="39" y="48"/>
                      <a:pt x="41" y="52"/>
                      <a:pt x="39" y="51"/>
                    </a:cubicBezTo>
                    <a:cubicBezTo>
                      <a:pt x="40" y="52"/>
                      <a:pt x="39" y="51"/>
                      <a:pt x="39" y="50"/>
                    </a:cubicBezTo>
                    <a:cubicBezTo>
                      <a:pt x="39" y="51"/>
                      <a:pt x="38" y="52"/>
                      <a:pt x="39" y="54"/>
                    </a:cubicBezTo>
                    <a:cubicBezTo>
                      <a:pt x="38" y="53"/>
                      <a:pt x="38" y="53"/>
                      <a:pt x="38" y="53"/>
                    </a:cubicBezTo>
                    <a:cubicBezTo>
                      <a:pt x="38" y="53"/>
                      <a:pt x="38" y="53"/>
                      <a:pt x="38" y="54"/>
                    </a:cubicBezTo>
                    <a:cubicBezTo>
                      <a:pt x="39" y="55"/>
                      <a:pt x="40" y="56"/>
                      <a:pt x="39" y="56"/>
                    </a:cubicBezTo>
                    <a:cubicBezTo>
                      <a:pt x="39" y="56"/>
                      <a:pt x="39" y="56"/>
                      <a:pt x="39" y="56"/>
                    </a:cubicBezTo>
                    <a:cubicBezTo>
                      <a:pt x="39" y="56"/>
                      <a:pt x="39" y="57"/>
                      <a:pt x="39" y="57"/>
                    </a:cubicBezTo>
                    <a:cubicBezTo>
                      <a:pt x="38" y="57"/>
                      <a:pt x="39" y="57"/>
                      <a:pt x="38" y="56"/>
                    </a:cubicBezTo>
                    <a:cubicBezTo>
                      <a:pt x="36" y="54"/>
                      <a:pt x="36" y="56"/>
                      <a:pt x="36" y="56"/>
                    </a:cubicBezTo>
                    <a:cubicBezTo>
                      <a:pt x="37" y="57"/>
                      <a:pt x="37" y="57"/>
                      <a:pt x="37" y="57"/>
                    </a:cubicBezTo>
                    <a:cubicBezTo>
                      <a:pt x="37" y="58"/>
                      <a:pt x="36" y="56"/>
                      <a:pt x="36" y="56"/>
                    </a:cubicBezTo>
                    <a:cubicBezTo>
                      <a:pt x="38" y="61"/>
                      <a:pt x="38" y="61"/>
                      <a:pt x="38" y="61"/>
                    </a:cubicBezTo>
                    <a:cubicBezTo>
                      <a:pt x="38" y="60"/>
                      <a:pt x="37" y="59"/>
                      <a:pt x="36" y="58"/>
                    </a:cubicBezTo>
                    <a:cubicBezTo>
                      <a:pt x="36" y="59"/>
                      <a:pt x="37" y="61"/>
                      <a:pt x="38" y="63"/>
                    </a:cubicBezTo>
                    <a:cubicBezTo>
                      <a:pt x="38" y="63"/>
                      <a:pt x="38" y="64"/>
                      <a:pt x="38" y="64"/>
                    </a:cubicBezTo>
                    <a:cubicBezTo>
                      <a:pt x="37" y="63"/>
                      <a:pt x="38" y="64"/>
                      <a:pt x="37" y="63"/>
                    </a:cubicBezTo>
                    <a:cubicBezTo>
                      <a:pt x="36" y="63"/>
                      <a:pt x="36" y="63"/>
                      <a:pt x="36" y="63"/>
                    </a:cubicBezTo>
                    <a:cubicBezTo>
                      <a:pt x="36" y="62"/>
                      <a:pt x="34" y="61"/>
                      <a:pt x="34" y="60"/>
                    </a:cubicBezTo>
                    <a:cubicBezTo>
                      <a:pt x="34" y="61"/>
                      <a:pt x="33" y="61"/>
                      <a:pt x="32" y="61"/>
                    </a:cubicBezTo>
                    <a:cubicBezTo>
                      <a:pt x="34" y="63"/>
                      <a:pt x="32" y="63"/>
                      <a:pt x="34" y="65"/>
                    </a:cubicBezTo>
                    <a:cubicBezTo>
                      <a:pt x="34" y="65"/>
                      <a:pt x="32" y="63"/>
                      <a:pt x="32" y="63"/>
                    </a:cubicBezTo>
                    <a:cubicBezTo>
                      <a:pt x="32" y="64"/>
                      <a:pt x="31" y="64"/>
                      <a:pt x="31" y="65"/>
                    </a:cubicBezTo>
                    <a:cubicBezTo>
                      <a:pt x="30" y="65"/>
                      <a:pt x="30" y="65"/>
                      <a:pt x="30" y="65"/>
                    </a:cubicBezTo>
                    <a:cubicBezTo>
                      <a:pt x="30" y="66"/>
                      <a:pt x="29" y="66"/>
                      <a:pt x="30" y="68"/>
                    </a:cubicBezTo>
                    <a:cubicBezTo>
                      <a:pt x="30" y="67"/>
                      <a:pt x="30" y="67"/>
                      <a:pt x="30" y="67"/>
                    </a:cubicBezTo>
                    <a:cubicBezTo>
                      <a:pt x="28" y="67"/>
                      <a:pt x="32" y="69"/>
                      <a:pt x="30" y="69"/>
                    </a:cubicBezTo>
                    <a:cubicBezTo>
                      <a:pt x="29" y="68"/>
                      <a:pt x="29" y="68"/>
                      <a:pt x="29" y="68"/>
                    </a:cubicBezTo>
                    <a:cubicBezTo>
                      <a:pt x="30" y="69"/>
                      <a:pt x="28" y="68"/>
                      <a:pt x="29" y="70"/>
                    </a:cubicBezTo>
                    <a:cubicBezTo>
                      <a:pt x="28" y="68"/>
                      <a:pt x="28" y="68"/>
                      <a:pt x="28" y="68"/>
                    </a:cubicBezTo>
                    <a:cubicBezTo>
                      <a:pt x="28" y="69"/>
                      <a:pt x="28" y="69"/>
                      <a:pt x="28" y="71"/>
                    </a:cubicBezTo>
                    <a:cubicBezTo>
                      <a:pt x="27" y="69"/>
                      <a:pt x="27" y="69"/>
                      <a:pt x="27" y="69"/>
                    </a:cubicBezTo>
                    <a:cubicBezTo>
                      <a:pt x="26" y="69"/>
                      <a:pt x="28" y="71"/>
                      <a:pt x="27" y="71"/>
                    </a:cubicBezTo>
                    <a:cubicBezTo>
                      <a:pt x="27" y="71"/>
                      <a:pt x="26" y="71"/>
                      <a:pt x="26" y="70"/>
                    </a:cubicBezTo>
                    <a:cubicBezTo>
                      <a:pt x="27" y="71"/>
                      <a:pt x="26" y="72"/>
                      <a:pt x="27" y="72"/>
                    </a:cubicBezTo>
                    <a:cubicBezTo>
                      <a:pt x="25" y="71"/>
                      <a:pt x="25" y="71"/>
                      <a:pt x="25" y="71"/>
                    </a:cubicBezTo>
                    <a:cubicBezTo>
                      <a:pt x="23" y="73"/>
                      <a:pt x="21" y="75"/>
                      <a:pt x="21" y="78"/>
                    </a:cubicBezTo>
                    <a:cubicBezTo>
                      <a:pt x="19" y="77"/>
                      <a:pt x="20" y="77"/>
                      <a:pt x="19" y="76"/>
                    </a:cubicBezTo>
                    <a:cubicBezTo>
                      <a:pt x="20" y="77"/>
                      <a:pt x="19" y="77"/>
                      <a:pt x="19" y="78"/>
                    </a:cubicBezTo>
                    <a:cubicBezTo>
                      <a:pt x="19" y="77"/>
                      <a:pt x="19" y="77"/>
                      <a:pt x="19" y="77"/>
                    </a:cubicBezTo>
                    <a:cubicBezTo>
                      <a:pt x="19" y="78"/>
                      <a:pt x="18" y="77"/>
                      <a:pt x="18" y="78"/>
                    </a:cubicBezTo>
                    <a:cubicBezTo>
                      <a:pt x="18" y="78"/>
                      <a:pt x="18" y="78"/>
                      <a:pt x="18" y="78"/>
                    </a:cubicBezTo>
                    <a:cubicBezTo>
                      <a:pt x="19" y="80"/>
                      <a:pt x="16" y="77"/>
                      <a:pt x="18" y="79"/>
                    </a:cubicBezTo>
                    <a:cubicBezTo>
                      <a:pt x="16" y="78"/>
                      <a:pt x="16" y="78"/>
                      <a:pt x="16" y="78"/>
                    </a:cubicBezTo>
                    <a:cubicBezTo>
                      <a:pt x="18" y="80"/>
                      <a:pt x="15" y="78"/>
                      <a:pt x="17" y="80"/>
                    </a:cubicBezTo>
                    <a:cubicBezTo>
                      <a:pt x="16" y="80"/>
                      <a:pt x="16" y="80"/>
                      <a:pt x="16" y="80"/>
                    </a:cubicBezTo>
                    <a:cubicBezTo>
                      <a:pt x="15" y="79"/>
                      <a:pt x="18" y="82"/>
                      <a:pt x="16" y="81"/>
                    </a:cubicBezTo>
                    <a:cubicBezTo>
                      <a:pt x="16" y="82"/>
                      <a:pt x="16" y="83"/>
                      <a:pt x="17" y="84"/>
                    </a:cubicBezTo>
                    <a:cubicBezTo>
                      <a:pt x="15" y="82"/>
                      <a:pt x="15" y="82"/>
                      <a:pt x="15" y="82"/>
                    </a:cubicBezTo>
                    <a:cubicBezTo>
                      <a:pt x="15" y="85"/>
                      <a:pt x="13" y="86"/>
                      <a:pt x="14" y="89"/>
                    </a:cubicBezTo>
                    <a:cubicBezTo>
                      <a:pt x="13" y="88"/>
                      <a:pt x="13" y="88"/>
                      <a:pt x="13" y="88"/>
                    </a:cubicBezTo>
                    <a:cubicBezTo>
                      <a:pt x="14" y="90"/>
                      <a:pt x="10" y="89"/>
                      <a:pt x="13" y="92"/>
                    </a:cubicBezTo>
                    <a:cubicBezTo>
                      <a:pt x="14" y="93"/>
                      <a:pt x="14" y="93"/>
                      <a:pt x="14" y="93"/>
                    </a:cubicBezTo>
                    <a:cubicBezTo>
                      <a:pt x="12" y="92"/>
                      <a:pt x="12" y="92"/>
                      <a:pt x="12" y="92"/>
                    </a:cubicBezTo>
                    <a:cubicBezTo>
                      <a:pt x="13" y="93"/>
                      <a:pt x="11" y="93"/>
                      <a:pt x="13" y="94"/>
                    </a:cubicBezTo>
                    <a:cubicBezTo>
                      <a:pt x="12" y="94"/>
                      <a:pt x="12" y="93"/>
                      <a:pt x="12" y="93"/>
                    </a:cubicBezTo>
                    <a:cubicBezTo>
                      <a:pt x="11" y="93"/>
                      <a:pt x="13" y="95"/>
                      <a:pt x="12" y="95"/>
                    </a:cubicBezTo>
                    <a:cubicBezTo>
                      <a:pt x="11" y="95"/>
                      <a:pt x="11" y="95"/>
                      <a:pt x="11" y="95"/>
                    </a:cubicBezTo>
                    <a:cubicBezTo>
                      <a:pt x="8" y="95"/>
                      <a:pt x="4" y="96"/>
                      <a:pt x="6" y="100"/>
                    </a:cubicBezTo>
                    <a:cubicBezTo>
                      <a:pt x="6" y="101"/>
                      <a:pt x="4" y="99"/>
                      <a:pt x="4" y="99"/>
                    </a:cubicBezTo>
                    <a:cubicBezTo>
                      <a:pt x="6" y="103"/>
                      <a:pt x="0" y="102"/>
                      <a:pt x="3" y="107"/>
                    </a:cubicBezTo>
                    <a:cubicBezTo>
                      <a:pt x="4" y="109"/>
                      <a:pt x="9" y="112"/>
                      <a:pt x="9" y="11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0" name="Google Shape;360;p32"/>
              <p:cNvSpPr/>
              <p:nvPr/>
            </p:nvSpPr>
            <p:spPr>
              <a:xfrm>
                <a:off x="4499" y="1925"/>
                <a:ext cx="3" cy="4"/>
              </a:xfrm>
              <a:custGeom>
                <a:rect b="b" l="l" r="r" t="t"/>
                <a:pathLst>
                  <a:path extrusionOk="0" h="2" w="1">
                    <a:moveTo>
                      <a:pt x="0" y="0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1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1" name="Google Shape;361;p32"/>
              <p:cNvSpPr/>
              <p:nvPr/>
            </p:nvSpPr>
            <p:spPr>
              <a:xfrm>
                <a:off x="3914" y="1322"/>
                <a:ext cx="2" cy="0"/>
              </a:xfrm>
              <a:custGeom>
                <a:rect b="b" l="l" r="r" t="t"/>
                <a:pathLst>
                  <a:path extrusionOk="0" h="120000" w="2">
                    <a:moveTo>
                      <a:pt x="2" y="0"/>
                    </a:moveTo>
                    <a:lnTo>
                      <a:pt x="2" y="0"/>
                    </a:lnTo>
                    <a:lnTo>
                      <a:pt x="0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2" name="Google Shape;362;p32"/>
              <p:cNvSpPr/>
              <p:nvPr/>
            </p:nvSpPr>
            <p:spPr>
              <a:xfrm>
                <a:off x="3122" y="2198"/>
                <a:ext cx="2" cy="4"/>
              </a:xfrm>
              <a:custGeom>
                <a:rect b="b" l="l" r="r" t="t"/>
                <a:pathLst>
                  <a:path extrusionOk="0" h="4" w="2">
                    <a:moveTo>
                      <a:pt x="0" y="0"/>
                    </a:moveTo>
                    <a:lnTo>
                      <a:pt x="0" y="0"/>
                    </a:lnTo>
                    <a:lnTo>
                      <a:pt x="2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3" name="Google Shape;363;p32"/>
              <p:cNvSpPr/>
              <p:nvPr/>
            </p:nvSpPr>
            <p:spPr>
              <a:xfrm>
                <a:off x="3126" y="2183"/>
                <a:ext cx="3" cy="3"/>
              </a:xfrm>
              <a:custGeom>
                <a:rect b="b" l="l" r="r" t="t"/>
                <a:pathLst>
                  <a:path extrusionOk="0" h="1" w="1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1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4" name="Google Shape;364;p32"/>
              <p:cNvSpPr/>
              <p:nvPr/>
            </p:nvSpPr>
            <p:spPr>
              <a:xfrm>
                <a:off x="3540" y="1543"/>
                <a:ext cx="2" cy="2"/>
              </a:xfrm>
              <a:custGeom>
                <a:rect b="b" l="l" r="r" t="t"/>
                <a:pathLst>
                  <a:path extrusionOk="0" h="1" w="1">
                    <a:moveTo>
                      <a:pt x="0" y="1"/>
                    </a:moveTo>
                    <a:cubicBezTo>
                      <a:pt x="1" y="0"/>
                      <a:pt x="0" y="0"/>
                      <a:pt x="1" y="0"/>
                    </a:cubicBezTo>
                    <a:cubicBezTo>
                      <a:pt x="0" y="0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5" name="Google Shape;365;p32"/>
              <p:cNvSpPr/>
              <p:nvPr/>
            </p:nvSpPr>
            <p:spPr>
              <a:xfrm>
                <a:off x="3156" y="2217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6" name="Google Shape;366;p32"/>
              <p:cNvSpPr/>
              <p:nvPr/>
            </p:nvSpPr>
            <p:spPr>
              <a:xfrm>
                <a:off x="3129" y="2183"/>
                <a:ext cx="0" cy="3"/>
              </a:xfrm>
              <a:custGeom>
                <a:rect b="b" l="l" r="r" t="t"/>
                <a:pathLst>
                  <a:path extrusionOk="0" h="1" w="120000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7" name="Google Shape;367;p32"/>
              <p:cNvSpPr/>
              <p:nvPr/>
            </p:nvSpPr>
            <p:spPr>
              <a:xfrm>
                <a:off x="3129" y="2192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8" name="Google Shape;368;p32"/>
              <p:cNvSpPr/>
              <p:nvPr/>
            </p:nvSpPr>
            <p:spPr>
              <a:xfrm>
                <a:off x="3129" y="2192"/>
                <a:ext cx="0" cy="2"/>
              </a:xfrm>
              <a:custGeom>
                <a:rect b="b" l="l" r="r" t="t"/>
                <a:pathLst>
                  <a:path extrusionOk="0" h="1" w="120000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9" name="Google Shape;369;p32"/>
              <p:cNvSpPr/>
              <p:nvPr/>
            </p:nvSpPr>
            <p:spPr>
              <a:xfrm>
                <a:off x="3205" y="2162"/>
                <a:ext cx="2" cy="9"/>
              </a:xfrm>
              <a:custGeom>
                <a:rect b="b" l="l" r="r" t="t"/>
                <a:pathLst>
                  <a:path extrusionOk="0" h="4" w="1">
                    <a:moveTo>
                      <a:pt x="1" y="2"/>
                    </a:moveTo>
                    <a:cubicBezTo>
                      <a:pt x="1" y="1"/>
                      <a:pt x="1" y="0"/>
                      <a:pt x="1" y="0"/>
                    </a:cubicBezTo>
                    <a:cubicBezTo>
                      <a:pt x="1" y="1"/>
                      <a:pt x="0" y="3"/>
                      <a:pt x="1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4"/>
                      <a:pt x="1" y="3"/>
                      <a:pt x="1" y="3"/>
                    </a:cubicBezTo>
                    <a:cubicBezTo>
                      <a:pt x="1" y="3"/>
                      <a:pt x="1" y="1"/>
                      <a:pt x="1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0" name="Google Shape;370;p32"/>
              <p:cNvSpPr/>
              <p:nvPr/>
            </p:nvSpPr>
            <p:spPr>
              <a:xfrm>
                <a:off x="3207" y="2166"/>
                <a:ext cx="0" cy="3"/>
              </a:xfrm>
              <a:custGeom>
                <a:rect b="b" l="l" r="r" t="t"/>
                <a:pathLst>
                  <a:path extrusionOk="0" h="1" w="120000">
                    <a:moveTo>
                      <a:pt x="0" y="1"/>
                    </a:move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1" name="Google Shape;371;p32"/>
              <p:cNvSpPr/>
              <p:nvPr/>
            </p:nvSpPr>
            <p:spPr>
              <a:xfrm>
                <a:off x="3207" y="2169"/>
                <a:ext cx="0" cy="4"/>
              </a:xfrm>
              <a:custGeom>
                <a:rect b="b" l="l" r="r" t="t"/>
                <a:pathLst>
                  <a:path extrusionOk="0" h="2" w="120000">
                    <a:moveTo>
                      <a:pt x="0" y="2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2" name="Google Shape;372;p32"/>
              <p:cNvSpPr/>
              <p:nvPr/>
            </p:nvSpPr>
            <p:spPr>
              <a:xfrm>
                <a:off x="3194" y="2156"/>
                <a:ext cx="0" cy="6"/>
              </a:xfrm>
              <a:custGeom>
                <a:rect b="b" l="l" r="r" t="t"/>
                <a:pathLst>
                  <a:path extrusionOk="0" h="3" w="120000">
                    <a:moveTo>
                      <a:pt x="0" y="2"/>
                    </a:moveTo>
                    <a:cubicBezTo>
                      <a:pt x="0" y="0"/>
                      <a:pt x="0" y="2"/>
                      <a:pt x="0" y="2"/>
                    </a:cubicBezTo>
                    <a:cubicBezTo>
                      <a:pt x="0" y="3"/>
                      <a:pt x="0" y="2"/>
                      <a:pt x="0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3" name="Google Shape;373;p32"/>
              <p:cNvSpPr/>
              <p:nvPr/>
            </p:nvSpPr>
            <p:spPr>
              <a:xfrm>
                <a:off x="3209" y="2196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4" name="Google Shape;374;p32"/>
              <p:cNvSpPr/>
              <p:nvPr/>
            </p:nvSpPr>
            <p:spPr>
              <a:xfrm>
                <a:off x="3472" y="2073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5" name="Google Shape;375;p32"/>
              <p:cNvSpPr/>
              <p:nvPr/>
            </p:nvSpPr>
            <p:spPr>
              <a:xfrm>
                <a:off x="3201" y="2158"/>
                <a:ext cx="0" cy="2"/>
              </a:xfrm>
              <a:custGeom>
                <a:rect b="b" l="l" r="r" t="t"/>
                <a:pathLst>
                  <a:path extrusionOk="0" h="1" w="120000">
                    <a:moveTo>
                      <a:pt x="0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6" name="Google Shape;376;p32"/>
              <p:cNvSpPr/>
              <p:nvPr/>
            </p:nvSpPr>
            <p:spPr>
              <a:xfrm>
                <a:off x="3211" y="2194"/>
                <a:ext cx="2" cy="4"/>
              </a:xfrm>
              <a:custGeom>
                <a:rect b="b" l="l" r="r" t="t"/>
                <a:pathLst>
                  <a:path extrusionOk="0" h="2" w="1">
                    <a:moveTo>
                      <a:pt x="1" y="1"/>
                    </a:moveTo>
                    <a:cubicBezTo>
                      <a:pt x="1" y="0"/>
                      <a:pt x="1" y="1"/>
                      <a:pt x="0" y="2"/>
                    </a:cubicBezTo>
                    <a:cubicBezTo>
                      <a:pt x="0" y="2"/>
                      <a:pt x="0" y="2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7" name="Google Shape;377;p32"/>
              <p:cNvSpPr/>
              <p:nvPr/>
            </p:nvSpPr>
            <p:spPr>
              <a:xfrm>
                <a:off x="3317" y="2561"/>
                <a:ext cx="0" cy="2"/>
              </a:xfrm>
              <a:custGeom>
                <a:rect b="b" l="l" r="r" t="t"/>
                <a:pathLst>
                  <a:path extrusionOk="0" h="1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8" name="Google Shape;378;p32"/>
              <p:cNvSpPr/>
              <p:nvPr/>
            </p:nvSpPr>
            <p:spPr>
              <a:xfrm>
                <a:off x="3345" y="2535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9" name="Google Shape;379;p32"/>
              <p:cNvSpPr/>
              <p:nvPr/>
            </p:nvSpPr>
            <p:spPr>
              <a:xfrm>
                <a:off x="3211" y="2192"/>
                <a:ext cx="2" cy="6"/>
              </a:xfrm>
              <a:custGeom>
                <a:rect b="b" l="l" r="r" t="t"/>
                <a:pathLst>
                  <a:path extrusionOk="0" h="3" w="1">
                    <a:moveTo>
                      <a:pt x="0" y="3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0" y="2"/>
                      <a:pt x="0" y="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0" name="Google Shape;380;p32"/>
              <p:cNvSpPr/>
              <p:nvPr/>
            </p:nvSpPr>
            <p:spPr>
              <a:xfrm>
                <a:off x="3266" y="2548"/>
                <a:ext cx="3" cy="2"/>
              </a:xfrm>
              <a:custGeom>
                <a:rect b="b" l="l" r="r" t="t"/>
                <a:pathLst>
                  <a:path extrusionOk="0" h="1" w="1">
                    <a:moveTo>
                      <a:pt x="0" y="0"/>
                    </a:moveTo>
                    <a:cubicBezTo>
                      <a:pt x="0" y="0"/>
                      <a:pt x="1" y="1"/>
                      <a:pt x="1" y="1"/>
                    </a:cubicBezTo>
                    <a:cubicBezTo>
                      <a:pt x="1" y="1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1" name="Google Shape;381;p32"/>
              <p:cNvSpPr/>
              <p:nvPr/>
            </p:nvSpPr>
            <p:spPr>
              <a:xfrm>
                <a:off x="3271" y="2548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2" name="Google Shape;382;p32"/>
              <p:cNvSpPr/>
              <p:nvPr/>
            </p:nvSpPr>
            <p:spPr>
              <a:xfrm>
                <a:off x="3273" y="2557"/>
                <a:ext cx="0" cy="2"/>
              </a:xfrm>
              <a:custGeom>
                <a:rect b="b" l="l" r="r" t="t"/>
                <a:pathLst>
                  <a:path extrusionOk="0" h="1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3" name="Google Shape;383;p32"/>
              <p:cNvSpPr/>
              <p:nvPr/>
            </p:nvSpPr>
            <p:spPr>
              <a:xfrm>
                <a:off x="3271" y="2557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4" name="Google Shape;384;p32"/>
              <p:cNvSpPr/>
              <p:nvPr/>
            </p:nvSpPr>
            <p:spPr>
              <a:xfrm>
                <a:off x="4616" y="1880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5" name="Google Shape;385;p32"/>
              <p:cNvSpPr/>
              <p:nvPr/>
            </p:nvSpPr>
            <p:spPr>
              <a:xfrm>
                <a:off x="3175" y="2211"/>
                <a:ext cx="0" cy="2"/>
              </a:xfrm>
              <a:custGeom>
                <a:rect b="b" l="l" r="r" t="t"/>
                <a:pathLst>
                  <a:path extrusionOk="0" h="1" w="120000">
                    <a:moveTo>
                      <a:pt x="0" y="1"/>
                    </a:move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6" name="Google Shape;386;p32"/>
              <p:cNvSpPr/>
              <p:nvPr/>
            </p:nvSpPr>
            <p:spPr>
              <a:xfrm>
                <a:off x="3137" y="2183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7" name="Google Shape;387;p32"/>
              <p:cNvSpPr/>
              <p:nvPr/>
            </p:nvSpPr>
            <p:spPr>
              <a:xfrm>
                <a:off x="3203" y="2166"/>
                <a:ext cx="2" cy="5"/>
              </a:xfrm>
              <a:custGeom>
                <a:rect b="b" l="l" r="r" t="t"/>
                <a:pathLst>
                  <a:path extrusionOk="0" h="2" w="1">
                    <a:moveTo>
                      <a:pt x="1" y="0"/>
                    </a:moveTo>
                    <a:cubicBezTo>
                      <a:pt x="1" y="0"/>
                      <a:pt x="1" y="1"/>
                      <a:pt x="0" y="2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8" name="Google Shape;388;p32"/>
              <p:cNvSpPr/>
              <p:nvPr/>
            </p:nvSpPr>
            <p:spPr>
              <a:xfrm>
                <a:off x="4497" y="1929"/>
                <a:ext cx="2" cy="2"/>
              </a:xfrm>
              <a:custGeom>
                <a:rect b="b" l="l" r="r" t="t"/>
                <a:pathLst>
                  <a:path extrusionOk="0" h="1" w="1">
                    <a:moveTo>
                      <a:pt x="1" y="1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9" name="Google Shape;389;p32"/>
              <p:cNvSpPr/>
              <p:nvPr/>
            </p:nvSpPr>
            <p:spPr>
              <a:xfrm>
                <a:off x="3082" y="2156"/>
                <a:ext cx="131" cy="91"/>
              </a:xfrm>
              <a:custGeom>
                <a:rect b="b" l="l" r="r" t="t"/>
                <a:pathLst>
                  <a:path extrusionOk="0" h="43" w="62">
                    <a:moveTo>
                      <a:pt x="44" y="25"/>
                    </a:moveTo>
                    <a:cubicBezTo>
                      <a:pt x="44" y="25"/>
                      <a:pt x="44" y="26"/>
                      <a:pt x="44" y="26"/>
                    </a:cubicBezTo>
                    <a:cubicBezTo>
                      <a:pt x="44" y="26"/>
                      <a:pt x="44" y="26"/>
                      <a:pt x="45" y="27"/>
                    </a:cubicBezTo>
                    <a:cubicBezTo>
                      <a:pt x="45" y="26"/>
                      <a:pt x="45" y="25"/>
                      <a:pt x="45" y="25"/>
                    </a:cubicBezTo>
                    <a:cubicBezTo>
                      <a:pt x="46" y="27"/>
                      <a:pt x="46" y="25"/>
                      <a:pt x="46" y="26"/>
                    </a:cubicBezTo>
                    <a:cubicBezTo>
                      <a:pt x="46" y="24"/>
                      <a:pt x="46" y="22"/>
                      <a:pt x="46" y="23"/>
                    </a:cubicBezTo>
                    <a:cubicBezTo>
                      <a:pt x="46" y="26"/>
                      <a:pt x="46" y="26"/>
                      <a:pt x="46" y="26"/>
                    </a:cubicBezTo>
                    <a:cubicBezTo>
                      <a:pt x="47" y="24"/>
                      <a:pt x="48" y="27"/>
                      <a:pt x="48" y="23"/>
                    </a:cubicBezTo>
                    <a:cubicBezTo>
                      <a:pt x="48" y="25"/>
                      <a:pt x="48" y="25"/>
                      <a:pt x="48" y="25"/>
                    </a:cubicBezTo>
                    <a:cubicBezTo>
                      <a:pt x="49" y="23"/>
                      <a:pt x="50" y="25"/>
                      <a:pt x="50" y="22"/>
                    </a:cubicBezTo>
                    <a:cubicBezTo>
                      <a:pt x="50" y="23"/>
                      <a:pt x="51" y="23"/>
                      <a:pt x="51" y="23"/>
                    </a:cubicBezTo>
                    <a:cubicBezTo>
                      <a:pt x="51" y="22"/>
                      <a:pt x="51" y="22"/>
                      <a:pt x="51" y="20"/>
                    </a:cubicBezTo>
                    <a:cubicBezTo>
                      <a:pt x="51" y="20"/>
                      <a:pt x="52" y="21"/>
                      <a:pt x="52" y="21"/>
                    </a:cubicBezTo>
                    <a:cubicBezTo>
                      <a:pt x="52" y="22"/>
                      <a:pt x="52" y="24"/>
                      <a:pt x="52" y="22"/>
                    </a:cubicBezTo>
                    <a:cubicBezTo>
                      <a:pt x="52" y="23"/>
                      <a:pt x="52" y="23"/>
                      <a:pt x="52" y="23"/>
                    </a:cubicBezTo>
                    <a:cubicBezTo>
                      <a:pt x="53" y="22"/>
                      <a:pt x="53" y="20"/>
                      <a:pt x="53" y="21"/>
                    </a:cubicBezTo>
                    <a:cubicBezTo>
                      <a:pt x="54" y="20"/>
                      <a:pt x="54" y="20"/>
                      <a:pt x="54" y="18"/>
                    </a:cubicBezTo>
                    <a:cubicBezTo>
                      <a:pt x="54" y="18"/>
                      <a:pt x="54" y="20"/>
                      <a:pt x="54" y="19"/>
                    </a:cubicBezTo>
                    <a:cubicBezTo>
                      <a:pt x="54" y="21"/>
                      <a:pt x="54" y="21"/>
                      <a:pt x="54" y="21"/>
                    </a:cubicBezTo>
                    <a:cubicBezTo>
                      <a:pt x="54" y="21"/>
                      <a:pt x="55" y="20"/>
                      <a:pt x="56" y="19"/>
                    </a:cubicBezTo>
                    <a:cubicBezTo>
                      <a:pt x="56" y="22"/>
                      <a:pt x="56" y="19"/>
                      <a:pt x="57" y="21"/>
                    </a:cubicBezTo>
                    <a:cubicBezTo>
                      <a:pt x="57" y="19"/>
                      <a:pt x="57" y="21"/>
                      <a:pt x="58" y="18"/>
                    </a:cubicBezTo>
                    <a:cubicBezTo>
                      <a:pt x="57" y="20"/>
                      <a:pt x="57" y="20"/>
                      <a:pt x="57" y="20"/>
                    </a:cubicBezTo>
                    <a:cubicBezTo>
                      <a:pt x="58" y="20"/>
                      <a:pt x="58" y="20"/>
                      <a:pt x="58" y="21"/>
                    </a:cubicBezTo>
                    <a:cubicBezTo>
                      <a:pt x="58" y="21"/>
                      <a:pt x="59" y="19"/>
                      <a:pt x="59" y="18"/>
                    </a:cubicBezTo>
                    <a:cubicBezTo>
                      <a:pt x="59" y="20"/>
                      <a:pt x="59" y="20"/>
                      <a:pt x="59" y="20"/>
                    </a:cubicBezTo>
                    <a:cubicBezTo>
                      <a:pt x="59" y="19"/>
                      <a:pt x="60" y="17"/>
                      <a:pt x="60" y="15"/>
                    </a:cubicBezTo>
                    <a:cubicBezTo>
                      <a:pt x="60" y="16"/>
                      <a:pt x="60" y="15"/>
                      <a:pt x="60" y="16"/>
                    </a:cubicBezTo>
                    <a:cubicBezTo>
                      <a:pt x="60" y="17"/>
                      <a:pt x="59" y="19"/>
                      <a:pt x="59" y="20"/>
                    </a:cubicBezTo>
                    <a:cubicBezTo>
                      <a:pt x="59" y="21"/>
                      <a:pt x="60" y="18"/>
                      <a:pt x="60" y="20"/>
                    </a:cubicBezTo>
                    <a:cubicBezTo>
                      <a:pt x="60" y="20"/>
                      <a:pt x="60" y="20"/>
                      <a:pt x="60" y="18"/>
                    </a:cubicBezTo>
                    <a:cubicBezTo>
                      <a:pt x="60" y="20"/>
                      <a:pt x="60" y="20"/>
                      <a:pt x="60" y="20"/>
                    </a:cubicBezTo>
                    <a:cubicBezTo>
                      <a:pt x="60" y="20"/>
                      <a:pt x="60" y="20"/>
                      <a:pt x="60" y="19"/>
                    </a:cubicBezTo>
                    <a:cubicBezTo>
                      <a:pt x="60" y="19"/>
                      <a:pt x="60" y="19"/>
                      <a:pt x="60" y="19"/>
                    </a:cubicBezTo>
                    <a:cubicBezTo>
                      <a:pt x="61" y="17"/>
                      <a:pt x="61" y="17"/>
                      <a:pt x="62" y="15"/>
                    </a:cubicBezTo>
                    <a:cubicBezTo>
                      <a:pt x="61" y="16"/>
                      <a:pt x="61" y="16"/>
                      <a:pt x="61" y="16"/>
                    </a:cubicBezTo>
                    <a:cubicBezTo>
                      <a:pt x="62" y="15"/>
                      <a:pt x="62" y="14"/>
                      <a:pt x="62" y="16"/>
                    </a:cubicBezTo>
                    <a:cubicBezTo>
                      <a:pt x="61" y="17"/>
                      <a:pt x="61" y="18"/>
                      <a:pt x="61" y="19"/>
                    </a:cubicBezTo>
                    <a:cubicBezTo>
                      <a:pt x="62" y="15"/>
                      <a:pt x="62" y="15"/>
                      <a:pt x="62" y="15"/>
                    </a:cubicBezTo>
                    <a:cubicBezTo>
                      <a:pt x="62" y="16"/>
                      <a:pt x="62" y="16"/>
                      <a:pt x="62" y="14"/>
                    </a:cubicBezTo>
                    <a:cubicBezTo>
                      <a:pt x="62" y="15"/>
                      <a:pt x="62" y="15"/>
                      <a:pt x="62" y="15"/>
                    </a:cubicBezTo>
                    <a:cubicBezTo>
                      <a:pt x="62" y="13"/>
                      <a:pt x="62" y="13"/>
                      <a:pt x="62" y="13"/>
                    </a:cubicBezTo>
                    <a:cubicBezTo>
                      <a:pt x="62" y="14"/>
                      <a:pt x="62" y="12"/>
                      <a:pt x="61" y="14"/>
                    </a:cubicBezTo>
                    <a:cubicBezTo>
                      <a:pt x="61" y="15"/>
                      <a:pt x="61" y="15"/>
                      <a:pt x="61" y="15"/>
                    </a:cubicBezTo>
                    <a:cubicBezTo>
                      <a:pt x="61" y="15"/>
                      <a:pt x="60" y="17"/>
                      <a:pt x="61" y="15"/>
                    </a:cubicBezTo>
                    <a:cubicBezTo>
                      <a:pt x="61" y="13"/>
                      <a:pt x="61" y="13"/>
                      <a:pt x="61" y="13"/>
                    </a:cubicBezTo>
                    <a:cubicBezTo>
                      <a:pt x="61" y="13"/>
                      <a:pt x="61" y="14"/>
                      <a:pt x="61" y="14"/>
                    </a:cubicBezTo>
                    <a:cubicBezTo>
                      <a:pt x="62" y="11"/>
                      <a:pt x="62" y="11"/>
                      <a:pt x="62" y="11"/>
                    </a:cubicBezTo>
                    <a:cubicBezTo>
                      <a:pt x="61" y="15"/>
                      <a:pt x="61" y="12"/>
                      <a:pt x="60" y="13"/>
                    </a:cubicBezTo>
                    <a:cubicBezTo>
                      <a:pt x="61" y="12"/>
                      <a:pt x="61" y="12"/>
                      <a:pt x="61" y="12"/>
                    </a:cubicBezTo>
                    <a:cubicBezTo>
                      <a:pt x="61" y="11"/>
                      <a:pt x="60" y="14"/>
                      <a:pt x="60" y="14"/>
                    </a:cubicBezTo>
                    <a:cubicBezTo>
                      <a:pt x="60" y="13"/>
                      <a:pt x="61" y="11"/>
                      <a:pt x="61" y="10"/>
                    </a:cubicBezTo>
                    <a:cubicBezTo>
                      <a:pt x="60" y="10"/>
                      <a:pt x="59" y="12"/>
                      <a:pt x="59" y="10"/>
                    </a:cubicBezTo>
                    <a:cubicBezTo>
                      <a:pt x="59" y="10"/>
                      <a:pt x="59" y="11"/>
                      <a:pt x="58" y="12"/>
                    </a:cubicBezTo>
                    <a:cubicBezTo>
                      <a:pt x="58" y="12"/>
                      <a:pt x="59" y="9"/>
                      <a:pt x="58" y="11"/>
                    </a:cubicBezTo>
                    <a:cubicBezTo>
                      <a:pt x="58" y="10"/>
                      <a:pt x="58" y="9"/>
                      <a:pt x="59" y="8"/>
                    </a:cubicBezTo>
                    <a:cubicBezTo>
                      <a:pt x="58" y="9"/>
                      <a:pt x="58" y="8"/>
                      <a:pt x="58" y="10"/>
                    </a:cubicBezTo>
                    <a:cubicBezTo>
                      <a:pt x="58" y="9"/>
                      <a:pt x="57" y="9"/>
                      <a:pt x="57" y="9"/>
                    </a:cubicBezTo>
                    <a:cubicBezTo>
                      <a:pt x="57" y="9"/>
                      <a:pt x="57" y="8"/>
                      <a:pt x="57" y="7"/>
                    </a:cubicBezTo>
                    <a:cubicBezTo>
                      <a:pt x="57" y="8"/>
                      <a:pt x="56" y="9"/>
                      <a:pt x="56" y="9"/>
                    </a:cubicBezTo>
                    <a:cubicBezTo>
                      <a:pt x="56" y="11"/>
                      <a:pt x="56" y="11"/>
                      <a:pt x="56" y="12"/>
                    </a:cubicBezTo>
                    <a:cubicBezTo>
                      <a:pt x="56" y="13"/>
                      <a:pt x="56" y="13"/>
                      <a:pt x="56" y="13"/>
                    </a:cubicBezTo>
                    <a:cubicBezTo>
                      <a:pt x="56" y="11"/>
                      <a:pt x="56" y="9"/>
                      <a:pt x="56" y="9"/>
                    </a:cubicBezTo>
                    <a:cubicBezTo>
                      <a:pt x="56" y="6"/>
                      <a:pt x="56" y="9"/>
                      <a:pt x="56" y="6"/>
                    </a:cubicBezTo>
                    <a:cubicBezTo>
                      <a:pt x="56" y="4"/>
                      <a:pt x="57" y="4"/>
                      <a:pt x="57" y="5"/>
                    </a:cubicBezTo>
                    <a:cubicBezTo>
                      <a:pt x="58" y="3"/>
                      <a:pt x="57" y="5"/>
                      <a:pt x="57" y="2"/>
                    </a:cubicBezTo>
                    <a:cubicBezTo>
                      <a:pt x="57" y="3"/>
                      <a:pt x="57" y="4"/>
                      <a:pt x="56" y="4"/>
                    </a:cubicBezTo>
                    <a:cubicBezTo>
                      <a:pt x="56" y="5"/>
                      <a:pt x="56" y="6"/>
                      <a:pt x="56" y="7"/>
                    </a:cubicBezTo>
                    <a:cubicBezTo>
                      <a:pt x="56" y="9"/>
                      <a:pt x="56" y="5"/>
                      <a:pt x="56" y="5"/>
                    </a:cubicBezTo>
                    <a:cubicBezTo>
                      <a:pt x="56" y="4"/>
                      <a:pt x="56" y="4"/>
                      <a:pt x="56" y="4"/>
                    </a:cubicBezTo>
                    <a:cubicBezTo>
                      <a:pt x="56" y="3"/>
                      <a:pt x="55" y="5"/>
                      <a:pt x="55" y="5"/>
                    </a:cubicBezTo>
                    <a:cubicBezTo>
                      <a:pt x="55" y="1"/>
                      <a:pt x="56" y="4"/>
                      <a:pt x="56" y="2"/>
                    </a:cubicBezTo>
                    <a:cubicBezTo>
                      <a:pt x="56" y="0"/>
                      <a:pt x="56" y="0"/>
                      <a:pt x="56" y="0"/>
                    </a:cubicBezTo>
                    <a:cubicBezTo>
                      <a:pt x="55" y="0"/>
                      <a:pt x="56" y="3"/>
                      <a:pt x="55" y="2"/>
                    </a:cubicBezTo>
                    <a:cubicBezTo>
                      <a:pt x="55" y="1"/>
                      <a:pt x="55" y="1"/>
                      <a:pt x="55" y="1"/>
                    </a:cubicBezTo>
                    <a:cubicBezTo>
                      <a:pt x="55" y="1"/>
                      <a:pt x="55" y="1"/>
                      <a:pt x="55" y="1"/>
                    </a:cubicBezTo>
                    <a:cubicBezTo>
                      <a:pt x="55" y="3"/>
                      <a:pt x="55" y="4"/>
                      <a:pt x="55" y="4"/>
                    </a:cubicBezTo>
                    <a:cubicBezTo>
                      <a:pt x="55" y="7"/>
                      <a:pt x="55" y="5"/>
                      <a:pt x="55" y="5"/>
                    </a:cubicBezTo>
                    <a:cubicBezTo>
                      <a:pt x="54" y="7"/>
                      <a:pt x="55" y="5"/>
                      <a:pt x="55" y="7"/>
                    </a:cubicBezTo>
                    <a:cubicBezTo>
                      <a:pt x="55" y="8"/>
                      <a:pt x="54" y="9"/>
                      <a:pt x="54" y="9"/>
                    </a:cubicBezTo>
                    <a:cubicBezTo>
                      <a:pt x="54" y="9"/>
                      <a:pt x="54" y="7"/>
                      <a:pt x="54" y="6"/>
                    </a:cubicBezTo>
                    <a:cubicBezTo>
                      <a:pt x="54" y="5"/>
                      <a:pt x="54" y="5"/>
                      <a:pt x="54" y="6"/>
                    </a:cubicBezTo>
                    <a:cubicBezTo>
                      <a:pt x="55" y="4"/>
                      <a:pt x="54" y="3"/>
                      <a:pt x="55" y="1"/>
                    </a:cubicBezTo>
                    <a:cubicBezTo>
                      <a:pt x="54" y="0"/>
                      <a:pt x="54" y="2"/>
                      <a:pt x="54" y="3"/>
                    </a:cubicBezTo>
                    <a:cubicBezTo>
                      <a:pt x="54" y="3"/>
                      <a:pt x="54" y="5"/>
                      <a:pt x="54" y="5"/>
                    </a:cubicBezTo>
                    <a:cubicBezTo>
                      <a:pt x="54" y="10"/>
                      <a:pt x="54" y="2"/>
                      <a:pt x="53" y="3"/>
                    </a:cubicBezTo>
                    <a:cubicBezTo>
                      <a:pt x="53" y="6"/>
                      <a:pt x="53" y="7"/>
                      <a:pt x="53" y="10"/>
                    </a:cubicBezTo>
                    <a:cubicBezTo>
                      <a:pt x="53" y="11"/>
                      <a:pt x="53" y="12"/>
                      <a:pt x="53" y="11"/>
                    </a:cubicBezTo>
                    <a:cubicBezTo>
                      <a:pt x="53" y="9"/>
                      <a:pt x="53" y="10"/>
                      <a:pt x="53" y="8"/>
                    </a:cubicBezTo>
                    <a:cubicBezTo>
                      <a:pt x="53" y="8"/>
                      <a:pt x="53" y="8"/>
                      <a:pt x="53" y="8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53" y="4"/>
                      <a:pt x="52" y="2"/>
                      <a:pt x="52" y="1"/>
                    </a:cubicBezTo>
                    <a:cubicBezTo>
                      <a:pt x="52" y="2"/>
                      <a:pt x="52" y="3"/>
                      <a:pt x="52" y="4"/>
                    </a:cubicBezTo>
                    <a:cubicBezTo>
                      <a:pt x="52" y="3"/>
                      <a:pt x="52" y="2"/>
                      <a:pt x="52" y="2"/>
                    </a:cubicBezTo>
                    <a:cubicBezTo>
                      <a:pt x="52" y="3"/>
                      <a:pt x="52" y="5"/>
                      <a:pt x="52" y="5"/>
                    </a:cubicBezTo>
                    <a:cubicBezTo>
                      <a:pt x="52" y="5"/>
                      <a:pt x="51" y="3"/>
                      <a:pt x="51" y="3"/>
                    </a:cubicBezTo>
                    <a:cubicBezTo>
                      <a:pt x="52" y="1"/>
                      <a:pt x="52" y="1"/>
                      <a:pt x="52" y="1"/>
                    </a:cubicBezTo>
                    <a:cubicBezTo>
                      <a:pt x="52" y="3"/>
                      <a:pt x="52" y="0"/>
                      <a:pt x="51" y="1"/>
                    </a:cubicBezTo>
                    <a:cubicBezTo>
                      <a:pt x="51" y="2"/>
                      <a:pt x="51" y="4"/>
                      <a:pt x="51" y="5"/>
                    </a:cubicBezTo>
                    <a:cubicBezTo>
                      <a:pt x="51" y="6"/>
                      <a:pt x="51" y="4"/>
                      <a:pt x="51" y="5"/>
                    </a:cubicBezTo>
                    <a:cubicBezTo>
                      <a:pt x="51" y="3"/>
                      <a:pt x="51" y="3"/>
                      <a:pt x="51" y="3"/>
                    </a:cubicBezTo>
                    <a:cubicBezTo>
                      <a:pt x="51" y="4"/>
                      <a:pt x="51" y="0"/>
                      <a:pt x="51" y="1"/>
                    </a:cubicBezTo>
                    <a:cubicBezTo>
                      <a:pt x="51" y="3"/>
                      <a:pt x="51" y="3"/>
                      <a:pt x="51" y="3"/>
                    </a:cubicBezTo>
                    <a:cubicBezTo>
                      <a:pt x="51" y="2"/>
                      <a:pt x="51" y="2"/>
                      <a:pt x="51" y="1"/>
                    </a:cubicBezTo>
                    <a:cubicBezTo>
                      <a:pt x="51" y="2"/>
                      <a:pt x="50" y="2"/>
                      <a:pt x="50" y="2"/>
                    </a:cubicBezTo>
                    <a:cubicBezTo>
                      <a:pt x="50" y="1"/>
                      <a:pt x="50" y="1"/>
                      <a:pt x="50" y="1"/>
                    </a:cubicBezTo>
                    <a:cubicBezTo>
                      <a:pt x="50" y="2"/>
                      <a:pt x="50" y="4"/>
                      <a:pt x="50" y="2"/>
                    </a:cubicBezTo>
                    <a:cubicBezTo>
                      <a:pt x="50" y="5"/>
                      <a:pt x="50" y="2"/>
                      <a:pt x="50" y="4"/>
                    </a:cubicBezTo>
                    <a:cubicBezTo>
                      <a:pt x="51" y="5"/>
                      <a:pt x="50" y="5"/>
                      <a:pt x="50" y="6"/>
                    </a:cubicBezTo>
                    <a:cubicBezTo>
                      <a:pt x="50" y="3"/>
                      <a:pt x="50" y="5"/>
                      <a:pt x="50" y="5"/>
                    </a:cubicBezTo>
                    <a:cubicBezTo>
                      <a:pt x="50" y="4"/>
                      <a:pt x="49" y="4"/>
                      <a:pt x="49" y="3"/>
                    </a:cubicBezTo>
                    <a:cubicBezTo>
                      <a:pt x="49" y="5"/>
                      <a:pt x="49" y="5"/>
                      <a:pt x="49" y="5"/>
                    </a:cubicBezTo>
                    <a:cubicBezTo>
                      <a:pt x="49" y="2"/>
                      <a:pt x="49" y="6"/>
                      <a:pt x="49" y="5"/>
                    </a:cubicBezTo>
                    <a:cubicBezTo>
                      <a:pt x="49" y="4"/>
                      <a:pt x="49" y="2"/>
                      <a:pt x="49" y="2"/>
                    </a:cubicBezTo>
                    <a:cubicBezTo>
                      <a:pt x="49" y="4"/>
                      <a:pt x="49" y="5"/>
                      <a:pt x="49" y="7"/>
                    </a:cubicBezTo>
                    <a:cubicBezTo>
                      <a:pt x="48" y="6"/>
                      <a:pt x="49" y="4"/>
                      <a:pt x="48" y="2"/>
                    </a:cubicBezTo>
                    <a:cubicBezTo>
                      <a:pt x="48" y="4"/>
                      <a:pt x="48" y="0"/>
                      <a:pt x="48" y="3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6"/>
                      <a:pt x="48" y="5"/>
                      <a:pt x="48" y="4"/>
                    </a:cubicBezTo>
                    <a:cubicBezTo>
                      <a:pt x="48" y="4"/>
                      <a:pt x="48" y="6"/>
                      <a:pt x="48" y="7"/>
                    </a:cubicBezTo>
                    <a:cubicBezTo>
                      <a:pt x="48" y="6"/>
                      <a:pt x="48" y="9"/>
                      <a:pt x="47" y="7"/>
                    </a:cubicBezTo>
                    <a:cubicBezTo>
                      <a:pt x="47" y="6"/>
                      <a:pt x="48" y="7"/>
                      <a:pt x="48" y="5"/>
                    </a:cubicBezTo>
                    <a:cubicBezTo>
                      <a:pt x="47" y="5"/>
                      <a:pt x="48" y="9"/>
                      <a:pt x="47" y="10"/>
                    </a:cubicBezTo>
                    <a:cubicBezTo>
                      <a:pt x="48" y="11"/>
                      <a:pt x="48" y="14"/>
                      <a:pt x="48" y="15"/>
                    </a:cubicBezTo>
                    <a:cubicBezTo>
                      <a:pt x="47" y="14"/>
                      <a:pt x="48" y="14"/>
                      <a:pt x="47" y="12"/>
                    </a:cubicBezTo>
                    <a:cubicBezTo>
                      <a:pt x="47" y="12"/>
                      <a:pt x="47" y="12"/>
                      <a:pt x="47" y="12"/>
                    </a:cubicBezTo>
                    <a:cubicBezTo>
                      <a:pt x="47" y="9"/>
                      <a:pt x="47" y="7"/>
                      <a:pt x="47" y="5"/>
                    </a:cubicBezTo>
                    <a:cubicBezTo>
                      <a:pt x="47" y="6"/>
                      <a:pt x="47" y="6"/>
                      <a:pt x="47" y="6"/>
                    </a:cubicBezTo>
                    <a:cubicBezTo>
                      <a:pt x="47" y="3"/>
                      <a:pt x="47" y="3"/>
                      <a:pt x="47" y="3"/>
                    </a:cubicBezTo>
                    <a:cubicBezTo>
                      <a:pt x="47" y="5"/>
                      <a:pt x="46" y="3"/>
                      <a:pt x="46" y="4"/>
                    </a:cubicBezTo>
                    <a:cubicBezTo>
                      <a:pt x="46" y="6"/>
                      <a:pt x="46" y="3"/>
                      <a:pt x="46" y="5"/>
                    </a:cubicBezTo>
                    <a:cubicBezTo>
                      <a:pt x="46" y="5"/>
                      <a:pt x="47" y="8"/>
                      <a:pt x="46" y="7"/>
                    </a:cubicBezTo>
                    <a:cubicBezTo>
                      <a:pt x="46" y="4"/>
                      <a:pt x="46" y="4"/>
                      <a:pt x="46" y="4"/>
                    </a:cubicBezTo>
                    <a:cubicBezTo>
                      <a:pt x="46" y="3"/>
                      <a:pt x="46" y="6"/>
                      <a:pt x="46" y="5"/>
                    </a:cubicBezTo>
                    <a:cubicBezTo>
                      <a:pt x="46" y="4"/>
                      <a:pt x="46" y="4"/>
                      <a:pt x="46" y="4"/>
                    </a:cubicBezTo>
                    <a:cubicBezTo>
                      <a:pt x="45" y="4"/>
                      <a:pt x="44" y="4"/>
                      <a:pt x="44" y="8"/>
                    </a:cubicBezTo>
                    <a:cubicBezTo>
                      <a:pt x="44" y="6"/>
                      <a:pt x="43" y="6"/>
                      <a:pt x="43" y="5"/>
                    </a:cubicBezTo>
                    <a:cubicBezTo>
                      <a:pt x="43" y="6"/>
                      <a:pt x="43" y="7"/>
                      <a:pt x="43" y="7"/>
                    </a:cubicBezTo>
                    <a:cubicBezTo>
                      <a:pt x="43" y="5"/>
                      <a:pt x="43" y="5"/>
                      <a:pt x="43" y="5"/>
                    </a:cubicBezTo>
                    <a:cubicBezTo>
                      <a:pt x="42" y="4"/>
                      <a:pt x="42" y="6"/>
                      <a:pt x="42" y="7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2" y="4"/>
                      <a:pt x="42" y="7"/>
                      <a:pt x="42" y="7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2" y="7"/>
                      <a:pt x="42" y="7"/>
                      <a:pt x="42" y="7"/>
                    </a:cubicBezTo>
                    <a:cubicBezTo>
                      <a:pt x="42" y="8"/>
                      <a:pt x="42" y="8"/>
                      <a:pt x="41" y="6"/>
                    </a:cubicBezTo>
                    <a:cubicBezTo>
                      <a:pt x="41" y="7"/>
                      <a:pt x="41" y="7"/>
                      <a:pt x="41" y="7"/>
                    </a:cubicBezTo>
                    <a:cubicBezTo>
                      <a:pt x="41" y="6"/>
                      <a:pt x="41" y="6"/>
                      <a:pt x="40" y="7"/>
                    </a:cubicBezTo>
                    <a:cubicBezTo>
                      <a:pt x="41" y="7"/>
                      <a:pt x="41" y="8"/>
                      <a:pt x="41" y="9"/>
                    </a:cubicBezTo>
                    <a:cubicBezTo>
                      <a:pt x="41" y="12"/>
                      <a:pt x="41" y="9"/>
                      <a:pt x="41" y="10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5"/>
                      <a:pt x="39" y="7"/>
                      <a:pt x="39" y="7"/>
                    </a:cubicBezTo>
                    <a:cubicBezTo>
                      <a:pt x="39" y="8"/>
                      <a:pt x="39" y="8"/>
                      <a:pt x="39" y="8"/>
                    </a:cubicBezTo>
                    <a:cubicBezTo>
                      <a:pt x="38" y="6"/>
                      <a:pt x="38" y="8"/>
                      <a:pt x="38" y="8"/>
                    </a:cubicBezTo>
                    <a:cubicBezTo>
                      <a:pt x="38" y="9"/>
                      <a:pt x="38" y="11"/>
                      <a:pt x="38" y="11"/>
                    </a:cubicBezTo>
                    <a:cubicBezTo>
                      <a:pt x="38" y="13"/>
                      <a:pt x="38" y="9"/>
                      <a:pt x="37" y="8"/>
                    </a:cubicBezTo>
                    <a:cubicBezTo>
                      <a:pt x="37" y="9"/>
                      <a:pt x="37" y="9"/>
                      <a:pt x="37" y="9"/>
                    </a:cubicBezTo>
                    <a:cubicBezTo>
                      <a:pt x="37" y="8"/>
                      <a:pt x="37" y="8"/>
                      <a:pt x="37" y="8"/>
                    </a:cubicBezTo>
                    <a:cubicBezTo>
                      <a:pt x="37" y="9"/>
                      <a:pt x="37" y="10"/>
                      <a:pt x="37" y="9"/>
                    </a:cubicBezTo>
                    <a:cubicBezTo>
                      <a:pt x="37" y="9"/>
                      <a:pt x="37" y="9"/>
                      <a:pt x="37" y="9"/>
                    </a:cubicBezTo>
                    <a:cubicBezTo>
                      <a:pt x="36" y="9"/>
                      <a:pt x="36" y="8"/>
                      <a:pt x="36" y="8"/>
                    </a:cubicBezTo>
                    <a:cubicBezTo>
                      <a:pt x="36" y="10"/>
                      <a:pt x="36" y="9"/>
                      <a:pt x="36" y="1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6" y="11"/>
                      <a:pt x="36" y="11"/>
                      <a:pt x="36" y="11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6" y="9"/>
                      <a:pt x="36" y="9"/>
                      <a:pt x="36" y="9"/>
                    </a:cubicBezTo>
                    <a:cubicBezTo>
                      <a:pt x="35" y="8"/>
                      <a:pt x="36" y="10"/>
                      <a:pt x="36" y="11"/>
                    </a:cubicBezTo>
                    <a:cubicBezTo>
                      <a:pt x="36" y="12"/>
                      <a:pt x="36" y="11"/>
                      <a:pt x="35" y="10"/>
                    </a:cubicBezTo>
                    <a:cubicBezTo>
                      <a:pt x="35" y="9"/>
                      <a:pt x="36" y="10"/>
                      <a:pt x="36" y="10"/>
                    </a:cubicBezTo>
                    <a:cubicBezTo>
                      <a:pt x="35" y="9"/>
                      <a:pt x="35" y="9"/>
                      <a:pt x="35" y="9"/>
                    </a:cubicBezTo>
                    <a:cubicBezTo>
                      <a:pt x="35" y="9"/>
                      <a:pt x="36" y="10"/>
                      <a:pt x="35" y="10"/>
                    </a:cubicBezTo>
                    <a:cubicBezTo>
                      <a:pt x="35" y="10"/>
                      <a:pt x="35" y="10"/>
                      <a:pt x="35" y="9"/>
                    </a:cubicBezTo>
                    <a:cubicBezTo>
                      <a:pt x="35" y="10"/>
                      <a:pt x="35" y="10"/>
                      <a:pt x="35" y="10"/>
                    </a:cubicBezTo>
                    <a:cubicBezTo>
                      <a:pt x="35" y="11"/>
                      <a:pt x="35" y="11"/>
                      <a:pt x="35" y="12"/>
                    </a:cubicBezTo>
                    <a:cubicBezTo>
                      <a:pt x="35" y="12"/>
                      <a:pt x="35" y="13"/>
                      <a:pt x="35" y="12"/>
                    </a:cubicBezTo>
                    <a:cubicBezTo>
                      <a:pt x="35" y="12"/>
                      <a:pt x="35" y="12"/>
                      <a:pt x="35" y="12"/>
                    </a:cubicBezTo>
                    <a:cubicBezTo>
                      <a:pt x="35" y="12"/>
                      <a:pt x="35" y="12"/>
                      <a:pt x="35" y="13"/>
                    </a:cubicBezTo>
                    <a:cubicBezTo>
                      <a:pt x="35" y="11"/>
                      <a:pt x="35" y="11"/>
                      <a:pt x="35" y="11"/>
                    </a:cubicBezTo>
                    <a:cubicBezTo>
                      <a:pt x="35" y="12"/>
                      <a:pt x="35" y="12"/>
                      <a:pt x="35" y="13"/>
                    </a:cubicBezTo>
                    <a:cubicBezTo>
                      <a:pt x="34" y="11"/>
                      <a:pt x="34" y="9"/>
                      <a:pt x="33" y="9"/>
                    </a:cubicBezTo>
                    <a:cubicBezTo>
                      <a:pt x="34" y="10"/>
                      <a:pt x="34" y="10"/>
                      <a:pt x="34" y="10"/>
                    </a:cubicBezTo>
                    <a:cubicBezTo>
                      <a:pt x="34" y="11"/>
                      <a:pt x="33" y="10"/>
                      <a:pt x="33" y="9"/>
                    </a:cubicBezTo>
                    <a:cubicBezTo>
                      <a:pt x="33" y="8"/>
                      <a:pt x="34" y="14"/>
                      <a:pt x="33" y="13"/>
                    </a:cubicBezTo>
                    <a:cubicBezTo>
                      <a:pt x="33" y="11"/>
                      <a:pt x="33" y="10"/>
                      <a:pt x="32" y="10"/>
                    </a:cubicBezTo>
                    <a:cubicBezTo>
                      <a:pt x="33" y="10"/>
                      <a:pt x="33" y="11"/>
                      <a:pt x="33" y="11"/>
                    </a:cubicBezTo>
                    <a:cubicBezTo>
                      <a:pt x="33" y="12"/>
                      <a:pt x="32" y="10"/>
                      <a:pt x="33" y="11"/>
                    </a:cubicBezTo>
                    <a:cubicBezTo>
                      <a:pt x="33" y="12"/>
                      <a:pt x="33" y="12"/>
                      <a:pt x="33" y="12"/>
                    </a:cubicBezTo>
                    <a:cubicBezTo>
                      <a:pt x="32" y="8"/>
                      <a:pt x="32" y="11"/>
                      <a:pt x="31" y="9"/>
                    </a:cubicBezTo>
                    <a:cubicBezTo>
                      <a:pt x="31" y="12"/>
                      <a:pt x="31" y="10"/>
                      <a:pt x="31" y="11"/>
                    </a:cubicBezTo>
                    <a:cubicBezTo>
                      <a:pt x="30" y="9"/>
                      <a:pt x="31" y="12"/>
                      <a:pt x="30" y="10"/>
                    </a:cubicBezTo>
                    <a:cubicBezTo>
                      <a:pt x="31" y="13"/>
                      <a:pt x="31" y="13"/>
                      <a:pt x="31" y="13"/>
                    </a:cubicBezTo>
                    <a:cubicBezTo>
                      <a:pt x="30" y="11"/>
                      <a:pt x="32" y="16"/>
                      <a:pt x="31" y="13"/>
                    </a:cubicBezTo>
                    <a:cubicBezTo>
                      <a:pt x="30" y="13"/>
                      <a:pt x="30" y="12"/>
                      <a:pt x="30" y="11"/>
                    </a:cubicBezTo>
                    <a:cubicBezTo>
                      <a:pt x="29" y="9"/>
                      <a:pt x="30" y="14"/>
                      <a:pt x="29" y="11"/>
                    </a:cubicBezTo>
                    <a:cubicBezTo>
                      <a:pt x="30" y="14"/>
                      <a:pt x="30" y="14"/>
                      <a:pt x="30" y="14"/>
                    </a:cubicBezTo>
                    <a:cubicBezTo>
                      <a:pt x="30" y="13"/>
                      <a:pt x="29" y="12"/>
                      <a:pt x="29" y="11"/>
                    </a:cubicBezTo>
                    <a:cubicBezTo>
                      <a:pt x="29" y="12"/>
                      <a:pt x="29" y="13"/>
                      <a:pt x="29" y="12"/>
                    </a:cubicBezTo>
                    <a:cubicBezTo>
                      <a:pt x="28" y="11"/>
                      <a:pt x="28" y="11"/>
                      <a:pt x="28" y="11"/>
                    </a:cubicBezTo>
                    <a:cubicBezTo>
                      <a:pt x="28" y="10"/>
                      <a:pt x="28" y="11"/>
                      <a:pt x="28" y="12"/>
                    </a:cubicBezTo>
                    <a:cubicBezTo>
                      <a:pt x="28" y="11"/>
                      <a:pt x="28" y="12"/>
                      <a:pt x="27" y="11"/>
                    </a:cubicBezTo>
                    <a:cubicBezTo>
                      <a:pt x="28" y="13"/>
                      <a:pt x="26" y="10"/>
                      <a:pt x="27" y="13"/>
                    </a:cubicBezTo>
                    <a:cubicBezTo>
                      <a:pt x="27" y="12"/>
                      <a:pt x="27" y="12"/>
                      <a:pt x="27" y="12"/>
                    </a:cubicBezTo>
                    <a:cubicBezTo>
                      <a:pt x="27" y="13"/>
                      <a:pt x="28" y="15"/>
                      <a:pt x="28" y="15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6" y="11"/>
                      <a:pt x="27" y="13"/>
                      <a:pt x="26" y="12"/>
                    </a:cubicBezTo>
                    <a:cubicBezTo>
                      <a:pt x="27" y="13"/>
                      <a:pt x="26" y="12"/>
                      <a:pt x="26" y="13"/>
                    </a:cubicBezTo>
                    <a:cubicBezTo>
                      <a:pt x="26" y="14"/>
                      <a:pt x="26" y="14"/>
                      <a:pt x="26" y="14"/>
                    </a:cubicBezTo>
                    <a:cubicBezTo>
                      <a:pt x="27" y="15"/>
                      <a:pt x="27" y="15"/>
                      <a:pt x="27" y="15"/>
                    </a:cubicBezTo>
                    <a:cubicBezTo>
                      <a:pt x="26" y="15"/>
                      <a:pt x="26" y="13"/>
                      <a:pt x="26" y="13"/>
                    </a:cubicBezTo>
                    <a:cubicBezTo>
                      <a:pt x="25" y="12"/>
                      <a:pt x="26" y="13"/>
                      <a:pt x="26" y="13"/>
                    </a:cubicBezTo>
                    <a:cubicBezTo>
                      <a:pt x="26" y="13"/>
                      <a:pt x="26" y="13"/>
                      <a:pt x="26" y="14"/>
                    </a:cubicBezTo>
                    <a:cubicBezTo>
                      <a:pt x="26" y="13"/>
                      <a:pt x="26" y="13"/>
                      <a:pt x="26" y="13"/>
                    </a:cubicBezTo>
                    <a:cubicBezTo>
                      <a:pt x="26" y="13"/>
                      <a:pt x="26" y="13"/>
                      <a:pt x="26" y="14"/>
                    </a:cubicBezTo>
                    <a:cubicBezTo>
                      <a:pt x="26" y="13"/>
                      <a:pt x="26" y="13"/>
                      <a:pt x="25" y="13"/>
                    </a:cubicBezTo>
                    <a:cubicBezTo>
                      <a:pt x="26" y="13"/>
                      <a:pt x="26" y="13"/>
                      <a:pt x="26" y="13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11"/>
                      <a:pt x="25" y="11"/>
                      <a:pt x="25" y="11"/>
                    </a:cubicBezTo>
                    <a:cubicBezTo>
                      <a:pt x="24" y="11"/>
                      <a:pt x="25" y="13"/>
                      <a:pt x="25" y="13"/>
                    </a:cubicBezTo>
                    <a:cubicBezTo>
                      <a:pt x="24" y="12"/>
                      <a:pt x="24" y="14"/>
                      <a:pt x="24" y="15"/>
                    </a:cubicBezTo>
                    <a:cubicBezTo>
                      <a:pt x="24" y="15"/>
                      <a:pt x="24" y="14"/>
                      <a:pt x="24" y="14"/>
                    </a:cubicBezTo>
                    <a:cubicBezTo>
                      <a:pt x="24" y="15"/>
                      <a:pt x="24" y="16"/>
                      <a:pt x="24" y="15"/>
                    </a:cubicBezTo>
                    <a:cubicBezTo>
                      <a:pt x="24" y="16"/>
                      <a:pt x="23" y="14"/>
                      <a:pt x="23" y="14"/>
                    </a:cubicBezTo>
                    <a:cubicBezTo>
                      <a:pt x="23" y="14"/>
                      <a:pt x="24" y="15"/>
                      <a:pt x="24" y="15"/>
                    </a:cubicBezTo>
                    <a:cubicBezTo>
                      <a:pt x="23" y="13"/>
                      <a:pt x="23" y="17"/>
                      <a:pt x="23" y="15"/>
                    </a:cubicBezTo>
                    <a:cubicBezTo>
                      <a:pt x="23" y="15"/>
                      <a:pt x="22" y="14"/>
                      <a:pt x="22" y="14"/>
                    </a:cubicBezTo>
                    <a:cubicBezTo>
                      <a:pt x="22" y="15"/>
                      <a:pt x="22" y="16"/>
                      <a:pt x="23" y="17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2" y="17"/>
                    </a:cubicBezTo>
                    <a:cubicBezTo>
                      <a:pt x="23" y="18"/>
                      <a:pt x="23" y="20"/>
                      <a:pt x="23" y="19"/>
                    </a:cubicBezTo>
                    <a:cubicBezTo>
                      <a:pt x="23" y="19"/>
                      <a:pt x="23" y="19"/>
                      <a:pt x="23" y="19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19"/>
                      <a:pt x="22" y="20"/>
                      <a:pt x="22" y="19"/>
                    </a:cubicBezTo>
                    <a:cubicBezTo>
                      <a:pt x="21" y="16"/>
                      <a:pt x="21" y="17"/>
                      <a:pt x="21" y="17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7"/>
                      <a:pt x="21" y="17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1" y="20"/>
                      <a:pt x="21" y="19"/>
                    </a:cubicBezTo>
                    <a:cubicBezTo>
                      <a:pt x="21" y="20"/>
                      <a:pt x="22" y="22"/>
                      <a:pt x="22" y="24"/>
                    </a:cubicBezTo>
                    <a:cubicBezTo>
                      <a:pt x="22" y="24"/>
                      <a:pt x="22" y="25"/>
                      <a:pt x="22" y="25"/>
                    </a:cubicBezTo>
                    <a:cubicBezTo>
                      <a:pt x="21" y="24"/>
                      <a:pt x="22" y="25"/>
                      <a:pt x="22" y="24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21" y="22"/>
                      <a:pt x="20" y="20"/>
                      <a:pt x="20" y="19"/>
                    </a:cubicBezTo>
                    <a:cubicBezTo>
                      <a:pt x="20" y="20"/>
                      <a:pt x="19" y="19"/>
                      <a:pt x="19" y="19"/>
                    </a:cubicBezTo>
                    <a:cubicBezTo>
                      <a:pt x="20" y="22"/>
                      <a:pt x="19" y="21"/>
                      <a:pt x="20" y="23"/>
                    </a:cubicBezTo>
                    <a:cubicBezTo>
                      <a:pt x="20" y="24"/>
                      <a:pt x="19" y="21"/>
                      <a:pt x="19" y="21"/>
                    </a:cubicBezTo>
                    <a:cubicBezTo>
                      <a:pt x="19" y="22"/>
                      <a:pt x="18" y="21"/>
                      <a:pt x="18" y="22"/>
                    </a:cubicBezTo>
                    <a:cubicBezTo>
                      <a:pt x="18" y="21"/>
                      <a:pt x="18" y="21"/>
                      <a:pt x="18" y="21"/>
                    </a:cubicBezTo>
                    <a:cubicBezTo>
                      <a:pt x="18" y="22"/>
                      <a:pt x="17" y="21"/>
                      <a:pt x="18" y="24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22"/>
                      <a:pt x="19" y="25"/>
                      <a:pt x="18" y="24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8" y="24"/>
                      <a:pt x="16" y="22"/>
                      <a:pt x="17" y="24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7" y="23"/>
                      <a:pt x="16" y="23"/>
                      <a:pt x="17" y="25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5" y="22"/>
                      <a:pt x="17" y="25"/>
                      <a:pt x="16" y="24"/>
                    </a:cubicBezTo>
                    <a:cubicBezTo>
                      <a:pt x="16" y="24"/>
                      <a:pt x="16" y="23"/>
                      <a:pt x="16" y="23"/>
                    </a:cubicBezTo>
                    <a:cubicBezTo>
                      <a:pt x="16" y="24"/>
                      <a:pt x="16" y="24"/>
                      <a:pt x="16" y="25"/>
                    </a:cubicBezTo>
                    <a:cubicBezTo>
                      <a:pt x="15" y="23"/>
                      <a:pt x="15" y="23"/>
                      <a:pt x="15" y="23"/>
                    </a:cubicBezTo>
                    <a:cubicBezTo>
                      <a:pt x="14" y="23"/>
                      <a:pt x="13" y="23"/>
                      <a:pt x="13" y="26"/>
                    </a:cubicBezTo>
                    <a:cubicBezTo>
                      <a:pt x="11" y="24"/>
                      <a:pt x="12" y="24"/>
                      <a:pt x="11" y="23"/>
                    </a:cubicBezTo>
                    <a:cubicBezTo>
                      <a:pt x="12" y="25"/>
                      <a:pt x="11" y="24"/>
                      <a:pt x="11" y="24"/>
                    </a:cubicBezTo>
                    <a:cubicBezTo>
                      <a:pt x="11" y="24"/>
                      <a:pt x="11" y="24"/>
                      <a:pt x="11" y="24"/>
                    </a:cubicBezTo>
                    <a:cubicBezTo>
                      <a:pt x="11" y="25"/>
                      <a:pt x="11" y="23"/>
                      <a:pt x="11" y="24"/>
                    </a:cubicBezTo>
                    <a:cubicBezTo>
                      <a:pt x="11" y="25"/>
                      <a:pt x="11" y="25"/>
                      <a:pt x="11" y="25"/>
                    </a:cubicBezTo>
                    <a:cubicBezTo>
                      <a:pt x="12" y="26"/>
                      <a:pt x="10" y="22"/>
                      <a:pt x="11" y="25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1" y="26"/>
                      <a:pt x="9" y="23"/>
                      <a:pt x="10" y="25"/>
                    </a:cubicBezTo>
                    <a:cubicBezTo>
                      <a:pt x="10" y="24"/>
                      <a:pt x="10" y="24"/>
                      <a:pt x="10" y="24"/>
                    </a:cubicBezTo>
                    <a:cubicBezTo>
                      <a:pt x="9" y="24"/>
                      <a:pt x="11" y="27"/>
                      <a:pt x="10" y="25"/>
                    </a:cubicBezTo>
                    <a:cubicBezTo>
                      <a:pt x="10" y="26"/>
                      <a:pt x="10" y="26"/>
                      <a:pt x="11" y="28"/>
                    </a:cubicBezTo>
                    <a:cubicBezTo>
                      <a:pt x="9" y="26"/>
                      <a:pt x="9" y="26"/>
                      <a:pt x="9" y="26"/>
                    </a:cubicBezTo>
                    <a:cubicBezTo>
                      <a:pt x="9" y="27"/>
                      <a:pt x="8" y="27"/>
                      <a:pt x="9" y="30"/>
                    </a:cubicBezTo>
                    <a:cubicBezTo>
                      <a:pt x="8" y="29"/>
                      <a:pt x="8" y="29"/>
                      <a:pt x="8" y="29"/>
                    </a:cubicBezTo>
                    <a:cubicBezTo>
                      <a:pt x="9" y="31"/>
                      <a:pt x="6" y="27"/>
                      <a:pt x="8" y="31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8" y="30"/>
                      <a:pt x="8" y="30"/>
                      <a:pt x="8" y="30"/>
                    </a:cubicBezTo>
                    <a:cubicBezTo>
                      <a:pt x="8" y="32"/>
                      <a:pt x="7" y="31"/>
                      <a:pt x="8" y="32"/>
                    </a:cubicBezTo>
                    <a:cubicBezTo>
                      <a:pt x="7" y="31"/>
                      <a:pt x="7" y="31"/>
                      <a:pt x="7" y="31"/>
                    </a:cubicBezTo>
                    <a:cubicBezTo>
                      <a:pt x="7" y="31"/>
                      <a:pt x="8" y="33"/>
                      <a:pt x="8" y="33"/>
                    </a:cubicBezTo>
                    <a:cubicBezTo>
                      <a:pt x="7" y="32"/>
                      <a:pt x="7" y="32"/>
                      <a:pt x="7" y="32"/>
                    </a:cubicBezTo>
                    <a:cubicBezTo>
                      <a:pt x="5" y="30"/>
                      <a:pt x="2" y="29"/>
                      <a:pt x="4" y="33"/>
                    </a:cubicBezTo>
                    <a:cubicBezTo>
                      <a:pt x="4" y="33"/>
                      <a:pt x="3" y="31"/>
                      <a:pt x="3" y="31"/>
                    </a:cubicBezTo>
                    <a:cubicBezTo>
                      <a:pt x="4" y="34"/>
                      <a:pt x="0" y="30"/>
                      <a:pt x="2" y="35"/>
                    </a:cubicBezTo>
                    <a:cubicBezTo>
                      <a:pt x="3" y="36"/>
                      <a:pt x="6" y="41"/>
                      <a:pt x="6" y="41"/>
                    </a:cubicBezTo>
                    <a:cubicBezTo>
                      <a:pt x="6" y="39"/>
                      <a:pt x="9" y="40"/>
                      <a:pt x="11" y="42"/>
                    </a:cubicBezTo>
                    <a:cubicBezTo>
                      <a:pt x="11" y="41"/>
                      <a:pt x="11" y="40"/>
                      <a:pt x="12" y="41"/>
                    </a:cubicBezTo>
                    <a:cubicBezTo>
                      <a:pt x="13" y="40"/>
                      <a:pt x="17" y="43"/>
                      <a:pt x="17" y="40"/>
                    </a:cubicBezTo>
                    <a:cubicBezTo>
                      <a:pt x="17" y="40"/>
                      <a:pt x="16" y="39"/>
                      <a:pt x="16" y="38"/>
                    </a:cubicBezTo>
                    <a:cubicBezTo>
                      <a:pt x="17" y="39"/>
                      <a:pt x="17" y="39"/>
                      <a:pt x="17" y="39"/>
                    </a:cubicBezTo>
                    <a:cubicBezTo>
                      <a:pt x="16" y="38"/>
                      <a:pt x="16" y="38"/>
                      <a:pt x="16" y="38"/>
                    </a:cubicBezTo>
                    <a:cubicBezTo>
                      <a:pt x="16" y="37"/>
                      <a:pt x="17" y="39"/>
                      <a:pt x="17" y="39"/>
                    </a:cubicBezTo>
                    <a:cubicBezTo>
                      <a:pt x="17" y="39"/>
                      <a:pt x="18" y="38"/>
                      <a:pt x="18" y="38"/>
                    </a:cubicBezTo>
                    <a:cubicBezTo>
                      <a:pt x="18" y="36"/>
                      <a:pt x="19" y="38"/>
                      <a:pt x="18" y="36"/>
                    </a:cubicBezTo>
                    <a:cubicBezTo>
                      <a:pt x="18" y="37"/>
                      <a:pt x="18" y="37"/>
                      <a:pt x="18" y="37"/>
                    </a:cubicBezTo>
                    <a:cubicBezTo>
                      <a:pt x="18" y="36"/>
                      <a:pt x="18" y="35"/>
                      <a:pt x="20" y="38"/>
                    </a:cubicBezTo>
                    <a:cubicBezTo>
                      <a:pt x="22" y="39"/>
                      <a:pt x="23" y="37"/>
                      <a:pt x="25" y="37"/>
                    </a:cubicBezTo>
                    <a:cubicBezTo>
                      <a:pt x="26" y="35"/>
                      <a:pt x="27" y="33"/>
                      <a:pt x="29" y="32"/>
                    </a:cubicBezTo>
                    <a:cubicBezTo>
                      <a:pt x="28" y="28"/>
                      <a:pt x="29" y="30"/>
                      <a:pt x="28" y="27"/>
                    </a:cubicBezTo>
                    <a:cubicBezTo>
                      <a:pt x="29" y="28"/>
                      <a:pt x="29" y="28"/>
                      <a:pt x="29" y="28"/>
                    </a:cubicBezTo>
                    <a:cubicBezTo>
                      <a:pt x="28" y="26"/>
                      <a:pt x="29" y="28"/>
                      <a:pt x="30" y="29"/>
                    </a:cubicBezTo>
                    <a:cubicBezTo>
                      <a:pt x="29" y="28"/>
                      <a:pt x="30" y="29"/>
                      <a:pt x="29" y="27"/>
                    </a:cubicBezTo>
                    <a:cubicBezTo>
                      <a:pt x="29" y="25"/>
                      <a:pt x="30" y="30"/>
                      <a:pt x="30" y="29"/>
                    </a:cubicBezTo>
                    <a:cubicBezTo>
                      <a:pt x="30" y="29"/>
                      <a:pt x="30" y="27"/>
                      <a:pt x="30" y="28"/>
                    </a:cubicBezTo>
                    <a:cubicBezTo>
                      <a:pt x="30" y="26"/>
                      <a:pt x="30" y="29"/>
                      <a:pt x="31" y="31"/>
                    </a:cubicBezTo>
                    <a:cubicBezTo>
                      <a:pt x="32" y="30"/>
                      <a:pt x="32" y="28"/>
                      <a:pt x="33" y="29"/>
                    </a:cubicBezTo>
                    <a:cubicBezTo>
                      <a:pt x="33" y="29"/>
                      <a:pt x="33" y="27"/>
                      <a:pt x="33" y="27"/>
                    </a:cubicBezTo>
                    <a:cubicBezTo>
                      <a:pt x="34" y="30"/>
                      <a:pt x="33" y="26"/>
                      <a:pt x="33" y="27"/>
                    </a:cubicBezTo>
                    <a:cubicBezTo>
                      <a:pt x="34" y="28"/>
                      <a:pt x="34" y="28"/>
                      <a:pt x="34" y="28"/>
                    </a:cubicBezTo>
                    <a:cubicBezTo>
                      <a:pt x="34" y="30"/>
                      <a:pt x="34" y="28"/>
                      <a:pt x="35" y="29"/>
                    </a:cubicBezTo>
                    <a:cubicBezTo>
                      <a:pt x="35" y="28"/>
                      <a:pt x="36" y="30"/>
                      <a:pt x="36" y="29"/>
                    </a:cubicBezTo>
                    <a:cubicBezTo>
                      <a:pt x="36" y="30"/>
                      <a:pt x="36" y="29"/>
                      <a:pt x="36" y="30"/>
                    </a:cubicBezTo>
                    <a:cubicBezTo>
                      <a:pt x="36" y="26"/>
                      <a:pt x="37" y="31"/>
                      <a:pt x="37" y="29"/>
                    </a:cubicBezTo>
                    <a:cubicBezTo>
                      <a:pt x="37" y="29"/>
                      <a:pt x="37" y="29"/>
                      <a:pt x="37" y="29"/>
                    </a:cubicBezTo>
                    <a:cubicBezTo>
                      <a:pt x="38" y="29"/>
                      <a:pt x="39" y="29"/>
                      <a:pt x="40" y="27"/>
                    </a:cubicBezTo>
                    <a:cubicBezTo>
                      <a:pt x="40" y="27"/>
                      <a:pt x="41" y="30"/>
                      <a:pt x="41" y="28"/>
                    </a:cubicBezTo>
                    <a:cubicBezTo>
                      <a:pt x="41" y="27"/>
                      <a:pt x="41" y="27"/>
                      <a:pt x="41" y="27"/>
                    </a:cubicBezTo>
                    <a:cubicBezTo>
                      <a:pt x="41" y="27"/>
                      <a:pt x="41" y="28"/>
                      <a:pt x="42" y="28"/>
                    </a:cubicBezTo>
                    <a:cubicBezTo>
                      <a:pt x="42" y="27"/>
                      <a:pt x="42" y="28"/>
                      <a:pt x="43" y="28"/>
                    </a:cubicBezTo>
                    <a:cubicBezTo>
                      <a:pt x="43" y="28"/>
                      <a:pt x="43" y="27"/>
                      <a:pt x="42" y="27"/>
                    </a:cubicBezTo>
                    <a:cubicBezTo>
                      <a:pt x="43" y="29"/>
                      <a:pt x="43" y="26"/>
                      <a:pt x="44" y="27"/>
                    </a:cubicBezTo>
                    <a:cubicBezTo>
                      <a:pt x="43" y="24"/>
                      <a:pt x="44" y="26"/>
                      <a:pt x="44" y="2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0" name="Google Shape;390;p32"/>
              <p:cNvSpPr/>
              <p:nvPr/>
            </p:nvSpPr>
            <p:spPr>
              <a:xfrm>
                <a:off x="3192" y="2160"/>
                <a:ext cx="0" cy="2"/>
              </a:xfrm>
              <a:custGeom>
                <a:rect b="b" l="l" r="r" t="t"/>
                <a:pathLst>
                  <a:path extrusionOk="0" h="1" w="120000">
                    <a:moveTo>
                      <a:pt x="0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1" name="Google Shape;391;p32"/>
              <p:cNvSpPr/>
              <p:nvPr/>
            </p:nvSpPr>
            <p:spPr>
              <a:xfrm>
                <a:off x="3146" y="2177"/>
                <a:ext cx="2" cy="2"/>
              </a:xfrm>
              <a:custGeom>
                <a:rect b="b" l="l" r="r" t="t"/>
                <a:pathLst>
                  <a:path extrusionOk="0" h="2" w="2">
                    <a:moveTo>
                      <a:pt x="0" y="0"/>
                    </a:moveTo>
                    <a:lnTo>
                      <a:pt x="0" y="2"/>
                    </a:lnTo>
                    <a:lnTo>
                      <a:pt x="2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2" name="Google Shape;392;p32"/>
              <p:cNvSpPr/>
              <p:nvPr/>
            </p:nvSpPr>
            <p:spPr>
              <a:xfrm>
                <a:off x="3264" y="1853"/>
                <a:ext cx="2" cy="4"/>
              </a:xfrm>
              <a:custGeom>
                <a:rect b="b" l="l" r="r" t="t"/>
                <a:pathLst>
                  <a:path extrusionOk="0" h="2" w="1">
                    <a:moveTo>
                      <a:pt x="0" y="1"/>
                    </a:moveTo>
                    <a:cubicBezTo>
                      <a:pt x="1" y="0"/>
                      <a:pt x="0" y="2"/>
                      <a:pt x="0" y="1"/>
                    </a:cubicBezTo>
                    <a:cubicBezTo>
                      <a:pt x="0" y="2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3" name="Google Shape;393;p32"/>
              <p:cNvSpPr/>
              <p:nvPr/>
            </p:nvSpPr>
            <p:spPr>
              <a:xfrm>
                <a:off x="3209" y="1836"/>
                <a:ext cx="2" cy="2"/>
              </a:xfrm>
              <a:custGeom>
                <a:rect b="b" l="l" r="r" t="t"/>
                <a:pathLst>
                  <a:path extrusionOk="0" h="2" w="2">
                    <a:moveTo>
                      <a:pt x="2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4" name="Google Shape;394;p32"/>
              <p:cNvSpPr/>
              <p:nvPr/>
            </p:nvSpPr>
            <p:spPr>
              <a:xfrm>
                <a:off x="3343" y="2470"/>
                <a:ext cx="2" cy="4"/>
              </a:xfrm>
              <a:custGeom>
                <a:rect b="b" l="l" r="r" t="t"/>
                <a:pathLst>
                  <a:path extrusionOk="0" h="2" w="1">
                    <a:moveTo>
                      <a:pt x="1" y="1"/>
                    </a:moveTo>
                    <a:cubicBezTo>
                      <a:pt x="0" y="0"/>
                      <a:pt x="1" y="2"/>
                      <a:pt x="0" y="1"/>
                    </a:cubicBezTo>
                    <a:cubicBezTo>
                      <a:pt x="1" y="2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5" name="Google Shape;395;p32"/>
              <p:cNvSpPr/>
              <p:nvPr/>
            </p:nvSpPr>
            <p:spPr>
              <a:xfrm>
                <a:off x="3186" y="1833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6" name="Google Shape;396;p32"/>
              <p:cNvSpPr/>
              <p:nvPr/>
            </p:nvSpPr>
            <p:spPr>
              <a:xfrm>
                <a:off x="3188" y="1825"/>
                <a:ext cx="2" cy="4"/>
              </a:xfrm>
              <a:custGeom>
                <a:rect b="b" l="l" r="r" t="t"/>
                <a:pathLst>
                  <a:path extrusionOk="0" h="2" w="1">
                    <a:moveTo>
                      <a:pt x="1" y="0"/>
                    </a:moveTo>
                    <a:cubicBezTo>
                      <a:pt x="1" y="0"/>
                      <a:pt x="0" y="2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7" name="Google Shape;397;p32"/>
              <p:cNvSpPr/>
              <p:nvPr/>
            </p:nvSpPr>
            <p:spPr>
              <a:xfrm>
                <a:off x="3184" y="1833"/>
                <a:ext cx="2" cy="3"/>
              </a:xfrm>
              <a:custGeom>
                <a:rect b="b" l="l" r="r" t="t"/>
                <a:pathLst>
                  <a:path extrusionOk="0" h="1"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1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8" name="Google Shape;398;p32"/>
              <p:cNvSpPr/>
              <p:nvPr/>
            </p:nvSpPr>
            <p:spPr>
              <a:xfrm>
                <a:off x="3351" y="2465"/>
                <a:ext cx="2" cy="5"/>
              </a:xfrm>
              <a:custGeom>
                <a:rect b="b" l="l" r="r" t="t"/>
                <a:pathLst>
                  <a:path extrusionOk="0" h="2" w="1">
                    <a:moveTo>
                      <a:pt x="0" y="0"/>
                    </a:moveTo>
                    <a:cubicBezTo>
                      <a:pt x="0" y="0"/>
                      <a:pt x="0" y="1"/>
                      <a:pt x="1" y="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9" name="Google Shape;399;p32"/>
              <p:cNvSpPr/>
              <p:nvPr/>
            </p:nvSpPr>
            <p:spPr>
              <a:xfrm>
                <a:off x="3173" y="1831"/>
                <a:ext cx="2" cy="5"/>
              </a:xfrm>
              <a:custGeom>
                <a:rect b="b" l="l" r="r" t="t"/>
                <a:pathLst>
                  <a:path extrusionOk="0" h="5" w="2">
                    <a:moveTo>
                      <a:pt x="2" y="0"/>
                    </a:moveTo>
                    <a:lnTo>
                      <a:pt x="2" y="0"/>
                    </a:lnTo>
                    <a:lnTo>
                      <a:pt x="0" y="5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0" name="Google Shape;400;p32"/>
              <p:cNvSpPr/>
              <p:nvPr/>
            </p:nvSpPr>
            <p:spPr>
              <a:xfrm>
                <a:off x="3536" y="1554"/>
                <a:ext cx="8" cy="2"/>
              </a:xfrm>
              <a:custGeom>
                <a:rect b="b" l="l" r="r" t="t"/>
                <a:pathLst>
                  <a:path extrusionOk="0" h="1" w="4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2" y="1"/>
                      <a:pt x="3" y="1"/>
                      <a:pt x="2" y="0"/>
                    </a:cubicBezTo>
                    <a:cubicBezTo>
                      <a:pt x="3" y="0"/>
                      <a:pt x="4" y="0"/>
                      <a:pt x="4" y="0"/>
                    </a:cubicBezTo>
                    <a:cubicBezTo>
                      <a:pt x="3" y="0"/>
                      <a:pt x="1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1" name="Google Shape;401;p32"/>
              <p:cNvSpPr/>
              <p:nvPr/>
            </p:nvSpPr>
            <p:spPr>
              <a:xfrm>
                <a:off x="3538" y="1556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02" name="Google Shape;402;p32"/>
            <p:cNvGrpSpPr/>
            <p:nvPr/>
          </p:nvGrpSpPr>
          <p:grpSpPr>
            <a:xfrm>
              <a:off x="3112" y="1551"/>
              <a:ext cx="1462" cy="1559"/>
              <a:chOff x="3112" y="1551"/>
              <a:chExt cx="1462" cy="1559"/>
            </a:xfrm>
          </p:grpSpPr>
          <p:sp>
            <p:nvSpPr>
              <p:cNvPr id="403" name="Google Shape;403;p32"/>
              <p:cNvSpPr/>
              <p:nvPr/>
            </p:nvSpPr>
            <p:spPr>
              <a:xfrm>
                <a:off x="3534" y="1558"/>
                <a:ext cx="4" cy="0"/>
              </a:xfrm>
              <a:custGeom>
                <a:rect b="b" l="l" r="r" t="t"/>
                <a:pathLst>
                  <a:path extrusionOk="0" h="120000" w="2">
                    <a:moveTo>
                      <a:pt x="1" y="0"/>
                    </a:moveTo>
                    <a:cubicBezTo>
                      <a:pt x="1" y="0"/>
                      <a:pt x="2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4" name="Google Shape;404;p32"/>
              <p:cNvSpPr/>
              <p:nvPr/>
            </p:nvSpPr>
            <p:spPr>
              <a:xfrm>
                <a:off x="3513" y="1581"/>
                <a:ext cx="4" cy="2"/>
              </a:xfrm>
              <a:custGeom>
                <a:rect b="b" l="l" r="r" t="t"/>
                <a:pathLst>
                  <a:path extrusionOk="0" h="1" w="2">
                    <a:moveTo>
                      <a:pt x="1" y="1"/>
                    </a:moveTo>
                    <a:cubicBezTo>
                      <a:pt x="2" y="0"/>
                      <a:pt x="1" y="1"/>
                      <a:pt x="0" y="0"/>
                    </a:cubicBezTo>
                    <a:cubicBezTo>
                      <a:pt x="0" y="1"/>
                      <a:pt x="0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5" name="Google Shape;405;p32"/>
              <p:cNvSpPr/>
              <p:nvPr/>
            </p:nvSpPr>
            <p:spPr>
              <a:xfrm>
                <a:off x="3513" y="1579"/>
                <a:ext cx="6" cy="2"/>
              </a:xfrm>
              <a:custGeom>
                <a:rect b="b" l="l" r="r" t="t"/>
                <a:pathLst>
                  <a:path extrusionOk="0" h="1" w="3">
                    <a:moveTo>
                      <a:pt x="0" y="1"/>
                    </a:moveTo>
                    <a:cubicBezTo>
                      <a:pt x="3" y="1"/>
                      <a:pt x="3" y="1"/>
                      <a:pt x="3" y="1"/>
                    </a:cubicBezTo>
                    <a:cubicBezTo>
                      <a:pt x="2" y="0"/>
                      <a:pt x="1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6" name="Google Shape;406;p32"/>
              <p:cNvSpPr/>
              <p:nvPr/>
            </p:nvSpPr>
            <p:spPr>
              <a:xfrm>
                <a:off x="3536" y="1551"/>
                <a:ext cx="4" cy="3"/>
              </a:xfrm>
              <a:custGeom>
                <a:rect b="b" l="l" r="r" t="t"/>
                <a:pathLst>
                  <a:path extrusionOk="0" h="1" w="2">
                    <a:moveTo>
                      <a:pt x="2" y="1"/>
                    </a:moveTo>
                    <a:cubicBezTo>
                      <a:pt x="2" y="0"/>
                      <a:pt x="1" y="0"/>
                      <a:pt x="0" y="0"/>
                    </a:cubicBez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7" name="Google Shape;407;p32"/>
              <p:cNvSpPr/>
              <p:nvPr/>
            </p:nvSpPr>
            <p:spPr>
              <a:xfrm>
                <a:off x="3112" y="1810"/>
                <a:ext cx="161" cy="87"/>
              </a:xfrm>
              <a:custGeom>
                <a:rect b="b" l="l" r="r" t="t"/>
                <a:pathLst>
                  <a:path extrusionOk="0" h="41" w="76">
                    <a:moveTo>
                      <a:pt x="3" y="15"/>
                    </a:moveTo>
                    <a:cubicBezTo>
                      <a:pt x="4" y="15"/>
                      <a:pt x="5" y="15"/>
                      <a:pt x="5" y="16"/>
                    </a:cubicBezTo>
                    <a:cubicBezTo>
                      <a:pt x="7" y="16"/>
                      <a:pt x="8" y="22"/>
                      <a:pt x="11" y="21"/>
                    </a:cubicBezTo>
                    <a:cubicBezTo>
                      <a:pt x="11" y="20"/>
                      <a:pt x="11" y="19"/>
                      <a:pt x="12" y="19"/>
                    </a:cubicBezTo>
                    <a:cubicBezTo>
                      <a:pt x="11" y="20"/>
                      <a:pt x="11" y="20"/>
                      <a:pt x="11" y="20"/>
                    </a:cubicBezTo>
                    <a:cubicBezTo>
                      <a:pt x="12" y="18"/>
                      <a:pt x="12" y="18"/>
                      <a:pt x="12" y="18"/>
                    </a:cubicBezTo>
                    <a:cubicBezTo>
                      <a:pt x="13" y="18"/>
                      <a:pt x="12" y="20"/>
                      <a:pt x="11" y="20"/>
                    </a:cubicBezTo>
                    <a:cubicBezTo>
                      <a:pt x="12" y="21"/>
                      <a:pt x="13" y="20"/>
                      <a:pt x="14" y="21"/>
                    </a:cubicBezTo>
                    <a:cubicBezTo>
                      <a:pt x="15" y="19"/>
                      <a:pt x="15" y="21"/>
                      <a:pt x="15" y="19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6" y="19"/>
                      <a:pt x="16" y="19"/>
                      <a:pt x="16" y="22"/>
                    </a:cubicBezTo>
                    <a:cubicBezTo>
                      <a:pt x="17" y="25"/>
                      <a:pt x="20" y="24"/>
                      <a:pt x="22" y="26"/>
                    </a:cubicBezTo>
                    <a:cubicBezTo>
                      <a:pt x="24" y="27"/>
                      <a:pt x="27" y="26"/>
                      <a:pt x="30" y="26"/>
                    </a:cubicBezTo>
                    <a:cubicBezTo>
                      <a:pt x="31" y="23"/>
                      <a:pt x="31" y="25"/>
                      <a:pt x="33" y="22"/>
                    </a:cubicBezTo>
                    <a:cubicBezTo>
                      <a:pt x="32" y="23"/>
                      <a:pt x="32" y="23"/>
                      <a:pt x="32" y="23"/>
                    </a:cubicBezTo>
                    <a:cubicBezTo>
                      <a:pt x="33" y="22"/>
                      <a:pt x="33" y="24"/>
                      <a:pt x="33" y="25"/>
                    </a:cubicBezTo>
                    <a:cubicBezTo>
                      <a:pt x="33" y="24"/>
                      <a:pt x="33" y="25"/>
                      <a:pt x="34" y="23"/>
                    </a:cubicBezTo>
                    <a:cubicBezTo>
                      <a:pt x="34" y="22"/>
                      <a:pt x="33" y="26"/>
                      <a:pt x="33" y="25"/>
                    </a:cubicBezTo>
                    <a:cubicBezTo>
                      <a:pt x="33" y="26"/>
                      <a:pt x="34" y="24"/>
                      <a:pt x="34" y="24"/>
                    </a:cubicBezTo>
                    <a:cubicBezTo>
                      <a:pt x="35" y="23"/>
                      <a:pt x="33" y="25"/>
                      <a:pt x="33" y="28"/>
                    </a:cubicBezTo>
                    <a:cubicBezTo>
                      <a:pt x="34" y="27"/>
                      <a:pt x="36" y="26"/>
                      <a:pt x="37" y="27"/>
                    </a:cubicBezTo>
                    <a:cubicBezTo>
                      <a:pt x="36" y="28"/>
                      <a:pt x="37" y="26"/>
                      <a:pt x="37" y="26"/>
                    </a:cubicBezTo>
                    <a:cubicBezTo>
                      <a:pt x="36" y="29"/>
                      <a:pt x="38" y="25"/>
                      <a:pt x="37" y="27"/>
                    </a:cubicBezTo>
                    <a:cubicBezTo>
                      <a:pt x="37" y="27"/>
                      <a:pt x="37" y="27"/>
                      <a:pt x="37" y="28"/>
                    </a:cubicBezTo>
                    <a:cubicBezTo>
                      <a:pt x="37" y="29"/>
                      <a:pt x="38" y="27"/>
                      <a:pt x="38" y="29"/>
                    </a:cubicBezTo>
                    <a:cubicBezTo>
                      <a:pt x="39" y="28"/>
                      <a:pt x="38" y="31"/>
                      <a:pt x="39" y="29"/>
                    </a:cubicBezTo>
                    <a:cubicBezTo>
                      <a:pt x="38" y="31"/>
                      <a:pt x="39" y="30"/>
                      <a:pt x="38" y="31"/>
                    </a:cubicBezTo>
                    <a:cubicBezTo>
                      <a:pt x="40" y="28"/>
                      <a:pt x="38" y="33"/>
                      <a:pt x="40" y="30"/>
                    </a:cubicBezTo>
                    <a:cubicBezTo>
                      <a:pt x="40" y="31"/>
                      <a:pt x="40" y="31"/>
                      <a:pt x="40" y="31"/>
                    </a:cubicBezTo>
                    <a:cubicBezTo>
                      <a:pt x="41" y="31"/>
                      <a:pt x="41" y="33"/>
                      <a:pt x="43" y="32"/>
                    </a:cubicBezTo>
                    <a:cubicBezTo>
                      <a:pt x="44" y="31"/>
                      <a:pt x="43" y="35"/>
                      <a:pt x="44" y="34"/>
                    </a:cubicBezTo>
                    <a:cubicBezTo>
                      <a:pt x="45" y="32"/>
                      <a:pt x="45" y="32"/>
                      <a:pt x="45" y="32"/>
                    </a:cubicBezTo>
                    <a:cubicBezTo>
                      <a:pt x="45" y="32"/>
                      <a:pt x="45" y="33"/>
                      <a:pt x="45" y="34"/>
                    </a:cubicBezTo>
                    <a:cubicBezTo>
                      <a:pt x="46" y="33"/>
                      <a:pt x="45" y="34"/>
                      <a:pt x="46" y="35"/>
                    </a:cubicBezTo>
                    <a:cubicBezTo>
                      <a:pt x="46" y="34"/>
                      <a:pt x="46" y="34"/>
                      <a:pt x="47" y="33"/>
                    </a:cubicBezTo>
                    <a:cubicBezTo>
                      <a:pt x="46" y="36"/>
                      <a:pt x="48" y="33"/>
                      <a:pt x="48" y="35"/>
                    </a:cubicBezTo>
                    <a:cubicBezTo>
                      <a:pt x="49" y="32"/>
                      <a:pt x="49" y="33"/>
                      <a:pt x="49" y="33"/>
                    </a:cubicBezTo>
                    <a:cubicBezTo>
                      <a:pt x="49" y="33"/>
                      <a:pt x="49" y="34"/>
                      <a:pt x="48" y="34"/>
                    </a:cubicBezTo>
                    <a:cubicBezTo>
                      <a:pt x="49" y="34"/>
                      <a:pt x="49" y="34"/>
                      <a:pt x="49" y="35"/>
                    </a:cubicBezTo>
                    <a:cubicBezTo>
                      <a:pt x="50" y="35"/>
                      <a:pt x="51" y="33"/>
                      <a:pt x="50" y="34"/>
                    </a:cubicBezTo>
                    <a:cubicBezTo>
                      <a:pt x="49" y="36"/>
                      <a:pt x="51" y="34"/>
                      <a:pt x="51" y="35"/>
                    </a:cubicBezTo>
                    <a:cubicBezTo>
                      <a:pt x="52" y="33"/>
                      <a:pt x="53" y="32"/>
                      <a:pt x="53" y="33"/>
                    </a:cubicBezTo>
                    <a:cubicBezTo>
                      <a:pt x="51" y="35"/>
                      <a:pt x="51" y="35"/>
                      <a:pt x="51" y="35"/>
                    </a:cubicBezTo>
                    <a:cubicBezTo>
                      <a:pt x="53" y="34"/>
                      <a:pt x="52" y="37"/>
                      <a:pt x="55" y="35"/>
                    </a:cubicBezTo>
                    <a:cubicBezTo>
                      <a:pt x="54" y="36"/>
                      <a:pt x="54" y="36"/>
                      <a:pt x="54" y="36"/>
                    </a:cubicBezTo>
                    <a:cubicBezTo>
                      <a:pt x="56" y="35"/>
                      <a:pt x="55" y="38"/>
                      <a:pt x="58" y="35"/>
                    </a:cubicBezTo>
                    <a:cubicBezTo>
                      <a:pt x="57" y="36"/>
                      <a:pt x="57" y="37"/>
                      <a:pt x="57" y="37"/>
                    </a:cubicBezTo>
                    <a:cubicBezTo>
                      <a:pt x="58" y="36"/>
                      <a:pt x="58" y="36"/>
                      <a:pt x="60" y="35"/>
                    </a:cubicBezTo>
                    <a:cubicBezTo>
                      <a:pt x="60" y="35"/>
                      <a:pt x="59" y="36"/>
                      <a:pt x="59" y="36"/>
                    </a:cubicBezTo>
                    <a:cubicBezTo>
                      <a:pt x="59" y="37"/>
                      <a:pt x="58" y="39"/>
                      <a:pt x="60" y="37"/>
                    </a:cubicBezTo>
                    <a:cubicBezTo>
                      <a:pt x="59" y="38"/>
                      <a:pt x="59" y="38"/>
                      <a:pt x="59" y="38"/>
                    </a:cubicBezTo>
                    <a:cubicBezTo>
                      <a:pt x="60" y="37"/>
                      <a:pt x="62" y="36"/>
                      <a:pt x="61" y="38"/>
                    </a:cubicBezTo>
                    <a:cubicBezTo>
                      <a:pt x="62" y="37"/>
                      <a:pt x="62" y="36"/>
                      <a:pt x="63" y="35"/>
                    </a:cubicBezTo>
                    <a:cubicBezTo>
                      <a:pt x="64" y="35"/>
                      <a:pt x="62" y="37"/>
                      <a:pt x="63" y="36"/>
                    </a:cubicBezTo>
                    <a:cubicBezTo>
                      <a:pt x="62" y="37"/>
                      <a:pt x="62" y="37"/>
                      <a:pt x="62" y="37"/>
                    </a:cubicBezTo>
                    <a:cubicBezTo>
                      <a:pt x="62" y="38"/>
                      <a:pt x="63" y="38"/>
                      <a:pt x="64" y="38"/>
                    </a:cubicBezTo>
                    <a:cubicBezTo>
                      <a:pt x="63" y="40"/>
                      <a:pt x="65" y="38"/>
                      <a:pt x="65" y="39"/>
                    </a:cubicBezTo>
                    <a:cubicBezTo>
                      <a:pt x="66" y="38"/>
                      <a:pt x="65" y="40"/>
                      <a:pt x="67" y="38"/>
                    </a:cubicBezTo>
                    <a:cubicBezTo>
                      <a:pt x="66" y="39"/>
                      <a:pt x="66" y="39"/>
                      <a:pt x="66" y="39"/>
                    </a:cubicBezTo>
                    <a:cubicBezTo>
                      <a:pt x="66" y="39"/>
                      <a:pt x="67" y="40"/>
                      <a:pt x="67" y="40"/>
                    </a:cubicBezTo>
                    <a:cubicBezTo>
                      <a:pt x="67" y="41"/>
                      <a:pt x="68" y="39"/>
                      <a:pt x="69" y="39"/>
                    </a:cubicBezTo>
                    <a:cubicBezTo>
                      <a:pt x="68" y="40"/>
                      <a:pt x="68" y="40"/>
                      <a:pt x="68" y="40"/>
                    </a:cubicBezTo>
                    <a:cubicBezTo>
                      <a:pt x="68" y="39"/>
                      <a:pt x="70" y="38"/>
                      <a:pt x="71" y="37"/>
                    </a:cubicBezTo>
                    <a:cubicBezTo>
                      <a:pt x="71" y="38"/>
                      <a:pt x="71" y="37"/>
                      <a:pt x="71" y="38"/>
                    </a:cubicBezTo>
                    <a:cubicBezTo>
                      <a:pt x="70" y="38"/>
                      <a:pt x="69" y="39"/>
                      <a:pt x="68" y="41"/>
                    </a:cubicBezTo>
                    <a:cubicBezTo>
                      <a:pt x="67" y="41"/>
                      <a:pt x="70" y="39"/>
                      <a:pt x="69" y="40"/>
                    </a:cubicBezTo>
                    <a:cubicBezTo>
                      <a:pt x="69" y="41"/>
                      <a:pt x="69" y="41"/>
                      <a:pt x="70" y="39"/>
                    </a:cubicBezTo>
                    <a:cubicBezTo>
                      <a:pt x="69" y="41"/>
                      <a:pt x="69" y="41"/>
                      <a:pt x="69" y="41"/>
                    </a:cubicBezTo>
                    <a:cubicBezTo>
                      <a:pt x="69" y="41"/>
                      <a:pt x="69" y="41"/>
                      <a:pt x="70" y="40"/>
                    </a:cubicBezTo>
                    <a:cubicBezTo>
                      <a:pt x="70" y="41"/>
                      <a:pt x="70" y="40"/>
                      <a:pt x="70" y="40"/>
                    </a:cubicBezTo>
                    <a:cubicBezTo>
                      <a:pt x="71" y="39"/>
                      <a:pt x="71" y="39"/>
                      <a:pt x="73" y="38"/>
                    </a:cubicBezTo>
                    <a:cubicBezTo>
                      <a:pt x="72" y="38"/>
                      <a:pt x="72" y="38"/>
                      <a:pt x="72" y="38"/>
                    </a:cubicBezTo>
                    <a:cubicBezTo>
                      <a:pt x="73" y="37"/>
                      <a:pt x="74" y="37"/>
                      <a:pt x="73" y="38"/>
                    </a:cubicBezTo>
                    <a:cubicBezTo>
                      <a:pt x="72" y="39"/>
                      <a:pt x="71" y="40"/>
                      <a:pt x="70" y="40"/>
                    </a:cubicBezTo>
                    <a:cubicBezTo>
                      <a:pt x="74" y="38"/>
                      <a:pt x="74" y="38"/>
                      <a:pt x="74" y="38"/>
                    </a:cubicBezTo>
                    <a:cubicBezTo>
                      <a:pt x="73" y="39"/>
                      <a:pt x="73" y="38"/>
                      <a:pt x="74" y="37"/>
                    </a:cubicBezTo>
                    <a:cubicBezTo>
                      <a:pt x="73" y="38"/>
                      <a:pt x="73" y="38"/>
                      <a:pt x="73" y="38"/>
                    </a:cubicBezTo>
                    <a:cubicBezTo>
                      <a:pt x="74" y="36"/>
                      <a:pt x="74" y="36"/>
                      <a:pt x="74" y="36"/>
                    </a:cubicBezTo>
                    <a:cubicBezTo>
                      <a:pt x="74" y="37"/>
                      <a:pt x="75" y="35"/>
                      <a:pt x="73" y="36"/>
                    </a:cubicBezTo>
                    <a:cubicBezTo>
                      <a:pt x="72" y="37"/>
                      <a:pt x="72" y="37"/>
                      <a:pt x="72" y="37"/>
                    </a:cubicBezTo>
                    <a:cubicBezTo>
                      <a:pt x="72" y="37"/>
                      <a:pt x="71" y="39"/>
                      <a:pt x="72" y="37"/>
                    </a:cubicBezTo>
                    <a:cubicBezTo>
                      <a:pt x="73" y="36"/>
                      <a:pt x="73" y="36"/>
                      <a:pt x="73" y="36"/>
                    </a:cubicBezTo>
                    <a:cubicBezTo>
                      <a:pt x="73" y="36"/>
                      <a:pt x="73" y="36"/>
                      <a:pt x="73" y="36"/>
                    </a:cubicBezTo>
                    <a:cubicBezTo>
                      <a:pt x="75" y="34"/>
                      <a:pt x="75" y="34"/>
                      <a:pt x="75" y="34"/>
                    </a:cubicBezTo>
                    <a:cubicBezTo>
                      <a:pt x="72" y="37"/>
                      <a:pt x="73" y="35"/>
                      <a:pt x="73" y="35"/>
                    </a:cubicBezTo>
                    <a:cubicBezTo>
                      <a:pt x="73" y="35"/>
                      <a:pt x="73" y="35"/>
                      <a:pt x="73" y="35"/>
                    </a:cubicBezTo>
                    <a:cubicBezTo>
                      <a:pt x="74" y="34"/>
                      <a:pt x="72" y="36"/>
                      <a:pt x="72" y="36"/>
                    </a:cubicBezTo>
                    <a:cubicBezTo>
                      <a:pt x="72" y="35"/>
                      <a:pt x="74" y="33"/>
                      <a:pt x="75" y="33"/>
                    </a:cubicBezTo>
                    <a:cubicBezTo>
                      <a:pt x="74" y="32"/>
                      <a:pt x="72" y="33"/>
                      <a:pt x="73" y="32"/>
                    </a:cubicBezTo>
                    <a:cubicBezTo>
                      <a:pt x="73" y="32"/>
                      <a:pt x="72" y="32"/>
                      <a:pt x="71" y="33"/>
                    </a:cubicBezTo>
                    <a:cubicBezTo>
                      <a:pt x="71" y="33"/>
                      <a:pt x="73" y="31"/>
                      <a:pt x="72" y="32"/>
                    </a:cubicBezTo>
                    <a:cubicBezTo>
                      <a:pt x="73" y="30"/>
                      <a:pt x="74" y="29"/>
                      <a:pt x="75" y="28"/>
                    </a:cubicBezTo>
                    <a:cubicBezTo>
                      <a:pt x="75" y="28"/>
                      <a:pt x="76" y="27"/>
                      <a:pt x="75" y="27"/>
                    </a:cubicBezTo>
                    <a:cubicBezTo>
                      <a:pt x="76" y="27"/>
                      <a:pt x="76" y="26"/>
                      <a:pt x="76" y="26"/>
                    </a:cubicBezTo>
                    <a:cubicBezTo>
                      <a:pt x="75" y="27"/>
                      <a:pt x="74" y="28"/>
                      <a:pt x="74" y="29"/>
                    </a:cubicBezTo>
                    <a:cubicBezTo>
                      <a:pt x="73" y="31"/>
                      <a:pt x="74" y="29"/>
                      <a:pt x="72" y="31"/>
                    </a:cubicBezTo>
                    <a:cubicBezTo>
                      <a:pt x="72" y="30"/>
                      <a:pt x="72" y="30"/>
                      <a:pt x="71" y="30"/>
                    </a:cubicBezTo>
                    <a:cubicBezTo>
                      <a:pt x="71" y="30"/>
                      <a:pt x="72" y="29"/>
                      <a:pt x="73" y="28"/>
                    </a:cubicBezTo>
                    <a:cubicBezTo>
                      <a:pt x="72" y="29"/>
                      <a:pt x="71" y="30"/>
                      <a:pt x="71" y="29"/>
                    </a:cubicBezTo>
                    <a:cubicBezTo>
                      <a:pt x="70" y="31"/>
                      <a:pt x="70" y="31"/>
                      <a:pt x="69" y="32"/>
                    </a:cubicBezTo>
                    <a:cubicBezTo>
                      <a:pt x="68" y="32"/>
                      <a:pt x="68" y="33"/>
                      <a:pt x="68" y="33"/>
                    </a:cubicBezTo>
                    <a:cubicBezTo>
                      <a:pt x="69" y="31"/>
                      <a:pt x="71" y="29"/>
                      <a:pt x="71" y="29"/>
                    </a:cubicBezTo>
                    <a:cubicBezTo>
                      <a:pt x="72" y="27"/>
                      <a:pt x="71" y="29"/>
                      <a:pt x="72" y="27"/>
                    </a:cubicBezTo>
                    <a:cubicBezTo>
                      <a:pt x="74" y="25"/>
                      <a:pt x="75" y="26"/>
                      <a:pt x="74" y="27"/>
                    </a:cubicBezTo>
                    <a:cubicBezTo>
                      <a:pt x="76" y="25"/>
                      <a:pt x="74" y="26"/>
                      <a:pt x="75" y="25"/>
                    </a:cubicBezTo>
                    <a:cubicBezTo>
                      <a:pt x="75" y="25"/>
                      <a:pt x="74" y="25"/>
                      <a:pt x="73" y="26"/>
                    </a:cubicBezTo>
                    <a:cubicBezTo>
                      <a:pt x="73" y="26"/>
                      <a:pt x="73" y="27"/>
                      <a:pt x="72" y="27"/>
                    </a:cubicBezTo>
                    <a:cubicBezTo>
                      <a:pt x="70" y="29"/>
                      <a:pt x="73" y="26"/>
                      <a:pt x="73" y="25"/>
                    </a:cubicBezTo>
                    <a:cubicBezTo>
                      <a:pt x="73" y="25"/>
                      <a:pt x="73" y="25"/>
                      <a:pt x="73" y="25"/>
                    </a:cubicBezTo>
                    <a:cubicBezTo>
                      <a:pt x="74" y="24"/>
                      <a:pt x="72" y="26"/>
                      <a:pt x="72" y="25"/>
                    </a:cubicBezTo>
                    <a:cubicBezTo>
                      <a:pt x="74" y="23"/>
                      <a:pt x="73" y="25"/>
                      <a:pt x="74" y="24"/>
                    </a:cubicBezTo>
                    <a:cubicBezTo>
                      <a:pt x="76" y="22"/>
                      <a:pt x="76" y="22"/>
                      <a:pt x="76" y="22"/>
                    </a:cubicBezTo>
                    <a:cubicBezTo>
                      <a:pt x="75" y="21"/>
                      <a:pt x="74" y="24"/>
                      <a:pt x="74" y="23"/>
                    </a:cubicBezTo>
                    <a:cubicBezTo>
                      <a:pt x="75" y="22"/>
                      <a:pt x="75" y="22"/>
                      <a:pt x="75" y="22"/>
                    </a:cubicBezTo>
                    <a:cubicBezTo>
                      <a:pt x="74" y="22"/>
                      <a:pt x="74" y="22"/>
                      <a:pt x="74" y="22"/>
                    </a:cubicBezTo>
                    <a:cubicBezTo>
                      <a:pt x="73" y="23"/>
                      <a:pt x="72" y="25"/>
                      <a:pt x="73" y="25"/>
                    </a:cubicBezTo>
                    <a:cubicBezTo>
                      <a:pt x="70" y="27"/>
                      <a:pt x="72" y="25"/>
                      <a:pt x="71" y="25"/>
                    </a:cubicBezTo>
                    <a:cubicBezTo>
                      <a:pt x="70" y="27"/>
                      <a:pt x="72" y="25"/>
                      <a:pt x="71" y="27"/>
                    </a:cubicBezTo>
                    <a:cubicBezTo>
                      <a:pt x="70" y="28"/>
                      <a:pt x="69" y="28"/>
                      <a:pt x="69" y="28"/>
                    </a:cubicBezTo>
                    <a:cubicBezTo>
                      <a:pt x="69" y="28"/>
                      <a:pt x="70" y="26"/>
                      <a:pt x="71" y="25"/>
                    </a:cubicBezTo>
                    <a:cubicBezTo>
                      <a:pt x="71" y="25"/>
                      <a:pt x="71" y="25"/>
                      <a:pt x="71" y="26"/>
                    </a:cubicBezTo>
                    <a:cubicBezTo>
                      <a:pt x="72" y="25"/>
                      <a:pt x="73" y="23"/>
                      <a:pt x="74" y="22"/>
                    </a:cubicBezTo>
                    <a:cubicBezTo>
                      <a:pt x="74" y="21"/>
                      <a:pt x="72" y="24"/>
                      <a:pt x="72" y="23"/>
                    </a:cubicBezTo>
                    <a:cubicBezTo>
                      <a:pt x="73" y="23"/>
                      <a:pt x="71" y="24"/>
                      <a:pt x="71" y="25"/>
                    </a:cubicBezTo>
                    <a:cubicBezTo>
                      <a:pt x="68" y="29"/>
                      <a:pt x="73" y="22"/>
                      <a:pt x="72" y="22"/>
                    </a:cubicBezTo>
                    <a:cubicBezTo>
                      <a:pt x="70" y="25"/>
                      <a:pt x="69" y="25"/>
                      <a:pt x="67" y="28"/>
                    </a:cubicBezTo>
                    <a:cubicBezTo>
                      <a:pt x="67" y="29"/>
                      <a:pt x="66" y="29"/>
                      <a:pt x="66" y="29"/>
                    </a:cubicBezTo>
                    <a:cubicBezTo>
                      <a:pt x="68" y="27"/>
                      <a:pt x="67" y="27"/>
                      <a:pt x="69" y="26"/>
                    </a:cubicBezTo>
                    <a:cubicBezTo>
                      <a:pt x="68" y="26"/>
                      <a:pt x="68" y="26"/>
                      <a:pt x="68" y="26"/>
                    </a:cubicBezTo>
                    <a:cubicBezTo>
                      <a:pt x="70" y="24"/>
                      <a:pt x="70" y="24"/>
                      <a:pt x="70" y="24"/>
                    </a:cubicBezTo>
                    <a:cubicBezTo>
                      <a:pt x="71" y="23"/>
                      <a:pt x="71" y="21"/>
                      <a:pt x="72" y="21"/>
                    </a:cubicBezTo>
                    <a:cubicBezTo>
                      <a:pt x="71" y="21"/>
                      <a:pt x="71" y="22"/>
                      <a:pt x="70" y="22"/>
                    </a:cubicBezTo>
                    <a:cubicBezTo>
                      <a:pt x="71" y="22"/>
                      <a:pt x="71" y="21"/>
                      <a:pt x="71" y="21"/>
                    </a:cubicBezTo>
                    <a:cubicBezTo>
                      <a:pt x="71" y="22"/>
                      <a:pt x="69" y="23"/>
                      <a:pt x="69" y="23"/>
                    </a:cubicBezTo>
                    <a:cubicBezTo>
                      <a:pt x="69" y="23"/>
                      <a:pt x="70" y="22"/>
                      <a:pt x="70" y="21"/>
                    </a:cubicBezTo>
                    <a:cubicBezTo>
                      <a:pt x="71" y="20"/>
                      <a:pt x="71" y="20"/>
                      <a:pt x="71" y="20"/>
                    </a:cubicBezTo>
                    <a:cubicBezTo>
                      <a:pt x="70" y="21"/>
                      <a:pt x="72" y="19"/>
                      <a:pt x="71" y="20"/>
                    </a:cubicBezTo>
                    <a:cubicBezTo>
                      <a:pt x="69" y="23"/>
                      <a:pt x="69" y="23"/>
                      <a:pt x="69" y="23"/>
                    </a:cubicBezTo>
                    <a:cubicBezTo>
                      <a:pt x="68" y="23"/>
                      <a:pt x="69" y="22"/>
                      <a:pt x="69" y="22"/>
                    </a:cubicBezTo>
                    <a:cubicBezTo>
                      <a:pt x="70" y="21"/>
                      <a:pt x="70" y="21"/>
                      <a:pt x="70" y="21"/>
                    </a:cubicBezTo>
                    <a:cubicBezTo>
                      <a:pt x="69" y="22"/>
                      <a:pt x="71" y="19"/>
                      <a:pt x="71" y="19"/>
                    </a:cubicBezTo>
                    <a:cubicBezTo>
                      <a:pt x="70" y="21"/>
                      <a:pt x="70" y="21"/>
                      <a:pt x="70" y="21"/>
                    </a:cubicBezTo>
                    <a:cubicBezTo>
                      <a:pt x="71" y="19"/>
                      <a:pt x="71" y="19"/>
                      <a:pt x="71" y="19"/>
                    </a:cubicBezTo>
                    <a:cubicBezTo>
                      <a:pt x="70" y="20"/>
                      <a:pt x="70" y="20"/>
                      <a:pt x="70" y="20"/>
                    </a:cubicBezTo>
                    <a:cubicBezTo>
                      <a:pt x="70" y="19"/>
                      <a:pt x="70" y="19"/>
                      <a:pt x="70" y="19"/>
                    </a:cubicBezTo>
                    <a:cubicBezTo>
                      <a:pt x="70" y="20"/>
                      <a:pt x="68" y="22"/>
                      <a:pt x="69" y="20"/>
                    </a:cubicBezTo>
                    <a:cubicBezTo>
                      <a:pt x="68" y="22"/>
                      <a:pt x="69" y="20"/>
                      <a:pt x="69" y="21"/>
                    </a:cubicBezTo>
                    <a:cubicBezTo>
                      <a:pt x="68" y="23"/>
                      <a:pt x="68" y="22"/>
                      <a:pt x="67" y="22"/>
                    </a:cubicBezTo>
                    <a:cubicBezTo>
                      <a:pt x="69" y="20"/>
                      <a:pt x="67" y="22"/>
                      <a:pt x="67" y="22"/>
                    </a:cubicBezTo>
                    <a:cubicBezTo>
                      <a:pt x="68" y="20"/>
                      <a:pt x="68" y="20"/>
                      <a:pt x="68" y="20"/>
                    </a:cubicBezTo>
                    <a:cubicBezTo>
                      <a:pt x="67" y="22"/>
                      <a:pt x="67" y="22"/>
                      <a:pt x="67" y="22"/>
                    </a:cubicBezTo>
                    <a:cubicBezTo>
                      <a:pt x="69" y="19"/>
                      <a:pt x="66" y="22"/>
                      <a:pt x="67" y="21"/>
                    </a:cubicBezTo>
                    <a:cubicBezTo>
                      <a:pt x="67" y="20"/>
                      <a:pt x="68" y="19"/>
                      <a:pt x="68" y="18"/>
                    </a:cubicBezTo>
                    <a:cubicBezTo>
                      <a:pt x="67" y="21"/>
                      <a:pt x="66" y="21"/>
                      <a:pt x="65" y="23"/>
                    </a:cubicBezTo>
                    <a:cubicBezTo>
                      <a:pt x="66" y="22"/>
                      <a:pt x="67" y="20"/>
                      <a:pt x="68" y="18"/>
                    </a:cubicBezTo>
                    <a:cubicBezTo>
                      <a:pt x="67" y="20"/>
                      <a:pt x="69" y="17"/>
                      <a:pt x="67" y="19"/>
                    </a:cubicBezTo>
                    <a:cubicBezTo>
                      <a:pt x="67" y="20"/>
                      <a:pt x="66" y="20"/>
                      <a:pt x="65" y="21"/>
                    </a:cubicBezTo>
                    <a:cubicBezTo>
                      <a:pt x="65" y="21"/>
                      <a:pt x="66" y="20"/>
                      <a:pt x="66" y="19"/>
                    </a:cubicBezTo>
                    <a:cubicBezTo>
                      <a:pt x="66" y="20"/>
                      <a:pt x="65" y="21"/>
                      <a:pt x="65" y="22"/>
                    </a:cubicBezTo>
                    <a:cubicBezTo>
                      <a:pt x="65" y="21"/>
                      <a:pt x="63" y="23"/>
                      <a:pt x="64" y="22"/>
                    </a:cubicBezTo>
                    <a:cubicBezTo>
                      <a:pt x="65" y="21"/>
                      <a:pt x="65" y="22"/>
                      <a:pt x="65" y="20"/>
                    </a:cubicBezTo>
                    <a:cubicBezTo>
                      <a:pt x="65" y="20"/>
                      <a:pt x="63" y="24"/>
                      <a:pt x="62" y="24"/>
                    </a:cubicBezTo>
                    <a:cubicBezTo>
                      <a:pt x="62" y="25"/>
                      <a:pt x="60" y="27"/>
                      <a:pt x="60" y="28"/>
                    </a:cubicBezTo>
                    <a:cubicBezTo>
                      <a:pt x="60" y="27"/>
                      <a:pt x="60" y="27"/>
                      <a:pt x="61" y="25"/>
                    </a:cubicBezTo>
                    <a:cubicBezTo>
                      <a:pt x="61" y="26"/>
                      <a:pt x="61" y="26"/>
                      <a:pt x="61" y="26"/>
                    </a:cubicBezTo>
                    <a:cubicBezTo>
                      <a:pt x="62" y="23"/>
                      <a:pt x="64" y="22"/>
                      <a:pt x="65" y="20"/>
                    </a:cubicBezTo>
                    <a:cubicBezTo>
                      <a:pt x="64" y="20"/>
                      <a:pt x="64" y="20"/>
                      <a:pt x="64" y="20"/>
                    </a:cubicBezTo>
                    <a:cubicBezTo>
                      <a:pt x="66" y="18"/>
                      <a:pt x="66" y="18"/>
                      <a:pt x="66" y="18"/>
                    </a:cubicBezTo>
                    <a:cubicBezTo>
                      <a:pt x="65" y="19"/>
                      <a:pt x="65" y="18"/>
                      <a:pt x="65" y="18"/>
                    </a:cubicBezTo>
                    <a:cubicBezTo>
                      <a:pt x="64" y="20"/>
                      <a:pt x="65" y="18"/>
                      <a:pt x="65" y="19"/>
                    </a:cubicBezTo>
                    <a:cubicBezTo>
                      <a:pt x="64" y="19"/>
                      <a:pt x="63" y="22"/>
                      <a:pt x="63" y="21"/>
                    </a:cubicBezTo>
                    <a:cubicBezTo>
                      <a:pt x="65" y="18"/>
                      <a:pt x="65" y="18"/>
                      <a:pt x="65" y="18"/>
                    </a:cubicBezTo>
                    <a:cubicBezTo>
                      <a:pt x="65" y="17"/>
                      <a:pt x="64" y="20"/>
                      <a:pt x="64" y="19"/>
                    </a:cubicBezTo>
                    <a:cubicBezTo>
                      <a:pt x="65" y="18"/>
                      <a:pt x="65" y="18"/>
                      <a:pt x="65" y="18"/>
                    </a:cubicBezTo>
                    <a:cubicBezTo>
                      <a:pt x="64" y="17"/>
                      <a:pt x="63" y="17"/>
                      <a:pt x="60" y="20"/>
                    </a:cubicBezTo>
                    <a:cubicBezTo>
                      <a:pt x="61" y="19"/>
                      <a:pt x="61" y="18"/>
                      <a:pt x="61" y="17"/>
                    </a:cubicBezTo>
                    <a:cubicBezTo>
                      <a:pt x="61" y="18"/>
                      <a:pt x="60" y="19"/>
                      <a:pt x="60" y="19"/>
                    </a:cubicBezTo>
                    <a:cubicBezTo>
                      <a:pt x="61" y="17"/>
                      <a:pt x="61" y="17"/>
                      <a:pt x="61" y="17"/>
                    </a:cubicBezTo>
                    <a:cubicBezTo>
                      <a:pt x="61" y="16"/>
                      <a:pt x="60" y="17"/>
                      <a:pt x="59" y="18"/>
                    </a:cubicBezTo>
                    <a:cubicBezTo>
                      <a:pt x="60" y="17"/>
                      <a:pt x="60" y="17"/>
                      <a:pt x="60" y="17"/>
                    </a:cubicBezTo>
                    <a:cubicBezTo>
                      <a:pt x="61" y="16"/>
                      <a:pt x="59" y="18"/>
                      <a:pt x="59" y="18"/>
                    </a:cubicBezTo>
                    <a:cubicBezTo>
                      <a:pt x="60" y="17"/>
                      <a:pt x="60" y="17"/>
                      <a:pt x="60" y="17"/>
                    </a:cubicBezTo>
                    <a:cubicBezTo>
                      <a:pt x="59" y="18"/>
                      <a:pt x="59" y="18"/>
                      <a:pt x="59" y="18"/>
                    </a:cubicBezTo>
                    <a:cubicBezTo>
                      <a:pt x="58" y="19"/>
                      <a:pt x="58" y="18"/>
                      <a:pt x="60" y="16"/>
                    </a:cubicBezTo>
                    <a:cubicBezTo>
                      <a:pt x="59" y="18"/>
                      <a:pt x="59" y="18"/>
                      <a:pt x="59" y="18"/>
                    </a:cubicBezTo>
                    <a:cubicBezTo>
                      <a:pt x="59" y="16"/>
                      <a:pt x="59" y="16"/>
                      <a:pt x="58" y="17"/>
                    </a:cubicBezTo>
                    <a:cubicBezTo>
                      <a:pt x="58" y="17"/>
                      <a:pt x="58" y="18"/>
                      <a:pt x="57" y="19"/>
                    </a:cubicBezTo>
                    <a:cubicBezTo>
                      <a:pt x="56" y="21"/>
                      <a:pt x="57" y="19"/>
                      <a:pt x="56" y="20"/>
                    </a:cubicBezTo>
                    <a:cubicBezTo>
                      <a:pt x="57" y="18"/>
                      <a:pt x="57" y="18"/>
                      <a:pt x="57" y="18"/>
                    </a:cubicBezTo>
                    <a:cubicBezTo>
                      <a:pt x="59" y="15"/>
                      <a:pt x="57" y="17"/>
                      <a:pt x="56" y="16"/>
                    </a:cubicBezTo>
                    <a:cubicBezTo>
                      <a:pt x="56" y="17"/>
                      <a:pt x="56" y="17"/>
                      <a:pt x="56" y="17"/>
                    </a:cubicBezTo>
                    <a:cubicBezTo>
                      <a:pt x="57" y="15"/>
                      <a:pt x="55" y="17"/>
                      <a:pt x="55" y="15"/>
                    </a:cubicBezTo>
                    <a:cubicBezTo>
                      <a:pt x="55" y="16"/>
                      <a:pt x="53" y="19"/>
                      <a:pt x="53" y="19"/>
                    </a:cubicBezTo>
                    <a:cubicBezTo>
                      <a:pt x="52" y="20"/>
                      <a:pt x="54" y="16"/>
                      <a:pt x="55" y="15"/>
                    </a:cubicBezTo>
                    <a:cubicBezTo>
                      <a:pt x="54" y="16"/>
                      <a:pt x="54" y="16"/>
                      <a:pt x="54" y="16"/>
                    </a:cubicBezTo>
                    <a:cubicBezTo>
                      <a:pt x="54" y="16"/>
                      <a:pt x="54" y="16"/>
                      <a:pt x="54" y="16"/>
                    </a:cubicBezTo>
                    <a:cubicBezTo>
                      <a:pt x="53" y="16"/>
                      <a:pt x="53" y="17"/>
                      <a:pt x="53" y="16"/>
                    </a:cubicBezTo>
                    <a:cubicBezTo>
                      <a:pt x="53" y="16"/>
                      <a:pt x="53" y="16"/>
                      <a:pt x="53" y="16"/>
                    </a:cubicBezTo>
                    <a:cubicBezTo>
                      <a:pt x="53" y="16"/>
                      <a:pt x="54" y="14"/>
                      <a:pt x="53" y="15"/>
                    </a:cubicBezTo>
                    <a:cubicBezTo>
                      <a:pt x="52" y="16"/>
                      <a:pt x="53" y="15"/>
                      <a:pt x="52" y="16"/>
                    </a:cubicBezTo>
                    <a:cubicBezTo>
                      <a:pt x="52" y="16"/>
                      <a:pt x="52" y="16"/>
                      <a:pt x="52" y="16"/>
                    </a:cubicBezTo>
                    <a:cubicBezTo>
                      <a:pt x="51" y="17"/>
                      <a:pt x="51" y="17"/>
                      <a:pt x="51" y="17"/>
                    </a:cubicBezTo>
                    <a:cubicBezTo>
                      <a:pt x="52" y="16"/>
                      <a:pt x="52" y="16"/>
                      <a:pt x="52" y="16"/>
                    </a:cubicBezTo>
                    <a:cubicBezTo>
                      <a:pt x="53" y="15"/>
                      <a:pt x="53" y="15"/>
                      <a:pt x="53" y="15"/>
                    </a:cubicBezTo>
                    <a:cubicBezTo>
                      <a:pt x="53" y="14"/>
                      <a:pt x="52" y="16"/>
                      <a:pt x="51" y="17"/>
                    </a:cubicBezTo>
                    <a:cubicBezTo>
                      <a:pt x="51" y="18"/>
                      <a:pt x="51" y="16"/>
                      <a:pt x="51" y="16"/>
                    </a:cubicBezTo>
                    <a:cubicBezTo>
                      <a:pt x="52" y="15"/>
                      <a:pt x="51" y="16"/>
                      <a:pt x="52" y="16"/>
                    </a:cubicBezTo>
                    <a:cubicBezTo>
                      <a:pt x="52" y="15"/>
                      <a:pt x="52" y="15"/>
                      <a:pt x="52" y="14"/>
                    </a:cubicBezTo>
                    <a:cubicBezTo>
                      <a:pt x="52" y="14"/>
                      <a:pt x="51" y="16"/>
                      <a:pt x="51" y="16"/>
                    </a:cubicBezTo>
                    <a:cubicBezTo>
                      <a:pt x="51" y="15"/>
                      <a:pt x="51" y="16"/>
                      <a:pt x="52" y="14"/>
                    </a:cubicBezTo>
                    <a:cubicBezTo>
                      <a:pt x="51" y="15"/>
                      <a:pt x="51" y="15"/>
                      <a:pt x="51" y="15"/>
                    </a:cubicBezTo>
                    <a:cubicBezTo>
                      <a:pt x="51" y="16"/>
                      <a:pt x="51" y="16"/>
                      <a:pt x="50" y="17"/>
                    </a:cubicBezTo>
                    <a:cubicBezTo>
                      <a:pt x="50" y="17"/>
                      <a:pt x="49" y="18"/>
                      <a:pt x="50" y="17"/>
                    </a:cubicBezTo>
                    <a:cubicBezTo>
                      <a:pt x="50" y="17"/>
                      <a:pt x="50" y="17"/>
                      <a:pt x="50" y="17"/>
                    </a:cubicBezTo>
                    <a:cubicBezTo>
                      <a:pt x="50" y="17"/>
                      <a:pt x="50" y="16"/>
                      <a:pt x="49" y="18"/>
                    </a:cubicBezTo>
                    <a:cubicBezTo>
                      <a:pt x="50" y="16"/>
                      <a:pt x="50" y="16"/>
                      <a:pt x="50" y="16"/>
                    </a:cubicBezTo>
                    <a:cubicBezTo>
                      <a:pt x="49" y="17"/>
                      <a:pt x="49" y="17"/>
                      <a:pt x="49" y="17"/>
                    </a:cubicBezTo>
                    <a:cubicBezTo>
                      <a:pt x="50" y="15"/>
                      <a:pt x="51" y="14"/>
                      <a:pt x="51" y="13"/>
                    </a:cubicBezTo>
                    <a:cubicBezTo>
                      <a:pt x="50" y="15"/>
                      <a:pt x="50" y="15"/>
                      <a:pt x="50" y="15"/>
                    </a:cubicBezTo>
                    <a:cubicBezTo>
                      <a:pt x="49" y="15"/>
                      <a:pt x="50" y="14"/>
                      <a:pt x="50" y="14"/>
                    </a:cubicBezTo>
                    <a:cubicBezTo>
                      <a:pt x="50" y="12"/>
                      <a:pt x="47" y="18"/>
                      <a:pt x="48" y="16"/>
                    </a:cubicBezTo>
                    <a:cubicBezTo>
                      <a:pt x="49" y="14"/>
                      <a:pt x="49" y="14"/>
                      <a:pt x="49" y="13"/>
                    </a:cubicBezTo>
                    <a:cubicBezTo>
                      <a:pt x="49" y="14"/>
                      <a:pt x="48" y="14"/>
                      <a:pt x="48" y="14"/>
                    </a:cubicBezTo>
                    <a:cubicBezTo>
                      <a:pt x="48" y="15"/>
                      <a:pt x="49" y="13"/>
                      <a:pt x="49" y="14"/>
                    </a:cubicBezTo>
                    <a:cubicBezTo>
                      <a:pt x="48" y="16"/>
                      <a:pt x="48" y="15"/>
                      <a:pt x="48" y="15"/>
                    </a:cubicBezTo>
                    <a:cubicBezTo>
                      <a:pt x="50" y="11"/>
                      <a:pt x="47" y="14"/>
                      <a:pt x="48" y="12"/>
                    </a:cubicBezTo>
                    <a:cubicBezTo>
                      <a:pt x="47" y="14"/>
                      <a:pt x="47" y="12"/>
                      <a:pt x="47" y="13"/>
                    </a:cubicBezTo>
                    <a:cubicBezTo>
                      <a:pt x="48" y="11"/>
                      <a:pt x="46" y="13"/>
                      <a:pt x="47" y="12"/>
                    </a:cubicBezTo>
                    <a:cubicBezTo>
                      <a:pt x="46" y="14"/>
                      <a:pt x="46" y="14"/>
                      <a:pt x="46" y="14"/>
                    </a:cubicBezTo>
                    <a:cubicBezTo>
                      <a:pt x="46" y="13"/>
                      <a:pt x="44" y="18"/>
                      <a:pt x="45" y="15"/>
                    </a:cubicBezTo>
                    <a:cubicBezTo>
                      <a:pt x="45" y="14"/>
                      <a:pt x="46" y="13"/>
                      <a:pt x="46" y="13"/>
                    </a:cubicBezTo>
                    <a:cubicBezTo>
                      <a:pt x="47" y="10"/>
                      <a:pt x="44" y="14"/>
                      <a:pt x="46" y="12"/>
                    </a:cubicBezTo>
                    <a:cubicBezTo>
                      <a:pt x="45" y="12"/>
                      <a:pt x="44" y="14"/>
                      <a:pt x="44" y="15"/>
                    </a:cubicBezTo>
                    <a:cubicBezTo>
                      <a:pt x="44" y="14"/>
                      <a:pt x="44" y="12"/>
                      <a:pt x="45" y="12"/>
                    </a:cubicBezTo>
                    <a:cubicBezTo>
                      <a:pt x="44" y="12"/>
                      <a:pt x="44" y="13"/>
                      <a:pt x="44" y="12"/>
                    </a:cubicBezTo>
                    <a:cubicBezTo>
                      <a:pt x="44" y="11"/>
                      <a:pt x="45" y="11"/>
                      <a:pt x="45" y="11"/>
                    </a:cubicBezTo>
                    <a:cubicBezTo>
                      <a:pt x="45" y="10"/>
                      <a:pt x="44" y="11"/>
                      <a:pt x="44" y="12"/>
                    </a:cubicBezTo>
                    <a:cubicBezTo>
                      <a:pt x="44" y="10"/>
                      <a:pt x="43" y="11"/>
                      <a:pt x="44" y="10"/>
                    </a:cubicBezTo>
                    <a:cubicBezTo>
                      <a:pt x="42" y="12"/>
                      <a:pt x="44" y="9"/>
                      <a:pt x="42" y="12"/>
                    </a:cubicBezTo>
                    <a:cubicBezTo>
                      <a:pt x="43" y="11"/>
                      <a:pt x="43" y="11"/>
                      <a:pt x="43" y="11"/>
                    </a:cubicBezTo>
                    <a:cubicBezTo>
                      <a:pt x="42" y="12"/>
                      <a:pt x="41" y="13"/>
                      <a:pt x="41" y="13"/>
                    </a:cubicBezTo>
                    <a:cubicBezTo>
                      <a:pt x="42" y="12"/>
                      <a:pt x="42" y="12"/>
                      <a:pt x="42" y="12"/>
                    </a:cubicBezTo>
                    <a:cubicBezTo>
                      <a:pt x="43" y="9"/>
                      <a:pt x="42" y="11"/>
                      <a:pt x="42" y="10"/>
                    </a:cubicBezTo>
                    <a:cubicBezTo>
                      <a:pt x="42" y="11"/>
                      <a:pt x="42" y="10"/>
                      <a:pt x="42" y="11"/>
                    </a:cubicBezTo>
                    <a:cubicBezTo>
                      <a:pt x="41" y="12"/>
                      <a:pt x="41" y="12"/>
                      <a:pt x="41" y="12"/>
                    </a:cubicBezTo>
                    <a:cubicBezTo>
                      <a:pt x="40" y="13"/>
                      <a:pt x="40" y="13"/>
                      <a:pt x="40" y="13"/>
                    </a:cubicBezTo>
                    <a:cubicBezTo>
                      <a:pt x="40" y="13"/>
                      <a:pt x="41" y="11"/>
                      <a:pt x="41" y="11"/>
                    </a:cubicBezTo>
                    <a:cubicBezTo>
                      <a:pt x="41" y="10"/>
                      <a:pt x="41" y="10"/>
                      <a:pt x="41" y="11"/>
                    </a:cubicBezTo>
                    <a:cubicBezTo>
                      <a:pt x="41" y="11"/>
                      <a:pt x="41" y="11"/>
                      <a:pt x="41" y="11"/>
                    </a:cubicBezTo>
                    <a:cubicBezTo>
                      <a:pt x="41" y="11"/>
                      <a:pt x="41" y="11"/>
                      <a:pt x="41" y="11"/>
                    </a:cubicBezTo>
                    <a:cubicBezTo>
                      <a:pt x="41" y="11"/>
                      <a:pt x="40" y="11"/>
                      <a:pt x="40" y="11"/>
                    </a:cubicBezTo>
                    <a:cubicBezTo>
                      <a:pt x="40" y="11"/>
                      <a:pt x="40" y="11"/>
                      <a:pt x="40" y="11"/>
                    </a:cubicBezTo>
                    <a:cubicBezTo>
                      <a:pt x="41" y="11"/>
                      <a:pt x="41" y="11"/>
                      <a:pt x="41" y="11"/>
                    </a:cubicBezTo>
                    <a:cubicBezTo>
                      <a:pt x="41" y="10"/>
                      <a:pt x="41" y="10"/>
                      <a:pt x="41" y="10"/>
                    </a:cubicBezTo>
                    <a:cubicBezTo>
                      <a:pt x="41" y="10"/>
                      <a:pt x="41" y="10"/>
                      <a:pt x="41" y="10"/>
                    </a:cubicBezTo>
                    <a:cubicBezTo>
                      <a:pt x="41" y="10"/>
                      <a:pt x="41" y="10"/>
                      <a:pt x="41" y="10"/>
                    </a:cubicBezTo>
                    <a:cubicBezTo>
                      <a:pt x="41" y="8"/>
                      <a:pt x="41" y="8"/>
                      <a:pt x="41" y="8"/>
                    </a:cubicBezTo>
                    <a:cubicBezTo>
                      <a:pt x="41" y="8"/>
                      <a:pt x="40" y="10"/>
                      <a:pt x="40" y="11"/>
                    </a:cubicBezTo>
                    <a:cubicBezTo>
                      <a:pt x="40" y="9"/>
                      <a:pt x="39" y="10"/>
                      <a:pt x="38" y="11"/>
                    </a:cubicBezTo>
                    <a:cubicBezTo>
                      <a:pt x="38" y="11"/>
                      <a:pt x="39" y="10"/>
                      <a:pt x="39" y="10"/>
                    </a:cubicBezTo>
                    <a:cubicBezTo>
                      <a:pt x="38" y="10"/>
                      <a:pt x="38" y="12"/>
                      <a:pt x="38" y="11"/>
                    </a:cubicBezTo>
                    <a:cubicBezTo>
                      <a:pt x="38" y="11"/>
                      <a:pt x="38" y="10"/>
                      <a:pt x="38" y="9"/>
                    </a:cubicBezTo>
                    <a:cubicBezTo>
                      <a:pt x="38" y="9"/>
                      <a:pt x="38" y="11"/>
                      <a:pt x="38" y="11"/>
                    </a:cubicBezTo>
                    <a:cubicBezTo>
                      <a:pt x="38" y="8"/>
                      <a:pt x="36" y="12"/>
                      <a:pt x="37" y="10"/>
                    </a:cubicBezTo>
                    <a:cubicBezTo>
                      <a:pt x="36" y="10"/>
                      <a:pt x="37" y="9"/>
                      <a:pt x="37" y="9"/>
                    </a:cubicBezTo>
                    <a:cubicBezTo>
                      <a:pt x="37" y="9"/>
                      <a:pt x="36" y="10"/>
                      <a:pt x="35" y="11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6" y="10"/>
                      <a:pt x="35" y="10"/>
                      <a:pt x="35" y="11"/>
                    </a:cubicBezTo>
                    <a:cubicBezTo>
                      <a:pt x="34" y="12"/>
                      <a:pt x="34" y="13"/>
                      <a:pt x="34" y="13"/>
                    </a:cubicBezTo>
                    <a:cubicBezTo>
                      <a:pt x="34" y="13"/>
                      <a:pt x="34" y="13"/>
                      <a:pt x="34" y="13"/>
                    </a:cubicBezTo>
                    <a:cubicBezTo>
                      <a:pt x="33" y="12"/>
                      <a:pt x="33" y="13"/>
                      <a:pt x="33" y="13"/>
                    </a:cubicBezTo>
                    <a:cubicBezTo>
                      <a:pt x="33" y="12"/>
                      <a:pt x="33" y="13"/>
                      <a:pt x="34" y="12"/>
                    </a:cubicBezTo>
                    <a:cubicBezTo>
                      <a:pt x="35" y="10"/>
                      <a:pt x="34" y="10"/>
                      <a:pt x="34" y="10"/>
                    </a:cubicBezTo>
                    <a:cubicBezTo>
                      <a:pt x="33" y="11"/>
                      <a:pt x="33" y="11"/>
                      <a:pt x="33" y="11"/>
                    </a:cubicBezTo>
                    <a:cubicBezTo>
                      <a:pt x="33" y="12"/>
                      <a:pt x="34" y="10"/>
                      <a:pt x="33" y="10"/>
                    </a:cubicBezTo>
                    <a:cubicBezTo>
                      <a:pt x="31" y="14"/>
                      <a:pt x="31" y="14"/>
                      <a:pt x="31" y="14"/>
                    </a:cubicBezTo>
                    <a:cubicBezTo>
                      <a:pt x="31" y="14"/>
                      <a:pt x="32" y="12"/>
                      <a:pt x="32" y="11"/>
                    </a:cubicBezTo>
                    <a:cubicBezTo>
                      <a:pt x="32" y="12"/>
                      <a:pt x="30" y="14"/>
                      <a:pt x="29" y="15"/>
                    </a:cubicBezTo>
                    <a:cubicBezTo>
                      <a:pt x="30" y="15"/>
                      <a:pt x="29" y="16"/>
                      <a:pt x="29" y="16"/>
                    </a:cubicBezTo>
                    <a:cubicBezTo>
                      <a:pt x="29" y="15"/>
                      <a:pt x="29" y="16"/>
                      <a:pt x="29" y="15"/>
                    </a:cubicBezTo>
                    <a:cubicBezTo>
                      <a:pt x="30" y="14"/>
                      <a:pt x="30" y="14"/>
                      <a:pt x="30" y="14"/>
                    </a:cubicBezTo>
                    <a:cubicBezTo>
                      <a:pt x="30" y="13"/>
                      <a:pt x="31" y="11"/>
                      <a:pt x="31" y="10"/>
                    </a:cubicBezTo>
                    <a:cubicBezTo>
                      <a:pt x="31" y="11"/>
                      <a:pt x="31" y="10"/>
                      <a:pt x="30" y="10"/>
                    </a:cubicBezTo>
                    <a:cubicBezTo>
                      <a:pt x="29" y="12"/>
                      <a:pt x="29" y="11"/>
                      <a:pt x="28" y="13"/>
                    </a:cubicBezTo>
                    <a:cubicBezTo>
                      <a:pt x="28" y="13"/>
                      <a:pt x="29" y="11"/>
                      <a:pt x="29" y="11"/>
                    </a:cubicBezTo>
                    <a:cubicBezTo>
                      <a:pt x="28" y="11"/>
                      <a:pt x="28" y="10"/>
                      <a:pt x="28" y="11"/>
                    </a:cubicBezTo>
                    <a:cubicBezTo>
                      <a:pt x="28" y="10"/>
                      <a:pt x="28" y="10"/>
                      <a:pt x="28" y="10"/>
                    </a:cubicBezTo>
                    <a:cubicBezTo>
                      <a:pt x="28" y="11"/>
                      <a:pt x="27" y="10"/>
                      <a:pt x="26" y="12"/>
                    </a:cubicBezTo>
                    <a:cubicBezTo>
                      <a:pt x="27" y="11"/>
                      <a:pt x="27" y="11"/>
                      <a:pt x="27" y="11"/>
                    </a:cubicBezTo>
                    <a:cubicBezTo>
                      <a:pt x="27" y="10"/>
                      <a:pt x="25" y="14"/>
                      <a:pt x="26" y="12"/>
                    </a:cubicBezTo>
                    <a:cubicBezTo>
                      <a:pt x="26" y="11"/>
                      <a:pt x="26" y="11"/>
                      <a:pt x="26" y="11"/>
                    </a:cubicBezTo>
                    <a:cubicBezTo>
                      <a:pt x="26" y="12"/>
                      <a:pt x="26" y="10"/>
                      <a:pt x="25" y="11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6" y="11"/>
                      <a:pt x="25" y="10"/>
                      <a:pt x="24" y="12"/>
                    </a:cubicBezTo>
                    <a:cubicBezTo>
                      <a:pt x="25" y="10"/>
                      <a:pt x="25" y="10"/>
                      <a:pt x="25" y="10"/>
                    </a:cubicBezTo>
                    <a:cubicBezTo>
                      <a:pt x="26" y="9"/>
                      <a:pt x="24" y="12"/>
                      <a:pt x="24" y="11"/>
                    </a:cubicBezTo>
                    <a:cubicBezTo>
                      <a:pt x="24" y="11"/>
                      <a:pt x="25" y="10"/>
                      <a:pt x="25" y="10"/>
                    </a:cubicBezTo>
                    <a:cubicBezTo>
                      <a:pt x="24" y="11"/>
                      <a:pt x="24" y="11"/>
                      <a:pt x="24" y="11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3" y="8"/>
                      <a:pt x="22" y="8"/>
                      <a:pt x="20" y="9"/>
                    </a:cubicBezTo>
                    <a:cubicBezTo>
                      <a:pt x="21" y="7"/>
                      <a:pt x="21" y="8"/>
                      <a:pt x="22" y="6"/>
                    </a:cubicBezTo>
                    <a:cubicBezTo>
                      <a:pt x="21" y="8"/>
                      <a:pt x="21" y="7"/>
                      <a:pt x="21" y="7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20" y="7"/>
                      <a:pt x="21" y="6"/>
                      <a:pt x="20" y="6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19" y="8"/>
                      <a:pt x="21" y="4"/>
                      <a:pt x="20" y="7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19" y="7"/>
                      <a:pt x="20" y="4"/>
                      <a:pt x="19" y="6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20" y="5"/>
                      <a:pt x="18" y="8"/>
                      <a:pt x="18" y="6"/>
                    </a:cubicBezTo>
                    <a:cubicBezTo>
                      <a:pt x="18" y="6"/>
                      <a:pt x="18" y="7"/>
                      <a:pt x="17" y="8"/>
                    </a:cubicBezTo>
                    <a:cubicBezTo>
                      <a:pt x="18" y="6"/>
                      <a:pt x="18" y="6"/>
                      <a:pt x="18" y="6"/>
                    </a:cubicBezTo>
                    <a:cubicBezTo>
                      <a:pt x="17" y="7"/>
                      <a:pt x="16" y="6"/>
                      <a:pt x="14" y="8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3" y="8"/>
                      <a:pt x="15" y="4"/>
                      <a:pt x="12" y="8"/>
                    </a:cubicBezTo>
                    <a:cubicBezTo>
                      <a:pt x="11" y="9"/>
                      <a:pt x="11" y="9"/>
                      <a:pt x="11" y="9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2" y="8"/>
                      <a:pt x="12" y="7"/>
                      <a:pt x="11" y="8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2" y="7"/>
                      <a:pt x="10" y="9"/>
                      <a:pt x="10" y="8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1" y="4"/>
                      <a:pt x="11" y="1"/>
                      <a:pt x="8" y="5"/>
                    </a:cubicBezTo>
                    <a:cubicBezTo>
                      <a:pt x="7" y="5"/>
                      <a:pt x="9" y="2"/>
                      <a:pt x="9" y="3"/>
                    </a:cubicBezTo>
                    <a:cubicBezTo>
                      <a:pt x="6" y="5"/>
                      <a:pt x="8" y="0"/>
                      <a:pt x="4" y="4"/>
                    </a:cubicBezTo>
                    <a:cubicBezTo>
                      <a:pt x="3" y="5"/>
                      <a:pt x="0" y="10"/>
                      <a:pt x="0" y="10"/>
                    </a:cubicBezTo>
                    <a:cubicBezTo>
                      <a:pt x="3" y="9"/>
                      <a:pt x="3" y="12"/>
                      <a:pt x="3" y="1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8" name="Google Shape;408;p32"/>
              <p:cNvSpPr/>
              <p:nvPr/>
            </p:nvSpPr>
            <p:spPr>
              <a:xfrm>
                <a:off x="3266" y="1867"/>
                <a:ext cx="5" cy="3"/>
              </a:xfrm>
              <a:custGeom>
                <a:rect b="b" l="l" r="r" t="t"/>
                <a:pathLst>
                  <a:path extrusionOk="0" h="1" w="2">
                    <a:moveTo>
                      <a:pt x="2" y="0"/>
                    </a:moveTo>
                    <a:cubicBezTo>
                      <a:pt x="2" y="0"/>
                      <a:pt x="1" y="0"/>
                      <a:pt x="0" y="1"/>
                    </a:cubicBez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9" name="Google Shape;409;p32"/>
              <p:cNvSpPr/>
              <p:nvPr/>
            </p:nvSpPr>
            <p:spPr>
              <a:xfrm>
                <a:off x="3266" y="1861"/>
                <a:ext cx="3" cy="4"/>
              </a:xfrm>
              <a:custGeom>
                <a:rect b="b" l="l" r="r" t="t"/>
                <a:pathLst>
                  <a:path extrusionOk="0" h="2" w="1">
                    <a:moveTo>
                      <a:pt x="0" y="2"/>
                    </a:moveTo>
                    <a:cubicBezTo>
                      <a:pt x="1" y="0"/>
                      <a:pt x="0" y="1"/>
                      <a:pt x="1" y="1"/>
                    </a:cubicBezTo>
                    <a:cubicBezTo>
                      <a:pt x="0" y="1"/>
                      <a:pt x="0" y="2"/>
                      <a:pt x="0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0" name="Google Shape;410;p32"/>
              <p:cNvSpPr/>
              <p:nvPr/>
            </p:nvSpPr>
            <p:spPr>
              <a:xfrm>
                <a:off x="3260" y="1855"/>
                <a:ext cx="2" cy="2"/>
              </a:xfrm>
              <a:custGeom>
                <a:rect b="b" l="l" r="r" t="t"/>
                <a:pathLst>
                  <a:path extrusionOk="0" h="1" w="1">
                    <a:moveTo>
                      <a:pt x="0" y="1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1" name="Google Shape;411;p32"/>
              <p:cNvSpPr/>
              <p:nvPr/>
            </p:nvSpPr>
            <p:spPr>
              <a:xfrm>
                <a:off x="3260" y="1893"/>
                <a:ext cx="4" cy="6"/>
              </a:xfrm>
              <a:custGeom>
                <a:rect b="b" l="l" r="r" t="t"/>
                <a:pathLst>
                  <a:path extrusionOk="0" h="3" w="2">
                    <a:moveTo>
                      <a:pt x="0" y="3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1"/>
                      <a:pt x="1" y="2"/>
                      <a:pt x="0" y="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2" name="Google Shape;412;p32"/>
              <p:cNvSpPr/>
              <p:nvPr/>
            </p:nvSpPr>
            <p:spPr>
              <a:xfrm>
                <a:off x="3269" y="1870"/>
                <a:ext cx="2" cy="4"/>
              </a:xfrm>
              <a:custGeom>
                <a:rect b="b" l="l" r="r" t="t"/>
                <a:pathLst>
                  <a:path extrusionOk="0" h="2" w="1">
                    <a:moveTo>
                      <a:pt x="1" y="1"/>
                    </a:moveTo>
                    <a:cubicBezTo>
                      <a:pt x="1" y="0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3" name="Google Shape;413;p32"/>
              <p:cNvSpPr/>
              <p:nvPr/>
            </p:nvSpPr>
            <p:spPr>
              <a:xfrm>
                <a:off x="3260" y="1895"/>
                <a:ext cx="4" cy="4"/>
              </a:xfrm>
              <a:custGeom>
                <a:rect b="b" l="l" r="r" t="t"/>
                <a:pathLst>
                  <a:path extrusionOk="0" h="2" w="2">
                    <a:moveTo>
                      <a:pt x="1" y="1"/>
                    </a:moveTo>
                    <a:cubicBezTo>
                      <a:pt x="2" y="0"/>
                      <a:pt x="1" y="2"/>
                      <a:pt x="1" y="2"/>
                    </a:cubicBezTo>
                    <a:cubicBezTo>
                      <a:pt x="0" y="2"/>
                      <a:pt x="1" y="2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4" name="Google Shape;414;p32"/>
              <p:cNvSpPr/>
              <p:nvPr/>
            </p:nvSpPr>
            <p:spPr>
              <a:xfrm>
                <a:off x="4538" y="1872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5" name="Google Shape;415;p32"/>
              <p:cNvSpPr/>
              <p:nvPr/>
            </p:nvSpPr>
            <p:spPr>
              <a:xfrm>
                <a:off x="3213" y="1882"/>
                <a:ext cx="0" cy="2"/>
              </a:xfrm>
              <a:custGeom>
                <a:rect b="b" l="l" r="r" t="t"/>
                <a:pathLst>
                  <a:path extrusionOk="0" h="1" w="120000">
                    <a:moveTo>
                      <a:pt x="0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6" name="Google Shape;416;p32"/>
              <p:cNvSpPr/>
              <p:nvPr/>
            </p:nvSpPr>
            <p:spPr>
              <a:xfrm>
                <a:off x="3190" y="1827"/>
                <a:ext cx="2" cy="2"/>
              </a:xfrm>
              <a:custGeom>
                <a:rect b="b" l="l" r="r" t="t"/>
                <a:pathLst>
                  <a:path extrusionOk="0" h="1" w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7" name="Google Shape;417;p32"/>
              <p:cNvSpPr/>
              <p:nvPr/>
            </p:nvSpPr>
            <p:spPr>
              <a:xfrm>
                <a:off x="3271" y="1870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8" name="Google Shape;418;p32"/>
              <p:cNvSpPr/>
              <p:nvPr/>
            </p:nvSpPr>
            <p:spPr>
              <a:xfrm>
                <a:off x="3190" y="1872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9" name="Google Shape;419;p32"/>
              <p:cNvSpPr/>
              <p:nvPr/>
            </p:nvSpPr>
            <p:spPr>
              <a:xfrm>
                <a:off x="4574" y="1855"/>
                <a:ext cx="0" cy="2"/>
              </a:xfrm>
              <a:custGeom>
                <a:rect b="b" l="l" r="r" t="t"/>
                <a:pathLst>
                  <a:path extrusionOk="0" h="1" w="120000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0" name="Google Shape;420;p32"/>
              <p:cNvSpPr/>
              <p:nvPr/>
            </p:nvSpPr>
            <p:spPr>
              <a:xfrm>
                <a:off x="3199" y="1833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1" name="Google Shape;421;p32"/>
              <p:cNvSpPr/>
              <p:nvPr/>
            </p:nvSpPr>
            <p:spPr>
              <a:xfrm>
                <a:off x="3271" y="1859"/>
                <a:ext cx="2" cy="2"/>
              </a:xfrm>
              <a:custGeom>
                <a:rect b="b" l="l" r="r" t="t"/>
                <a:pathLst>
                  <a:path extrusionOk="0" h="1" w="1">
                    <a:moveTo>
                      <a:pt x="1" y="0"/>
                    </a:moveTo>
                    <a:cubicBezTo>
                      <a:pt x="0" y="0"/>
                      <a:pt x="0" y="0"/>
                      <a:pt x="0" y="1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2" name="Google Shape;422;p32"/>
              <p:cNvSpPr/>
              <p:nvPr/>
            </p:nvSpPr>
            <p:spPr>
              <a:xfrm>
                <a:off x="3742" y="3006"/>
                <a:ext cx="6" cy="9"/>
              </a:xfrm>
              <a:custGeom>
                <a:rect b="b" l="l" r="r" t="t"/>
                <a:pathLst>
                  <a:path extrusionOk="0" h="4" w="3">
                    <a:moveTo>
                      <a:pt x="3" y="0"/>
                    </a:moveTo>
                    <a:cubicBezTo>
                      <a:pt x="2" y="1"/>
                      <a:pt x="2" y="1"/>
                      <a:pt x="1" y="1"/>
                    </a:cubicBezTo>
                    <a:cubicBezTo>
                      <a:pt x="1" y="2"/>
                      <a:pt x="0" y="3"/>
                      <a:pt x="1" y="3"/>
                    </a:cubicBezTo>
                    <a:cubicBezTo>
                      <a:pt x="1" y="3"/>
                      <a:pt x="0" y="4"/>
                      <a:pt x="0" y="4"/>
                    </a:cubicBezTo>
                    <a:cubicBezTo>
                      <a:pt x="1" y="4"/>
                      <a:pt x="2" y="2"/>
                      <a:pt x="2" y="1"/>
                    </a:cubicBezTo>
                    <a:cubicBezTo>
                      <a:pt x="3" y="1"/>
                      <a:pt x="3" y="0"/>
                      <a:pt x="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3" name="Google Shape;423;p32"/>
              <p:cNvSpPr/>
              <p:nvPr/>
            </p:nvSpPr>
            <p:spPr>
              <a:xfrm>
                <a:off x="3988" y="3019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4" name="Google Shape;424;p32"/>
              <p:cNvSpPr/>
              <p:nvPr/>
            </p:nvSpPr>
            <p:spPr>
              <a:xfrm>
                <a:off x="3742" y="3008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5" name="Google Shape;425;p32"/>
              <p:cNvSpPr/>
              <p:nvPr/>
            </p:nvSpPr>
            <p:spPr>
              <a:xfrm>
                <a:off x="3748" y="3015"/>
                <a:ext cx="0" cy="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6" name="Google Shape;426;p32"/>
              <p:cNvSpPr/>
              <p:nvPr/>
            </p:nvSpPr>
            <p:spPr>
              <a:xfrm>
                <a:off x="3744" y="2894"/>
                <a:ext cx="2" cy="10"/>
              </a:xfrm>
              <a:custGeom>
                <a:rect b="b" l="l" r="r" t="t"/>
                <a:pathLst>
                  <a:path extrusionOk="0" h="5" w="1">
                    <a:moveTo>
                      <a:pt x="0" y="2"/>
                    </a:moveTo>
                    <a:cubicBezTo>
                      <a:pt x="0" y="2"/>
                      <a:pt x="0" y="4"/>
                      <a:pt x="1" y="3"/>
                    </a:cubicBezTo>
                    <a:cubicBezTo>
                      <a:pt x="1" y="3"/>
                      <a:pt x="0" y="4"/>
                      <a:pt x="0" y="5"/>
                    </a:cubicBezTo>
                    <a:cubicBezTo>
                      <a:pt x="1" y="4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1"/>
                      <a:pt x="0" y="1"/>
                      <a:pt x="0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7" name="Google Shape;427;p32"/>
              <p:cNvSpPr/>
              <p:nvPr/>
            </p:nvSpPr>
            <p:spPr>
              <a:xfrm>
                <a:off x="3744" y="3004"/>
                <a:ext cx="2" cy="2"/>
              </a:xfrm>
              <a:custGeom>
                <a:rect b="b" l="l" r="r" t="t"/>
                <a:pathLst>
                  <a:path extrusionOk="0" h="1" w="1">
                    <a:moveTo>
                      <a:pt x="1" y="1"/>
                    </a:moveTo>
                    <a:cubicBezTo>
                      <a:pt x="1" y="1"/>
                      <a:pt x="1" y="0"/>
                      <a:pt x="1" y="0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8" name="Google Shape;428;p32"/>
              <p:cNvSpPr/>
              <p:nvPr/>
            </p:nvSpPr>
            <p:spPr>
              <a:xfrm>
                <a:off x="3742" y="2892"/>
                <a:ext cx="2" cy="4"/>
              </a:xfrm>
              <a:custGeom>
                <a:rect b="b" l="l" r="r" t="t"/>
                <a:pathLst>
                  <a:path extrusionOk="0" h="2" w="1">
                    <a:moveTo>
                      <a:pt x="1" y="1"/>
                    </a:moveTo>
                    <a:cubicBezTo>
                      <a:pt x="1" y="1"/>
                      <a:pt x="1" y="2"/>
                      <a:pt x="0" y="2"/>
                    </a:cubicBezTo>
                    <a:cubicBezTo>
                      <a:pt x="0" y="2"/>
                      <a:pt x="1" y="1"/>
                      <a:pt x="1" y="1"/>
                    </a:cubicBezTo>
                    <a:cubicBezTo>
                      <a:pt x="1" y="1"/>
                      <a:pt x="1" y="0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9" name="Google Shape;429;p32"/>
              <p:cNvSpPr/>
              <p:nvPr/>
            </p:nvSpPr>
            <p:spPr>
              <a:xfrm>
                <a:off x="3772" y="3038"/>
                <a:ext cx="4" cy="4"/>
              </a:xfrm>
              <a:custGeom>
                <a:rect b="b" l="l" r="r" t="t"/>
                <a:pathLst>
                  <a:path extrusionOk="0" h="2" w="2">
                    <a:moveTo>
                      <a:pt x="1" y="0"/>
                    </a:moveTo>
                    <a:cubicBezTo>
                      <a:pt x="0" y="2"/>
                      <a:pt x="2" y="0"/>
                      <a:pt x="2" y="1"/>
                    </a:cubicBezTo>
                    <a:cubicBezTo>
                      <a:pt x="2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0" name="Google Shape;430;p32"/>
              <p:cNvSpPr/>
              <p:nvPr/>
            </p:nvSpPr>
            <p:spPr>
              <a:xfrm>
                <a:off x="3895" y="3083"/>
                <a:ext cx="0" cy="2"/>
              </a:xfrm>
              <a:custGeom>
                <a:rect b="b" l="l" r="r" t="t"/>
                <a:pathLst>
                  <a:path extrusionOk="0" h="1" w="120000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1" name="Google Shape;431;p32"/>
              <p:cNvSpPr/>
              <p:nvPr/>
            </p:nvSpPr>
            <p:spPr>
              <a:xfrm>
                <a:off x="3602" y="1823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2" name="Google Shape;432;p32"/>
              <p:cNvSpPr/>
              <p:nvPr/>
            </p:nvSpPr>
            <p:spPr>
              <a:xfrm>
                <a:off x="3742" y="2898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3" name="Google Shape;433;p32"/>
              <p:cNvSpPr/>
              <p:nvPr/>
            </p:nvSpPr>
            <p:spPr>
              <a:xfrm>
                <a:off x="3602" y="1823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4" name="Google Shape;434;p32"/>
              <p:cNvSpPr/>
              <p:nvPr/>
            </p:nvSpPr>
            <p:spPr>
              <a:xfrm>
                <a:off x="3755" y="3027"/>
                <a:ext cx="2" cy="3"/>
              </a:xfrm>
              <a:custGeom>
                <a:rect b="b" l="l" r="r" t="t"/>
                <a:pathLst>
                  <a:path extrusionOk="0" h="1" w="1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5" name="Google Shape;435;p32"/>
              <p:cNvSpPr/>
              <p:nvPr/>
            </p:nvSpPr>
            <p:spPr>
              <a:xfrm>
                <a:off x="3602" y="1823"/>
                <a:ext cx="0" cy="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6" name="Google Shape;436;p32"/>
              <p:cNvSpPr/>
              <p:nvPr/>
            </p:nvSpPr>
            <p:spPr>
              <a:xfrm>
                <a:off x="3922" y="2890"/>
                <a:ext cx="0" cy="2"/>
              </a:xfrm>
              <a:custGeom>
                <a:rect b="b" l="l" r="r" t="t"/>
                <a:pathLst>
                  <a:path extrusionOk="0" h="2" w="120000">
                    <a:moveTo>
                      <a:pt x="0" y="2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7" name="Google Shape;437;p32"/>
              <p:cNvSpPr/>
              <p:nvPr/>
            </p:nvSpPr>
            <p:spPr>
              <a:xfrm>
                <a:off x="3975" y="2877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8" name="Google Shape;438;p32"/>
              <p:cNvSpPr/>
              <p:nvPr/>
            </p:nvSpPr>
            <p:spPr>
              <a:xfrm>
                <a:off x="3954" y="2881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9" name="Google Shape;439;p32"/>
              <p:cNvSpPr/>
              <p:nvPr/>
            </p:nvSpPr>
            <p:spPr>
              <a:xfrm>
                <a:off x="3725" y="2760"/>
                <a:ext cx="399" cy="159"/>
              </a:xfrm>
              <a:custGeom>
                <a:rect b="b" l="l" r="r" t="t"/>
                <a:pathLst>
                  <a:path extrusionOk="0" h="75" w="188">
                    <a:moveTo>
                      <a:pt x="5" y="55"/>
                    </a:moveTo>
                    <a:cubicBezTo>
                      <a:pt x="5" y="55"/>
                      <a:pt x="5" y="55"/>
                      <a:pt x="5" y="55"/>
                    </a:cubicBezTo>
                    <a:cubicBezTo>
                      <a:pt x="5" y="57"/>
                      <a:pt x="5" y="54"/>
                      <a:pt x="6" y="54"/>
                    </a:cubicBezTo>
                    <a:cubicBezTo>
                      <a:pt x="6" y="55"/>
                      <a:pt x="4" y="57"/>
                      <a:pt x="4" y="58"/>
                    </a:cubicBezTo>
                    <a:cubicBezTo>
                      <a:pt x="5" y="58"/>
                      <a:pt x="7" y="58"/>
                      <a:pt x="7" y="60"/>
                    </a:cubicBezTo>
                    <a:cubicBezTo>
                      <a:pt x="8" y="60"/>
                      <a:pt x="10" y="59"/>
                      <a:pt x="11" y="59"/>
                    </a:cubicBezTo>
                    <a:cubicBezTo>
                      <a:pt x="12" y="59"/>
                      <a:pt x="10" y="61"/>
                      <a:pt x="11" y="60"/>
                    </a:cubicBezTo>
                    <a:cubicBezTo>
                      <a:pt x="11" y="61"/>
                      <a:pt x="10" y="62"/>
                      <a:pt x="10" y="63"/>
                    </a:cubicBezTo>
                    <a:cubicBezTo>
                      <a:pt x="10" y="62"/>
                      <a:pt x="11" y="64"/>
                      <a:pt x="12" y="61"/>
                    </a:cubicBezTo>
                    <a:cubicBezTo>
                      <a:pt x="12" y="62"/>
                      <a:pt x="14" y="63"/>
                      <a:pt x="15" y="63"/>
                    </a:cubicBezTo>
                    <a:cubicBezTo>
                      <a:pt x="14" y="63"/>
                      <a:pt x="14" y="64"/>
                      <a:pt x="14" y="65"/>
                    </a:cubicBezTo>
                    <a:cubicBezTo>
                      <a:pt x="15" y="64"/>
                      <a:pt x="16" y="63"/>
                      <a:pt x="17" y="64"/>
                    </a:cubicBezTo>
                    <a:cubicBezTo>
                      <a:pt x="17" y="62"/>
                      <a:pt x="17" y="62"/>
                      <a:pt x="18" y="60"/>
                    </a:cubicBezTo>
                    <a:cubicBezTo>
                      <a:pt x="18" y="60"/>
                      <a:pt x="18" y="59"/>
                      <a:pt x="18" y="60"/>
                    </a:cubicBezTo>
                    <a:cubicBezTo>
                      <a:pt x="18" y="61"/>
                      <a:pt x="17" y="64"/>
                      <a:pt x="18" y="64"/>
                    </a:cubicBezTo>
                    <a:cubicBezTo>
                      <a:pt x="17" y="67"/>
                      <a:pt x="17" y="64"/>
                      <a:pt x="16" y="67"/>
                    </a:cubicBezTo>
                    <a:cubicBezTo>
                      <a:pt x="15" y="69"/>
                      <a:pt x="14" y="68"/>
                      <a:pt x="14" y="67"/>
                    </a:cubicBezTo>
                    <a:cubicBezTo>
                      <a:pt x="12" y="69"/>
                      <a:pt x="14" y="67"/>
                      <a:pt x="14" y="70"/>
                    </a:cubicBezTo>
                    <a:cubicBezTo>
                      <a:pt x="14" y="70"/>
                      <a:pt x="15" y="68"/>
                      <a:pt x="16" y="68"/>
                    </a:cubicBezTo>
                    <a:cubicBezTo>
                      <a:pt x="17" y="67"/>
                      <a:pt x="16" y="67"/>
                      <a:pt x="17" y="66"/>
                    </a:cubicBezTo>
                    <a:cubicBezTo>
                      <a:pt x="19" y="64"/>
                      <a:pt x="18" y="68"/>
                      <a:pt x="18" y="68"/>
                    </a:cubicBezTo>
                    <a:cubicBezTo>
                      <a:pt x="17" y="69"/>
                      <a:pt x="17" y="69"/>
                      <a:pt x="17" y="69"/>
                    </a:cubicBezTo>
                    <a:cubicBezTo>
                      <a:pt x="18" y="70"/>
                      <a:pt x="18" y="68"/>
                      <a:pt x="19" y="69"/>
                    </a:cubicBezTo>
                    <a:cubicBezTo>
                      <a:pt x="19" y="72"/>
                      <a:pt x="18" y="69"/>
                      <a:pt x="17" y="71"/>
                    </a:cubicBezTo>
                    <a:cubicBezTo>
                      <a:pt x="17" y="73"/>
                      <a:pt x="17" y="73"/>
                      <a:pt x="17" y="73"/>
                    </a:cubicBezTo>
                    <a:cubicBezTo>
                      <a:pt x="18" y="74"/>
                      <a:pt x="18" y="70"/>
                      <a:pt x="19" y="72"/>
                    </a:cubicBezTo>
                    <a:cubicBezTo>
                      <a:pt x="19" y="73"/>
                      <a:pt x="19" y="73"/>
                      <a:pt x="19" y="73"/>
                    </a:cubicBezTo>
                    <a:cubicBezTo>
                      <a:pt x="20" y="72"/>
                      <a:pt x="20" y="72"/>
                      <a:pt x="20" y="72"/>
                    </a:cubicBezTo>
                    <a:cubicBezTo>
                      <a:pt x="20" y="71"/>
                      <a:pt x="20" y="69"/>
                      <a:pt x="19" y="69"/>
                    </a:cubicBezTo>
                    <a:cubicBezTo>
                      <a:pt x="20" y="66"/>
                      <a:pt x="20" y="69"/>
                      <a:pt x="21" y="69"/>
                    </a:cubicBezTo>
                    <a:cubicBezTo>
                      <a:pt x="22" y="67"/>
                      <a:pt x="21" y="69"/>
                      <a:pt x="21" y="67"/>
                    </a:cubicBezTo>
                    <a:cubicBezTo>
                      <a:pt x="21" y="65"/>
                      <a:pt x="22" y="65"/>
                      <a:pt x="22" y="65"/>
                    </a:cubicBezTo>
                    <a:cubicBezTo>
                      <a:pt x="23" y="65"/>
                      <a:pt x="22" y="67"/>
                      <a:pt x="22" y="68"/>
                    </a:cubicBezTo>
                    <a:cubicBezTo>
                      <a:pt x="22" y="69"/>
                      <a:pt x="22" y="69"/>
                      <a:pt x="22" y="68"/>
                    </a:cubicBezTo>
                    <a:cubicBezTo>
                      <a:pt x="21" y="69"/>
                      <a:pt x="22" y="71"/>
                      <a:pt x="21" y="73"/>
                    </a:cubicBezTo>
                    <a:cubicBezTo>
                      <a:pt x="21" y="74"/>
                      <a:pt x="22" y="72"/>
                      <a:pt x="22" y="71"/>
                    </a:cubicBezTo>
                    <a:cubicBezTo>
                      <a:pt x="22" y="71"/>
                      <a:pt x="23" y="69"/>
                      <a:pt x="22" y="69"/>
                    </a:cubicBezTo>
                    <a:cubicBezTo>
                      <a:pt x="25" y="64"/>
                      <a:pt x="23" y="72"/>
                      <a:pt x="24" y="72"/>
                    </a:cubicBezTo>
                    <a:cubicBezTo>
                      <a:pt x="24" y="69"/>
                      <a:pt x="26" y="68"/>
                      <a:pt x="26" y="64"/>
                    </a:cubicBezTo>
                    <a:cubicBezTo>
                      <a:pt x="26" y="64"/>
                      <a:pt x="27" y="63"/>
                      <a:pt x="27" y="63"/>
                    </a:cubicBezTo>
                    <a:cubicBezTo>
                      <a:pt x="26" y="65"/>
                      <a:pt x="27" y="65"/>
                      <a:pt x="26" y="67"/>
                    </a:cubicBezTo>
                    <a:cubicBezTo>
                      <a:pt x="27" y="67"/>
                      <a:pt x="27" y="67"/>
                      <a:pt x="27" y="67"/>
                    </a:cubicBezTo>
                    <a:cubicBezTo>
                      <a:pt x="26" y="69"/>
                      <a:pt x="26" y="69"/>
                      <a:pt x="26" y="69"/>
                    </a:cubicBezTo>
                    <a:cubicBezTo>
                      <a:pt x="26" y="71"/>
                      <a:pt x="27" y="72"/>
                      <a:pt x="27" y="73"/>
                    </a:cubicBezTo>
                    <a:cubicBezTo>
                      <a:pt x="28" y="73"/>
                      <a:pt x="27" y="71"/>
                      <a:pt x="28" y="71"/>
                    </a:cubicBezTo>
                    <a:cubicBezTo>
                      <a:pt x="27" y="72"/>
                      <a:pt x="28" y="73"/>
                      <a:pt x="28" y="73"/>
                    </a:cubicBezTo>
                    <a:cubicBezTo>
                      <a:pt x="27" y="72"/>
                      <a:pt x="28" y="70"/>
                      <a:pt x="29" y="70"/>
                    </a:cubicBezTo>
                    <a:cubicBezTo>
                      <a:pt x="29" y="70"/>
                      <a:pt x="30" y="72"/>
                      <a:pt x="30" y="72"/>
                    </a:cubicBezTo>
                    <a:cubicBezTo>
                      <a:pt x="29" y="74"/>
                      <a:pt x="29" y="74"/>
                      <a:pt x="29" y="74"/>
                    </a:cubicBezTo>
                    <a:cubicBezTo>
                      <a:pt x="29" y="72"/>
                      <a:pt x="29" y="75"/>
                      <a:pt x="29" y="74"/>
                    </a:cubicBezTo>
                    <a:cubicBezTo>
                      <a:pt x="30" y="73"/>
                      <a:pt x="30" y="71"/>
                      <a:pt x="30" y="70"/>
                    </a:cubicBezTo>
                    <a:cubicBezTo>
                      <a:pt x="31" y="69"/>
                      <a:pt x="31" y="71"/>
                      <a:pt x="31" y="70"/>
                    </a:cubicBezTo>
                    <a:cubicBezTo>
                      <a:pt x="30" y="72"/>
                      <a:pt x="30" y="72"/>
                      <a:pt x="30" y="72"/>
                    </a:cubicBezTo>
                    <a:cubicBezTo>
                      <a:pt x="31" y="71"/>
                      <a:pt x="30" y="75"/>
                      <a:pt x="31" y="74"/>
                    </a:cubicBezTo>
                    <a:cubicBezTo>
                      <a:pt x="32" y="73"/>
                      <a:pt x="32" y="73"/>
                      <a:pt x="32" y="73"/>
                    </a:cubicBezTo>
                    <a:cubicBezTo>
                      <a:pt x="32" y="74"/>
                      <a:pt x="32" y="74"/>
                      <a:pt x="32" y="74"/>
                    </a:cubicBezTo>
                    <a:cubicBezTo>
                      <a:pt x="32" y="73"/>
                      <a:pt x="32" y="73"/>
                      <a:pt x="33" y="73"/>
                    </a:cubicBezTo>
                    <a:cubicBezTo>
                      <a:pt x="33" y="74"/>
                      <a:pt x="33" y="74"/>
                      <a:pt x="33" y="74"/>
                    </a:cubicBezTo>
                    <a:cubicBezTo>
                      <a:pt x="33" y="73"/>
                      <a:pt x="34" y="71"/>
                      <a:pt x="34" y="73"/>
                    </a:cubicBezTo>
                    <a:cubicBezTo>
                      <a:pt x="34" y="70"/>
                      <a:pt x="33" y="73"/>
                      <a:pt x="33" y="72"/>
                    </a:cubicBezTo>
                    <a:cubicBezTo>
                      <a:pt x="33" y="70"/>
                      <a:pt x="34" y="70"/>
                      <a:pt x="34" y="70"/>
                    </a:cubicBezTo>
                    <a:cubicBezTo>
                      <a:pt x="34" y="72"/>
                      <a:pt x="35" y="70"/>
                      <a:pt x="35" y="70"/>
                    </a:cubicBezTo>
                    <a:cubicBezTo>
                      <a:pt x="35" y="71"/>
                      <a:pt x="35" y="72"/>
                      <a:pt x="36" y="72"/>
                    </a:cubicBezTo>
                    <a:cubicBezTo>
                      <a:pt x="36" y="70"/>
                      <a:pt x="36" y="70"/>
                      <a:pt x="36" y="70"/>
                    </a:cubicBezTo>
                    <a:cubicBezTo>
                      <a:pt x="36" y="74"/>
                      <a:pt x="37" y="70"/>
                      <a:pt x="37" y="71"/>
                    </a:cubicBezTo>
                    <a:cubicBezTo>
                      <a:pt x="37" y="72"/>
                      <a:pt x="37" y="73"/>
                      <a:pt x="37" y="74"/>
                    </a:cubicBezTo>
                    <a:cubicBezTo>
                      <a:pt x="37" y="71"/>
                      <a:pt x="38" y="70"/>
                      <a:pt x="38" y="69"/>
                    </a:cubicBezTo>
                    <a:cubicBezTo>
                      <a:pt x="39" y="70"/>
                      <a:pt x="38" y="72"/>
                      <a:pt x="38" y="74"/>
                    </a:cubicBezTo>
                    <a:cubicBezTo>
                      <a:pt x="38" y="72"/>
                      <a:pt x="39" y="75"/>
                      <a:pt x="39" y="73"/>
                    </a:cubicBezTo>
                    <a:cubicBezTo>
                      <a:pt x="39" y="72"/>
                      <a:pt x="39" y="71"/>
                      <a:pt x="39" y="70"/>
                    </a:cubicBezTo>
                    <a:cubicBezTo>
                      <a:pt x="40" y="70"/>
                      <a:pt x="39" y="71"/>
                      <a:pt x="40" y="72"/>
                    </a:cubicBezTo>
                    <a:cubicBezTo>
                      <a:pt x="40" y="72"/>
                      <a:pt x="41" y="69"/>
                      <a:pt x="40" y="69"/>
                    </a:cubicBezTo>
                    <a:cubicBezTo>
                      <a:pt x="41" y="69"/>
                      <a:pt x="41" y="67"/>
                      <a:pt x="42" y="68"/>
                    </a:cubicBezTo>
                    <a:cubicBezTo>
                      <a:pt x="42" y="70"/>
                      <a:pt x="41" y="69"/>
                      <a:pt x="41" y="70"/>
                    </a:cubicBezTo>
                    <a:cubicBezTo>
                      <a:pt x="42" y="70"/>
                      <a:pt x="41" y="66"/>
                      <a:pt x="42" y="66"/>
                    </a:cubicBezTo>
                    <a:cubicBezTo>
                      <a:pt x="42" y="65"/>
                      <a:pt x="42" y="62"/>
                      <a:pt x="43" y="61"/>
                    </a:cubicBezTo>
                    <a:cubicBezTo>
                      <a:pt x="44" y="62"/>
                      <a:pt x="42" y="62"/>
                      <a:pt x="43" y="64"/>
                    </a:cubicBezTo>
                    <a:cubicBezTo>
                      <a:pt x="43" y="64"/>
                      <a:pt x="43" y="64"/>
                      <a:pt x="43" y="64"/>
                    </a:cubicBezTo>
                    <a:cubicBezTo>
                      <a:pt x="44" y="67"/>
                      <a:pt x="42" y="68"/>
                      <a:pt x="43" y="71"/>
                    </a:cubicBezTo>
                    <a:cubicBezTo>
                      <a:pt x="43" y="70"/>
                      <a:pt x="43" y="70"/>
                      <a:pt x="43" y="70"/>
                    </a:cubicBezTo>
                    <a:cubicBezTo>
                      <a:pt x="43" y="73"/>
                      <a:pt x="43" y="73"/>
                      <a:pt x="43" y="73"/>
                    </a:cubicBezTo>
                    <a:cubicBezTo>
                      <a:pt x="43" y="71"/>
                      <a:pt x="44" y="72"/>
                      <a:pt x="44" y="72"/>
                    </a:cubicBezTo>
                    <a:cubicBezTo>
                      <a:pt x="44" y="70"/>
                      <a:pt x="44" y="72"/>
                      <a:pt x="44" y="71"/>
                    </a:cubicBezTo>
                    <a:cubicBezTo>
                      <a:pt x="44" y="71"/>
                      <a:pt x="45" y="68"/>
                      <a:pt x="45" y="69"/>
                    </a:cubicBezTo>
                    <a:cubicBezTo>
                      <a:pt x="45" y="70"/>
                      <a:pt x="46" y="71"/>
                      <a:pt x="45" y="72"/>
                    </a:cubicBezTo>
                    <a:cubicBezTo>
                      <a:pt x="46" y="73"/>
                      <a:pt x="45" y="70"/>
                      <a:pt x="46" y="71"/>
                    </a:cubicBezTo>
                    <a:cubicBezTo>
                      <a:pt x="46" y="72"/>
                      <a:pt x="46" y="72"/>
                      <a:pt x="46" y="72"/>
                    </a:cubicBezTo>
                    <a:cubicBezTo>
                      <a:pt x="48" y="72"/>
                      <a:pt x="50" y="72"/>
                      <a:pt x="52" y="68"/>
                    </a:cubicBezTo>
                    <a:cubicBezTo>
                      <a:pt x="52" y="70"/>
                      <a:pt x="53" y="70"/>
                      <a:pt x="54" y="71"/>
                    </a:cubicBezTo>
                    <a:cubicBezTo>
                      <a:pt x="53" y="70"/>
                      <a:pt x="54" y="69"/>
                      <a:pt x="54" y="69"/>
                    </a:cubicBezTo>
                    <a:cubicBezTo>
                      <a:pt x="55" y="71"/>
                      <a:pt x="55" y="71"/>
                      <a:pt x="55" y="71"/>
                    </a:cubicBezTo>
                    <a:cubicBezTo>
                      <a:pt x="56" y="72"/>
                      <a:pt x="56" y="70"/>
                      <a:pt x="57" y="69"/>
                    </a:cubicBezTo>
                    <a:cubicBezTo>
                      <a:pt x="57" y="70"/>
                      <a:pt x="57" y="70"/>
                      <a:pt x="57" y="70"/>
                    </a:cubicBezTo>
                    <a:cubicBezTo>
                      <a:pt x="58" y="71"/>
                      <a:pt x="57" y="69"/>
                      <a:pt x="58" y="69"/>
                    </a:cubicBezTo>
                    <a:cubicBezTo>
                      <a:pt x="58" y="70"/>
                      <a:pt x="58" y="70"/>
                      <a:pt x="58" y="70"/>
                    </a:cubicBezTo>
                    <a:cubicBezTo>
                      <a:pt x="58" y="69"/>
                      <a:pt x="58" y="69"/>
                      <a:pt x="58" y="69"/>
                    </a:cubicBezTo>
                    <a:cubicBezTo>
                      <a:pt x="59" y="68"/>
                      <a:pt x="59" y="68"/>
                      <a:pt x="59" y="70"/>
                    </a:cubicBezTo>
                    <a:cubicBezTo>
                      <a:pt x="60" y="70"/>
                      <a:pt x="60" y="69"/>
                      <a:pt x="59" y="69"/>
                    </a:cubicBezTo>
                    <a:cubicBezTo>
                      <a:pt x="60" y="70"/>
                      <a:pt x="61" y="70"/>
                      <a:pt x="62" y="69"/>
                    </a:cubicBezTo>
                    <a:cubicBezTo>
                      <a:pt x="62" y="68"/>
                      <a:pt x="62" y="68"/>
                      <a:pt x="62" y="66"/>
                    </a:cubicBezTo>
                    <a:cubicBezTo>
                      <a:pt x="61" y="64"/>
                      <a:pt x="62" y="67"/>
                      <a:pt x="62" y="65"/>
                    </a:cubicBezTo>
                    <a:cubicBezTo>
                      <a:pt x="62" y="66"/>
                      <a:pt x="63" y="67"/>
                      <a:pt x="62" y="68"/>
                    </a:cubicBezTo>
                    <a:cubicBezTo>
                      <a:pt x="64" y="71"/>
                      <a:pt x="65" y="68"/>
                      <a:pt x="67" y="68"/>
                    </a:cubicBezTo>
                    <a:cubicBezTo>
                      <a:pt x="67" y="67"/>
                      <a:pt x="67" y="67"/>
                      <a:pt x="67" y="67"/>
                    </a:cubicBezTo>
                    <a:cubicBezTo>
                      <a:pt x="68" y="69"/>
                      <a:pt x="69" y="67"/>
                      <a:pt x="70" y="67"/>
                    </a:cubicBezTo>
                    <a:cubicBezTo>
                      <a:pt x="70" y="66"/>
                      <a:pt x="70" y="64"/>
                      <a:pt x="71" y="64"/>
                    </a:cubicBezTo>
                    <a:cubicBezTo>
                      <a:pt x="71" y="61"/>
                      <a:pt x="71" y="66"/>
                      <a:pt x="72" y="67"/>
                    </a:cubicBezTo>
                    <a:cubicBezTo>
                      <a:pt x="72" y="66"/>
                      <a:pt x="73" y="66"/>
                      <a:pt x="73" y="66"/>
                    </a:cubicBezTo>
                    <a:cubicBezTo>
                      <a:pt x="73" y="66"/>
                      <a:pt x="73" y="66"/>
                      <a:pt x="73" y="66"/>
                    </a:cubicBezTo>
                    <a:cubicBezTo>
                      <a:pt x="73" y="65"/>
                      <a:pt x="73" y="65"/>
                      <a:pt x="74" y="65"/>
                    </a:cubicBezTo>
                    <a:cubicBezTo>
                      <a:pt x="74" y="66"/>
                      <a:pt x="74" y="66"/>
                      <a:pt x="74" y="66"/>
                    </a:cubicBezTo>
                    <a:cubicBezTo>
                      <a:pt x="74" y="66"/>
                      <a:pt x="75" y="67"/>
                      <a:pt x="75" y="67"/>
                    </a:cubicBezTo>
                    <a:cubicBezTo>
                      <a:pt x="75" y="65"/>
                      <a:pt x="76" y="66"/>
                      <a:pt x="76" y="64"/>
                    </a:cubicBezTo>
                    <a:cubicBezTo>
                      <a:pt x="76" y="65"/>
                      <a:pt x="76" y="65"/>
                      <a:pt x="76" y="65"/>
                    </a:cubicBezTo>
                    <a:cubicBezTo>
                      <a:pt x="76" y="63"/>
                      <a:pt x="76" y="63"/>
                      <a:pt x="76" y="63"/>
                    </a:cubicBezTo>
                    <a:cubicBezTo>
                      <a:pt x="77" y="64"/>
                      <a:pt x="77" y="64"/>
                      <a:pt x="77" y="64"/>
                    </a:cubicBezTo>
                    <a:cubicBezTo>
                      <a:pt x="77" y="66"/>
                      <a:pt x="77" y="66"/>
                      <a:pt x="77" y="66"/>
                    </a:cubicBezTo>
                    <a:cubicBezTo>
                      <a:pt x="78" y="67"/>
                      <a:pt x="77" y="64"/>
                      <a:pt x="77" y="63"/>
                    </a:cubicBezTo>
                    <a:cubicBezTo>
                      <a:pt x="77" y="62"/>
                      <a:pt x="78" y="64"/>
                      <a:pt x="78" y="64"/>
                    </a:cubicBezTo>
                    <a:cubicBezTo>
                      <a:pt x="78" y="65"/>
                      <a:pt x="78" y="64"/>
                      <a:pt x="77" y="64"/>
                    </a:cubicBezTo>
                    <a:cubicBezTo>
                      <a:pt x="77" y="66"/>
                      <a:pt x="78" y="65"/>
                      <a:pt x="78" y="66"/>
                    </a:cubicBezTo>
                    <a:cubicBezTo>
                      <a:pt x="78" y="66"/>
                      <a:pt x="78" y="64"/>
                      <a:pt x="78" y="64"/>
                    </a:cubicBezTo>
                    <a:cubicBezTo>
                      <a:pt x="79" y="64"/>
                      <a:pt x="79" y="64"/>
                      <a:pt x="80" y="65"/>
                    </a:cubicBezTo>
                    <a:cubicBezTo>
                      <a:pt x="80" y="64"/>
                      <a:pt x="80" y="65"/>
                      <a:pt x="80" y="64"/>
                    </a:cubicBezTo>
                    <a:cubicBezTo>
                      <a:pt x="80" y="64"/>
                      <a:pt x="79" y="63"/>
                      <a:pt x="79" y="62"/>
                    </a:cubicBezTo>
                    <a:cubicBezTo>
                      <a:pt x="79" y="62"/>
                      <a:pt x="80" y="61"/>
                      <a:pt x="80" y="62"/>
                    </a:cubicBezTo>
                    <a:cubicBezTo>
                      <a:pt x="80" y="63"/>
                      <a:pt x="80" y="63"/>
                      <a:pt x="80" y="63"/>
                    </a:cubicBezTo>
                    <a:cubicBezTo>
                      <a:pt x="80" y="62"/>
                      <a:pt x="81" y="62"/>
                      <a:pt x="80" y="61"/>
                    </a:cubicBezTo>
                    <a:cubicBezTo>
                      <a:pt x="81" y="63"/>
                      <a:pt x="81" y="63"/>
                      <a:pt x="81" y="63"/>
                    </a:cubicBezTo>
                    <a:cubicBezTo>
                      <a:pt x="81" y="62"/>
                      <a:pt x="81" y="62"/>
                      <a:pt x="82" y="61"/>
                    </a:cubicBezTo>
                    <a:cubicBezTo>
                      <a:pt x="82" y="63"/>
                      <a:pt x="82" y="65"/>
                      <a:pt x="83" y="65"/>
                    </a:cubicBezTo>
                    <a:cubicBezTo>
                      <a:pt x="83" y="63"/>
                      <a:pt x="83" y="63"/>
                      <a:pt x="83" y="63"/>
                    </a:cubicBezTo>
                    <a:cubicBezTo>
                      <a:pt x="84" y="63"/>
                      <a:pt x="84" y="64"/>
                      <a:pt x="84" y="65"/>
                    </a:cubicBezTo>
                    <a:cubicBezTo>
                      <a:pt x="85" y="65"/>
                      <a:pt x="84" y="60"/>
                      <a:pt x="85" y="61"/>
                    </a:cubicBezTo>
                    <a:cubicBezTo>
                      <a:pt x="85" y="63"/>
                      <a:pt x="86" y="63"/>
                      <a:pt x="86" y="64"/>
                    </a:cubicBezTo>
                    <a:cubicBezTo>
                      <a:pt x="86" y="63"/>
                      <a:pt x="86" y="63"/>
                      <a:pt x="86" y="62"/>
                    </a:cubicBezTo>
                    <a:cubicBezTo>
                      <a:pt x="86" y="62"/>
                      <a:pt x="86" y="64"/>
                      <a:pt x="86" y="63"/>
                    </a:cubicBezTo>
                    <a:cubicBezTo>
                      <a:pt x="85" y="61"/>
                      <a:pt x="86" y="62"/>
                      <a:pt x="86" y="61"/>
                    </a:cubicBezTo>
                    <a:cubicBezTo>
                      <a:pt x="88" y="65"/>
                      <a:pt x="89" y="62"/>
                      <a:pt x="91" y="64"/>
                    </a:cubicBezTo>
                    <a:cubicBezTo>
                      <a:pt x="90" y="61"/>
                      <a:pt x="91" y="63"/>
                      <a:pt x="91" y="62"/>
                    </a:cubicBezTo>
                    <a:cubicBezTo>
                      <a:pt x="92" y="64"/>
                      <a:pt x="92" y="61"/>
                      <a:pt x="93" y="63"/>
                    </a:cubicBezTo>
                    <a:cubicBezTo>
                      <a:pt x="92" y="60"/>
                      <a:pt x="92" y="60"/>
                      <a:pt x="92" y="60"/>
                    </a:cubicBezTo>
                    <a:cubicBezTo>
                      <a:pt x="93" y="61"/>
                      <a:pt x="92" y="56"/>
                      <a:pt x="94" y="59"/>
                    </a:cubicBezTo>
                    <a:cubicBezTo>
                      <a:pt x="94" y="60"/>
                      <a:pt x="94" y="61"/>
                      <a:pt x="94" y="61"/>
                    </a:cubicBezTo>
                    <a:cubicBezTo>
                      <a:pt x="95" y="64"/>
                      <a:pt x="95" y="59"/>
                      <a:pt x="96" y="62"/>
                    </a:cubicBezTo>
                    <a:cubicBezTo>
                      <a:pt x="96" y="61"/>
                      <a:pt x="95" y="59"/>
                      <a:pt x="96" y="58"/>
                    </a:cubicBezTo>
                    <a:cubicBezTo>
                      <a:pt x="96" y="59"/>
                      <a:pt x="98" y="60"/>
                      <a:pt x="98" y="60"/>
                    </a:cubicBezTo>
                    <a:cubicBezTo>
                      <a:pt x="98" y="60"/>
                      <a:pt x="98" y="59"/>
                      <a:pt x="98" y="60"/>
                    </a:cubicBezTo>
                    <a:cubicBezTo>
                      <a:pt x="99" y="61"/>
                      <a:pt x="98" y="61"/>
                      <a:pt x="98" y="61"/>
                    </a:cubicBezTo>
                    <a:cubicBezTo>
                      <a:pt x="99" y="62"/>
                      <a:pt x="99" y="60"/>
                      <a:pt x="100" y="59"/>
                    </a:cubicBezTo>
                    <a:cubicBezTo>
                      <a:pt x="101" y="61"/>
                      <a:pt x="101" y="60"/>
                      <a:pt x="102" y="61"/>
                    </a:cubicBezTo>
                    <a:cubicBezTo>
                      <a:pt x="102" y="58"/>
                      <a:pt x="104" y="61"/>
                      <a:pt x="103" y="58"/>
                    </a:cubicBezTo>
                    <a:cubicBezTo>
                      <a:pt x="103" y="59"/>
                      <a:pt x="103" y="59"/>
                      <a:pt x="103" y="59"/>
                    </a:cubicBezTo>
                    <a:cubicBezTo>
                      <a:pt x="104" y="58"/>
                      <a:pt x="103" y="56"/>
                      <a:pt x="104" y="56"/>
                    </a:cubicBezTo>
                    <a:cubicBezTo>
                      <a:pt x="104" y="58"/>
                      <a:pt x="104" y="58"/>
                      <a:pt x="104" y="58"/>
                    </a:cubicBezTo>
                    <a:cubicBezTo>
                      <a:pt x="105" y="61"/>
                      <a:pt x="105" y="58"/>
                      <a:pt x="105" y="59"/>
                    </a:cubicBezTo>
                    <a:cubicBezTo>
                      <a:pt x="105" y="58"/>
                      <a:pt x="106" y="59"/>
                      <a:pt x="106" y="58"/>
                    </a:cubicBezTo>
                    <a:cubicBezTo>
                      <a:pt x="106" y="57"/>
                      <a:pt x="106" y="57"/>
                      <a:pt x="106" y="57"/>
                    </a:cubicBezTo>
                    <a:cubicBezTo>
                      <a:pt x="106" y="56"/>
                      <a:pt x="106" y="56"/>
                      <a:pt x="106" y="56"/>
                    </a:cubicBezTo>
                    <a:cubicBezTo>
                      <a:pt x="107" y="55"/>
                      <a:pt x="107" y="58"/>
                      <a:pt x="107" y="58"/>
                    </a:cubicBezTo>
                    <a:cubicBezTo>
                      <a:pt x="107" y="59"/>
                      <a:pt x="108" y="58"/>
                      <a:pt x="108" y="57"/>
                    </a:cubicBezTo>
                    <a:cubicBezTo>
                      <a:pt x="108" y="57"/>
                      <a:pt x="108" y="57"/>
                      <a:pt x="108" y="57"/>
                    </a:cubicBezTo>
                    <a:cubicBezTo>
                      <a:pt x="108" y="57"/>
                      <a:pt x="108" y="57"/>
                      <a:pt x="108" y="57"/>
                    </a:cubicBezTo>
                    <a:cubicBezTo>
                      <a:pt x="108" y="57"/>
                      <a:pt x="108" y="57"/>
                      <a:pt x="108" y="57"/>
                    </a:cubicBezTo>
                    <a:cubicBezTo>
                      <a:pt x="108" y="57"/>
                      <a:pt x="108" y="57"/>
                      <a:pt x="108" y="57"/>
                    </a:cubicBezTo>
                    <a:cubicBezTo>
                      <a:pt x="108" y="57"/>
                      <a:pt x="108" y="57"/>
                      <a:pt x="108" y="57"/>
                    </a:cubicBezTo>
                    <a:cubicBezTo>
                      <a:pt x="108" y="57"/>
                      <a:pt x="108" y="57"/>
                      <a:pt x="109" y="57"/>
                    </a:cubicBezTo>
                    <a:cubicBezTo>
                      <a:pt x="109" y="57"/>
                      <a:pt x="109" y="57"/>
                      <a:pt x="109" y="57"/>
                    </a:cubicBezTo>
                    <a:cubicBezTo>
                      <a:pt x="109" y="57"/>
                      <a:pt x="109" y="57"/>
                      <a:pt x="109" y="58"/>
                    </a:cubicBezTo>
                    <a:cubicBezTo>
                      <a:pt x="109" y="59"/>
                      <a:pt x="109" y="59"/>
                      <a:pt x="109" y="59"/>
                    </a:cubicBezTo>
                    <a:cubicBezTo>
                      <a:pt x="110" y="59"/>
                      <a:pt x="110" y="57"/>
                      <a:pt x="110" y="57"/>
                    </a:cubicBezTo>
                    <a:cubicBezTo>
                      <a:pt x="111" y="58"/>
                      <a:pt x="113" y="56"/>
                      <a:pt x="113" y="55"/>
                    </a:cubicBezTo>
                    <a:cubicBezTo>
                      <a:pt x="113" y="55"/>
                      <a:pt x="113" y="56"/>
                      <a:pt x="113" y="55"/>
                    </a:cubicBezTo>
                    <a:cubicBezTo>
                      <a:pt x="114" y="55"/>
                      <a:pt x="114" y="53"/>
                      <a:pt x="114" y="54"/>
                    </a:cubicBezTo>
                    <a:cubicBezTo>
                      <a:pt x="114" y="54"/>
                      <a:pt x="115" y="55"/>
                      <a:pt x="115" y="55"/>
                    </a:cubicBezTo>
                    <a:cubicBezTo>
                      <a:pt x="115" y="56"/>
                      <a:pt x="115" y="54"/>
                      <a:pt x="115" y="54"/>
                    </a:cubicBezTo>
                    <a:cubicBezTo>
                      <a:pt x="116" y="56"/>
                      <a:pt x="116" y="52"/>
                      <a:pt x="118" y="53"/>
                    </a:cubicBezTo>
                    <a:cubicBezTo>
                      <a:pt x="118" y="53"/>
                      <a:pt x="118" y="54"/>
                      <a:pt x="118" y="55"/>
                    </a:cubicBezTo>
                    <a:cubicBezTo>
                      <a:pt x="119" y="54"/>
                      <a:pt x="119" y="53"/>
                      <a:pt x="120" y="51"/>
                    </a:cubicBezTo>
                    <a:cubicBezTo>
                      <a:pt x="120" y="53"/>
                      <a:pt x="120" y="53"/>
                      <a:pt x="120" y="53"/>
                    </a:cubicBezTo>
                    <a:cubicBezTo>
                      <a:pt x="120" y="52"/>
                      <a:pt x="121" y="52"/>
                      <a:pt x="121" y="51"/>
                    </a:cubicBezTo>
                    <a:cubicBezTo>
                      <a:pt x="120" y="50"/>
                      <a:pt x="120" y="48"/>
                      <a:pt x="121" y="49"/>
                    </a:cubicBezTo>
                    <a:cubicBezTo>
                      <a:pt x="121" y="49"/>
                      <a:pt x="121" y="49"/>
                      <a:pt x="121" y="49"/>
                    </a:cubicBezTo>
                    <a:cubicBezTo>
                      <a:pt x="122" y="48"/>
                      <a:pt x="122" y="48"/>
                      <a:pt x="122" y="48"/>
                    </a:cubicBezTo>
                    <a:cubicBezTo>
                      <a:pt x="122" y="48"/>
                      <a:pt x="122" y="48"/>
                      <a:pt x="122" y="49"/>
                    </a:cubicBezTo>
                    <a:cubicBezTo>
                      <a:pt x="123" y="51"/>
                      <a:pt x="124" y="50"/>
                      <a:pt x="124" y="50"/>
                    </a:cubicBezTo>
                    <a:cubicBezTo>
                      <a:pt x="124" y="49"/>
                      <a:pt x="124" y="49"/>
                      <a:pt x="124" y="49"/>
                    </a:cubicBezTo>
                    <a:cubicBezTo>
                      <a:pt x="124" y="48"/>
                      <a:pt x="125" y="50"/>
                      <a:pt x="125" y="50"/>
                    </a:cubicBezTo>
                    <a:cubicBezTo>
                      <a:pt x="125" y="45"/>
                      <a:pt x="125" y="45"/>
                      <a:pt x="125" y="45"/>
                    </a:cubicBezTo>
                    <a:cubicBezTo>
                      <a:pt x="125" y="45"/>
                      <a:pt x="126" y="47"/>
                      <a:pt x="126" y="48"/>
                    </a:cubicBezTo>
                    <a:cubicBezTo>
                      <a:pt x="127" y="47"/>
                      <a:pt x="126" y="44"/>
                      <a:pt x="126" y="42"/>
                    </a:cubicBezTo>
                    <a:cubicBezTo>
                      <a:pt x="127" y="43"/>
                      <a:pt x="127" y="41"/>
                      <a:pt x="127" y="41"/>
                    </a:cubicBezTo>
                    <a:cubicBezTo>
                      <a:pt x="128" y="42"/>
                      <a:pt x="127" y="41"/>
                      <a:pt x="127" y="42"/>
                    </a:cubicBezTo>
                    <a:cubicBezTo>
                      <a:pt x="128" y="43"/>
                      <a:pt x="128" y="43"/>
                      <a:pt x="128" y="43"/>
                    </a:cubicBezTo>
                    <a:cubicBezTo>
                      <a:pt x="128" y="44"/>
                      <a:pt x="129" y="46"/>
                      <a:pt x="129" y="47"/>
                    </a:cubicBezTo>
                    <a:cubicBezTo>
                      <a:pt x="129" y="46"/>
                      <a:pt x="131" y="46"/>
                      <a:pt x="132" y="46"/>
                    </a:cubicBezTo>
                    <a:cubicBezTo>
                      <a:pt x="130" y="44"/>
                      <a:pt x="132" y="45"/>
                      <a:pt x="132" y="42"/>
                    </a:cubicBezTo>
                    <a:cubicBezTo>
                      <a:pt x="132" y="41"/>
                      <a:pt x="133" y="44"/>
                      <a:pt x="133" y="44"/>
                    </a:cubicBezTo>
                    <a:cubicBezTo>
                      <a:pt x="134" y="43"/>
                      <a:pt x="135" y="44"/>
                      <a:pt x="136" y="43"/>
                    </a:cubicBezTo>
                    <a:cubicBezTo>
                      <a:pt x="136" y="43"/>
                      <a:pt x="136" y="43"/>
                      <a:pt x="136" y="43"/>
                    </a:cubicBezTo>
                    <a:cubicBezTo>
                      <a:pt x="136" y="42"/>
                      <a:pt x="138" y="43"/>
                      <a:pt x="138" y="40"/>
                    </a:cubicBezTo>
                    <a:cubicBezTo>
                      <a:pt x="138" y="42"/>
                      <a:pt x="138" y="42"/>
                      <a:pt x="138" y="42"/>
                    </a:cubicBezTo>
                    <a:cubicBezTo>
                      <a:pt x="139" y="42"/>
                      <a:pt x="137" y="39"/>
                      <a:pt x="139" y="40"/>
                    </a:cubicBezTo>
                    <a:cubicBezTo>
                      <a:pt x="139" y="41"/>
                      <a:pt x="139" y="41"/>
                      <a:pt x="139" y="41"/>
                    </a:cubicBezTo>
                    <a:cubicBezTo>
                      <a:pt x="139" y="40"/>
                      <a:pt x="140" y="42"/>
                      <a:pt x="140" y="39"/>
                    </a:cubicBezTo>
                    <a:cubicBezTo>
                      <a:pt x="141" y="41"/>
                      <a:pt x="141" y="41"/>
                      <a:pt x="141" y="41"/>
                    </a:cubicBezTo>
                    <a:cubicBezTo>
                      <a:pt x="141" y="40"/>
                      <a:pt x="142" y="40"/>
                      <a:pt x="142" y="38"/>
                    </a:cubicBezTo>
                    <a:cubicBezTo>
                      <a:pt x="142" y="40"/>
                      <a:pt x="142" y="40"/>
                      <a:pt x="142" y="40"/>
                    </a:cubicBezTo>
                    <a:cubicBezTo>
                      <a:pt x="143" y="41"/>
                      <a:pt x="142" y="38"/>
                      <a:pt x="143" y="38"/>
                    </a:cubicBezTo>
                    <a:cubicBezTo>
                      <a:pt x="143" y="38"/>
                      <a:pt x="144" y="39"/>
                      <a:pt x="144" y="39"/>
                    </a:cubicBezTo>
                    <a:cubicBezTo>
                      <a:pt x="143" y="38"/>
                      <a:pt x="144" y="38"/>
                      <a:pt x="144" y="37"/>
                    </a:cubicBezTo>
                    <a:cubicBezTo>
                      <a:pt x="146" y="39"/>
                      <a:pt x="146" y="39"/>
                      <a:pt x="146" y="39"/>
                    </a:cubicBezTo>
                    <a:cubicBezTo>
                      <a:pt x="149" y="37"/>
                      <a:pt x="152" y="36"/>
                      <a:pt x="154" y="33"/>
                    </a:cubicBezTo>
                    <a:cubicBezTo>
                      <a:pt x="156" y="35"/>
                      <a:pt x="154" y="35"/>
                      <a:pt x="155" y="36"/>
                    </a:cubicBezTo>
                    <a:cubicBezTo>
                      <a:pt x="154" y="34"/>
                      <a:pt x="155" y="35"/>
                      <a:pt x="156" y="34"/>
                    </a:cubicBezTo>
                    <a:cubicBezTo>
                      <a:pt x="156" y="34"/>
                      <a:pt x="156" y="34"/>
                      <a:pt x="156" y="34"/>
                    </a:cubicBezTo>
                    <a:cubicBezTo>
                      <a:pt x="156" y="34"/>
                      <a:pt x="157" y="35"/>
                      <a:pt x="157" y="34"/>
                    </a:cubicBezTo>
                    <a:cubicBezTo>
                      <a:pt x="157" y="34"/>
                      <a:pt x="157" y="34"/>
                      <a:pt x="157" y="34"/>
                    </a:cubicBezTo>
                    <a:cubicBezTo>
                      <a:pt x="157" y="32"/>
                      <a:pt x="159" y="36"/>
                      <a:pt x="158" y="33"/>
                    </a:cubicBezTo>
                    <a:cubicBezTo>
                      <a:pt x="159" y="34"/>
                      <a:pt x="159" y="34"/>
                      <a:pt x="159" y="34"/>
                    </a:cubicBezTo>
                    <a:cubicBezTo>
                      <a:pt x="158" y="32"/>
                      <a:pt x="160" y="35"/>
                      <a:pt x="160" y="33"/>
                    </a:cubicBezTo>
                    <a:cubicBezTo>
                      <a:pt x="160" y="33"/>
                      <a:pt x="160" y="33"/>
                      <a:pt x="160" y="33"/>
                    </a:cubicBezTo>
                    <a:cubicBezTo>
                      <a:pt x="161" y="34"/>
                      <a:pt x="160" y="30"/>
                      <a:pt x="161" y="32"/>
                    </a:cubicBezTo>
                    <a:cubicBezTo>
                      <a:pt x="162" y="31"/>
                      <a:pt x="162" y="30"/>
                      <a:pt x="161" y="28"/>
                    </a:cubicBezTo>
                    <a:cubicBezTo>
                      <a:pt x="162" y="30"/>
                      <a:pt x="162" y="30"/>
                      <a:pt x="162" y="30"/>
                    </a:cubicBezTo>
                    <a:cubicBezTo>
                      <a:pt x="164" y="28"/>
                      <a:pt x="167" y="27"/>
                      <a:pt x="167" y="24"/>
                    </a:cubicBezTo>
                    <a:cubicBezTo>
                      <a:pt x="168" y="25"/>
                      <a:pt x="168" y="25"/>
                      <a:pt x="168" y="25"/>
                    </a:cubicBezTo>
                    <a:cubicBezTo>
                      <a:pt x="167" y="22"/>
                      <a:pt x="171" y="25"/>
                      <a:pt x="170" y="21"/>
                    </a:cubicBezTo>
                    <a:cubicBezTo>
                      <a:pt x="169" y="19"/>
                      <a:pt x="169" y="19"/>
                      <a:pt x="169" y="19"/>
                    </a:cubicBezTo>
                    <a:cubicBezTo>
                      <a:pt x="171" y="21"/>
                      <a:pt x="171" y="21"/>
                      <a:pt x="171" y="21"/>
                    </a:cubicBezTo>
                    <a:cubicBezTo>
                      <a:pt x="170" y="20"/>
                      <a:pt x="172" y="20"/>
                      <a:pt x="171" y="19"/>
                    </a:cubicBezTo>
                    <a:cubicBezTo>
                      <a:pt x="171" y="19"/>
                      <a:pt x="171" y="19"/>
                      <a:pt x="172" y="20"/>
                    </a:cubicBezTo>
                    <a:cubicBezTo>
                      <a:pt x="172" y="20"/>
                      <a:pt x="171" y="17"/>
                      <a:pt x="172" y="17"/>
                    </a:cubicBezTo>
                    <a:cubicBezTo>
                      <a:pt x="173" y="18"/>
                      <a:pt x="173" y="18"/>
                      <a:pt x="173" y="18"/>
                    </a:cubicBezTo>
                    <a:cubicBezTo>
                      <a:pt x="177" y="19"/>
                      <a:pt x="182" y="18"/>
                      <a:pt x="181" y="13"/>
                    </a:cubicBezTo>
                    <a:cubicBezTo>
                      <a:pt x="181" y="12"/>
                      <a:pt x="183" y="14"/>
                      <a:pt x="183" y="14"/>
                    </a:cubicBezTo>
                    <a:cubicBezTo>
                      <a:pt x="182" y="10"/>
                      <a:pt x="188" y="11"/>
                      <a:pt x="186" y="6"/>
                    </a:cubicBezTo>
                    <a:cubicBezTo>
                      <a:pt x="186" y="4"/>
                      <a:pt x="182" y="0"/>
                      <a:pt x="182" y="0"/>
                    </a:cubicBezTo>
                    <a:cubicBezTo>
                      <a:pt x="180" y="4"/>
                      <a:pt x="176" y="5"/>
                      <a:pt x="171" y="6"/>
                    </a:cubicBezTo>
                    <a:cubicBezTo>
                      <a:pt x="171" y="7"/>
                      <a:pt x="170" y="9"/>
                      <a:pt x="169" y="9"/>
                    </a:cubicBezTo>
                    <a:cubicBezTo>
                      <a:pt x="165" y="12"/>
                      <a:pt x="158" y="11"/>
                      <a:pt x="154" y="16"/>
                    </a:cubicBezTo>
                    <a:cubicBezTo>
                      <a:pt x="155" y="16"/>
                      <a:pt x="155" y="18"/>
                      <a:pt x="155" y="18"/>
                    </a:cubicBezTo>
                    <a:cubicBezTo>
                      <a:pt x="155" y="18"/>
                      <a:pt x="155" y="18"/>
                      <a:pt x="155" y="18"/>
                    </a:cubicBezTo>
                    <a:cubicBezTo>
                      <a:pt x="155" y="19"/>
                      <a:pt x="155" y="19"/>
                      <a:pt x="155" y="19"/>
                    </a:cubicBezTo>
                    <a:cubicBezTo>
                      <a:pt x="155" y="19"/>
                      <a:pt x="154" y="18"/>
                      <a:pt x="154" y="17"/>
                    </a:cubicBezTo>
                    <a:cubicBezTo>
                      <a:pt x="153" y="19"/>
                      <a:pt x="151" y="20"/>
                      <a:pt x="149" y="20"/>
                    </a:cubicBezTo>
                    <a:cubicBezTo>
                      <a:pt x="150" y="22"/>
                      <a:pt x="148" y="21"/>
                      <a:pt x="149" y="23"/>
                    </a:cubicBezTo>
                    <a:cubicBezTo>
                      <a:pt x="148" y="22"/>
                      <a:pt x="148" y="22"/>
                      <a:pt x="148" y="22"/>
                    </a:cubicBezTo>
                    <a:cubicBezTo>
                      <a:pt x="147" y="24"/>
                      <a:pt x="147" y="24"/>
                      <a:pt x="145" y="22"/>
                    </a:cubicBezTo>
                    <a:cubicBezTo>
                      <a:pt x="139" y="23"/>
                      <a:pt x="134" y="27"/>
                      <a:pt x="128" y="28"/>
                    </a:cubicBezTo>
                    <a:cubicBezTo>
                      <a:pt x="123" y="30"/>
                      <a:pt x="118" y="35"/>
                      <a:pt x="112" y="37"/>
                    </a:cubicBezTo>
                    <a:cubicBezTo>
                      <a:pt x="112" y="40"/>
                      <a:pt x="110" y="39"/>
                      <a:pt x="110" y="42"/>
                    </a:cubicBezTo>
                    <a:cubicBezTo>
                      <a:pt x="110" y="41"/>
                      <a:pt x="110" y="41"/>
                      <a:pt x="110" y="41"/>
                    </a:cubicBezTo>
                    <a:cubicBezTo>
                      <a:pt x="109" y="43"/>
                      <a:pt x="109" y="41"/>
                      <a:pt x="107" y="40"/>
                    </a:cubicBezTo>
                    <a:cubicBezTo>
                      <a:pt x="107" y="42"/>
                      <a:pt x="107" y="41"/>
                      <a:pt x="107" y="43"/>
                    </a:cubicBezTo>
                    <a:cubicBezTo>
                      <a:pt x="107" y="45"/>
                      <a:pt x="106" y="40"/>
                      <a:pt x="106" y="41"/>
                    </a:cubicBezTo>
                    <a:cubicBezTo>
                      <a:pt x="105" y="41"/>
                      <a:pt x="106" y="42"/>
                      <a:pt x="106" y="42"/>
                    </a:cubicBezTo>
                    <a:cubicBezTo>
                      <a:pt x="105" y="45"/>
                      <a:pt x="106" y="41"/>
                      <a:pt x="103" y="39"/>
                    </a:cubicBezTo>
                    <a:cubicBezTo>
                      <a:pt x="101" y="41"/>
                      <a:pt x="98" y="44"/>
                      <a:pt x="95" y="43"/>
                    </a:cubicBezTo>
                    <a:cubicBezTo>
                      <a:pt x="95" y="43"/>
                      <a:pt x="96" y="44"/>
                      <a:pt x="96" y="44"/>
                    </a:cubicBezTo>
                    <a:cubicBezTo>
                      <a:pt x="95" y="41"/>
                      <a:pt x="95" y="46"/>
                      <a:pt x="94" y="44"/>
                    </a:cubicBezTo>
                    <a:cubicBezTo>
                      <a:pt x="94" y="44"/>
                      <a:pt x="94" y="43"/>
                      <a:pt x="94" y="43"/>
                    </a:cubicBezTo>
                    <a:cubicBezTo>
                      <a:pt x="93" y="42"/>
                      <a:pt x="92" y="44"/>
                      <a:pt x="91" y="43"/>
                    </a:cubicBezTo>
                    <a:cubicBezTo>
                      <a:pt x="90" y="45"/>
                      <a:pt x="88" y="42"/>
                      <a:pt x="88" y="44"/>
                    </a:cubicBezTo>
                    <a:cubicBezTo>
                      <a:pt x="88" y="43"/>
                      <a:pt x="87" y="43"/>
                      <a:pt x="87" y="43"/>
                    </a:cubicBezTo>
                    <a:cubicBezTo>
                      <a:pt x="87" y="47"/>
                      <a:pt x="84" y="42"/>
                      <a:pt x="84" y="44"/>
                    </a:cubicBezTo>
                    <a:cubicBezTo>
                      <a:pt x="84" y="44"/>
                      <a:pt x="84" y="44"/>
                      <a:pt x="84" y="44"/>
                    </a:cubicBezTo>
                    <a:cubicBezTo>
                      <a:pt x="81" y="45"/>
                      <a:pt x="77" y="45"/>
                      <a:pt x="75" y="47"/>
                    </a:cubicBezTo>
                    <a:cubicBezTo>
                      <a:pt x="73" y="47"/>
                      <a:pt x="70" y="44"/>
                      <a:pt x="69" y="46"/>
                    </a:cubicBezTo>
                    <a:cubicBezTo>
                      <a:pt x="69" y="48"/>
                      <a:pt x="69" y="48"/>
                      <a:pt x="69" y="48"/>
                    </a:cubicBezTo>
                    <a:cubicBezTo>
                      <a:pt x="68" y="48"/>
                      <a:pt x="69" y="47"/>
                      <a:pt x="68" y="46"/>
                    </a:cubicBezTo>
                    <a:cubicBezTo>
                      <a:pt x="68" y="48"/>
                      <a:pt x="66" y="47"/>
                      <a:pt x="65" y="47"/>
                    </a:cubicBezTo>
                    <a:cubicBezTo>
                      <a:pt x="65" y="47"/>
                      <a:pt x="65" y="48"/>
                      <a:pt x="65" y="49"/>
                    </a:cubicBezTo>
                    <a:cubicBezTo>
                      <a:pt x="63" y="46"/>
                      <a:pt x="62" y="50"/>
                      <a:pt x="60" y="48"/>
                    </a:cubicBezTo>
                    <a:cubicBezTo>
                      <a:pt x="61" y="51"/>
                      <a:pt x="60" y="50"/>
                      <a:pt x="59" y="51"/>
                    </a:cubicBezTo>
                    <a:cubicBezTo>
                      <a:pt x="59" y="51"/>
                      <a:pt x="59" y="50"/>
                      <a:pt x="59" y="49"/>
                    </a:cubicBezTo>
                    <a:cubicBezTo>
                      <a:pt x="58" y="50"/>
                      <a:pt x="57" y="50"/>
                      <a:pt x="56" y="49"/>
                    </a:cubicBezTo>
                    <a:cubicBezTo>
                      <a:pt x="56" y="49"/>
                      <a:pt x="56" y="51"/>
                      <a:pt x="55" y="51"/>
                    </a:cubicBezTo>
                    <a:cubicBezTo>
                      <a:pt x="54" y="49"/>
                      <a:pt x="54" y="51"/>
                      <a:pt x="53" y="50"/>
                    </a:cubicBezTo>
                    <a:cubicBezTo>
                      <a:pt x="54" y="52"/>
                      <a:pt x="52" y="54"/>
                      <a:pt x="52" y="53"/>
                    </a:cubicBezTo>
                    <a:cubicBezTo>
                      <a:pt x="52" y="50"/>
                      <a:pt x="52" y="50"/>
                      <a:pt x="52" y="50"/>
                    </a:cubicBezTo>
                    <a:cubicBezTo>
                      <a:pt x="50" y="52"/>
                      <a:pt x="47" y="49"/>
                      <a:pt x="44" y="52"/>
                    </a:cubicBezTo>
                    <a:cubicBezTo>
                      <a:pt x="44" y="51"/>
                      <a:pt x="44" y="51"/>
                      <a:pt x="44" y="51"/>
                    </a:cubicBezTo>
                    <a:cubicBezTo>
                      <a:pt x="42" y="53"/>
                      <a:pt x="39" y="51"/>
                      <a:pt x="37" y="54"/>
                    </a:cubicBezTo>
                    <a:cubicBezTo>
                      <a:pt x="36" y="53"/>
                      <a:pt x="35" y="52"/>
                      <a:pt x="35" y="52"/>
                    </a:cubicBezTo>
                    <a:cubicBezTo>
                      <a:pt x="34" y="53"/>
                      <a:pt x="33" y="53"/>
                      <a:pt x="32" y="55"/>
                    </a:cubicBezTo>
                    <a:cubicBezTo>
                      <a:pt x="32" y="56"/>
                      <a:pt x="32" y="54"/>
                      <a:pt x="32" y="54"/>
                    </a:cubicBezTo>
                    <a:cubicBezTo>
                      <a:pt x="31" y="53"/>
                      <a:pt x="30" y="51"/>
                      <a:pt x="29" y="53"/>
                    </a:cubicBezTo>
                    <a:cubicBezTo>
                      <a:pt x="29" y="52"/>
                      <a:pt x="29" y="52"/>
                      <a:pt x="29" y="52"/>
                    </a:cubicBezTo>
                    <a:cubicBezTo>
                      <a:pt x="28" y="53"/>
                      <a:pt x="27" y="55"/>
                      <a:pt x="26" y="53"/>
                    </a:cubicBezTo>
                    <a:cubicBezTo>
                      <a:pt x="25" y="54"/>
                      <a:pt x="24" y="55"/>
                      <a:pt x="25" y="56"/>
                    </a:cubicBezTo>
                    <a:cubicBezTo>
                      <a:pt x="24" y="56"/>
                      <a:pt x="25" y="54"/>
                      <a:pt x="24" y="55"/>
                    </a:cubicBezTo>
                    <a:cubicBezTo>
                      <a:pt x="25" y="53"/>
                      <a:pt x="25" y="53"/>
                      <a:pt x="25" y="53"/>
                    </a:cubicBezTo>
                    <a:cubicBezTo>
                      <a:pt x="23" y="52"/>
                      <a:pt x="21" y="53"/>
                      <a:pt x="19" y="53"/>
                    </a:cubicBezTo>
                    <a:cubicBezTo>
                      <a:pt x="19" y="51"/>
                      <a:pt x="17" y="53"/>
                      <a:pt x="16" y="51"/>
                    </a:cubicBezTo>
                    <a:cubicBezTo>
                      <a:pt x="15" y="52"/>
                      <a:pt x="15" y="50"/>
                      <a:pt x="13" y="53"/>
                    </a:cubicBezTo>
                    <a:cubicBezTo>
                      <a:pt x="14" y="51"/>
                      <a:pt x="14" y="51"/>
                      <a:pt x="14" y="51"/>
                    </a:cubicBezTo>
                    <a:cubicBezTo>
                      <a:pt x="13" y="51"/>
                      <a:pt x="12" y="51"/>
                      <a:pt x="11" y="49"/>
                    </a:cubicBezTo>
                    <a:cubicBezTo>
                      <a:pt x="11" y="49"/>
                      <a:pt x="10" y="50"/>
                      <a:pt x="9" y="51"/>
                    </a:cubicBezTo>
                    <a:cubicBezTo>
                      <a:pt x="10" y="49"/>
                      <a:pt x="10" y="49"/>
                      <a:pt x="10" y="49"/>
                    </a:cubicBezTo>
                    <a:cubicBezTo>
                      <a:pt x="9" y="50"/>
                      <a:pt x="7" y="51"/>
                      <a:pt x="6" y="52"/>
                    </a:cubicBezTo>
                    <a:cubicBezTo>
                      <a:pt x="6" y="51"/>
                      <a:pt x="6" y="52"/>
                      <a:pt x="6" y="51"/>
                    </a:cubicBezTo>
                    <a:cubicBezTo>
                      <a:pt x="7" y="51"/>
                      <a:pt x="8" y="50"/>
                      <a:pt x="9" y="48"/>
                    </a:cubicBezTo>
                    <a:cubicBezTo>
                      <a:pt x="9" y="48"/>
                      <a:pt x="6" y="50"/>
                      <a:pt x="7" y="48"/>
                    </a:cubicBezTo>
                    <a:cubicBezTo>
                      <a:pt x="7" y="47"/>
                      <a:pt x="7" y="47"/>
                      <a:pt x="5" y="49"/>
                    </a:cubicBezTo>
                    <a:cubicBezTo>
                      <a:pt x="6" y="48"/>
                      <a:pt x="6" y="48"/>
                      <a:pt x="7" y="47"/>
                    </a:cubicBezTo>
                    <a:cubicBezTo>
                      <a:pt x="6" y="47"/>
                      <a:pt x="6" y="47"/>
                      <a:pt x="5" y="47"/>
                    </a:cubicBezTo>
                    <a:cubicBezTo>
                      <a:pt x="6" y="47"/>
                      <a:pt x="5" y="47"/>
                      <a:pt x="5" y="48"/>
                    </a:cubicBezTo>
                    <a:cubicBezTo>
                      <a:pt x="4" y="48"/>
                      <a:pt x="4" y="48"/>
                      <a:pt x="2" y="49"/>
                    </a:cubicBezTo>
                    <a:cubicBezTo>
                      <a:pt x="3" y="49"/>
                      <a:pt x="3" y="49"/>
                      <a:pt x="3" y="49"/>
                    </a:cubicBezTo>
                    <a:cubicBezTo>
                      <a:pt x="2" y="50"/>
                      <a:pt x="1" y="50"/>
                      <a:pt x="2" y="49"/>
                    </a:cubicBezTo>
                    <a:cubicBezTo>
                      <a:pt x="3" y="48"/>
                      <a:pt x="4" y="48"/>
                      <a:pt x="5" y="47"/>
                    </a:cubicBezTo>
                    <a:cubicBezTo>
                      <a:pt x="1" y="48"/>
                      <a:pt x="1" y="48"/>
                      <a:pt x="1" y="48"/>
                    </a:cubicBezTo>
                    <a:cubicBezTo>
                      <a:pt x="2" y="48"/>
                      <a:pt x="2" y="49"/>
                      <a:pt x="1" y="49"/>
                    </a:cubicBezTo>
                    <a:cubicBezTo>
                      <a:pt x="2" y="49"/>
                      <a:pt x="2" y="49"/>
                      <a:pt x="2" y="49"/>
                    </a:cubicBezTo>
                    <a:cubicBezTo>
                      <a:pt x="0" y="50"/>
                      <a:pt x="0" y="50"/>
                      <a:pt x="0" y="50"/>
                    </a:cubicBezTo>
                    <a:cubicBezTo>
                      <a:pt x="1" y="51"/>
                      <a:pt x="1" y="52"/>
                      <a:pt x="2" y="52"/>
                    </a:cubicBezTo>
                    <a:cubicBezTo>
                      <a:pt x="3" y="51"/>
                      <a:pt x="3" y="51"/>
                      <a:pt x="3" y="51"/>
                    </a:cubicBezTo>
                    <a:cubicBezTo>
                      <a:pt x="4" y="51"/>
                      <a:pt x="5" y="50"/>
                      <a:pt x="5" y="52"/>
                    </a:cubicBezTo>
                    <a:cubicBezTo>
                      <a:pt x="4" y="52"/>
                      <a:pt x="4" y="53"/>
                      <a:pt x="3" y="53"/>
                    </a:cubicBezTo>
                    <a:cubicBezTo>
                      <a:pt x="4" y="53"/>
                      <a:pt x="4" y="53"/>
                      <a:pt x="4" y="53"/>
                    </a:cubicBezTo>
                    <a:cubicBezTo>
                      <a:pt x="2" y="55"/>
                      <a:pt x="2" y="55"/>
                      <a:pt x="2" y="55"/>
                    </a:cubicBezTo>
                    <a:cubicBezTo>
                      <a:pt x="5" y="52"/>
                      <a:pt x="4" y="55"/>
                      <a:pt x="5" y="5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0" name="Google Shape;440;p32"/>
              <p:cNvSpPr/>
              <p:nvPr/>
            </p:nvSpPr>
            <p:spPr>
              <a:xfrm>
                <a:off x="4005" y="2851"/>
                <a:ext cx="2" cy="5"/>
              </a:xfrm>
              <a:custGeom>
                <a:rect b="b" l="l" r="r" t="t"/>
                <a:pathLst>
                  <a:path extrusionOk="0" h="5" w="2">
                    <a:moveTo>
                      <a:pt x="2" y="5"/>
                    </a:moveTo>
                    <a:lnTo>
                      <a:pt x="2" y="5"/>
                    </a:lnTo>
                    <a:lnTo>
                      <a:pt x="0" y="0"/>
                    </a:lnTo>
                    <a:lnTo>
                      <a:pt x="2" y="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1" name="Google Shape;441;p32"/>
              <p:cNvSpPr/>
              <p:nvPr/>
            </p:nvSpPr>
            <p:spPr>
              <a:xfrm>
                <a:off x="3980" y="2866"/>
                <a:ext cx="2" cy="2"/>
              </a:xfrm>
              <a:custGeom>
                <a:rect b="b" l="l" r="r" t="t"/>
                <a:pathLst>
                  <a:path extrusionOk="0" h="1" w="1">
                    <a:moveTo>
                      <a:pt x="1" y="1"/>
                    </a:moveTo>
                    <a:cubicBezTo>
                      <a:pt x="1" y="1"/>
                      <a:pt x="1" y="1"/>
                      <a:pt x="1" y="0"/>
                    </a:cubicBezTo>
                    <a:cubicBezTo>
                      <a:pt x="0" y="0"/>
                      <a:pt x="1" y="0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2" name="Google Shape;442;p32"/>
              <p:cNvSpPr/>
              <p:nvPr/>
            </p:nvSpPr>
            <p:spPr>
              <a:xfrm>
                <a:off x="3982" y="2868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3" name="Google Shape;443;p32"/>
              <p:cNvSpPr/>
              <p:nvPr/>
            </p:nvSpPr>
            <p:spPr>
              <a:xfrm>
                <a:off x="3748" y="2898"/>
                <a:ext cx="4" cy="2"/>
              </a:xfrm>
              <a:custGeom>
                <a:rect b="b" l="l" r="r" t="t"/>
                <a:pathLst>
                  <a:path extrusionOk="0" h="1" w="2">
                    <a:moveTo>
                      <a:pt x="2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2" y="1"/>
                      <a:pt x="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4" name="Google Shape;444;p32"/>
              <p:cNvSpPr/>
              <p:nvPr/>
            </p:nvSpPr>
            <p:spPr>
              <a:xfrm>
                <a:off x="3980" y="2875"/>
                <a:ext cx="2" cy="4"/>
              </a:xfrm>
              <a:custGeom>
                <a:rect b="b" l="l" r="r" t="t"/>
                <a:pathLst>
                  <a:path extrusionOk="0" h="2" w="1">
                    <a:moveTo>
                      <a:pt x="0" y="1"/>
                    </a:moveTo>
                    <a:cubicBezTo>
                      <a:pt x="1" y="0"/>
                      <a:pt x="0" y="2"/>
                      <a:pt x="1" y="2"/>
                    </a:cubicBezTo>
                    <a:cubicBezTo>
                      <a:pt x="1" y="2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5" name="Google Shape;445;p32"/>
              <p:cNvSpPr/>
              <p:nvPr/>
            </p:nvSpPr>
            <p:spPr>
              <a:xfrm>
                <a:off x="3757" y="2909"/>
                <a:ext cx="2" cy="4"/>
              </a:xfrm>
              <a:custGeom>
                <a:rect b="b" l="l" r="r" t="t"/>
                <a:pathLst>
                  <a:path extrusionOk="0" h="2" w="1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2"/>
                      <a:pt x="1" y="1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6" name="Google Shape;446;p32"/>
              <p:cNvSpPr/>
              <p:nvPr/>
            </p:nvSpPr>
            <p:spPr>
              <a:xfrm>
                <a:off x="3776" y="2913"/>
                <a:ext cx="2" cy="4"/>
              </a:xfrm>
              <a:custGeom>
                <a:rect b="b" l="l" r="r" t="t"/>
                <a:pathLst>
                  <a:path extrusionOk="0" h="2" w="1">
                    <a:moveTo>
                      <a:pt x="0" y="1"/>
                    </a:moveTo>
                    <a:cubicBezTo>
                      <a:pt x="0" y="2"/>
                      <a:pt x="1" y="0"/>
                      <a:pt x="1" y="1"/>
                    </a:cubicBezTo>
                    <a:cubicBezTo>
                      <a:pt x="1" y="0"/>
                      <a:pt x="1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7" name="Google Shape;447;p32"/>
              <p:cNvSpPr/>
              <p:nvPr/>
            </p:nvSpPr>
            <p:spPr>
              <a:xfrm>
                <a:off x="3759" y="2904"/>
                <a:ext cx="2" cy="5"/>
              </a:xfrm>
              <a:custGeom>
                <a:rect b="b" l="l" r="r" t="t"/>
                <a:pathLst>
                  <a:path extrusionOk="0" h="2" w="1">
                    <a:moveTo>
                      <a:pt x="1" y="0"/>
                    </a:moveTo>
                    <a:cubicBezTo>
                      <a:pt x="0" y="2"/>
                      <a:pt x="1" y="0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8" name="Google Shape;448;p32"/>
              <p:cNvSpPr/>
              <p:nvPr/>
            </p:nvSpPr>
            <p:spPr>
              <a:xfrm>
                <a:off x="3893" y="3080"/>
                <a:ext cx="4" cy="9"/>
              </a:xfrm>
              <a:custGeom>
                <a:rect b="b" l="l" r="r" t="t"/>
                <a:pathLst>
                  <a:path extrusionOk="0" h="4" w="2">
                    <a:moveTo>
                      <a:pt x="2" y="0"/>
                    </a:moveTo>
                    <a:cubicBezTo>
                      <a:pt x="2" y="1"/>
                      <a:pt x="2" y="1"/>
                      <a:pt x="1" y="1"/>
                    </a:cubicBezTo>
                    <a:cubicBezTo>
                      <a:pt x="1" y="2"/>
                      <a:pt x="0" y="3"/>
                      <a:pt x="1" y="2"/>
                    </a:cubicBezTo>
                    <a:cubicBezTo>
                      <a:pt x="1" y="3"/>
                      <a:pt x="0" y="3"/>
                      <a:pt x="0" y="4"/>
                    </a:cubicBezTo>
                    <a:cubicBezTo>
                      <a:pt x="1" y="3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9" name="Google Shape;449;p32"/>
              <p:cNvSpPr/>
              <p:nvPr/>
            </p:nvSpPr>
            <p:spPr>
              <a:xfrm>
                <a:off x="3786" y="2913"/>
                <a:ext cx="0" cy="2"/>
              </a:xfrm>
              <a:custGeom>
                <a:rect b="b" l="l" r="r" t="t"/>
                <a:pathLst>
                  <a:path extrusionOk="0" h="1" w="120000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0" name="Google Shape;450;p32"/>
              <p:cNvSpPr/>
              <p:nvPr/>
            </p:nvSpPr>
            <p:spPr>
              <a:xfrm>
                <a:off x="3952" y="3061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1" name="Google Shape;451;p32"/>
              <p:cNvSpPr/>
              <p:nvPr/>
            </p:nvSpPr>
            <p:spPr>
              <a:xfrm>
                <a:off x="3895" y="3015"/>
                <a:ext cx="152" cy="95"/>
              </a:xfrm>
              <a:custGeom>
                <a:rect b="b" l="l" r="r" t="t"/>
                <a:pathLst>
                  <a:path extrusionOk="0" h="45" w="72">
                    <a:moveTo>
                      <a:pt x="68" y="4"/>
                    </a:moveTo>
                    <a:cubicBezTo>
                      <a:pt x="67" y="4"/>
                      <a:pt x="70" y="3"/>
                      <a:pt x="70" y="3"/>
                    </a:cubicBezTo>
                    <a:cubicBezTo>
                      <a:pt x="66" y="4"/>
                      <a:pt x="69" y="0"/>
                      <a:pt x="65" y="3"/>
                    </a:cubicBezTo>
                    <a:cubicBezTo>
                      <a:pt x="64" y="3"/>
                      <a:pt x="63" y="5"/>
                      <a:pt x="63" y="6"/>
                    </a:cubicBezTo>
                    <a:cubicBezTo>
                      <a:pt x="62" y="6"/>
                      <a:pt x="61" y="6"/>
                      <a:pt x="61" y="6"/>
                    </a:cubicBezTo>
                    <a:cubicBezTo>
                      <a:pt x="59" y="4"/>
                      <a:pt x="51" y="2"/>
                      <a:pt x="54" y="4"/>
                    </a:cubicBezTo>
                    <a:cubicBezTo>
                      <a:pt x="55" y="4"/>
                      <a:pt x="56" y="5"/>
                      <a:pt x="56" y="5"/>
                    </a:cubicBezTo>
                    <a:cubicBezTo>
                      <a:pt x="56" y="5"/>
                      <a:pt x="56" y="5"/>
                      <a:pt x="56" y="5"/>
                    </a:cubicBezTo>
                    <a:cubicBezTo>
                      <a:pt x="57" y="6"/>
                      <a:pt x="57" y="6"/>
                      <a:pt x="57" y="6"/>
                    </a:cubicBezTo>
                    <a:cubicBezTo>
                      <a:pt x="57" y="6"/>
                      <a:pt x="55" y="5"/>
                      <a:pt x="55" y="4"/>
                    </a:cubicBezTo>
                    <a:cubicBezTo>
                      <a:pt x="55" y="5"/>
                      <a:pt x="55" y="6"/>
                      <a:pt x="54" y="6"/>
                    </a:cubicBezTo>
                    <a:cubicBezTo>
                      <a:pt x="55" y="7"/>
                      <a:pt x="54" y="6"/>
                      <a:pt x="55" y="8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5" y="8"/>
                      <a:pt x="55" y="8"/>
                      <a:pt x="53" y="7"/>
                    </a:cubicBezTo>
                    <a:cubicBezTo>
                      <a:pt x="50" y="7"/>
                      <a:pt x="49" y="9"/>
                      <a:pt x="47" y="10"/>
                    </a:cubicBezTo>
                    <a:cubicBezTo>
                      <a:pt x="46" y="12"/>
                      <a:pt x="45" y="14"/>
                      <a:pt x="43" y="16"/>
                    </a:cubicBezTo>
                    <a:cubicBezTo>
                      <a:pt x="44" y="19"/>
                      <a:pt x="43" y="18"/>
                      <a:pt x="44" y="21"/>
                    </a:cubicBezTo>
                    <a:cubicBezTo>
                      <a:pt x="44" y="20"/>
                      <a:pt x="44" y="20"/>
                      <a:pt x="44" y="20"/>
                    </a:cubicBezTo>
                    <a:cubicBezTo>
                      <a:pt x="44" y="22"/>
                      <a:pt x="43" y="20"/>
                      <a:pt x="42" y="19"/>
                    </a:cubicBezTo>
                    <a:cubicBezTo>
                      <a:pt x="43" y="21"/>
                      <a:pt x="42" y="20"/>
                      <a:pt x="43" y="22"/>
                    </a:cubicBezTo>
                    <a:cubicBezTo>
                      <a:pt x="44" y="23"/>
                      <a:pt x="41" y="19"/>
                      <a:pt x="42" y="20"/>
                    </a:cubicBezTo>
                    <a:cubicBezTo>
                      <a:pt x="41" y="20"/>
                      <a:pt x="42" y="21"/>
                      <a:pt x="42" y="21"/>
                    </a:cubicBezTo>
                    <a:cubicBezTo>
                      <a:pt x="42" y="23"/>
                      <a:pt x="41" y="20"/>
                      <a:pt x="40" y="18"/>
                    </a:cubicBezTo>
                    <a:cubicBezTo>
                      <a:pt x="39" y="19"/>
                      <a:pt x="39" y="22"/>
                      <a:pt x="38" y="21"/>
                    </a:cubicBezTo>
                    <a:cubicBezTo>
                      <a:pt x="38" y="21"/>
                      <a:pt x="38" y="22"/>
                      <a:pt x="38" y="22"/>
                    </a:cubicBezTo>
                    <a:cubicBezTo>
                      <a:pt x="37" y="19"/>
                      <a:pt x="38" y="23"/>
                      <a:pt x="38" y="22"/>
                    </a:cubicBezTo>
                    <a:cubicBezTo>
                      <a:pt x="37" y="21"/>
                      <a:pt x="37" y="21"/>
                      <a:pt x="37" y="21"/>
                    </a:cubicBezTo>
                    <a:cubicBezTo>
                      <a:pt x="36" y="20"/>
                      <a:pt x="37" y="22"/>
                      <a:pt x="36" y="21"/>
                    </a:cubicBezTo>
                    <a:cubicBezTo>
                      <a:pt x="36" y="21"/>
                      <a:pt x="36" y="21"/>
                      <a:pt x="36" y="21"/>
                    </a:cubicBezTo>
                    <a:cubicBezTo>
                      <a:pt x="36" y="23"/>
                      <a:pt x="35" y="20"/>
                      <a:pt x="35" y="21"/>
                    </a:cubicBezTo>
                    <a:cubicBezTo>
                      <a:pt x="35" y="20"/>
                      <a:pt x="35" y="21"/>
                      <a:pt x="35" y="20"/>
                    </a:cubicBezTo>
                    <a:cubicBezTo>
                      <a:pt x="36" y="24"/>
                      <a:pt x="34" y="19"/>
                      <a:pt x="34" y="21"/>
                    </a:cubicBezTo>
                    <a:cubicBezTo>
                      <a:pt x="34" y="21"/>
                      <a:pt x="34" y="21"/>
                      <a:pt x="34" y="21"/>
                    </a:cubicBezTo>
                    <a:cubicBezTo>
                      <a:pt x="34" y="21"/>
                      <a:pt x="34" y="20"/>
                      <a:pt x="32" y="22"/>
                    </a:cubicBezTo>
                    <a:cubicBezTo>
                      <a:pt x="32" y="22"/>
                      <a:pt x="31" y="19"/>
                      <a:pt x="30" y="21"/>
                    </a:cubicBezTo>
                    <a:cubicBezTo>
                      <a:pt x="30" y="22"/>
                      <a:pt x="30" y="22"/>
                      <a:pt x="30" y="22"/>
                    </a:cubicBezTo>
                    <a:cubicBezTo>
                      <a:pt x="30" y="22"/>
                      <a:pt x="30" y="21"/>
                      <a:pt x="30" y="21"/>
                    </a:cubicBezTo>
                    <a:cubicBezTo>
                      <a:pt x="30" y="22"/>
                      <a:pt x="30" y="20"/>
                      <a:pt x="29" y="20"/>
                    </a:cubicBezTo>
                    <a:cubicBezTo>
                      <a:pt x="29" y="21"/>
                      <a:pt x="29" y="21"/>
                      <a:pt x="29" y="22"/>
                    </a:cubicBezTo>
                    <a:cubicBezTo>
                      <a:pt x="29" y="20"/>
                      <a:pt x="28" y="23"/>
                      <a:pt x="27" y="21"/>
                    </a:cubicBezTo>
                    <a:cubicBezTo>
                      <a:pt x="27" y="25"/>
                      <a:pt x="27" y="23"/>
                      <a:pt x="27" y="24"/>
                    </a:cubicBezTo>
                    <a:cubicBezTo>
                      <a:pt x="27" y="24"/>
                      <a:pt x="27" y="23"/>
                      <a:pt x="27" y="22"/>
                    </a:cubicBezTo>
                    <a:cubicBezTo>
                      <a:pt x="26" y="22"/>
                      <a:pt x="26" y="22"/>
                      <a:pt x="26" y="21"/>
                    </a:cubicBezTo>
                    <a:cubicBezTo>
                      <a:pt x="26" y="22"/>
                      <a:pt x="25" y="24"/>
                      <a:pt x="25" y="23"/>
                    </a:cubicBezTo>
                    <a:cubicBezTo>
                      <a:pt x="25" y="21"/>
                      <a:pt x="25" y="23"/>
                      <a:pt x="25" y="22"/>
                    </a:cubicBezTo>
                    <a:cubicBezTo>
                      <a:pt x="24" y="24"/>
                      <a:pt x="24" y="25"/>
                      <a:pt x="24" y="25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3" y="23"/>
                      <a:pt x="23" y="20"/>
                      <a:pt x="21" y="23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0" y="23"/>
                      <a:pt x="20" y="21"/>
                      <a:pt x="18" y="24"/>
                    </a:cubicBezTo>
                    <a:cubicBezTo>
                      <a:pt x="18" y="23"/>
                      <a:pt x="18" y="22"/>
                      <a:pt x="18" y="22"/>
                    </a:cubicBezTo>
                    <a:cubicBezTo>
                      <a:pt x="17" y="24"/>
                      <a:pt x="17" y="23"/>
                      <a:pt x="16" y="25"/>
                    </a:cubicBezTo>
                    <a:cubicBezTo>
                      <a:pt x="16" y="25"/>
                      <a:pt x="16" y="24"/>
                      <a:pt x="16" y="24"/>
                    </a:cubicBezTo>
                    <a:cubicBezTo>
                      <a:pt x="16" y="23"/>
                      <a:pt x="17" y="21"/>
                      <a:pt x="16" y="23"/>
                    </a:cubicBezTo>
                    <a:cubicBezTo>
                      <a:pt x="16" y="22"/>
                      <a:pt x="16" y="22"/>
                      <a:pt x="16" y="22"/>
                    </a:cubicBezTo>
                    <a:cubicBezTo>
                      <a:pt x="15" y="23"/>
                      <a:pt x="14" y="24"/>
                      <a:pt x="15" y="23"/>
                    </a:cubicBezTo>
                    <a:cubicBezTo>
                      <a:pt x="14" y="24"/>
                      <a:pt x="13" y="24"/>
                      <a:pt x="13" y="26"/>
                    </a:cubicBezTo>
                    <a:cubicBezTo>
                      <a:pt x="12" y="26"/>
                      <a:pt x="14" y="23"/>
                      <a:pt x="13" y="25"/>
                    </a:cubicBezTo>
                    <a:cubicBezTo>
                      <a:pt x="14" y="23"/>
                      <a:pt x="14" y="23"/>
                      <a:pt x="14" y="23"/>
                    </a:cubicBezTo>
                    <a:cubicBezTo>
                      <a:pt x="14" y="22"/>
                      <a:pt x="12" y="23"/>
                      <a:pt x="11" y="23"/>
                    </a:cubicBezTo>
                    <a:cubicBezTo>
                      <a:pt x="12" y="21"/>
                      <a:pt x="10" y="23"/>
                      <a:pt x="11" y="22"/>
                    </a:cubicBezTo>
                    <a:cubicBezTo>
                      <a:pt x="10" y="23"/>
                      <a:pt x="11" y="21"/>
                      <a:pt x="9" y="23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0" y="22"/>
                      <a:pt x="10" y="21"/>
                      <a:pt x="10" y="21"/>
                    </a:cubicBezTo>
                    <a:cubicBezTo>
                      <a:pt x="10" y="20"/>
                      <a:pt x="8" y="21"/>
                      <a:pt x="8" y="22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8" y="21"/>
                      <a:pt x="6" y="22"/>
                      <a:pt x="5" y="23"/>
                    </a:cubicBezTo>
                    <a:cubicBezTo>
                      <a:pt x="6" y="22"/>
                      <a:pt x="5" y="23"/>
                      <a:pt x="5" y="22"/>
                    </a:cubicBezTo>
                    <a:cubicBezTo>
                      <a:pt x="6" y="22"/>
                      <a:pt x="8" y="21"/>
                      <a:pt x="9" y="20"/>
                    </a:cubicBezTo>
                    <a:cubicBezTo>
                      <a:pt x="10" y="20"/>
                      <a:pt x="6" y="21"/>
                      <a:pt x="8" y="20"/>
                    </a:cubicBezTo>
                    <a:cubicBezTo>
                      <a:pt x="9" y="20"/>
                      <a:pt x="8" y="20"/>
                      <a:pt x="6" y="21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8" y="20"/>
                      <a:pt x="8" y="20"/>
                      <a:pt x="7" y="20"/>
                    </a:cubicBezTo>
                    <a:cubicBezTo>
                      <a:pt x="7" y="20"/>
                      <a:pt x="7" y="20"/>
                      <a:pt x="7" y="20"/>
                    </a:cubicBezTo>
                    <a:cubicBezTo>
                      <a:pt x="5" y="21"/>
                      <a:pt x="5" y="20"/>
                      <a:pt x="3" y="21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3" y="22"/>
                      <a:pt x="2" y="22"/>
                      <a:pt x="3" y="21"/>
                    </a:cubicBezTo>
                    <a:cubicBezTo>
                      <a:pt x="5" y="20"/>
                      <a:pt x="6" y="20"/>
                      <a:pt x="7" y="20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4" y="20"/>
                      <a:pt x="3" y="21"/>
                      <a:pt x="2" y="21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1" y="22"/>
                      <a:pt x="1" y="22"/>
                      <a:pt x="1" y="22"/>
                    </a:cubicBezTo>
                    <a:cubicBezTo>
                      <a:pt x="2" y="22"/>
                      <a:pt x="1" y="23"/>
                      <a:pt x="2" y="23"/>
                    </a:cubicBezTo>
                    <a:cubicBezTo>
                      <a:pt x="4" y="22"/>
                      <a:pt x="4" y="22"/>
                      <a:pt x="4" y="22"/>
                    </a:cubicBezTo>
                    <a:cubicBezTo>
                      <a:pt x="4" y="22"/>
                      <a:pt x="6" y="21"/>
                      <a:pt x="4" y="22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3" y="23"/>
                      <a:pt x="3" y="23"/>
                      <a:pt x="3" y="23"/>
                    </a:cubicBezTo>
                    <a:cubicBezTo>
                      <a:pt x="1" y="25"/>
                      <a:pt x="1" y="25"/>
                      <a:pt x="1" y="25"/>
                    </a:cubicBezTo>
                    <a:cubicBezTo>
                      <a:pt x="4" y="23"/>
                      <a:pt x="2" y="25"/>
                      <a:pt x="3" y="24"/>
                    </a:cubicBezTo>
                    <a:cubicBezTo>
                      <a:pt x="2" y="25"/>
                      <a:pt x="2" y="25"/>
                      <a:pt x="2" y="25"/>
                    </a:cubicBezTo>
                    <a:cubicBezTo>
                      <a:pt x="2" y="26"/>
                      <a:pt x="4" y="24"/>
                      <a:pt x="4" y="24"/>
                    </a:cubicBezTo>
                    <a:cubicBezTo>
                      <a:pt x="4" y="24"/>
                      <a:pt x="1" y="26"/>
                      <a:pt x="1" y="27"/>
                    </a:cubicBezTo>
                    <a:cubicBezTo>
                      <a:pt x="1" y="27"/>
                      <a:pt x="3" y="26"/>
                      <a:pt x="2" y="28"/>
                    </a:cubicBezTo>
                    <a:cubicBezTo>
                      <a:pt x="2" y="28"/>
                      <a:pt x="4" y="28"/>
                      <a:pt x="5" y="27"/>
                    </a:cubicBezTo>
                    <a:cubicBezTo>
                      <a:pt x="5" y="28"/>
                      <a:pt x="3" y="29"/>
                      <a:pt x="4" y="29"/>
                    </a:cubicBezTo>
                    <a:cubicBezTo>
                      <a:pt x="3" y="29"/>
                      <a:pt x="2" y="30"/>
                      <a:pt x="2" y="31"/>
                    </a:cubicBezTo>
                    <a:cubicBezTo>
                      <a:pt x="3" y="30"/>
                      <a:pt x="2" y="32"/>
                      <a:pt x="4" y="30"/>
                    </a:cubicBezTo>
                    <a:cubicBezTo>
                      <a:pt x="4" y="30"/>
                      <a:pt x="4" y="31"/>
                      <a:pt x="5" y="31"/>
                    </a:cubicBezTo>
                    <a:cubicBezTo>
                      <a:pt x="4" y="31"/>
                      <a:pt x="3" y="33"/>
                      <a:pt x="3" y="33"/>
                    </a:cubicBezTo>
                    <a:cubicBezTo>
                      <a:pt x="4" y="32"/>
                      <a:pt x="5" y="32"/>
                      <a:pt x="5" y="32"/>
                    </a:cubicBezTo>
                    <a:cubicBezTo>
                      <a:pt x="6" y="31"/>
                      <a:pt x="6" y="31"/>
                      <a:pt x="7" y="29"/>
                    </a:cubicBezTo>
                    <a:cubicBezTo>
                      <a:pt x="7" y="29"/>
                      <a:pt x="8" y="28"/>
                      <a:pt x="8" y="29"/>
                    </a:cubicBezTo>
                    <a:cubicBezTo>
                      <a:pt x="7" y="30"/>
                      <a:pt x="5" y="32"/>
                      <a:pt x="6" y="33"/>
                    </a:cubicBezTo>
                    <a:cubicBezTo>
                      <a:pt x="4" y="35"/>
                      <a:pt x="5" y="32"/>
                      <a:pt x="4" y="34"/>
                    </a:cubicBezTo>
                    <a:cubicBezTo>
                      <a:pt x="2" y="36"/>
                      <a:pt x="2" y="36"/>
                      <a:pt x="2" y="35"/>
                    </a:cubicBezTo>
                    <a:cubicBezTo>
                      <a:pt x="0" y="36"/>
                      <a:pt x="2" y="35"/>
                      <a:pt x="1" y="37"/>
                    </a:cubicBezTo>
                    <a:cubicBezTo>
                      <a:pt x="1" y="37"/>
                      <a:pt x="2" y="36"/>
                      <a:pt x="3" y="36"/>
                    </a:cubicBezTo>
                    <a:cubicBezTo>
                      <a:pt x="4" y="35"/>
                      <a:pt x="4" y="35"/>
                      <a:pt x="4" y="34"/>
                    </a:cubicBezTo>
                    <a:cubicBezTo>
                      <a:pt x="6" y="32"/>
                      <a:pt x="4" y="36"/>
                      <a:pt x="4" y="36"/>
                    </a:cubicBezTo>
                    <a:cubicBezTo>
                      <a:pt x="3" y="36"/>
                      <a:pt x="3" y="36"/>
                      <a:pt x="3" y="36"/>
                    </a:cubicBezTo>
                    <a:cubicBezTo>
                      <a:pt x="3" y="37"/>
                      <a:pt x="4" y="36"/>
                      <a:pt x="4" y="36"/>
                    </a:cubicBezTo>
                    <a:cubicBezTo>
                      <a:pt x="3" y="39"/>
                      <a:pt x="4" y="36"/>
                      <a:pt x="3" y="38"/>
                    </a:cubicBezTo>
                    <a:cubicBezTo>
                      <a:pt x="1" y="40"/>
                      <a:pt x="1" y="40"/>
                      <a:pt x="1" y="40"/>
                    </a:cubicBezTo>
                    <a:cubicBezTo>
                      <a:pt x="2" y="41"/>
                      <a:pt x="3" y="38"/>
                      <a:pt x="3" y="39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3" y="39"/>
                      <a:pt x="3" y="39"/>
                      <a:pt x="3" y="39"/>
                    </a:cubicBezTo>
                    <a:cubicBezTo>
                      <a:pt x="4" y="38"/>
                      <a:pt x="5" y="37"/>
                      <a:pt x="4" y="37"/>
                    </a:cubicBezTo>
                    <a:cubicBezTo>
                      <a:pt x="6" y="34"/>
                      <a:pt x="5" y="37"/>
                      <a:pt x="6" y="36"/>
                    </a:cubicBezTo>
                    <a:cubicBezTo>
                      <a:pt x="7" y="35"/>
                      <a:pt x="5" y="36"/>
                      <a:pt x="6" y="35"/>
                    </a:cubicBezTo>
                    <a:cubicBezTo>
                      <a:pt x="7" y="33"/>
                      <a:pt x="7" y="34"/>
                      <a:pt x="8" y="33"/>
                    </a:cubicBezTo>
                    <a:cubicBezTo>
                      <a:pt x="8" y="34"/>
                      <a:pt x="7" y="35"/>
                      <a:pt x="6" y="36"/>
                    </a:cubicBezTo>
                    <a:cubicBezTo>
                      <a:pt x="6" y="36"/>
                      <a:pt x="6" y="36"/>
                      <a:pt x="6" y="36"/>
                    </a:cubicBezTo>
                    <a:cubicBezTo>
                      <a:pt x="5" y="37"/>
                      <a:pt x="5" y="39"/>
                      <a:pt x="4" y="40"/>
                    </a:cubicBezTo>
                    <a:cubicBezTo>
                      <a:pt x="4" y="41"/>
                      <a:pt x="5" y="38"/>
                      <a:pt x="5" y="39"/>
                    </a:cubicBezTo>
                    <a:cubicBezTo>
                      <a:pt x="5" y="39"/>
                      <a:pt x="6" y="37"/>
                      <a:pt x="6" y="37"/>
                    </a:cubicBezTo>
                    <a:cubicBezTo>
                      <a:pt x="9" y="33"/>
                      <a:pt x="5" y="40"/>
                      <a:pt x="6" y="39"/>
                    </a:cubicBezTo>
                    <a:cubicBezTo>
                      <a:pt x="7" y="37"/>
                      <a:pt x="9" y="36"/>
                      <a:pt x="10" y="33"/>
                    </a:cubicBezTo>
                    <a:cubicBezTo>
                      <a:pt x="10" y="32"/>
                      <a:pt x="11" y="32"/>
                      <a:pt x="11" y="32"/>
                    </a:cubicBezTo>
                    <a:cubicBezTo>
                      <a:pt x="10" y="34"/>
                      <a:pt x="10" y="34"/>
                      <a:pt x="9" y="35"/>
                    </a:cubicBezTo>
                    <a:cubicBezTo>
                      <a:pt x="9" y="35"/>
                      <a:pt x="9" y="35"/>
                      <a:pt x="9" y="35"/>
                    </a:cubicBezTo>
                    <a:cubicBezTo>
                      <a:pt x="8" y="38"/>
                      <a:pt x="8" y="38"/>
                      <a:pt x="8" y="38"/>
                    </a:cubicBezTo>
                    <a:cubicBezTo>
                      <a:pt x="7" y="39"/>
                      <a:pt x="7" y="40"/>
                      <a:pt x="7" y="41"/>
                    </a:cubicBezTo>
                    <a:cubicBezTo>
                      <a:pt x="8" y="41"/>
                      <a:pt x="8" y="40"/>
                      <a:pt x="8" y="39"/>
                    </a:cubicBezTo>
                    <a:cubicBezTo>
                      <a:pt x="8" y="40"/>
                      <a:pt x="7" y="41"/>
                      <a:pt x="8" y="41"/>
                    </a:cubicBezTo>
                    <a:cubicBezTo>
                      <a:pt x="8" y="40"/>
                      <a:pt x="9" y="38"/>
                      <a:pt x="9" y="38"/>
                    </a:cubicBezTo>
                    <a:cubicBezTo>
                      <a:pt x="10" y="38"/>
                      <a:pt x="9" y="40"/>
                      <a:pt x="9" y="41"/>
                    </a:cubicBezTo>
                    <a:cubicBezTo>
                      <a:pt x="8" y="42"/>
                      <a:pt x="8" y="42"/>
                      <a:pt x="8" y="42"/>
                    </a:cubicBezTo>
                    <a:cubicBezTo>
                      <a:pt x="9" y="41"/>
                      <a:pt x="8" y="43"/>
                      <a:pt x="8" y="42"/>
                    </a:cubicBezTo>
                    <a:cubicBezTo>
                      <a:pt x="9" y="41"/>
                      <a:pt x="9" y="40"/>
                      <a:pt x="10" y="38"/>
                    </a:cubicBezTo>
                    <a:cubicBezTo>
                      <a:pt x="11" y="38"/>
                      <a:pt x="10" y="40"/>
                      <a:pt x="10" y="39"/>
                    </a:cubicBezTo>
                    <a:cubicBezTo>
                      <a:pt x="9" y="40"/>
                      <a:pt x="9" y="40"/>
                      <a:pt x="9" y="40"/>
                    </a:cubicBezTo>
                    <a:cubicBezTo>
                      <a:pt x="10" y="40"/>
                      <a:pt x="8" y="43"/>
                      <a:pt x="9" y="43"/>
                    </a:cubicBezTo>
                    <a:cubicBezTo>
                      <a:pt x="10" y="41"/>
                      <a:pt x="10" y="41"/>
                      <a:pt x="10" y="41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10" y="42"/>
                      <a:pt x="10" y="42"/>
                      <a:pt x="10" y="42"/>
                    </a:cubicBezTo>
                    <a:cubicBezTo>
                      <a:pt x="10" y="43"/>
                      <a:pt x="10" y="43"/>
                      <a:pt x="10" y="43"/>
                    </a:cubicBezTo>
                    <a:cubicBezTo>
                      <a:pt x="10" y="42"/>
                      <a:pt x="11" y="40"/>
                      <a:pt x="11" y="42"/>
                    </a:cubicBezTo>
                    <a:cubicBezTo>
                      <a:pt x="12" y="40"/>
                      <a:pt x="11" y="42"/>
                      <a:pt x="11" y="41"/>
                    </a:cubicBezTo>
                    <a:cubicBezTo>
                      <a:pt x="11" y="39"/>
                      <a:pt x="12" y="39"/>
                      <a:pt x="12" y="39"/>
                    </a:cubicBezTo>
                    <a:cubicBezTo>
                      <a:pt x="11" y="42"/>
                      <a:pt x="12" y="39"/>
                      <a:pt x="12" y="40"/>
                    </a:cubicBezTo>
                    <a:cubicBezTo>
                      <a:pt x="12" y="41"/>
                      <a:pt x="12" y="41"/>
                      <a:pt x="12" y="42"/>
                    </a:cubicBezTo>
                    <a:cubicBezTo>
                      <a:pt x="13" y="40"/>
                      <a:pt x="13" y="40"/>
                      <a:pt x="13" y="40"/>
                    </a:cubicBezTo>
                    <a:cubicBezTo>
                      <a:pt x="12" y="43"/>
                      <a:pt x="13" y="39"/>
                      <a:pt x="13" y="41"/>
                    </a:cubicBezTo>
                    <a:cubicBezTo>
                      <a:pt x="13" y="42"/>
                      <a:pt x="12" y="43"/>
                      <a:pt x="12" y="43"/>
                    </a:cubicBezTo>
                    <a:cubicBezTo>
                      <a:pt x="13" y="41"/>
                      <a:pt x="14" y="40"/>
                      <a:pt x="14" y="39"/>
                    </a:cubicBezTo>
                    <a:cubicBezTo>
                      <a:pt x="14" y="40"/>
                      <a:pt x="13" y="42"/>
                      <a:pt x="13" y="44"/>
                    </a:cubicBezTo>
                    <a:cubicBezTo>
                      <a:pt x="14" y="42"/>
                      <a:pt x="13" y="45"/>
                      <a:pt x="14" y="43"/>
                    </a:cubicBezTo>
                    <a:cubicBezTo>
                      <a:pt x="14" y="42"/>
                      <a:pt x="14" y="41"/>
                      <a:pt x="15" y="40"/>
                    </a:cubicBezTo>
                    <a:cubicBezTo>
                      <a:pt x="15" y="40"/>
                      <a:pt x="14" y="41"/>
                      <a:pt x="14" y="42"/>
                    </a:cubicBezTo>
                    <a:cubicBezTo>
                      <a:pt x="14" y="42"/>
                      <a:pt x="15" y="40"/>
                      <a:pt x="15" y="39"/>
                    </a:cubicBezTo>
                    <a:cubicBezTo>
                      <a:pt x="15" y="39"/>
                      <a:pt x="16" y="37"/>
                      <a:pt x="16" y="39"/>
                    </a:cubicBezTo>
                    <a:cubicBezTo>
                      <a:pt x="16" y="40"/>
                      <a:pt x="15" y="39"/>
                      <a:pt x="15" y="40"/>
                    </a:cubicBezTo>
                    <a:cubicBezTo>
                      <a:pt x="16" y="41"/>
                      <a:pt x="17" y="37"/>
                      <a:pt x="17" y="36"/>
                    </a:cubicBezTo>
                    <a:cubicBezTo>
                      <a:pt x="17" y="35"/>
                      <a:pt x="18" y="32"/>
                      <a:pt x="19" y="31"/>
                    </a:cubicBezTo>
                    <a:cubicBezTo>
                      <a:pt x="19" y="32"/>
                      <a:pt x="18" y="32"/>
                      <a:pt x="18" y="34"/>
                    </a:cubicBezTo>
                    <a:cubicBezTo>
                      <a:pt x="18" y="34"/>
                      <a:pt x="18" y="34"/>
                      <a:pt x="18" y="34"/>
                    </a:cubicBezTo>
                    <a:cubicBezTo>
                      <a:pt x="18" y="37"/>
                      <a:pt x="16" y="39"/>
                      <a:pt x="16" y="41"/>
                    </a:cubicBezTo>
                    <a:cubicBezTo>
                      <a:pt x="16" y="40"/>
                      <a:pt x="16" y="40"/>
                      <a:pt x="16" y="40"/>
                    </a:cubicBezTo>
                    <a:cubicBezTo>
                      <a:pt x="16" y="43"/>
                      <a:pt x="16" y="43"/>
                      <a:pt x="16" y="43"/>
                    </a:cubicBezTo>
                    <a:cubicBezTo>
                      <a:pt x="16" y="41"/>
                      <a:pt x="16" y="43"/>
                      <a:pt x="16" y="42"/>
                    </a:cubicBezTo>
                    <a:cubicBezTo>
                      <a:pt x="17" y="41"/>
                      <a:pt x="16" y="43"/>
                      <a:pt x="16" y="41"/>
                    </a:cubicBezTo>
                    <a:cubicBezTo>
                      <a:pt x="17" y="41"/>
                      <a:pt x="18" y="38"/>
                      <a:pt x="18" y="39"/>
                    </a:cubicBezTo>
                    <a:cubicBezTo>
                      <a:pt x="17" y="43"/>
                      <a:pt x="17" y="43"/>
                      <a:pt x="17" y="43"/>
                    </a:cubicBezTo>
                    <a:cubicBezTo>
                      <a:pt x="17" y="43"/>
                      <a:pt x="17" y="41"/>
                      <a:pt x="17" y="42"/>
                    </a:cubicBezTo>
                    <a:cubicBezTo>
                      <a:pt x="17" y="43"/>
                      <a:pt x="17" y="43"/>
                      <a:pt x="17" y="43"/>
                    </a:cubicBezTo>
                    <a:cubicBezTo>
                      <a:pt x="18" y="43"/>
                      <a:pt x="19" y="43"/>
                      <a:pt x="21" y="39"/>
                    </a:cubicBezTo>
                    <a:cubicBezTo>
                      <a:pt x="21" y="41"/>
                      <a:pt x="21" y="41"/>
                      <a:pt x="21" y="42"/>
                    </a:cubicBezTo>
                    <a:cubicBezTo>
                      <a:pt x="21" y="42"/>
                      <a:pt x="22" y="41"/>
                      <a:pt x="22" y="41"/>
                    </a:cubicBezTo>
                    <a:cubicBezTo>
                      <a:pt x="22" y="43"/>
                      <a:pt x="22" y="43"/>
                      <a:pt x="22" y="43"/>
                    </a:cubicBezTo>
                    <a:cubicBezTo>
                      <a:pt x="22" y="44"/>
                      <a:pt x="23" y="42"/>
                      <a:pt x="23" y="41"/>
                    </a:cubicBezTo>
                    <a:cubicBezTo>
                      <a:pt x="23" y="42"/>
                      <a:pt x="23" y="42"/>
                      <a:pt x="23" y="42"/>
                    </a:cubicBezTo>
                    <a:cubicBezTo>
                      <a:pt x="23" y="44"/>
                      <a:pt x="23" y="41"/>
                      <a:pt x="23" y="41"/>
                    </a:cubicBezTo>
                    <a:cubicBezTo>
                      <a:pt x="23" y="42"/>
                      <a:pt x="23" y="42"/>
                      <a:pt x="23" y="42"/>
                    </a:cubicBezTo>
                    <a:cubicBezTo>
                      <a:pt x="24" y="41"/>
                      <a:pt x="24" y="41"/>
                      <a:pt x="24" y="41"/>
                    </a:cubicBezTo>
                    <a:cubicBezTo>
                      <a:pt x="24" y="40"/>
                      <a:pt x="24" y="41"/>
                      <a:pt x="24" y="43"/>
                    </a:cubicBezTo>
                    <a:cubicBezTo>
                      <a:pt x="24" y="41"/>
                      <a:pt x="24" y="41"/>
                      <a:pt x="24" y="41"/>
                    </a:cubicBezTo>
                    <a:cubicBezTo>
                      <a:pt x="24" y="43"/>
                      <a:pt x="25" y="43"/>
                      <a:pt x="26" y="42"/>
                    </a:cubicBezTo>
                    <a:cubicBezTo>
                      <a:pt x="25" y="42"/>
                      <a:pt x="25" y="41"/>
                      <a:pt x="26" y="39"/>
                    </a:cubicBezTo>
                    <a:cubicBezTo>
                      <a:pt x="26" y="37"/>
                      <a:pt x="26" y="40"/>
                      <a:pt x="26" y="39"/>
                    </a:cubicBezTo>
                    <a:cubicBezTo>
                      <a:pt x="26" y="41"/>
                      <a:pt x="26" y="41"/>
                      <a:pt x="26" y="41"/>
                    </a:cubicBezTo>
                    <a:cubicBezTo>
                      <a:pt x="26" y="44"/>
                      <a:pt x="27" y="42"/>
                      <a:pt x="28" y="42"/>
                    </a:cubicBezTo>
                    <a:cubicBezTo>
                      <a:pt x="28" y="41"/>
                      <a:pt x="28" y="41"/>
                      <a:pt x="28" y="41"/>
                    </a:cubicBezTo>
                    <a:cubicBezTo>
                      <a:pt x="28" y="43"/>
                      <a:pt x="29" y="41"/>
                      <a:pt x="30" y="42"/>
                    </a:cubicBezTo>
                    <a:cubicBezTo>
                      <a:pt x="30" y="41"/>
                      <a:pt x="30" y="38"/>
                      <a:pt x="30" y="38"/>
                    </a:cubicBezTo>
                    <a:cubicBezTo>
                      <a:pt x="30" y="36"/>
                      <a:pt x="30" y="41"/>
                      <a:pt x="30" y="42"/>
                    </a:cubicBezTo>
                    <a:cubicBezTo>
                      <a:pt x="31" y="41"/>
                      <a:pt x="31" y="41"/>
                      <a:pt x="31" y="41"/>
                    </a:cubicBezTo>
                    <a:cubicBezTo>
                      <a:pt x="31" y="41"/>
                      <a:pt x="31" y="41"/>
                      <a:pt x="31" y="41"/>
                    </a:cubicBezTo>
                    <a:cubicBezTo>
                      <a:pt x="31" y="40"/>
                      <a:pt x="31" y="39"/>
                      <a:pt x="31" y="40"/>
                    </a:cubicBezTo>
                    <a:cubicBezTo>
                      <a:pt x="31" y="41"/>
                      <a:pt x="31" y="41"/>
                      <a:pt x="31" y="41"/>
                    </a:cubicBezTo>
                    <a:cubicBezTo>
                      <a:pt x="32" y="41"/>
                      <a:pt x="32" y="42"/>
                      <a:pt x="32" y="42"/>
                    </a:cubicBezTo>
                    <a:cubicBezTo>
                      <a:pt x="32" y="40"/>
                      <a:pt x="33" y="41"/>
                      <a:pt x="33" y="39"/>
                    </a:cubicBezTo>
                    <a:cubicBezTo>
                      <a:pt x="33" y="40"/>
                      <a:pt x="33" y="40"/>
                      <a:pt x="33" y="40"/>
                    </a:cubicBezTo>
                    <a:cubicBezTo>
                      <a:pt x="33" y="39"/>
                      <a:pt x="33" y="39"/>
                      <a:pt x="33" y="39"/>
                    </a:cubicBezTo>
                    <a:cubicBezTo>
                      <a:pt x="33" y="39"/>
                      <a:pt x="33" y="39"/>
                      <a:pt x="33" y="39"/>
                    </a:cubicBezTo>
                    <a:cubicBezTo>
                      <a:pt x="33" y="41"/>
                      <a:pt x="33" y="41"/>
                      <a:pt x="33" y="41"/>
                    </a:cubicBezTo>
                    <a:cubicBezTo>
                      <a:pt x="33" y="42"/>
                      <a:pt x="33" y="40"/>
                      <a:pt x="33" y="39"/>
                    </a:cubicBezTo>
                    <a:cubicBezTo>
                      <a:pt x="33" y="38"/>
                      <a:pt x="33" y="39"/>
                      <a:pt x="33" y="40"/>
                    </a:cubicBezTo>
                    <a:cubicBezTo>
                      <a:pt x="33" y="41"/>
                      <a:pt x="33" y="40"/>
                      <a:pt x="33" y="40"/>
                    </a:cubicBezTo>
                    <a:cubicBezTo>
                      <a:pt x="33" y="41"/>
                      <a:pt x="33" y="40"/>
                      <a:pt x="33" y="41"/>
                    </a:cubicBezTo>
                    <a:cubicBezTo>
                      <a:pt x="33" y="41"/>
                      <a:pt x="33" y="39"/>
                      <a:pt x="34" y="40"/>
                    </a:cubicBezTo>
                    <a:cubicBezTo>
                      <a:pt x="34" y="40"/>
                      <a:pt x="34" y="40"/>
                      <a:pt x="34" y="41"/>
                    </a:cubicBezTo>
                    <a:cubicBezTo>
                      <a:pt x="34" y="40"/>
                      <a:pt x="34" y="40"/>
                      <a:pt x="35" y="40"/>
                    </a:cubicBezTo>
                    <a:cubicBezTo>
                      <a:pt x="34" y="39"/>
                      <a:pt x="34" y="39"/>
                      <a:pt x="34" y="38"/>
                    </a:cubicBezTo>
                    <a:cubicBezTo>
                      <a:pt x="34" y="38"/>
                      <a:pt x="34" y="37"/>
                      <a:pt x="34" y="38"/>
                    </a:cubicBezTo>
                    <a:cubicBezTo>
                      <a:pt x="34" y="38"/>
                      <a:pt x="34" y="38"/>
                      <a:pt x="34" y="38"/>
                    </a:cubicBezTo>
                    <a:cubicBezTo>
                      <a:pt x="34" y="38"/>
                      <a:pt x="35" y="39"/>
                      <a:pt x="34" y="37"/>
                    </a:cubicBezTo>
                    <a:cubicBezTo>
                      <a:pt x="35" y="39"/>
                      <a:pt x="35" y="39"/>
                      <a:pt x="35" y="39"/>
                    </a:cubicBezTo>
                    <a:cubicBezTo>
                      <a:pt x="35" y="38"/>
                      <a:pt x="35" y="38"/>
                      <a:pt x="35" y="38"/>
                    </a:cubicBezTo>
                    <a:cubicBezTo>
                      <a:pt x="35" y="39"/>
                      <a:pt x="35" y="41"/>
                      <a:pt x="36" y="42"/>
                    </a:cubicBezTo>
                    <a:cubicBezTo>
                      <a:pt x="36" y="40"/>
                      <a:pt x="36" y="40"/>
                      <a:pt x="36" y="40"/>
                    </a:cubicBezTo>
                    <a:cubicBezTo>
                      <a:pt x="36" y="40"/>
                      <a:pt x="37" y="40"/>
                      <a:pt x="37" y="41"/>
                    </a:cubicBezTo>
                    <a:cubicBezTo>
                      <a:pt x="38" y="42"/>
                      <a:pt x="37" y="36"/>
                      <a:pt x="37" y="38"/>
                    </a:cubicBezTo>
                    <a:cubicBezTo>
                      <a:pt x="38" y="40"/>
                      <a:pt x="38" y="40"/>
                      <a:pt x="38" y="40"/>
                    </a:cubicBezTo>
                    <a:cubicBezTo>
                      <a:pt x="38" y="40"/>
                      <a:pt x="38" y="39"/>
                      <a:pt x="38" y="39"/>
                    </a:cubicBezTo>
                    <a:cubicBezTo>
                      <a:pt x="38" y="38"/>
                      <a:pt x="38" y="41"/>
                      <a:pt x="38" y="39"/>
                    </a:cubicBezTo>
                    <a:cubicBezTo>
                      <a:pt x="38" y="38"/>
                      <a:pt x="38" y="38"/>
                      <a:pt x="38" y="38"/>
                    </a:cubicBezTo>
                    <a:cubicBezTo>
                      <a:pt x="39" y="42"/>
                      <a:pt x="40" y="38"/>
                      <a:pt x="41" y="40"/>
                    </a:cubicBezTo>
                    <a:cubicBezTo>
                      <a:pt x="40" y="38"/>
                      <a:pt x="41" y="39"/>
                      <a:pt x="41" y="39"/>
                    </a:cubicBezTo>
                    <a:cubicBezTo>
                      <a:pt x="42" y="41"/>
                      <a:pt x="41" y="38"/>
                      <a:pt x="42" y="39"/>
                    </a:cubicBezTo>
                    <a:cubicBezTo>
                      <a:pt x="41" y="37"/>
                      <a:pt x="41" y="37"/>
                      <a:pt x="41" y="37"/>
                    </a:cubicBezTo>
                    <a:cubicBezTo>
                      <a:pt x="42" y="38"/>
                      <a:pt x="40" y="33"/>
                      <a:pt x="42" y="36"/>
                    </a:cubicBezTo>
                    <a:cubicBezTo>
                      <a:pt x="42" y="37"/>
                      <a:pt x="42" y="38"/>
                      <a:pt x="42" y="38"/>
                    </a:cubicBezTo>
                    <a:cubicBezTo>
                      <a:pt x="44" y="41"/>
                      <a:pt x="42" y="36"/>
                      <a:pt x="44" y="38"/>
                    </a:cubicBezTo>
                    <a:cubicBezTo>
                      <a:pt x="43" y="37"/>
                      <a:pt x="43" y="36"/>
                      <a:pt x="43" y="35"/>
                    </a:cubicBezTo>
                    <a:cubicBezTo>
                      <a:pt x="43" y="36"/>
                      <a:pt x="44" y="37"/>
                      <a:pt x="44" y="37"/>
                    </a:cubicBezTo>
                    <a:cubicBezTo>
                      <a:pt x="44" y="37"/>
                      <a:pt x="44" y="36"/>
                      <a:pt x="44" y="37"/>
                    </a:cubicBezTo>
                    <a:cubicBezTo>
                      <a:pt x="45" y="37"/>
                      <a:pt x="45" y="38"/>
                      <a:pt x="45" y="38"/>
                    </a:cubicBezTo>
                    <a:cubicBezTo>
                      <a:pt x="45" y="38"/>
                      <a:pt x="45" y="37"/>
                      <a:pt x="45" y="36"/>
                    </a:cubicBezTo>
                    <a:cubicBezTo>
                      <a:pt x="46" y="38"/>
                      <a:pt x="46" y="37"/>
                      <a:pt x="47" y="38"/>
                    </a:cubicBezTo>
                    <a:cubicBezTo>
                      <a:pt x="46" y="35"/>
                      <a:pt x="48" y="38"/>
                      <a:pt x="46" y="35"/>
                    </a:cubicBezTo>
                    <a:cubicBezTo>
                      <a:pt x="47" y="36"/>
                      <a:pt x="47" y="36"/>
                      <a:pt x="47" y="36"/>
                    </a:cubicBezTo>
                    <a:cubicBezTo>
                      <a:pt x="46" y="35"/>
                      <a:pt x="46" y="34"/>
                      <a:pt x="46" y="33"/>
                    </a:cubicBezTo>
                    <a:cubicBezTo>
                      <a:pt x="47" y="35"/>
                      <a:pt x="47" y="35"/>
                      <a:pt x="47" y="35"/>
                    </a:cubicBezTo>
                    <a:cubicBezTo>
                      <a:pt x="48" y="37"/>
                      <a:pt x="47" y="35"/>
                      <a:pt x="48" y="37"/>
                    </a:cubicBezTo>
                    <a:cubicBezTo>
                      <a:pt x="47" y="35"/>
                      <a:pt x="48" y="36"/>
                      <a:pt x="47" y="35"/>
                    </a:cubicBezTo>
                    <a:cubicBezTo>
                      <a:pt x="47" y="34"/>
                      <a:pt x="47" y="34"/>
                      <a:pt x="47" y="34"/>
                    </a:cubicBezTo>
                    <a:cubicBezTo>
                      <a:pt x="47" y="34"/>
                      <a:pt x="47" y="33"/>
                      <a:pt x="47" y="33"/>
                    </a:cubicBezTo>
                    <a:cubicBezTo>
                      <a:pt x="47" y="33"/>
                      <a:pt x="48" y="35"/>
                      <a:pt x="48" y="35"/>
                    </a:cubicBezTo>
                    <a:cubicBezTo>
                      <a:pt x="49" y="36"/>
                      <a:pt x="49" y="35"/>
                      <a:pt x="48" y="35"/>
                    </a:cubicBezTo>
                    <a:cubicBezTo>
                      <a:pt x="48" y="35"/>
                      <a:pt x="48" y="35"/>
                      <a:pt x="48" y="34"/>
                    </a:cubicBezTo>
                    <a:cubicBezTo>
                      <a:pt x="48" y="34"/>
                      <a:pt x="48" y="35"/>
                      <a:pt x="48" y="35"/>
                    </a:cubicBezTo>
                    <a:cubicBezTo>
                      <a:pt x="48" y="34"/>
                      <a:pt x="48" y="34"/>
                      <a:pt x="49" y="34"/>
                    </a:cubicBezTo>
                    <a:cubicBezTo>
                      <a:pt x="49" y="34"/>
                      <a:pt x="49" y="34"/>
                      <a:pt x="49" y="34"/>
                    </a:cubicBezTo>
                    <a:cubicBezTo>
                      <a:pt x="49" y="34"/>
                      <a:pt x="49" y="35"/>
                      <a:pt x="49" y="35"/>
                    </a:cubicBezTo>
                    <a:cubicBezTo>
                      <a:pt x="49" y="35"/>
                      <a:pt x="49" y="35"/>
                      <a:pt x="49" y="35"/>
                    </a:cubicBezTo>
                    <a:cubicBezTo>
                      <a:pt x="49" y="35"/>
                      <a:pt x="49" y="35"/>
                      <a:pt x="49" y="35"/>
                    </a:cubicBezTo>
                    <a:cubicBezTo>
                      <a:pt x="49" y="35"/>
                      <a:pt x="49" y="35"/>
                      <a:pt x="49" y="35"/>
                    </a:cubicBezTo>
                    <a:cubicBezTo>
                      <a:pt x="50" y="36"/>
                      <a:pt x="50" y="36"/>
                      <a:pt x="50" y="36"/>
                    </a:cubicBezTo>
                    <a:cubicBezTo>
                      <a:pt x="50" y="36"/>
                      <a:pt x="50" y="35"/>
                      <a:pt x="49" y="34"/>
                    </a:cubicBezTo>
                    <a:cubicBezTo>
                      <a:pt x="50" y="35"/>
                      <a:pt x="50" y="33"/>
                      <a:pt x="50" y="32"/>
                    </a:cubicBezTo>
                    <a:cubicBezTo>
                      <a:pt x="50" y="33"/>
                      <a:pt x="51" y="34"/>
                      <a:pt x="50" y="33"/>
                    </a:cubicBezTo>
                    <a:cubicBezTo>
                      <a:pt x="50" y="33"/>
                      <a:pt x="50" y="31"/>
                      <a:pt x="50" y="32"/>
                    </a:cubicBezTo>
                    <a:cubicBezTo>
                      <a:pt x="50" y="32"/>
                      <a:pt x="51" y="33"/>
                      <a:pt x="51" y="33"/>
                    </a:cubicBezTo>
                    <a:cubicBezTo>
                      <a:pt x="52" y="33"/>
                      <a:pt x="51" y="32"/>
                      <a:pt x="51" y="32"/>
                    </a:cubicBezTo>
                    <a:cubicBezTo>
                      <a:pt x="52" y="34"/>
                      <a:pt x="51" y="30"/>
                      <a:pt x="52" y="31"/>
                    </a:cubicBezTo>
                    <a:cubicBezTo>
                      <a:pt x="52" y="31"/>
                      <a:pt x="53" y="32"/>
                      <a:pt x="53" y="33"/>
                    </a:cubicBezTo>
                    <a:cubicBezTo>
                      <a:pt x="53" y="32"/>
                      <a:pt x="53" y="31"/>
                      <a:pt x="52" y="29"/>
                    </a:cubicBezTo>
                    <a:cubicBezTo>
                      <a:pt x="53" y="31"/>
                      <a:pt x="53" y="31"/>
                      <a:pt x="53" y="31"/>
                    </a:cubicBezTo>
                    <a:cubicBezTo>
                      <a:pt x="53" y="31"/>
                      <a:pt x="53" y="30"/>
                      <a:pt x="53" y="29"/>
                    </a:cubicBezTo>
                    <a:cubicBezTo>
                      <a:pt x="52" y="28"/>
                      <a:pt x="51" y="27"/>
                      <a:pt x="52" y="27"/>
                    </a:cubicBezTo>
                    <a:cubicBezTo>
                      <a:pt x="52" y="27"/>
                      <a:pt x="52" y="27"/>
                      <a:pt x="52" y="27"/>
                    </a:cubicBezTo>
                    <a:cubicBezTo>
                      <a:pt x="52" y="26"/>
                      <a:pt x="52" y="26"/>
                      <a:pt x="52" y="26"/>
                    </a:cubicBezTo>
                    <a:cubicBezTo>
                      <a:pt x="52" y="27"/>
                      <a:pt x="52" y="27"/>
                      <a:pt x="53" y="28"/>
                    </a:cubicBezTo>
                    <a:cubicBezTo>
                      <a:pt x="54" y="30"/>
                      <a:pt x="54" y="29"/>
                      <a:pt x="54" y="29"/>
                    </a:cubicBezTo>
                    <a:cubicBezTo>
                      <a:pt x="53" y="27"/>
                      <a:pt x="53" y="27"/>
                      <a:pt x="53" y="27"/>
                    </a:cubicBezTo>
                    <a:cubicBezTo>
                      <a:pt x="53" y="27"/>
                      <a:pt x="54" y="29"/>
                      <a:pt x="54" y="28"/>
                    </a:cubicBezTo>
                    <a:cubicBezTo>
                      <a:pt x="52" y="24"/>
                      <a:pt x="52" y="24"/>
                      <a:pt x="52" y="24"/>
                    </a:cubicBezTo>
                    <a:cubicBezTo>
                      <a:pt x="52" y="24"/>
                      <a:pt x="54" y="26"/>
                      <a:pt x="54" y="27"/>
                    </a:cubicBezTo>
                    <a:cubicBezTo>
                      <a:pt x="54" y="26"/>
                      <a:pt x="53" y="24"/>
                      <a:pt x="52" y="22"/>
                    </a:cubicBezTo>
                    <a:cubicBezTo>
                      <a:pt x="52" y="22"/>
                      <a:pt x="52" y="21"/>
                      <a:pt x="52" y="21"/>
                    </a:cubicBezTo>
                    <a:cubicBezTo>
                      <a:pt x="53" y="22"/>
                      <a:pt x="52" y="21"/>
                      <a:pt x="53" y="22"/>
                    </a:cubicBezTo>
                    <a:cubicBezTo>
                      <a:pt x="54" y="23"/>
                      <a:pt x="54" y="23"/>
                      <a:pt x="54" y="23"/>
                    </a:cubicBezTo>
                    <a:cubicBezTo>
                      <a:pt x="54" y="23"/>
                      <a:pt x="55" y="25"/>
                      <a:pt x="55" y="26"/>
                    </a:cubicBezTo>
                    <a:cubicBezTo>
                      <a:pt x="55" y="25"/>
                      <a:pt x="56" y="26"/>
                      <a:pt x="57" y="26"/>
                    </a:cubicBezTo>
                    <a:cubicBezTo>
                      <a:pt x="55" y="23"/>
                      <a:pt x="56" y="24"/>
                      <a:pt x="55" y="22"/>
                    </a:cubicBezTo>
                    <a:cubicBezTo>
                      <a:pt x="55" y="22"/>
                      <a:pt x="56" y="24"/>
                      <a:pt x="57" y="24"/>
                    </a:cubicBezTo>
                    <a:cubicBezTo>
                      <a:pt x="56" y="23"/>
                      <a:pt x="57" y="23"/>
                      <a:pt x="57" y="23"/>
                    </a:cubicBezTo>
                    <a:cubicBezTo>
                      <a:pt x="58" y="23"/>
                      <a:pt x="58" y="23"/>
                      <a:pt x="58" y="23"/>
                    </a:cubicBezTo>
                    <a:cubicBezTo>
                      <a:pt x="57" y="23"/>
                      <a:pt x="58" y="23"/>
                      <a:pt x="57" y="21"/>
                    </a:cubicBezTo>
                    <a:cubicBezTo>
                      <a:pt x="58" y="22"/>
                      <a:pt x="58" y="22"/>
                      <a:pt x="58" y="22"/>
                    </a:cubicBezTo>
                    <a:cubicBezTo>
                      <a:pt x="59" y="22"/>
                      <a:pt x="56" y="19"/>
                      <a:pt x="57" y="20"/>
                    </a:cubicBezTo>
                    <a:cubicBezTo>
                      <a:pt x="58" y="21"/>
                      <a:pt x="58" y="21"/>
                      <a:pt x="58" y="21"/>
                    </a:cubicBezTo>
                    <a:cubicBezTo>
                      <a:pt x="57" y="20"/>
                      <a:pt x="59" y="22"/>
                      <a:pt x="58" y="20"/>
                    </a:cubicBezTo>
                    <a:cubicBezTo>
                      <a:pt x="59" y="21"/>
                      <a:pt x="59" y="21"/>
                      <a:pt x="59" y="21"/>
                    </a:cubicBezTo>
                    <a:cubicBezTo>
                      <a:pt x="59" y="21"/>
                      <a:pt x="59" y="21"/>
                      <a:pt x="58" y="19"/>
                    </a:cubicBezTo>
                    <a:cubicBezTo>
                      <a:pt x="60" y="21"/>
                      <a:pt x="60" y="21"/>
                      <a:pt x="60" y="21"/>
                    </a:cubicBezTo>
                    <a:cubicBezTo>
                      <a:pt x="60" y="22"/>
                      <a:pt x="58" y="19"/>
                      <a:pt x="59" y="19"/>
                    </a:cubicBezTo>
                    <a:cubicBezTo>
                      <a:pt x="59" y="19"/>
                      <a:pt x="60" y="20"/>
                      <a:pt x="60" y="20"/>
                    </a:cubicBezTo>
                    <a:cubicBezTo>
                      <a:pt x="59" y="19"/>
                      <a:pt x="60" y="19"/>
                      <a:pt x="60" y="19"/>
                    </a:cubicBezTo>
                    <a:cubicBezTo>
                      <a:pt x="61" y="20"/>
                      <a:pt x="61" y="20"/>
                      <a:pt x="61" y="20"/>
                    </a:cubicBezTo>
                    <a:cubicBezTo>
                      <a:pt x="62" y="19"/>
                      <a:pt x="64" y="18"/>
                      <a:pt x="63" y="16"/>
                    </a:cubicBezTo>
                    <a:cubicBezTo>
                      <a:pt x="65" y="17"/>
                      <a:pt x="64" y="17"/>
                      <a:pt x="65" y="18"/>
                    </a:cubicBezTo>
                    <a:cubicBezTo>
                      <a:pt x="64" y="17"/>
                      <a:pt x="65" y="18"/>
                      <a:pt x="65" y="17"/>
                    </a:cubicBezTo>
                    <a:cubicBezTo>
                      <a:pt x="65" y="17"/>
                      <a:pt x="65" y="17"/>
                      <a:pt x="65" y="17"/>
                    </a:cubicBezTo>
                    <a:cubicBezTo>
                      <a:pt x="65" y="17"/>
                      <a:pt x="66" y="18"/>
                      <a:pt x="66" y="17"/>
                    </a:cubicBezTo>
                    <a:cubicBezTo>
                      <a:pt x="65" y="17"/>
                      <a:pt x="65" y="17"/>
                      <a:pt x="65" y="17"/>
                    </a:cubicBezTo>
                    <a:cubicBezTo>
                      <a:pt x="64" y="15"/>
                      <a:pt x="68" y="18"/>
                      <a:pt x="66" y="16"/>
                    </a:cubicBezTo>
                    <a:cubicBezTo>
                      <a:pt x="67" y="17"/>
                      <a:pt x="67" y="17"/>
                      <a:pt x="67" y="17"/>
                    </a:cubicBezTo>
                    <a:cubicBezTo>
                      <a:pt x="65" y="15"/>
                      <a:pt x="68" y="17"/>
                      <a:pt x="66" y="16"/>
                    </a:cubicBezTo>
                    <a:cubicBezTo>
                      <a:pt x="67" y="16"/>
                      <a:pt x="67" y="16"/>
                      <a:pt x="67" y="16"/>
                    </a:cubicBezTo>
                    <a:cubicBezTo>
                      <a:pt x="68" y="17"/>
                      <a:pt x="65" y="14"/>
                      <a:pt x="67" y="15"/>
                    </a:cubicBezTo>
                    <a:cubicBezTo>
                      <a:pt x="67" y="15"/>
                      <a:pt x="66" y="14"/>
                      <a:pt x="65" y="13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67" y="13"/>
                      <a:pt x="68" y="12"/>
                      <a:pt x="66" y="10"/>
                    </a:cubicBezTo>
                    <a:cubicBezTo>
                      <a:pt x="67" y="10"/>
                      <a:pt x="67" y="10"/>
                      <a:pt x="67" y="10"/>
                    </a:cubicBezTo>
                    <a:cubicBezTo>
                      <a:pt x="65" y="9"/>
                      <a:pt x="70" y="11"/>
                      <a:pt x="66" y="8"/>
                    </a:cubicBezTo>
                    <a:cubicBezTo>
                      <a:pt x="65" y="7"/>
                      <a:pt x="65" y="7"/>
                      <a:pt x="65" y="7"/>
                    </a:cubicBezTo>
                    <a:cubicBezTo>
                      <a:pt x="67" y="8"/>
                      <a:pt x="67" y="8"/>
                      <a:pt x="67" y="8"/>
                    </a:cubicBezTo>
                    <a:cubicBezTo>
                      <a:pt x="66" y="8"/>
                      <a:pt x="67" y="8"/>
                      <a:pt x="66" y="7"/>
                    </a:cubicBezTo>
                    <a:cubicBezTo>
                      <a:pt x="67" y="8"/>
                      <a:pt x="67" y="8"/>
                      <a:pt x="67" y="8"/>
                    </a:cubicBezTo>
                    <a:cubicBezTo>
                      <a:pt x="67" y="8"/>
                      <a:pt x="65" y="6"/>
                      <a:pt x="65" y="7"/>
                    </a:cubicBezTo>
                    <a:cubicBezTo>
                      <a:pt x="66" y="7"/>
                      <a:pt x="66" y="7"/>
                      <a:pt x="66" y="7"/>
                    </a:cubicBezTo>
                    <a:cubicBezTo>
                      <a:pt x="69" y="7"/>
                      <a:pt x="72" y="3"/>
                      <a:pt x="68" y="4"/>
                    </a:cubicBezTo>
                    <a:close/>
                    <a:moveTo>
                      <a:pt x="61" y="9"/>
                    </a:moveTo>
                    <a:cubicBezTo>
                      <a:pt x="60" y="9"/>
                      <a:pt x="61" y="7"/>
                      <a:pt x="62" y="6"/>
                    </a:cubicBezTo>
                    <a:cubicBezTo>
                      <a:pt x="62" y="8"/>
                      <a:pt x="61" y="9"/>
                      <a:pt x="61" y="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2" name="Google Shape;452;p32"/>
              <p:cNvSpPr/>
              <p:nvPr/>
            </p:nvSpPr>
            <p:spPr>
              <a:xfrm>
                <a:off x="4011" y="3063"/>
                <a:ext cx="5" cy="5"/>
              </a:xfrm>
              <a:custGeom>
                <a:rect b="b" l="l" r="r" t="t"/>
                <a:pathLst>
                  <a:path extrusionOk="0" h="5" w="5">
                    <a:moveTo>
                      <a:pt x="5" y="5"/>
                    </a:moveTo>
                    <a:lnTo>
                      <a:pt x="0" y="0"/>
                    </a:lnTo>
                    <a:lnTo>
                      <a:pt x="2" y="5"/>
                    </a:lnTo>
                    <a:lnTo>
                      <a:pt x="5" y="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3" name="Google Shape;453;p32"/>
              <p:cNvSpPr/>
              <p:nvPr/>
            </p:nvSpPr>
            <p:spPr>
              <a:xfrm>
                <a:off x="3912" y="3100"/>
                <a:ext cx="2" cy="2"/>
              </a:xfrm>
              <a:custGeom>
                <a:rect b="b" l="l" r="r" t="t"/>
                <a:pathLst>
                  <a:path extrusionOk="0" h="1" w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4" name="Google Shape;454;p32"/>
              <p:cNvSpPr/>
              <p:nvPr/>
            </p:nvSpPr>
            <p:spPr>
              <a:xfrm>
                <a:off x="3996" y="3089"/>
                <a:ext cx="3" cy="0"/>
              </a:xfrm>
              <a:custGeom>
                <a:rect b="b" l="l" r="r" t="t"/>
                <a:pathLst>
                  <a:path extrusionOk="0" h="120000" w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5" name="Google Shape;455;p32"/>
              <p:cNvSpPr/>
              <p:nvPr/>
            </p:nvSpPr>
            <p:spPr>
              <a:xfrm>
                <a:off x="3595" y="1825"/>
                <a:ext cx="0" cy="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6" name="Google Shape;456;p32"/>
              <p:cNvSpPr/>
              <p:nvPr/>
            </p:nvSpPr>
            <p:spPr>
              <a:xfrm>
                <a:off x="3598" y="1825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7" name="Google Shape;457;p32"/>
              <p:cNvSpPr/>
              <p:nvPr/>
            </p:nvSpPr>
            <p:spPr>
              <a:xfrm>
                <a:off x="3918" y="2851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8" name="Google Shape;458;p32"/>
              <p:cNvSpPr/>
              <p:nvPr/>
            </p:nvSpPr>
            <p:spPr>
              <a:xfrm>
                <a:off x="3924" y="3038"/>
                <a:ext cx="2" cy="2"/>
              </a:xfrm>
              <a:custGeom>
                <a:rect b="b" l="l" r="r" t="t"/>
                <a:pathLst>
                  <a:path extrusionOk="0" h="2" w="2">
                    <a:moveTo>
                      <a:pt x="0" y="0"/>
                    </a:moveTo>
                    <a:lnTo>
                      <a:pt x="2" y="2"/>
                    </a:lnTo>
                    <a:lnTo>
                      <a:pt x="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9" name="Google Shape;459;p32"/>
              <p:cNvSpPr/>
              <p:nvPr/>
            </p:nvSpPr>
            <p:spPr>
              <a:xfrm>
                <a:off x="3986" y="3027"/>
                <a:ext cx="2" cy="3"/>
              </a:xfrm>
              <a:custGeom>
                <a:rect b="b" l="l" r="r" t="t"/>
                <a:pathLst>
                  <a:path extrusionOk="0" h="1" w="1">
                    <a:moveTo>
                      <a:pt x="1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0" name="Google Shape;460;p32"/>
              <p:cNvSpPr/>
              <p:nvPr/>
            </p:nvSpPr>
            <p:spPr>
              <a:xfrm>
                <a:off x="3899" y="3091"/>
                <a:ext cx="2" cy="2"/>
              </a:xfrm>
              <a:custGeom>
                <a:rect b="b" l="l" r="r" t="t"/>
                <a:pathLst>
                  <a:path extrusionOk="0" h="1" w="1">
                    <a:moveTo>
                      <a:pt x="1" y="0"/>
                    </a:moveTo>
                    <a:cubicBezTo>
                      <a:pt x="0" y="1"/>
                      <a:pt x="1" y="0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1" name="Google Shape;461;p32"/>
              <p:cNvSpPr/>
              <p:nvPr/>
            </p:nvSpPr>
            <p:spPr>
              <a:xfrm>
                <a:off x="4013" y="3004"/>
                <a:ext cx="0" cy="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2" name="Google Shape;462;p32"/>
              <p:cNvSpPr/>
              <p:nvPr/>
            </p:nvSpPr>
            <p:spPr>
              <a:xfrm>
                <a:off x="3903" y="3055"/>
                <a:ext cx="6" cy="2"/>
              </a:xfrm>
              <a:custGeom>
                <a:rect b="b" l="l" r="r" t="t"/>
                <a:pathLst>
                  <a:path extrusionOk="0" h="1" w="3">
                    <a:moveTo>
                      <a:pt x="3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0"/>
                      <a:pt x="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3" name="Google Shape;463;p32"/>
              <p:cNvSpPr/>
              <p:nvPr/>
            </p:nvSpPr>
            <p:spPr>
              <a:xfrm>
                <a:off x="3905" y="3055"/>
                <a:ext cx="4" cy="0"/>
              </a:xfrm>
              <a:custGeom>
                <a:rect b="b" l="l" r="r" t="t"/>
                <a:pathLst>
                  <a:path extrusionOk="0" h="120000" w="2">
                    <a:moveTo>
                      <a:pt x="1" y="0"/>
                    </a:moveTo>
                    <a:cubicBezTo>
                      <a:pt x="0" y="0"/>
                      <a:pt x="1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4" name="Google Shape;464;p32"/>
              <p:cNvSpPr/>
              <p:nvPr/>
            </p:nvSpPr>
            <p:spPr>
              <a:xfrm>
                <a:off x="3897" y="3085"/>
                <a:ext cx="4" cy="2"/>
              </a:xfrm>
              <a:custGeom>
                <a:rect b="b" l="l" r="r" t="t"/>
                <a:pathLst>
                  <a:path extrusionOk="0" h="1" w="2">
                    <a:moveTo>
                      <a:pt x="2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5" name="Google Shape;465;p32"/>
              <p:cNvSpPr/>
              <p:nvPr/>
            </p:nvSpPr>
            <p:spPr>
              <a:xfrm>
                <a:off x="3897" y="3095"/>
                <a:ext cx="2" cy="2"/>
              </a:xfrm>
              <a:custGeom>
                <a:rect b="b" l="l" r="r" t="t"/>
                <a:pathLst>
                  <a:path extrusionOk="0" h="1" w="1">
                    <a:moveTo>
                      <a:pt x="0" y="1"/>
                    </a:moveTo>
                    <a:cubicBezTo>
                      <a:pt x="0" y="1"/>
                      <a:pt x="0" y="0"/>
                      <a:pt x="1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6" name="Google Shape;466;p32"/>
              <p:cNvSpPr/>
              <p:nvPr/>
            </p:nvSpPr>
            <p:spPr>
              <a:xfrm>
                <a:off x="3984" y="3095"/>
                <a:ext cx="0" cy="2"/>
              </a:xfrm>
              <a:custGeom>
                <a:rect b="b" l="l" r="r" t="t"/>
                <a:pathLst>
                  <a:path extrusionOk="0" h="2" w="120000">
                    <a:moveTo>
                      <a:pt x="0" y="2"/>
                    </a:moveTo>
                    <a:lnTo>
                      <a:pt x="0" y="2"/>
                    </a:lnTo>
                    <a:lnTo>
                      <a:pt x="0" y="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7" name="Google Shape;467;p32"/>
              <p:cNvSpPr/>
              <p:nvPr/>
            </p:nvSpPr>
            <p:spPr>
              <a:xfrm>
                <a:off x="3600" y="1823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8" name="Google Shape;468;p32"/>
              <p:cNvSpPr/>
              <p:nvPr/>
            </p:nvSpPr>
            <p:spPr>
              <a:xfrm>
                <a:off x="3905" y="3100"/>
                <a:ext cx="4" cy="4"/>
              </a:xfrm>
              <a:custGeom>
                <a:rect b="b" l="l" r="r" t="t"/>
                <a:pathLst>
                  <a:path extrusionOk="0" h="2" w="2">
                    <a:moveTo>
                      <a:pt x="1" y="0"/>
                    </a:moveTo>
                    <a:cubicBezTo>
                      <a:pt x="0" y="2"/>
                      <a:pt x="1" y="0"/>
                      <a:pt x="1" y="1"/>
                    </a:cubicBezTo>
                    <a:cubicBezTo>
                      <a:pt x="2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9" name="Google Shape;469;p32"/>
              <p:cNvSpPr/>
              <p:nvPr/>
            </p:nvSpPr>
            <p:spPr>
              <a:xfrm>
                <a:off x="4230" y="2480"/>
                <a:ext cx="4" cy="2"/>
              </a:xfrm>
              <a:custGeom>
                <a:rect b="b" l="l" r="r" t="t"/>
                <a:pathLst>
                  <a:path extrusionOk="0" h="1" w="2">
                    <a:moveTo>
                      <a:pt x="1" y="1"/>
                    </a:moveTo>
                    <a:cubicBezTo>
                      <a:pt x="0" y="1"/>
                      <a:pt x="1" y="1"/>
                      <a:pt x="2" y="1"/>
                    </a:cubicBezTo>
                    <a:cubicBezTo>
                      <a:pt x="2" y="0"/>
                      <a:pt x="2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0" name="Google Shape;470;p32"/>
              <p:cNvSpPr/>
              <p:nvPr/>
            </p:nvSpPr>
            <p:spPr>
              <a:xfrm>
                <a:off x="3895" y="3080"/>
                <a:ext cx="4" cy="3"/>
              </a:xfrm>
              <a:custGeom>
                <a:rect b="b" l="l" r="r" t="t"/>
                <a:pathLst>
                  <a:path extrusionOk="0" h="1" w="2">
                    <a:moveTo>
                      <a:pt x="0" y="0"/>
                    </a:moveTo>
                    <a:cubicBezTo>
                      <a:pt x="0" y="1"/>
                      <a:pt x="1" y="0"/>
                      <a:pt x="1" y="0"/>
                    </a:cubicBezTo>
                    <a:cubicBezTo>
                      <a:pt x="1" y="0"/>
                      <a:pt x="2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1" name="Google Shape;471;p32"/>
              <p:cNvSpPr/>
              <p:nvPr/>
            </p:nvSpPr>
            <p:spPr>
              <a:xfrm>
                <a:off x="4007" y="3076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2" name="Google Shape;472;p32"/>
              <p:cNvSpPr/>
              <p:nvPr/>
            </p:nvSpPr>
            <p:spPr>
              <a:xfrm>
                <a:off x="3598" y="1825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3" name="Google Shape;473;p32"/>
              <p:cNvSpPr/>
              <p:nvPr/>
            </p:nvSpPr>
            <p:spPr>
              <a:xfrm>
                <a:off x="4005" y="3074"/>
                <a:ext cx="2" cy="2"/>
              </a:xfrm>
              <a:custGeom>
                <a:rect b="b" l="l" r="r" t="t"/>
                <a:pathLst>
                  <a:path extrusionOk="0" h="1" w="1">
                    <a:moveTo>
                      <a:pt x="1" y="1"/>
                    </a:moveTo>
                    <a:cubicBezTo>
                      <a:pt x="1" y="1"/>
                      <a:pt x="1" y="1"/>
                      <a:pt x="0" y="1"/>
                    </a:cubicBezTo>
                    <a:cubicBezTo>
                      <a:pt x="0" y="0"/>
                      <a:pt x="0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4" name="Google Shape;474;p32"/>
              <p:cNvSpPr/>
              <p:nvPr/>
            </p:nvSpPr>
            <p:spPr>
              <a:xfrm>
                <a:off x="4007" y="3085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5" name="Google Shape;475;p32"/>
              <p:cNvSpPr/>
              <p:nvPr/>
            </p:nvSpPr>
            <p:spPr>
              <a:xfrm>
                <a:off x="3598" y="1823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6" name="Google Shape;476;p32"/>
              <p:cNvSpPr/>
              <p:nvPr/>
            </p:nvSpPr>
            <p:spPr>
              <a:xfrm>
                <a:off x="3598" y="1823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7" name="Google Shape;477;p32"/>
              <p:cNvSpPr/>
              <p:nvPr/>
            </p:nvSpPr>
            <p:spPr>
              <a:xfrm>
                <a:off x="4009" y="3083"/>
                <a:ext cx="0" cy="2"/>
              </a:xfrm>
              <a:custGeom>
                <a:rect b="b" l="l" r="r" t="t"/>
                <a:pathLst>
                  <a:path extrusionOk="0" h="1" w="120000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8" name="Google Shape;478;p32"/>
              <p:cNvSpPr/>
              <p:nvPr/>
            </p:nvSpPr>
            <p:spPr>
              <a:xfrm>
                <a:off x="3602" y="1823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9" name="Google Shape;479;p32"/>
              <p:cNvSpPr/>
              <p:nvPr/>
            </p:nvSpPr>
            <p:spPr>
              <a:xfrm>
                <a:off x="3929" y="1870"/>
                <a:ext cx="4" cy="8"/>
              </a:xfrm>
              <a:custGeom>
                <a:rect b="b" l="l" r="r" t="t"/>
                <a:pathLst>
                  <a:path extrusionOk="0" h="4" w="2">
                    <a:moveTo>
                      <a:pt x="2" y="1"/>
                    </a:moveTo>
                    <a:cubicBezTo>
                      <a:pt x="2" y="1"/>
                      <a:pt x="0" y="1"/>
                      <a:pt x="1" y="4"/>
                    </a:cubicBezTo>
                    <a:cubicBezTo>
                      <a:pt x="1" y="0"/>
                      <a:pt x="2" y="4"/>
                      <a:pt x="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0" name="Google Shape;480;p32"/>
              <p:cNvSpPr/>
              <p:nvPr/>
            </p:nvSpPr>
            <p:spPr>
              <a:xfrm>
                <a:off x="3687" y="1579"/>
                <a:ext cx="4" cy="4"/>
              </a:xfrm>
              <a:custGeom>
                <a:rect b="b" l="l" r="r" t="t"/>
                <a:pathLst>
                  <a:path extrusionOk="0" h="4" w="4">
                    <a:moveTo>
                      <a:pt x="0" y="4"/>
                    </a:moveTo>
                    <a:lnTo>
                      <a:pt x="4" y="0"/>
                    </a:lnTo>
                    <a:lnTo>
                      <a:pt x="0" y="2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1" name="Google Shape;481;p32"/>
              <p:cNvSpPr/>
              <p:nvPr/>
            </p:nvSpPr>
            <p:spPr>
              <a:xfrm>
                <a:off x="4086" y="1583"/>
                <a:ext cx="8" cy="4"/>
              </a:xfrm>
              <a:custGeom>
                <a:rect b="b" l="l" r="r" t="t"/>
                <a:pathLst>
                  <a:path extrusionOk="0" h="2" w="4">
                    <a:moveTo>
                      <a:pt x="2" y="2"/>
                    </a:moveTo>
                    <a:cubicBezTo>
                      <a:pt x="2" y="2"/>
                      <a:pt x="3" y="1"/>
                      <a:pt x="1" y="0"/>
                    </a:cubicBezTo>
                    <a:cubicBezTo>
                      <a:pt x="4" y="2"/>
                      <a:pt x="0" y="1"/>
                      <a:pt x="2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2" name="Google Shape;482;p32"/>
              <p:cNvSpPr/>
              <p:nvPr/>
            </p:nvSpPr>
            <p:spPr>
              <a:xfrm>
                <a:off x="3574" y="1912"/>
                <a:ext cx="2" cy="21"/>
              </a:xfrm>
              <a:custGeom>
                <a:rect b="b" l="l" r="r" t="t"/>
                <a:pathLst>
                  <a:path extrusionOk="0" h="10" w="1">
                    <a:moveTo>
                      <a:pt x="0" y="0"/>
                    </a:moveTo>
                    <a:cubicBezTo>
                      <a:pt x="0" y="4"/>
                      <a:pt x="0" y="10"/>
                      <a:pt x="1" y="1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3" name="Google Shape;483;p32"/>
              <p:cNvSpPr/>
              <p:nvPr/>
            </p:nvSpPr>
            <p:spPr>
              <a:xfrm>
                <a:off x="3559" y="1774"/>
                <a:ext cx="77" cy="91"/>
              </a:xfrm>
              <a:custGeom>
                <a:rect b="b" l="l" r="r" t="t"/>
                <a:pathLst>
                  <a:path extrusionOk="0" h="43" w="36">
                    <a:moveTo>
                      <a:pt x="5" y="16"/>
                    </a:moveTo>
                    <a:cubicBezTo>
                      <a:pt x="6" y="19"/>
                      <a:pt x="3" y="20"/>
                      <a:pt x="0" y="23"/>
                    </a:cubicBezTo>
                    <a:cubicBezTo>
                      <a:pt x="0" y="23"/>
                      <a:pt x="1" y="25"/>
                      <a:pt x="1" y="28"/>
                    </a:cubicBezTo>
                    <a:cubicBezTo>
                      <a:pt x="5" y="39"/>
                      <a:pt x="13" y="43"/>
                      <a:pt x="19" y="41"/>
                    </a:cubicBezTo>
                    <a:cubicBezTo>
                      <a:pt x="18" y="40"/>
                      <a:pt x="18" y="39"/>
                      <a:pt x="19" y="39"/>
                    </a:cubicBezTo>
                    <a:cubicBezTo>
                      <a:pt x="19" y="39"/>
                      <a:pt x="19" y="39"/>
                      <a:pt x="19" y="39"/>
                    </a:cubicBezTo>
                    <a:cubicBezTo>
                      <a:pt x="19" y="38"/>
                      <a:pt x="19" y="38"/>
                      <a:pt x="19" y="38"/>
                    </a:cubicBezTo>
                    <a:cubicBezTo>
                      <a:pt x="19" y="38"/>
                      <a:pt x="19" y="39"/>
                      <a:pt x="19" y="40"/>
                    </a:cubicBezTo>
                    <a:cubicBezTo>
                      <a:pt x="20" y="39"/>
                      <a:pt x="21" y="39"/>
                      <a:pt x="23" y="39"/>
                    </a:cubicBezTo>
                    <a:cubicBezTo>
                      <a:pt x="22" y="36"/>
                      <a:pt x="23" y="38"/>
                      <a:pt x="23" y="36"/>
                    </a:cubicBezTo>
                    <a:cubicBezTo>
                      <a:pt x="23" y="37"/>
                      <a:pt x="23" y="37"/>
                      <a:pt x="23" y="37"/>
                    </a:cubicBezTo>
                    <a:cubicBezTo>
                      <a:pt x="23" y="36"/>
                      <a:pt x="23" y="36"/>
                      <a:pt x="25" y="38"/>
                    </a:cubicBezTo>
                    <a:cubicBezTo>
                      <a:pt x="29" y="38"/>
                      <a:pt x="31" y="35"/>
                      <a:pt x="33" y="33"/>
                    </a:cubicBezTo>
                    <a:cubicBezTo>
                      <a:pt x="36" y="30"/>
                      <a:pt x="36" y="26"/>
                      <a:pt x="36" y="21"/>
                    </a:cubicBezTo>
                    <a:cubicBezTo>
                      <a:pt x="33" y="20"/>
                      <a:pt x="35" y="19"/>
                      <a:pt x="32" y="19"/>
                    </a:cubicBezTo>
                    <a:cubicBezTo>
                      <a:pt x="33" y="19"/>
                      <a:pt x="33" y="19"/>
                      <a:pt x="33" y="19"/>
                    </a:cubicBezTo>
                    <a:cubicBezTo>
                      <a:pt x="31" y="18"/>
                      <a:pt x="33" y="18"/>
                      <a:pt x="34" y="17"/>
                    </a:cubicBezTo>
                    <a:cubicBezTo>
                      <a:pt x="33" y="17"/>
                      <a:pt x="34" y="17"/>
                      <a:pt x="32" y="17"/>
                    </a:cubicBezTo>
                    <a:cubicBezTo>
                      <a:pt x="30" y="17"/>
                      <a:pt x="35" y="17"/>
                      <a:pt x="34" y="16"/>
                    </a:cubicBezTo>
                    <a:cubicBezTo>
                      <a:pt x="34" y="16"/>
                      <a:pt x="33" y="17"/>
                      <a:pt x="33" y="16"/>
                    </a:cubicBezTo>
                    <a:cubicBezTo>
                      <a:pt x="31" y="16"/>
                      <a:pt x="34" y="17"/>
                      <a:pt x="36" y="15"/>
                    </a:cubicBezTo>
                    <a:cubicBezTo>
                      <a:pt x="35" y="13"/>
                      <a:pt x="32" y="12"/>
                      <a:pt x="33" y="10"/>
                    </a:cubicBezTo>
                    <a:cubicBezTo>
                      <a:pt x="33" y="11"/>
                      <a:pt x="32" y="11"/>
                      <a:pt x="32" y="11"/>
                    </a:cubicBezTo>
                    <a:cubicBezTo>
                      <a:pt x="35" y="9"/>
                      <a:pt x="31" y="11"/>
                      <a:pt x="32" y="10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4" y="9"/>
                      <a:pt x="32" y="9"/>
                      <a:pt x="32" y="7"/>
                    </a:cubicBezTo>
                    <a:cubicBezTo>
                      <a:pt x="30" y="7"/>
                      <a:pt x="32" y="5"/>
                      <a:pt x="30" y="5"/>
                    </a:cubicBezTo>
                    <a:cubicBezTo>
                      <a:pt x="31" y="5"/>
                      <a:pt x="30" y="4"/>
                      <a:pt x="30" y="4"/>
                    </a:cubicBezTo>
                    <a:cubicBezTo>
                      <a:pt x="27" y="6"/>
                      <a:pt x="29" y="1"/>
                      <a:pt x="27" y="3"/>
                    </a:cubicBezTo>
                    <a:cubicBezTo>
                      <a:pt x="27" y="2"/>
                      <a:pt x="27" y="2"/>
                      <a:pt x="27" y="2"/>
                    </a:cubicBezTo>
                    <a:cubicBezTo>
                      <a:pt x="25" y="1"/>
                      <a:pt x="21" y="0"/>
                      <a:pt x="18" y="3"/>
                    </a:cubicBezTo>
                    <a:cubicBezTo>
                      <a:pt x="16" y="3"/>
                      <a:pt x="12" y="1"/>
                      <a:pt x="13" y="3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3" y="5"/>
                      <a:pt x="13" y="4"/>
                      <a:pt x="12" y="3"/>
                    </a:cubicBezTo>
                    <a:cubicBezTo>
                      <a:pt x="13" y="5"/>
                      <a:pt x="11" y="4"/>
                      <a:pt x="11" y="4"/>
                    </a:cubicBezTo>
                    <a:cubicBezTo>
                      <a:pt x="11" y="5"/>
                      <a:pt x="11" y="5"/>
                      <a:pt x="11" y="6"/>
                    </a:cubicBezTo>
                    <a:cubicBezTo>
                      <a:pt x="9" y="4"/>
                      <a:pt x="11" y="8"/>
                      <a:pt x="9" y="7"/>
                    </a:cubicBezTo>
                    <a:cubicBezTo>
                      <a:pt x="12" y="9"/>
                      <a:pt x="10" y="8"/>
                      <a:pt x="10" y="9"/>
                    </a:cubicBezTo>
                    <a:cubicBezTo>
                      <a:pt x="10" y="9"/>
                      <a:pt x="10" y="9"/>
                      <a:pt x="9" y="8"/>
                    </a:cubicBezTo>
                    <a:cubicBezTo>
                      <a:pt x="9" y="9"/>
                      <a:pt x="9" y="9"/>
                      <a:pt x="8" y="9"/>
                    </a:cubicBezTo>
                    <a:cubicBezTo>
                      <a:pt x="8" y="9"/>
                      <a:pt x="10" y="10"/>
                      <a:pt x="9" y="10"/>
                    </a:cubicBezTo>
                    <a:cubicBezTo>
                      <a:pt x="7" y="9"/>
                      <a:pt x="9" y="11"/>
                      <a:pt x="8" y="10"/>
                    </a:cubicBezTo>
                    <a:cubicBezTo>
                      <a:pt x="10" y="11"/>
                      <a:pt x="11" y="13"/>
                      <a:pt x="10" y="12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9" y="12"/>
                      <a:pt x="5" y="12"/>
                      <a:pt x="8" y="14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8" y="15"/>
                      <a:pt x="6" y="15"/>
                      <a:pt x="8" y="17"/>
                    </a:cubicBezTo>
                    <a:cubicBezTo>
                      <a:pt x="8" y="17"/>
                      <a:pt x="7" y="17"/>
                      <a:pt x="7" y="17"/>
                    </a:cubicBezTo>
                    <a:cubicBezTo>
                      <a:pt x="6" y="17"/>
                      <a:pt x="5" y="16"/>
                      <a:pt x="5" y="16"/>
                    </a:cubicBezTo>
                    <a:close/>
                    <a:moveTo>
                      <a:pt x="16" y="26"/>
                    </a:moveTo>
                    <a:cubicBezTo>
                      <a:pt x="16" y="26"/>
                      <a:pt x="16" y="26"/>
                      <a:pt x="16" y="26"/>
                    </a:cubicBezTo>
                    <a:cubicBezTo>
                      <a:pt x="16" y="27"/>
                      <a:pt x="16" y="27"/>
                      <a:pt x="16" y="26"/>
                    </a:cubicBezTo>
                    <a:close/>
                    <a:moveTo>
                      <a:pt x="17" y="24"/>
                    </a:moveTo>
                    <a:cubicBezTo>
                      <a:pt x="17" y="25"/>
                      <a:pt x="16" y="25"/>
                      <a:pt x="17" y="27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4"/>
                      <a:pt x="16" y="24"/>
                      <a:pt x="17" y="24"/>
                    </a:cubicBezTo>
                    <a:cubicBezTo>
                      <a:pt x="17" y="25"/>
                      <a:pt x="17" y="25"/>
                      <a:pt x="17" y="24"/>
                    </a:cubicBezTo>
                    <a:close/>
                    <a:moveTo>
                      <a:pt x="16" y="25"/>
                    </a:move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16" y="25"/>
                      <a:pt x="17" y="23"/>
                      <a:pt x="16" y="24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6" y="25"/>
                      <a:pt x="17" y="24"/>
                      <a:pt x="16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6" y="24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lose/>
                    <a:moveTo>
                      <a:pt x="17" y="24"/>
                    </a:move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lose/>
                    <a:moveTo>
                      <a:pt x="17" y="23"/>
                    </a:moveTo>
                    <a:cubicBezTo>
                      <a:pt x="17" y="23"/>
                      <a:pt x="17" y="23"/>
                      <a:pt x="17" y="23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7" y="23"/>
                      <a:pt x="17" y="23"/>
                      <a:pt x="17" y="23"/>
                    </a:cubicBezTo>
                    <a:close/>
                    <a:moveTo>
                      <a:pt x="17" y="24"/>
                    </a:move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lose/>
                    <a:moveTo>
                      <a:pt x="17" y="23"/>
                    </a:moveTo>
                    <a:cubicBezTo>
                      <a:pt x="17" y="23"/>
                      <a:pt x="17" y="23"/>
                      <a:pt x="17" y="23"/>
                    </a:cubicBezTo>
                    <a:cubicBezTo>
                      <a:pt x="18" y="23"/>
                      <a:pt x="18" y="23"/>
                      <a:pt x="18" y="23"/>
                    </a:cubicBezTo>
                    <a:cubicBezTo>
                      <a:pt x="18" y="23"/>
                      <a:pt x="17" y="23"/>
                      <a:pt x="17" y="23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7" y="23"/>
                      <a:pt x="17" y="23"/>
                      <a:pt x="17" y="23"/>
                    </a:cubicBezTo>
                    <a:close/>
                    <a:moveTo>
                      <a:pt x="17" y="24"/>
                    </a:move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lose/>
                    <a:moveTo>
                      <a:pt x="17" y="24"/>
                    </a:move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lose/>
                    <a:moveTo>
                      <a:pt x="17" y="24"/>
                    </a:move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8" y="25"/>
                      <a:pt x="17" y="24"/>
                      <a:pt x="17" y="24"/>
                    </a:cubicBezTo>
                    <a:close/>
                    <a:moveTo>
                      <a:pt x="18" y="24"/>
                    </a:move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lose/>
                    <a:moveTo>
                      <a:pt x="20" y="23"/>
                    </a:move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19" y="23"/>
                      <a:pt x="19" y="23"/>
                    </a:cubicBezTo>
                    <a:cubicBezTo>
                      <a:pt x="19" y="23"/>
                      <a:pt x="18" y="23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9" y="23"/>
                      <a:pt x="19" y="23"/>
                      <a:pt x="18" y="24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9" y="23"/>
                      <a:pt x="19" y="23"/>
                      <a:pt x="19" y="24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9" y="24"/>
                      <a:pt x="18" y="25"/>
                      <a:pt x="19" y="26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3"/>
                      <a:pt x="17" y="23"/>
                    </a:cubicBezTo>
                    <a:cubicBezTo>
                      <a:pt x="17" y="23"/>
                      <a:pt x="18" y="23"/>
                      <a:pt x="18" y="23"/>
                    </a:cubicBezTo>
                    <a:cubicBezTo>
                      <a:pt x="18" y="23"/>
                      <a:pt x="18" y="23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3"/>
                      <a:pt x="18" y="23"/>
                      <a:pt x="18" y="23"/>
                    </a:cubicBezTo>
                    <a:cubicBezTo>
                      <a:pt x="18" y="23"/>
                      <a:pt x="18" y="23"/>
                      <a:pt x="18" y="23"/>
                    </a:cubicBezTo>
                    <a:cubicBezTo>
                      <a:pt x="18" y="22"/>
                      <a:pt x="17" y="22"/>
                      <a:pt x="17" y="22"/>
                    </a:cubicBezTo>
                    <a:cubicBezTo>
                      <a:pt x="18" y="22"/>
                      <a:pt x="18" y="23"/>
                      <a:pt x="18" y="23"/>
                    </a:cubicBezTo>
                    <a:cubicBezTo>
                      <a:pt x="19" y="22"/>
                      <a:pt x="19" y="22"/>
                      <a:pt x="19" y="22"/>
                    </a:cubicBezTo>
                    <a:cubicBezTo>
                      <a:pt x="19" y="22"/>
                      <a:pt x="19" y="23"/>
                      <a:pt x="19" y="23"/>
                    </a:cubicBezTo>
                    <a:cubicBezTo>
                      <a:pt x="19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1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lose/>
                    <a:moveTo>
                      <a:pt x="21" y="24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lose/>
                    <a:moveTo>
                      <a:pt x="21" y="24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lose/>
                    <a:moveTo>
                      <a:pt x="21" y="24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lose/>
                    <a:moveTo>
                      <a:pt x="21" y="24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lose/>
                    <a:moveTo>
                      <a:pt x="21" y="23"/>
                    </a:move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lose/>
                    <a:moveTo>
                      <a:pt x="21" y="23"/>
                    </a:move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lose/>
                    <a:moveTo>
                      <a:pt x="21" y="23"/>
                    </a:move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lose/>
                    <a:moveTo>
                      <a:pt x="21" y="23"/>
                    </a:move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lose/>
                    <a:moveTo>
                      <a:pt x="21" y="24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20" y="24"/>
                      <a:pt x="20" y="24"/>
                      <a:pt x="20" y="24"/>
                    </a:cubicBezTo>
                    <a:cubicBezTo>
                      <a:pt x="20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lose/>
                    <a:moveTo>
                      <a:pt x="21" y="24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lose/>
                    <a:moveTo>
                      <a:pt x="21" y="23"/>
                    </a:move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lose/>
                    <a:moveTo>
                      <a:pt x="20" y="24"/>
                    </a:moveTo>
                    <a:cubicBezTo>
                      <a:pt x="20" y="24"/>
                      <a:pt x="20" y="24"/>
                      <a:pt x="20" y="24"/>
                    </a:cubicBezTo>
                    <a:cubicBezTo>
                      <a:pt x="20" y="24"/>
                      <a:pt x="20" y="24"/>
                      <a:pt x="20" y="24"/>
                    </a:cubicBezTo>
                    <a:cubicBezTo>
                      <a:pt x="20" y="24"/>
                      <a:pt x="20" y="24"/>
                      <a:pt x="20" y="24"/>
                    </a:cubicBezTo>
                    <a:cubicBezTo>
                      <a:pt x="20" y="24"/>
                      <a:pt x="20" y="24"/>
                      <a:pt x="20" y="24"/>
                    </a:cubicBezTo>
                    <a:close/>
                    <a:moveTo>
                      <a:pt x="20" y="24"/>
                    </a:moveTo>
                    <a:cubicBezTo>
                      <a:pt x="20" y="24"/>
                      <a:pt x="20" y="24"/>
                      <a:pt x="20" y="24"/>
                    </a:cubicBezTo>
                    <a:cubicBezTo>
                      <a:pt x="21" y="24"/>
                      <a:pt x="21" y="24"/>
                      <a:pt x="21" y="25"/>
                    </a:cubicBezTo>
                    <a:lnTo>
                      <a:pt x="20" y="24"/>
                    </a:lnTo>
                    <a:close/>
                    <a:moveTo>
                      <a:pt x="21" y="24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lose/>
                    <a:moveTo>
                      <a:pt x="21" y="24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2" y="25"/>
                    </a:cubicBezTo>
                    <a:lnTo>
                      <a:pt x="21" y="24"/>
                    </a:lnTo>
                    <a:close/>
                    <a:moveTo>
                      <a:pt x="22" y="23"/>
                    </a:moveTo>
                    <a:cubicBezTo>
                      <a:pt x="21" y="23"/>
                      <a:pt x="21" y="23"/>
                      <a:pt x="21" y="23"/>
                    </a:cubicBezTo>
                    <a:cubicBezTo>
                      <a:pt x="22" y="23"/>
                      <a:pt x="22" y="23"/>
                      <a:pt x="22" y="23"/>
                    </a:cubicBezTo>
                    <a:cubicBezTo>
                      <a:pt x="22" y="23"/>
                      <a:pt x="22" y="23"/>
                      <a:pt x="22" y="23"/>
                    </a:cubicBezTo>
                    <a:cubicBezTo>
                      <a:pt x="22" y="23"/>
                      <a:pt x="22" y="23"/>
                      <a:pt x="22" y="23"/>
                    </a:cubicBezTo>
                    <a:close/>
                    <a:moveTo>
                      <a:pt x="22" y="23"/>
                    </a:moveTo>
                    <a:cubicBezTo>
                      <a:pt x="22" y="23"/>
                      <a:pt x="22" y="23"/>
                      <a:pt x="22" y="23"/>
                    </a:cubicBez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4"/>
                      <a:pt x="22" y="24"/>
                      <a:pt x="22" y="24"/>
                    </a:cubicBezTo>
                    <a:lnTo>
                      <a:pt x="22" y="23"/>
                    </a:lnTo>
                    <a:close/>
                    <a:moveTo>
                      <a:pt x="22" y="23"/>
                    </a:moveTo>
                    <a:cubicBezTo>
                      <a:pt x="22" y="23"/>
                      <a:pt x="22" y="23"/>
                      <a:pt x="22" y="23"/>
                    </a:cubicBezTo>
                    <a:cubicBezTo>
                      <a:pt x="22" y="23"/>
                      <a:pt x="22" y="23"/>
                      <a:pt x="22" y="23"/>
                    </a:cubicBezTo>
                    <a:cubicBezTo>
                      <a:pt x="22" y="23"/>
                      <a:pt x="22" y="23"/>
                      <a:pt x="22" y="23"/>
                    </a:cubicBezTo>
                    <a:close/>
                    <a:moveTo>
                      <a:pt x="22" y="24"/>
                    </a:move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4"/>
                      <a:pt x="22" y="24"/>
                      <a:pt x="22" y="24"/>
                    </a:cubicBezTo>
                    <a:close/>
                    <a:moveTo>
                      <a:pt x="22" y="24"/>
                    </a:move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4"/>
                      <a:pt x="22" y="24"/>
                      <a:pt x="22" y="24"/>
                    </a:cubicBezTo>
                    <a:close/>
                    <a:moveTo>
                      <a:pt x="22" y="24"/>
                    </a:move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4"/>
                      <a:pt x="23" y="24"/>
                      <a:pt x="22" y="24"/>
                    </a:cubicBezTo>
                    <a:close/>
                    <a:moveTo>
                      <a:pt x="22" y="22"/>
                    </a:moveTo>
                    <a:cubicBezTo>
                      <a:pt x="22" y="22"/>
                      <a:pt x="22" y="22"/>
                      <a:pt x="22" y="22"/>
                    </a:cubicBezTo>
                    <a:cubicBezTo>
                      <a:pt x="23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3" y="22"/>
                      <a:pt x="23" y="22"/>
                    </a:cubicBezTo>
                    <a:cubicBezTo>
                      <a:pt x="23" y="22"/>
                      <a:pt x="23" y="22"/>
                      <a:pt x="22" y="22"/>
                    </a:cubicBezTo>
                    <a:close/>
                    <a:moveTo>
                      <a:pt x="22" y="19"/>
                    </a:move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lose/>
                    <a:moveTo>
                      <a:pt x="22" y="19"/>
                    </a:move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lose/>
                    <a:moveTo>
                      <a:pt x="22" y="19"/>
                    </a:move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lose/>
                    <a:moveTo>
                      <a:pt x="22" y="19"/>
                    </a:move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2" y="20"/>
                      <a:pt x="22" y="20"/>
                    </a:cubicBezTo>
                    <a:cubicBezTo>
                      <a:pt x="22" y="20"/>
                      <a:pt x="22" y="19"/>
                      <a:pt x="22" y="19"/>
                    </a:cubicBezTo>
                    <a:close/>
                    <a:moveTo>
                      <a:pt x="22" y="19"/>
                    </a:move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2" y="19"/>
                    </a:cubicBezTo>
                    <a:close/>
                    <a:moveTo>
                      <a:pt x="22" y="20"/>
                    </a:move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lose/>
                    <a:moveTo>
                      <a:pt x="23" y="23"/>
                    </a:moveTo>
                    <a:cubicBezTo>
                      <a:pt x="23" y="23"/>
                      <a:pt x="23" y="22"/>
                      <a:pt x="22" y="22"/>
                    </a:cubicBezTo>
                    <a:cubicBezTo>
                      <a:pt x="22" y="22"/>
                      <a:pt x="23" y="22"/>
                      <a:pt x="23" y="22"/>
                    </a:cubicBezTo>
                    <a:cubicBezTo>
                      <a:pt x="23" y="22"/>
                      <a:pt x="23" y="22"/>
                      <a:pt x="23" y="23"/>
                    </a:cubicBezTo>
                    <a:cubicBezTo>
                      <a:pt x="23" y="23"/>
                      <a:pt x="23" y="23"/>
                      <a:pt x="23" y="23"/>
                    </a:cubicBezTo>
                    <a:close/>
                    <a:moveTo>
                      <a:pt x="23" y="22"/>
                    </a:moveTo>
                    <a:cubicBezTo>
                      <a:pt x="23" y="22"/>
                      <a:pt x="23" y="22"/>
                      <a:pt x="23" y="22"/>
                    </a:cubicBezTo>
                    <a:cubicBezTo>
                      <a:pt x="23" y="22"/>
                      <a:pt x="23" y="22"/>
                      <a:pt x="23" y="23"/>
                    </a:cubicBezTo>
                    <a:cubicBezTo>
                      <a:pt x="23" y="23"/>
                      <a:pt x="23" y="23"/>
                      <a:pt x="23" y="23"/>
                    </a:cubicBezTo>
                    <a:cubicBezTo>
                      <a:pt x="23" y="23"/>
                      <a:pt x="23" y="22"/>
                      <a:pt x="23" y="22"/>
                    </a:cubicBezTo>
                    <a:close/>
                    <a:moveTo>
                      <a:pt x="27" y="24"/>
                    </a:moveTo>
                    <a:cubicBezTo>
                      <a:pt x="26" y="24"/>
                      <a:pt x="27" y="24"/>
                      <a:pt x="27" y="24"/>
                    </a:cubicBezTo>
                    <a:cubicBezTo>
                      <a:pt x="27" y="24"/>
                      <a:pt x="27" y="24"/>
                      <a:pt x="27" y="24"/>
                    </a:cubicBezTo>
                    <a:close/>
                    <a:moveTo>
                      <a:pt x="27" y="24"/>
                    </a:move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4"/>
                      <a:pt x="27" y="24"/>
                      <a:pt x="27" y="24"/>
                    </a:cubicBezTo>
                    <a:close/>
                    <a:moveTo>
                      <a:pt x="27" y="24"/>
                    </a:move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7" y="24"/>
                    </a:cubicBezTo>
                    <a:close/>
                    <a:moveTo>
                      <a:pt x="26" y="24"/>
                    </a:move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lose/>
                    <a:moveTo>
                      <a:pt x="26" y="24"/>
                    </a:moveTo>
                    <a:cubicBezTo>
                      <a:pt x="26" y="24"/>
                      <a:pt x="26" y="24"/>
                      <a:pt x="25" y="24"/>
                    </a:cubicBezTo>
                    <a:cubicBezTo>
                      <a:pt x="26" y="24"/>
                      <a:pt x="25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lose/>
                    <a:moveTo>
                      <a:pt x="26" y="24"/>
                    </a:move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6" y="24"/>
                    </a:cubicBezTo>
                    <a:close/>
                    <a:moveTo>
                      <a:pt x="25" y="24"/>
                    </a:move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6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lose/>
                    <a:moveTo>
                      <a:pt x="25" y="24"/>
                    </a:move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5" y="24"/>
                      <a:pt x="25" y="24"/>
                    </a:cubicBezTo>
                    <a:close/>
                    <a:moveTo>
                      <a:pt x="26" y="24"/>
                    </a:move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lose/>
                    <a:moveTo>
                      <a:pt x="26" y="23"/>
                    </a:moveTo>
                    <a:cubicBezTo>
                      <a:pt x="26" y="23"/>
                      <a:pt x="26" y="23"/>
                      <a:pt x="26" y="23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6" y="23"/>
                      <a:pt x="26" y="23"/>
                      <a:pt x="26" y="23"/>
                    </a:cubicBezTo>
                    <a:close/>
                    <a:moveTo>
                      <a:pt x="26" y="23"/>
                    </a:move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6" y="23"/>
                      <a:pt x="25" y="2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6" y="23"/>
                      <a:pt x="26" y="23"/>
                      <a:pt x="26" y="23"/>
                    </a:cubicBezTo>
                    <a:close/>
                    <a:moveTo>
                      <a:pt x="25" y="23"/>
                    </a:move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5" y="23"/>
                      <a:pt x="26" y="23"/>
                    </a:cubicBezTo>
                    <a:cubicBezTo>
                      <a:pt x="25" y="23"/>
                      <a:pt x="25" y="23"/>
                      <a:pt x="25" y="23"/>
                    </a:cubicBezTo>
                    <a:close/>
                    <a:moveTo>
                      <a:pt x="25" y="24"/>
                    </a:move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lose/>
                    <a:moveTo>
                      <a:pt x="25" y="24"/>
                    </a:move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4" y="22"/>
                    </a:move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lose/>
                    <a:moveTo>
                      <a:pt x="24" y="22"/>
                    </a:move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lose/>
                    <a:moveTo>
                      <a:pt x="24" y="22"/>
                    </a:moveTo>
                    <a:cubicBezTo>
                      <a:pt x="24" y="22"/>
                      <a:pt x="24" y="22"/>
                      <a:pt x="24" y="22"/>
                    </a:cubicBezTo>
                    <a:cubicBezTo>
                      <a:pt x="23" y="22"/>
                      <a:pt x="23" y="22"/>
                      <a:pt x="23" y="22"/>
                    </a:cubicBezTo>
                    <a:lnTo>
                      <a:pt x="24" y="22"/>
                    </a:lnTo>
                    <a:close/>
                    <a:moveTo>
                      <a:pt x="24" y="22"/>
                    </a:moveTo>
                    <a:cubicBezTo>
                      <a:pt x="24" y="22"/>
                      <a:pt x="24" y="22"/>
                      <a:pt x="24" y="22"/>
                    </a:cubicBezTo>
                    <a:cubicBezTo>
                      <a:pt x="23" y="22"/>
                      <a:pt x="23" y="22"/>
                      <a:pt x="23" y="22"/>
                    </a:cubicBezTo>
                    <a:cubicBezTo>
                      <a:pt x="23" y="22"/>
                      <a:pt x="23" y="22"/>
                      <a:pt x="23" y="22"/>
                    </a:cubicBezTo>
                    <a:cubicBezTo>
                      <a:pt x="23" y="22"/>
                      <a:pt x="23" y="22"/>
                      <a:pt x="23" y="22"/>
                    </a:cubicBezTo>
                    <a:cubicBezTo>
                      <a:pt x="23" y="22"/>
                      <a:pt x="24" y="22"/>
                      <a:pt x="24" y="22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3" y="22"/>
                    </a:moveTo>
                    <a:cubicBezTo>
                      <a:pt x="23" y="22"/>
                      <a:pt x="23" y="23"/>
                      <a:pt x="23" y="23"/>
                    </a:cubicBezTo>
                    <a:cubicBezTo>
                      <a:pt x="23" y="22"/>
                      <a:pt x="23" y="22"/>
                      <a:pt x="23" y="22"/>
                    </a:cubicBezTo>
                    <a:cubicBezTo>
                      <a:pt x="23" y="22"/>
                      <a:pt x="23" y="22"/>
                      <a:pt x="23" y="22"/>
                    </a:cubicBezTo>
                    <a:cubicBezTo>
                      <a:pt x="23" y="22"/>
                      <a:pt x="23" y="22"/>
                      <a:pt x="23" y="22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3" y="24"/>
                    </a:move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3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3" y="24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4" y="24"/>
                    </a:moveTo>
                    <a:cubicBezTo>
                      <a:pt x="25" y="24"/>
                      <a:pt x="25" y="24"/>
                      <a:pt x="26" y="24"/>
                    </a:cubicBezTo>
                    <a:cubicBezTo>
                      <a:pt x="26" y="25"/>
                      <a:pt x="26" y="25"/>
                      <a:pt x="26" y="25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5"/>
                      <a:pt x="27" y="25"/>
                      <a:pt x="27" y="25"/>
                    </a:cubicBezTo>
                    <a:cubicBezTo>
                      <a:pt x="26" y="24"/>
                      <a:pt x="25" y="24"/>
                      <a:pt x="24" y="24"/>
                    </a:cubicBezTo>
                    <a:close/>
                    <a:moveTo>
                      <a:pt x="27" y="25"/>
                    </a:moveTo>
                    <a:cubicBezTo>
                      <a:pt x="27" y="25"/>
                      <a:pt x="27" y="25"/>
                      <a:pt x="27" y="25"/>
                    </a:cubicBezTo>
                    <a:cubicBezTo>
                      <a:pt x="27" y="25"/>
                      <a:pt x="27" y="25"/>
                      <a:pt x="27" y="25"/>
                    </a:cubicBezTo>
                    <a:cubicBezTo>
                      <a:pt x="27" y="25"/>
                      <a:pt x="27" y="25"/>
                      <a:pt x="27" y="25"/>
                    </a:cubicBezTo>
                    <a:close/>
                    <a:moveTo>
                      <a:pt x="27" y="24"/>
                    </a:move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4"/>
                      <a:pt x="27" y="24"/>
                      <a:pt x="27" y="24"/>
                    </a:cubicBezTo>
                    <a:cubicBezTo>
                      <a:pt x="28" y="24"/>
                      <a:pt x="28" y="24"/>
                      <a:pt x="27" y="24"/>
                    </a:cubicBezTo>
                    <a:close/>
                    <a:moveTo>
                      <a:pt x="29" y="24"/>
                    </a:moveTo>
                    <a:cubicBezTo>
                      <a:pt x="29" y="24"/>
                      <a:pt x="26" y="24"/>
                      <a:pt x="27" y="24"/>
                    </a:cubicBezTo>
                    <a:cubicBezTo>
                      <a:pt x="28" y="24"/>
                      <a:pt x="28" y="24"/>
                      <a:pt x="28" y="24"/>
                    </a:cubicBez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4"/>
                      <a:pt x="27" y="24"/>
                      <a:pt x="26" y="24"/>
                    </a:cubicBezTo>
                    <a:lnTo>
                      <a:pt x="29" y="24"/>
                    </a:lnTo>
                    <a:close/>
                    <a:moveTo>
                      <a:pt x="27" y="24"/>
                    </a:moveTo>
                    <a:cubicBezTo>
                      <a:pt x="27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7" y="24"/>
                    </a:cubicBezTo>
                    <a:close/>
                    <a:moveTo>
                      <a:pt x="26" y="24"/>
                    </a:move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lose/>
                    <a:moveTo>
                      <a:pt x="26" y="22"/>
                    </a:moveTo>
                    <a:cubicBezTo>
                      <a:pt x="26" y="22"/>
                      <a:pt x="25" y="22"/>
                      <a:pt x="25" y="22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5" y="22"/>
                      <a:pt x="26" y="22"/>
                      <a:pt x="26" y="22"/>
                    </a:cubicBezTo>
                    <a:close/>
                    <a:moveTo>
                      <a:pt x="25" y="22"/>
                    </a:moveTo>
                    <a:cubicBezTo>
                      <a:pt x="25" y="22"/>
                      <a:pt x="25" y="22"/>
                      <a:pt x="25" y="22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5" y="22"/>
                      <a:pt x="25" y="22"/>
                      <a:pt x="25" y="2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5" y="22"/>
                      <a:pt x="25" y="22"/>
                    </a:cubicBezTo>
                    <a:cubicBezTo>
                      <a:pt x="25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5" y="22"/>
                    </a:cubicBezTo>
                    <a:cubicBezTo>
                      <a:pt x="24" y="22"/>
                      <a:pt x="24" y="21"/>
                      <a:pt x="23" y="21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23" y="21"/>
                      <a:pt x="22" y="21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23" y="21"/>
                      <a:pt x="23" y="21"/>
                      <a:pt x="24" y="21"/>
                    </a:cubicBezTo>
                    <a:cubicBezTo>
                      <a:pt x="24" y="22"/>
                      <a:pt x="24" y="22"/>
                      <a:pt x="25" y="22"/>
                    </a:cubicBezTo>
                    <a:cubicBezTo>
                      <a:pt x="25" y="22"/>
                      <a:pt x="25" y="22"/>
                      <a:pt x="25" y="22"/>
                    </a:cubicBezTo>
                    <a:close/>
                    <a:moveTo>
                      <a:pt x="23" y="21"/>
                    </a:move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3" y="21"/>
                      <a:pt x="23" y="21"/>
                      <a:pt x="23" y="21"/>
                    </a:cubicBezTo>
                    <a:close/>
                    <a:moveTo>
                      <a:pt x="24" y="21"/>
                    </a:move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lose/>
                    <a:moveTo>
                      <a:pt x="24" y="21"/>
                    </a:move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lose/>
                    <a:moveTo>
                      <a:pt x="24" y="21"/>
                    </a:move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lose/>
                    <a:moveTo>
                      <a:pt x="24" y="21"/>
                    </a:move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5" y="21"/>
                    </a:cubicBezTo>
                    <a:cubicBezTo>
                      <a:pt x="25" y="21"/>
                      <a:pt x="24" y="21"/>
                      <a:pt x="24" y="21"/>
                    </a:cubicBezTo>
                    <a:close/>
                    <a:moveTo>
                      <a:pt x="24" y="21"/>
                    </a:moveTo>
                    <a:cubicBezTo>
                      <a:pt x="25" y="21"/>
                      <a:pt x="25" y="21"/>
                      <a:pt x="25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lose/>
                    <a:moveTo>
                      <a:pt x="24" y="21"/>
                    </a:move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lose/>
                    <a:moveTo>
                      <a:pt x="24" y="21"/>
                    </a:move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lose/>
                    <a:moveTo>
                      <a:pt x="24" y="21"/>
                    </a:moveTo>
                    <a:cubicBezTo>
                      <a:pt x="23" y="21"/>
                      <a:pt x="23" y="21"/>
                      <a:pt x="23" y="21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lose/>
                    <a:moveTo>
                      <a:pt x="23" y="20"/>
                    </a:move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lose/>
                    <a:moveTo>
                      <a:pt x="23" y="20"/>
                    </a:move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lose/>
                    <a:moveTo>
                      <a:pt x="23" y="20"/>
                    </a:move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19"/>
                      <a:pt x="23" y="19"/>
                      <a:pt x="23" y="20"/>
                    </a:cubicBezTo>
                    <a:close/>
                    <a:moveTo>
                      <a:pt x="23" y="20"/>
                    </a:moveTo>
                    <a:cubicBezTo>
                      <a:pt x="23" y="20"/>
                      <a:pt x="23" y="20"/>
                      <a:pt x="23" y="20"/>
                    </a:cubicBezTo>
                    <a:cubicBezTo>
                      <a:pt x="22" y="19"/>
                      <a:pt x="22" y="18"/>
                      <a:pt x="22" y="18"/>
                    </a:cubicBezTo>
                    <a:cubicBezTo>
                      <a:pt x="21" y="17"/>
                      <a:pt x="22" y="18"/>
                      <a:pt x="23" y="20"/>
                    </a:cubicBezTo>
                    <a:close/>
                    <a:moveTo>
                      <a:pt x="22" y="19"/>
                    </a:move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lose/>
                    <a:moveTo>
                      <a:pt x="22" y="20"/>
                    </a:move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lose/>
                    <a:moveTo>
                      <a:pt x="22" y="19"/>
                    </a:move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lose/>
                    <a:moveTo>
                      <a:pt x="22" y="19"/>
                    </a:move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lose/>
                    <a:moveTo>
                      <a:pt x="22" y="20"/>
                    </a:move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1"/>
                      <a:pt x="22" y="21"/>
                      <a:pt x="22" y="21"/>
                    </a:cubicBezTo>
                    <a:cubicBezTo>
                      <a:pt x="22" y="21"/>
                      <a:pt x="22" y="21"/>
                      <a:pt x="22" y="21"/>
                    </a:cubicBezTo>
                    <a:cubicBezTo>
                      <a:pt x="22" y="21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lose/>
                    <a:moveTo>
                      <a:pt x="21" y="19"/>
                    </a:moveTo>
                    <a:cubicBezTo>
                      <a:pt x="21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lose/>
                    <a:moveTo>
                      <a:pt x="21" y="19"/>
                    </a:move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lose/>
                    <a:moveTo>
                      <a:pt x="21" y="19"/>
                    </a:move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1" y="20"/>
                      <a:pt x="21" y="20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21" y="20"/>
                      <a:pt x="21" y="20"/>
                      <a:pt x="21" y="19"/>
                    </a:cubicBezTo>
                    <a:close/>
                    <a:moveTo>
                      <a:pt x="22" y="21"/>
                    </a:moveTo>
                    <a:cubicBezTo>
                      <a:pt x="22" y="21"/>
                      <a:pt x="22" y="21"/>
                      <a:pt x="22" y="21"/>
                    </a:cubicBezTo>
                    <a:cubicBezTo>
                      <a:pt x="22" y="21"/>
                      <a:pt x="22" y="21"/>
                      <a:pt x="22" y="21"/>
                    </a:cubicBezTo>
                    <a:cubicBezTo>
                      <a:pt x="22" y="21"/>
                      <a:pt x="21" y="21"/>
                      <a:pt x="21" y="21"/>
                    </a:cubicBezTo>
                    <a:cubicBezTo>
                      <a:pt x="21" y="21"/>
                      <a:pt x="21" y="21"/>
                      <a:pt x="22" y="21"/>
                    </a:cubicBezTo>
                    <a:close/>
                    <a:moveTo>
                      <a:pt x="22" y="21"/>
                    </a:move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1"/>
                      <a:pt x="22" y="21"/>
                      <a:pt x="22" y="21"/>
                    </a:cubicBezTo>
                    <a:cubicBezTo>
                      <a:pt x="22" y="21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1"/>
                      <a:pt x="21" y="21"/>
                      <a:pt x="21" y="21"/>
                    </a:cubicBezTo>
                    <a:cubicBezTo>
                      <a:pt x="21" y="21"/>
                      <a:pt x="22" y="21"/>
                      <a:pt x="22" y="21"/>
                    </a:cubicBezTo>
                    <a:close/>
                    <a:moveTo>
                      <a:pt x="20" y="21"/>
                    </a:moveTo>
                    <a:cubicBezTo>
                      <a:pt x="20" y="21"/>
                      <a:pt x="20" y="22"/>
                      <a:pt x="20" y="22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0" y="21"/>
                      <a:pt x="20" y="21"/>
                      <a:pt x="20" y="20"/>
                    </a:cubicBezTo>
                    <a:cubicBezTo>
                      <a:pt x="19" y="20"/>
                      <a:pt x="19" y="20"/>
                      <a:pt x="19" y="20"/>
                    </a:cubicBezTo>
                    <a:cubicBezTo>
                      <a:pt x="19" y="20"/>
                      <a:pt x="19" y="20"/>
                      <a:pt x="19" y="20"/>
                    </a:cubicBezTo>
                    <a:cubicBezTo>
                      <a:pt x="19" y="20"/>
                      <a:pt x="19" y="20"/>
                      <a:pt x="19" y="20"/>
                    </a:cubicBezTo>
                    <a:cubicBezTo>
                      <a:pt x="19" y="20"/>
                      <a:pt x="19" y="20"/>
                      <a:pt x="19" y="20"/>
                    </a:cubicBezTo>
                    <a:cubicBezTo>
                      <a:pt x="18" y="21"/>
                      <a:pt x="18" y="20"/>
                      <a:pt x="17" y="21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17" y="20"/>
                      <a:pt x="18" y="20"/>
                      <a:pt x="18" y="20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18" y="20"/>
                      <a:pt x="18" y="19"/>
                      <a:pt x="18" y="19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18" y="20"/>
                      <a:pt x="17" y="20"/>
                      <a:pt x="17" y="20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19"/>
                      <a:pt x="17" y="19"/>
                      <a:pt x="17" y="19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20" y="18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20" y="18"/>
                    </a:cubicBezTo>
                    <a:cubicBezTo>
                      <a:pt x="19" y="19"/>
                      <a:pt x="19" y="20"/>
                      <a:pt x="19" y="20"/>
                    </a:cubicBezTo>
                    <a:cubicBezTo>
                      <a:pt x="19" y="20"/>
                      <a:pt x="19" y="20"/>
                      <a:pt x="19" y="20"/>
                    </a:cubicBezTo>
                    <a:cubicBezTo>
                      <a:pt x="19" y="19"/>
                      <a:pt x="19" y="19"/>
                      <a:pt x="19" y="19"/>
                    </a:cubicBezTo>
                    <a:cubicBezTo>
                      <a:pt x="20" y="18"/>
                      <a:pt x="19" y="21"/>
                      <a:pt x="20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0" y="20"/>
                      <a:pt x="19" y="20"/>
                      <a:pt x="19" y="20"/>
                    </a:cubicBezTo>
                    <a:cubicBezTo>
                      <a:pt x="19" y="20"/>
                      <a:pt x="19" y="20"/>
                      <a:pt x="20" y="20"/>
                    </a:cubicBezTo>
                    <a:cubicBezTo>
                      <a:pt x="20" y="20"/>
                      <a:pt x="20" y="19"/>
                      <a:pt x="20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0" y="20"/>
                      <a:pt x="20" y="20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20" y="20"/>
                      <a:pt x="20" y="21"/>
                      <a:pt x="20" y="21"/>
                    </a:cubicBezTo>
                    <a:cubicBezTo>
                      <a:pt x="21" y="21"/>
                      <a:pt x="21" y="21"/>
                      <a:pt x="21" y="21"/>
                    </a:cubicBezTo>
                    <a:cubicBezTo>
                      <a:pt x="21" y="21"/>
                      <a:pt x="21" y="21"/>
                      <a:pt x="21" y="21"/>
                    </a:cubicBezTo>
                    <a:cubicBezTo>
                      <a:pt x="21" y="21"/>
                      <a:pt x="21" y="21"/>
                      <a:pt x="20" y="21"/>
                    </a:cubicBezTo>
                    <a:close/>
                    <a:moveTo>
                      <a:pt x="18" y="18"/>
                    </a:moveTo>
                    <a:cubicBezTo>
                      <a:pt x="19" y="18"/>
                      <a:pt x="19" y="18"/>
                      <a:pt x="18" y="18"/>
                    </a:cubicBezTo>
                    <a:cubicBezTo>
                      <a:pt x="19" y="18"/>
                      <a:pt x="19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lose/>
                    <a:moveTo>
                      <a:pt x="18" y="18"/>
                    </a:move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lose/>
                    <a:moveTo>
                      <a:pt x="19" y="18"/>
                    </a:move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lose/>
                    <a:moveTo>
                      <a:pt x="19" y="18"/>
                    </a:move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8" y="18"/>
                      <a:pt x="18" y="18"/>
                    </a:cubicBezTo>
                    <a:cubicBezTo>
                      <a:pt x="18" y="18"/>
                      <a:pt x="19" y="18"/>
                      <a:pt x="19" y="18"/>
                    </a:cubicBezTo>
                    <a:close/>
                    <a:moveTo>
                      <a:pt x="19" y="18"/>
                    </a:move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20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lose/>
                    <a:moveTo>
                      <a:pt x="19" y="18"/>
                    </a:move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20" y="18"/>
                      <a:pt x="19" y="18"/>
                    </a:cubicBezTo>
                    <a:close/>
                    <a:moveTo>
                      <a:pt x="20" y="18"/>
                    </a:moveTo>
                    <a:cubicBezTo>
                      <a:pt x="20" y="18"/>
                      <a:pt x="20" y="19"/>
                      <a:pt x="20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8"/>
                      <a:pt x="20" y="18"/>
                      <a:pt x="20" y="18"/>
                    </a:cubicBezTo>
                    <a:close/>
                    <a:moveTo>
                      <a:pt x="20" y="18"/>
                    </a:move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8"/>
                      <a:pt x="20" y="18"/>
                      <a:pt x="20" y="18"/>
                    </a:cubicBezTo>
                    <a:close/>
                    <a:moveTo>
                      <a:pt x="21" y="19"/>
                    </a:moveTo>
                    <a:cubicBezTo>
                      <a:pt x="21" y="19"/>
                      <a:pt x="21" y="19"/>
                      <a:pt x="21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0" y="19"/>
                      <a:pt x="20" y="19"/>
                      <a:pt x="20" y="18"/>
                    </a:cubicBezTo>
                    <a:cubicBezTo>
                      <a:pt x="20" y="19"/>
                      <a:pt x="20" y="19"/>
                      <a:pt x="21" y="19"/>
                    </a:cubicBezTo>
                    <a:close/>
                    <a:moveTo>
                      <a:pt x="20" y="18"/>
                    </a:moveTo>
                    <a:cubicBezTo>
                      <a:pt x="20" y="19"/>
                      <a:pt x="20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0" y="19"/>
                      <a:pt x="20" y="18"/>
                      <a:pt x="20" y="18"/>
                    </a:cubicBezTo>
                    <a:close/>
                    <a:moveTo>
                      <a:pt x="21" y="19"/>
                    </a:move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lose/>
                    <a:moveTo>
                      <a:pt x="21" y="19"/>
                    </a:move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lose/>
                    <a:moveTo>
                      <a:pt x="21" y="19"/>
                    </a:move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lose/>
                    <a:moveTo>
                      <a:pt x="20" y="18"/>
                    </a:move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8"/>
                      <a:pt x="20" y="18"/>
                      <a:pt x="21" y="19"/>
                    </a:cubicBezTo>
                    <a:lnTo>
                      <a:pt x="20" y="18"/>
                    </a:lnTo>
                    <a:close/>
                    <a:moveTo>
                      <a:pt x="19" y="18"/>
                    </a:moveTo>
                    <a:cubicBezTo>
                      <a:pt x="20" y="17"/>
                      <a:pt x="20" y="17"/>
                      <a:pt x="20" y="17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lose/>
                    <a:moveTo>
                      <a:pt x="19" y="18"/>
                    </a:move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lose/>
                    <a:moveTo>
                      <a:pt x="18" y="18"/>
                    </a:move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8" y="18"/>
                      <a:pt x="18" y="18"/>
                      <a:pt x="18" y="18"/>
                    </a:cubicBezTo>
                    <a:close/>
                    <a:moveTo>
                      <a:pt x="18" y="18"/>
                    </a:moveTo>
                    <a:cubicBezTo>
                      <a:pt x="18" y="18"/>
                      <a:pt x="18" y="18"/>
                      <a:pt x="18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8" y="18"/>
                      <a:pt x="18" y="18"/>
                    </a:cubicBezTo>
                    <a:close/>
                    <a:moveTo>
                      <a:pt x="18" y="18"/>
                    </a:move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lose/>
                    <a:moveTo>
                      <a:pt x="18" y="18"/>
                    </a:move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lose/>
                    <a:moveTo>
                      <a:pt x="18" y="18"/>
                    </a:move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lose/>
                    <a:moveTo>
                      <a:pt x="18" y="18"/>
                    </a:moveTo>
                    <a:cubicBezTo>
                      <a:pt x="17" y="18"/>
                      <a:pt x="17" y="18"/>
                      <a:pt x="17" y="18"/>
                    </a:cubicBezTo>
                    <a:cubicBezTo>
                      <a:pt x="17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6" y="19"/>
                      <a:pt x="18" y="18"/>
                      <a:pt x="16" y="18"/>
                    </a:cubicBezTo>
                    <a:cubicBezTo>
                      <a:pt x="18" y="18"/>
                      <a:pt x="16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6" y="18"/>
                      <a:pt x="17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7" y="18"/>
                      <a:pt x="18" y="18"/>
                      <a:pt x="17" y="18"/>
                    </a:cubicBezTo>
                    <a:cubicBezTo>
                      <a:pt x="17" y="18"/>
                      <a:pt x="17" y="18"/>
                      <a:pt x="17" y="18"/>
                    </a:cubicBezTo>
                    <a:cubicBezTo>
                      <a:pt x="15" y="18"/>
                      <a:pt x="15" y="18"/>
                      <a:pt x="15" y="18"/>
                    </a:cubicBezTo>
                    <a:cubicBezTo>
                      <a:pt x="15" y="18"/>
                      <a:pt x="17" y="18"/>
                      <a:pt x="18" y="18"/>
                    </a:cubicBezTo>
                    <a:cubicBezTo>
                      <a:pt x="17" y="18"/>
                      <a:pt x="17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7" y="18"/>
                      <a:pt x="17" y="18"/>
                      <a:pt x="17" y="19"/>
                    </a:cubicBezTo>
                    <a:cubicBezTo>
                      <a:pt x="16" y="19"/>
                      <a:pt x="17" y="18"/>
                      <a:pt x="18" y="18"/>
                    </a:cubicBezTo>
                    <a:cubicBezTo>
                      <a:pt x="16" y="19"/>
                      <a:pt x="17" y="18"/>
                      <a:pt x="16" y="19"/>
                    </a:cubicBezTo>
                    <a:cubicBezTo>
                      <a:pt x="16" y="19"/>
                      <a:pt x="17" y="19"/>
                      <a:pt x="17" y="19"/>
                    </a:cubicBezTo>
                    <a:cubicBezTo>
                      <a:pt x="17" y="19"/>
                      <a:pt x="19" y="18"/>
                      <a:pt x="17" y="19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9" y="18"/>
                    </a:cubicBezTo>
                    <a:cubicBezTo>
                      <a:pt x="18" y="18"/>
                      <a:pt x="18" y="19"/>
                      <a:pt x="18" y="1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9"/>
                      <a:pt x="16" y="19"/>
                      <a:pt x="16" y="19"/>
                    </a:cubicBezTo>
                    <a:cubicBezTo>
                      <a:pt x="16" y="19"/>
                      <a:pt x="16" y="19"/>
                      <a:pt x="16" y="19"/>
                    </a:cubicBezTo>
                    <a:cubicBezTo>
                      <a:pt x="16" y="19"/>
                      <a:pt x="16" y="19"/>
                      <a:pt x="16" y="19"/>
                    </a:cubicBezTo>
                    <a:cubicBezTo>
                      <a:pt x="16" y="19"/>
                      <a:pt x="15" y="18"/>
                      <a:pt x="15" y="18"/>
                    </a:cubicBezTo>
                    <a:cubicBezTo>
                      <a:pt x="16" y="18"/>
                      <a:pt x="16" y="18"/>
                      <a:pt x="16" y="19"/>
                    </a:cubicBezTo>
                    <a:cubicBezTo>
                      <a:pt x="18" y="18"/>
                      <a:pt x="15" y="19"/>
                      <a:pt x="18" y="18"/>
                    </a:cubicBezTo>
                    <a:close/>
                    <a:moveTo>
                      <a:pt x="17" y="24"/>
                    </a:move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6" y="24"/>
                      <a:pt x="16" y="24"/>
                    </a:cubicBezTo>
                    <a:cubicBezTo>
                      <a:pt x="16" y="24"/>
                      <a:pt x="15" y="24"/>
                      <a:pt x="15" y="23"/>
                    </a:cubicBezTo>
                    <a:cubicBezTo>
                      <a:pt x="16" y="23"/>
                      <a:pt x="16" y="24"/>
                      <a:pt x="17" y="24"/>
                    </a:cubicBezTo>
                    <a:close/>
                    <a:moveTo>
                      <a:pt x="15" y="26"/>
                    </a:moveTo>
                    <a:cubicBezTo>
                      <a:pt x="15" y="26"/>
                      <a:pt x="15" y="26"/>
                      <a:pt x="15" y="26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6"/>
                      <a:pt x="16" y="26"/>
                      <a:pt x="16" y="26"/>
                    </a:cubicBezTo>
                    <a:cubicBezTo>
                      <a:pt x="15" y="26"/>
                      <a:pt x="15" y="26"/>
                      <a:pt x="15" y="27"/>
                    </a:cubicBezTo>
                    <a:cubicBezTo>
                      <a:pt x="15" y="26"/>
                      <a:pt x="15" y="26"/>
                      <a:pt x="15" y="26"/>
                    </a:cubicBezTo>
                    <a:cubicBezTo>
                      <a:pt x="15" y="26"/>
                      <a:pt x="15" y="26"/>
                      <a:pt x="15" y="26"/>
                    </a:cubicBezTo>
                    <a:close/>
                    <a:moveTo>
                      <a:pt x="15" y="26"/>
                    </a:moveTo>
                    <a:cubicBezTo>
                      <a:pt x="14" y="27"/>
                      <a:pt x="15" y="26"/>
                      <a:pt x="14" y="27"/>
                    </a:cubicBezTo>
                    <a:cubicBezTo>
                      <a:pt x="14" y="27"/>
                      <a:pt x="14" y="27"/>
                      <a:pt x="14" y="26"/>
                    </a:cubicBezTo>
                    <a:cubicBezTo>
                      <a:pt x="14" y="26"/>
                      <a:pt x="15" y="26"/>
                      <a:pt x="15" y="26"/>
                    </a:cubicBezTo>
                    <a:close/>
                    <a:moveTo>
                      <a:pt x="15" y="29"/>
                    </a:moveTo>
                    <a:cubicBezTo>
                      <a:pt x="14" y="30"/>
                      <a:pt x="14" y="30"/>
                      <a:pt x="14" y="29"/>
                    </a:cubicBezTo>
                    <a:cubicBezTo>
                      <a:pt x="14" y="29"/>
                      <a:pt x="14" y="29"/>
                      <a:pt x="15" y="29"/>
                    </a:cubicBezTo>
                    <a:close/>
                    <a:moveTo>
                      <a:pt x="13" y="28"/>
                    </a:moveTo>
                    <a:cubicBezTo>
                      <a:pt x="13" y="28"/>
                      <a:pt x="13" y="27"/>
                      <a:pt x="13" y="27"/>
                    </a:cubicBezTo>
                    <a:cubicBezTo>
                      <a:pt x="13" y="27"/>
                      <a:pt x="13" y="28"/>
                      <a:pt x="13" y="28"/>
                    </a:cubicBezTo>
                    <a:cubicBezTo>
                      <a:pt x="13" y="28"/>
                      <a:pt x="13" y="28"/>
                      <a:pt x="13" y="28"/>
                    </a:cubicBezTo>
                    <a:cubicBezTo>
                      <a:pt x="13" y="28"/>
                      <a:pt x="12" y="28"/>
                      <a:pt x="12" y="29"/>
                    </a:cubicBezTo>
                    <a:lnTo>
                      <a:pt x="13" y="2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4" name="Google Shape;484;p32"/>
              <p:cNvSpPr/>
              <p:nvPr/>
            </p:nvSpPr>
            <p:spPr>
              <a:xfrm>
                <a:off x="3608" y="1908"/>
                <a:ext cx="4" cy="6"/>
              </a:xfrm>
              <a:custGeom>
                <a:rect b="b" l="l" r="r" t="t"/>
                <a:pathLst>
                  <a:path extrusionOk="0" h="3" w="2">
                    <a:moveTo>
                      <a:pt x="1" y="0"/>
                    </a:moveTo>
                    <a:cubicBezTo>
                      <a:pt x="1" y="0"/>
                      <a:pt x="0" y="1"/>
                      <a:pt x="0" y="2"/>
                    </a:cubicBezTo>
                    <a:cubicBezTo>
                      <a:pt x="1" y="2"/>
                      <a:pt x="1" y="2"/>
                      <a:pt x="1" y="3"/>
                    </a:cubicBezTo>
                    <a:cubicBezTo>
                      <a:pt x="2" y="2"/>
                      <a:pt x="1" y="1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5" name="Google Shape;485;p32"/>
              <p:cNvSpPr/>
              <p:nvPr/>
            </p:nvSpPr>
            <p:spPr>
              <a:xfrm>
                <a:off x="4113" y="1587"/>
                <a:ext cx="4" cy="5"/>
              </a:xfrm>
              <a:custGeom>
                <a:rect b="b" l="l" r="r" t="t"/>
                <a:pathLst>
                  <a:path extrusionOk="0" h="2" w="2">
                    <a:moveTo>
                      <a:pt x="0" y="2"/>
                    </a:moveTo>
                    <a:cubicBezTo>
                      <a:pt x="1" y="2"/>
                      <a:pt x="1" y="2"/>
                      <a:pt x="2" y="2"/>
                    </a:cubicBezTo>
                    <a:cubicBezTo>
                      <a:pt x="0" y="0"/>
                      <a:pt x="1" y="2"/>
                      <a:pt x="0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6" name="Google Shape;486;p32"/>
              <p:cNvSpPr/>
              <p:nvPr/>
            </p:nvSpPr>
            <p:spPr>
              <a:xfrm>
                <a:off x="3593" y="1827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7" name="Google Shape;487;p32"/>
              <p:cNvSpPr/>
              <p:nvPr/>
            </p:nvSpPr>
            <p:spPr>
              <a:xfrm>
                <a:off x="4251" y="1730"/>
                <a:ext cx="4" cy="4"/>
              </a:xfrm>
              <a:custGeom>
                <a:rect b="b" l="l" r="r" t="t"/>
                <a:pathLst>
                  <a:path extrusionOk="0" h="4" w="4">
                    <a:moveTo>
                      <a:pt x="0" y="2"/>
                    </a:moveTo>
                    <a:lnTo>
                      <a:pt x="2" y="4"/>
                    </a:lnTo>
                    <a:lnTo>
                      <a:pt x="4" y="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8" name="Google Shape;488;p32"/>
              <p:cNvSpPr/>
              <p:nvPr/>
            </p:nvSpPr>
            <p:spPr>
              <a:xfrm>
                <a:off x="3980" y="2436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9" name="Google Shape;489;p32"/>
              <p:cNvSpPr/>
              <p:nvPr/>
            </p:nvSpPr>
            <p:spPr>
              <a:xfrm>
                <a:off x="3980" y="2446"/>
                <a:ext cx="4" cy="5"/>
              </a:xfrm>
              <a:custGeom>
                <a:rect b="b" l="l" r="r" t="t"/>
                <a:pathLst>
                  <a:path extrusionOk="0" h="2" w="2">
                    <a:moveTo>
                      <a:pt x="1" y="1"/>
                    </a:moveTo>
                    <a:cubicBezTo>
                      <a:pt x="2" y="2"/>
                      <a:pt x="0" y="0"/>
                      <a:pt x="1" y="0"/>
                    </a:cubicBezTo>
                    <a:cubicBezTo>
                      <a:pt x="0" y="0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0" name="Google Shape;490;p32"/>
              <p:cNvSpPr/>
              <p:nvPr/>
            </p:nvSpPr>
            <p:spPr>
              <a:xfrm>
                <a:off x="4062" y="2253"/>
                <a:ext cx="0" cy="2"/>
              </a:xfrm>
              <a:custGeom>
                <a:rect b="b" l="l" r="r" t="t"/>
                <a:pathLst>
                  <a:path extrusionOk="0" h="2" w="120000">
                    <a:moveTo>
                      <a:pt x="0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1" name="Google Shape;491;p32"/>
              <p:cNvSpPr/>
              <p:nvPr/>
            </p:nvSpPr>
            <p:spPr>
              <a:xfrm>
                <a:off x="4162" y="2200"/>
                <a:ext cx="2" cy="5"/>
              </a:xfrm>
              <a:custGeom>
                <a:rect b="b" l="l" r="r" t="t"/>
                <a:pathLst>
                  <a:path extrusionOk="0" h="2" w="1">
                    <a:moveTo>
                      <a:pt x="0" y="1"/>
                    </a:moveTo>
                    <a:cubicBezTo>
                      <a:pt x="0" y="0"/>
                      <a:pt x="1" y="2"/>
                      <a:pt x="1" y="1"/>
                    </a:cubicBezTo>
                    <a:cubicBezTo>
                      <a:pt x="1" y="1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2" name="Google Shape;492;p32"/>
              <p:cNvSpPr/>
              <p:nvPr/>
            </p:nvSpPr>
            <p:spPr>
              <a:xfrm>
                <a:off x="4164" y="2139"/>
                <a:ext cx="4" cy="2"/>
              </a:xfrm>
              <a:custGeom>
                <a:rect b="b" l="l" r="r" t="t"/>
                <a:pathLst>
                  <a:path extrusionOk="0" h="2" w="4">
                    <a:moveTo>
                      <a:pt x="4" y="2"/>
                    </a:moveTo>
                    <a:lnTo>
                      <a:pt x="4" y="0"/>
                    </a:lnTo>
                    <a:lnTo>
                      <a:pt x="0" y="2"/>
                    </a:lnTo>
                    <a:lnTo>
                      <a:pt x="4" y="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3" name="Google Shape;493;p32"/>
              <p:cNvSpPr/>
              <p:nvPr/>
            </p:nvSpPr>
            <p:spPr>
              <a:xfrm>
                <a:off x="3606" y="1819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0" y="0"/>
                    </a:moveTo>
                    <a:cubicBezTo>
                      <a:pt x="0" y="0"/>
                      <a:pt x="0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4" name="Google Shape;494;p32"/>
              <p:cNvSpPr/>
              <p:nvPr/>
            </p:nvSpPr>
            <p:spPr>
              <a:xfrm>
                <a:off x="3598" y="1817"/>
                <a:ext cx="0" cy="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5" name="Google Shape;495;p32"/>
              <p:cNvSpPr/>
              <p:nvPr/>
            </p:nvSpPr>
            <p:spPr>
              <a:xfrm>
                <a:off x="3600" y="1817"/>
                <a:ext cx="0" cy="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6" name="Google Shape;496;p32"/>
              <p:cNvSpPr/>
              <p:nvPr/>
            </p:nvSpPr>
            <p:spPr>
              <a:xfrm>
                <a:off x="3598" y="1817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7" name="Google Shape;497;p32"/>
              <p:cNvSpPr/>
              <p:nvPr/>
            </p:nvSpPr>
            <p:spPr>
              <a:xfrm>
                <a:off x="3602" y="1819"/>
                <a:ext cx="0" cy="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8" name="Google Shape;498;p32"/>
              <p:cNvSpPr/>
              <p:nvPr/>
            </p:nvSpPr>
            <p:spPr>
              <a:xfrm>
                <a:off x="3602" y="1817"/>
                <a:ext cx="0" cy="2"/>
              </a:xfrm>
              <a:custGeom>
                <a:rect b="b" l="l" r="r" t="t"/>
                <a:pathLst>
                  <a:path extrusionOk="0" h="1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9" name="Google Shape;499;p32"/>
              <p:cNvSpPr/>
              <p:nvPr/>
            </p:nvSpPr>
            <p:spPr>
              <a:xfrm>
                <a:off x="3602" y="1817"/>
                <a:ext cx="0" cy="2"/>
              </a:xfrm>
              <a:custGeom>
                <a:rect b="b" l="l" r="r" t="t"/>
                <a:pathLst>
                  <a:path extrusionOk="0" h="1" w="120000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0" name="Google Shape;500;p32"/>
              <p:cNvSpPr/>
              <p:nvPr/>
            </p:nvSpPr>
            <p:spPr>
              <a:xfrm>
                <a:off x="3593" y="1814"/>
                <a:ext cx="0" cy="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1" name="Google Shape;501;p32"/>
              <p:cNvSpPr/>
              <p:nvPr/>
            </p:nvSpPr>
            <p:spPr>
              <a:xfrm>
                <a:off x="3598" y="1814"/>
                <a:ext cx="0" cy="3"/>
              </a:xfrm>
              <a:custGeom>
                <a:rect b="b" l="l" r="r" t="t"/>
                <a:pathLst>
                  <a:path extrusionOk="0" h="1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2" name="Google Shape;502;p32"/>
              <p:cNvSpPr/>
              <p:nvPr/>
            </p:nvSpPr>
            <p:spPr>
              <a:xfrm>
                <a:off x="3598" y="1812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3" name="Google Shape;503;p32"/>
              <p:cNvSpPr/>
              <p:nvPr/>
            </p:nvSpPr>
            <p:spPr>
              <a:xfrm>
                <a:off x="3612" y="1821"/>
                <a:ext cx="0" cy="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4" name="Google Shape;504;p32"/>
              <p:cNvSpPr/>
              <p:nvPr/>
            </p:nvSpPr>
            <p:spPr>
              <a:xfrm>
                <a:off x="3977" y="2478"/>
                <a:ext cx="3" cy="0"/>
              </a:xfrm>
              <a:custGeom>
                <a:rect b="b" l="l" r="r" t="t"/>
                <a:pathLst>
                  <a:path extrusionOk="0" h="120000"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5" name="Google Shape;505;p32"/>
              <p:cNvSpPr/>
              <p:nvPr/>
            </p:nvSpPr>
            <p:spPr>
              <a:xfrm>
                <a:off x="3595" y="1812"/>
                <a:ext cx="3" cy="0"/>
              </a:xfrm>
              <a:custGeom>
                <a:rect b="b" l="l" r="r" t="t"/>
                <a:pathLst>
                  <a:path extrusionOk="0" h="120000"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6" name="Google Shape;506;p32"/>
              <p:cNvSpPr/>
              <p:nvPr/>
            </p:nvSpPr>
            <p:spPr>
              <a:xfrm>
                <a:off x="3598" y="1814"/>
                <a:ext cx="0" cy="3"/>
              </a:xfrm>
              <a:custGeom>
                <a:rect b="b" l="l" r="r" t="t"/>
                <a:pathLst>
                  <a:path extrusionOk="0" h="1" w="120000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7" name="Google Shape;507;p32"/>
              <p:cNvSpPr/>
              <p:nvPr/>
            </p:nvSpPr>
            <p:spPr>
              <a:xfrm>
                <a:off x="3967" y="2491"/>
                <a:ext cx="4" cy="4"/>
              </a:xfrm>
              <a:custGeom>
                <a:rect b="b" l="l" r="r" t="t"/>
                <a:pathLst>
                  <a:path extrusionOk="0" h="2" w="2">
                    <a:moveTo>
                      <a:pt x="0" y="0"/>
                    </a:moveTo>
                    <a:cubicBezTo>
                      <a:pt x="2" y="2"/>
                      <a:pt x="2" y="2"/>
                      <a:pt x="2" y="2"/>
                    </a:cubicBezTo>
                    <a:cubicBezTo>
                      <a:pt x="2" y="1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8" name="Google Shape;508;p32"/>
              <p:cNvSpPr/>
              <p:nvPr/>
            </p:nvSpPr>
            <p:spPr>
              <a:xfrm>
                <a:off x="3825" y="2268"/>
                <a:ext cx="2" cy="2"/>
              </a:xfrm>
              <a:custGeom>
                <a:rect b="b" l="l" r="r" t="t"/>
                <a:pathLst>
                  <a:path extrusionOk="0" h="1" w="1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9" name="Google Shape;509;p32"/>
              <p:cNvSpPr/>
              <p:nvPr/>
            </p:nvSpPr>
            <p:spPr>
              <a:xfrm>
                <a:off x="3810" y="2268"/>
                <a:ext cx="8" cy="2"/>
              </a:xfrm>
              <a:custGeom>
                <a:rect b="b" l="l" r="r" t="t"/>
                <a:pathLst>
                  <a:path extrusionOk="0" h="1" w="4">
                    <a:moveTo>
                      <a:pt x="4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2" y="1"/>
                      <a:pt x="2" y="0"/>
                      <a:pt x="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0" name="Google Shape;510;p32"/>
              <p:cNvSpPr/>
              <p:nvPr/>
            </p:nvSpPr>
            <p:spPr>
              <a:xfrm>
                <a:off x="3835" y="2275"/>
                <a:ext cx="2" cy="2"/>
              </a:xfrm>
              <a:custGeom>
                <a:rect b="b" l="l" r="r" t="t"/>
                <a:pathLst>
                  <a:path extrusionOk="0" h="1" w="1">
                    <a:moveTo>
                      <a:pt x="0" y="0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1" name="Google Shape;511;p32"/>
              <p:cNvSpPr/>
              <p:nvPr/>
            </p:nvSpPr>
            <p:spPr>
              <a:xfrm>
                <a:off x="3833" y="2268"/>
                <a:ext cx="2" cy="4"/>
              </a:xfrm>
              <a:custGeom>
                <a:rect b="b" l="l" r="r" t="t"/>
                <a:pathLst>
                  <a:path extrusionOk="0" h="2" w="1">
                    <a:moveTo>
                      <a:pt x="1" y="1"/>
                    </a:moveTo>
                    <a:cubicBezTo>
                      <a:pt x="0" y="1"/>
                      <a:pt x="0" y="0"/>
                      <a:pt x="0" y="1"/>
                    </a:cubicBezTo>
                    <a:cubicBezTo>
                      <a:pt x="1" y="2"/>
                      <a:pt x="0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2" name="Google Shape;512;p32"/>
              <p:cNvSpPr/>
              <p:nvPr/>
            </p:nvSpPr>
            <p:spPr>
              <a:xfrm>
                <a:off x="3833" y="2328"/>
                <a:ext cx="9" cy="2"/>
              </a:xfrm>
              <a:custGeom>
                <a:rect b="b" l="l" r="r" t="t"/>
                <a:pathLst>
                  <a:path extrusionOk="0" h="1" w="4">
                    <a:moveTo>
                      <a:pt x="0" y="1"/>
                    </a:moveTo>
                    <a:cubicBezTo>
                      <a:pt x="1" y="1"/>
                      <a:pt x="3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3" y="0"/>
                      <a:pt x="3" y="0"/>
                    </a:cubicBezTo>
                    <a:cubicBezTo>
                      <a:pt x="2" y="0"/>
                      <a:pt x="1" y="0"/>
                      <a:pt x="2" y="0"/>
                    </a:cubicBezTo>
                    <a:cubicBezTo>
                      <a:pt x="1" y="1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3" name="Google Shape;513;p32"/>
              <p:cNvSpPr/>
              <p:nvPr/>
            </p:nvSpPr>
            <p:spPr>
              <a:xfrm>
                <a:off x="3837" y="2330"/>
                <a:ext cx="5" cy="2"/>
              </a:xfrm>
              <a:custGeom>
                <a:rect b="b" l="l" r="r" t="t"/>
                <a:pathLst>
                  <a:path extrusionOk="0" h="1" w="2">
                    <a:moveTo>
                      <a:pt x="0" y="0"/>
                    </a:moveTo>
                    <a:cubicBezTo>
                      <a:pt x="0" y="0"/>
                      <a:pt x="1" y="1"/>
                      <a:pt x="2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4" name="Google Shape;514;p32"/>
              <p:cNvSpPr/>
              <p:nvPr/>
            </p:nvSpPr>
            <p:spPr>
              <a:xfrm>
                <a:off x="3839" y="2328"/>
                <a:ext cx="5" cy="0"/>
              </a:xfrm>
              <a:custGeom>
                <a:rect b="b" l="l" r="r" t="t"/>
                <a:pathLst>
                  <a:path extrusionOk="0" h="120000" w="2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2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5" name="Google Shape;515;p32"/>
              <p:cNvSpPr/>
              <p:nvPr/>
            </p:nvSpPr>
            <p:spPr>
              <a:xfrm>
                <a:off x="3827" y="2268"/>
                <a:ext cx="2" cy="4"/>
              </a:xfrm>
              <a:custGeom>
                <a:rect b="b" l="l" r="r" t="t"/>
                <a:pathLst>
                  <a:path extrusionOk="0" h="2" w="1">
                    <a:moveTo>
                      <a:pt x="1" y="2"/>
                    </a:moveTo>
                    <a:cubicBezTo>
                      <a:pt x="1" y="1"/>
                      <a:pt x="1" y="1"/>
                      <a:pt x="0" y="0"/>
                    </a:cubicBezTo>
                    <a:lnTo>
                      <a:pt x="1" y="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6" name="Google Shape;516;p32"/>
              <p:cNvSpPr/>
              <p:nvPr/>
            </p:nvSpPr>
            <p:spPr>
              <a:xfrm>
                <a:off x="3729" y="2856"/>
                <a:ext cx="6" cy="4"/>
              </a:xfrm>
              <a:custGeom>
                <a:rect b="b" l="l" r="r" t="t"/>
                <a:pathLst>
                  <a:path extrusionOk="0" h="2" w="3">
                    <a:moveTo>
                      <a:pt x="3" y="0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2" y="1"/>
                      <a:pt x="2" y="1"/>
                      <a:pt x="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7" name="Google Shape;517;p32"/>
              <p:cNvSpPr/>
              <p:nvPr/>
            </p:nvSpPr>
            <p:spPr>
              <a:xfrm>
                <a:off x="3731" y="2854"/>
                <a:ext cx="2" cy="4"/>
              </a:xfrm>
              <a:custGeom>
                <a:rect b="b" l="l" r="r" t="t"/>
                <a:pathLst>
                  <a:path extrusionOk="0" h="2" w="1">
                    <a:moveTo>
                      <a:pt x="0" y="0"/>
                    </a:moveTo>
                    <a:cubicBezTo>
                      <a:pt x="0" y="2"/>
                      <a:pt x="0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8" name="Google Shape;518;p32"/>
              <p:cNvSpPr/>
              <p:nvPr/>
            </p:nvSpPr>
            <p:spPr>
              <a:xfrm>
                <a:off x="3897" y="2822"/>
                <a:ext cx="0" cy="2"/>
              </a:xfrm>
              <a:custGeom>
                <a:rect b="b" l="l" r="r" t="t"/>
                <a:pathLst>
                  <a:path extrusionOk="0" h="2" w="120000">
                    <a:moveTo>
                      <a:pt x="0" y="2"/>
                    </a:moveTo>
                    <a:lnTo>
                      <a:pt x="0" y="2"/>
                    </a:lnTo>
                    <a:lnTo>
                      <a:pt x="0" y="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9" name="Google Shape;519;p32"/>
              <p:cNvSpPr/>
              <p:nvPr/>
            </p:nvSpPr>
            <p:spPr>
              <a:xfrm>
                <a:off x="4007" y="2790"/>
                <a:ext cx="2" cy="4"/>
              </a:xfrm>
              <a:custGeom>
                <a:rect b="b" l="l" r="r" t="t"/>
                <a:pathLst>
                  <a:path extrusionOk="0" h="4" w="2">
                    <a:moveTo>
                      <a:pt x="2" y="4"/>
                    </a:moveTo>
                    <a:lnTo>
                      <a:pt x="2" y="4"/>
                    </a:lnTo>
                    <a:lnTo>
                      <a:pt x="0" y="0"/>
                    </a:lnTo>
                    <a:lnTo>
                      <a:pt x="2" y="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0" name="Google Shape;520;p32"/>
              <p:cNvSpPr/>
              <p:nvPr/>
            </p:nvSpPr>
            <p:spPr>
              <a:xfrm>
                <a:off x="3971" y="2813"/>
                <a:ext cx="2" cy="4"/>
              </a:xfrm>
              <a:custGeom>
                <a:rect b="b" l="l" r="r" t="t"/>
                <a:pathLst>
                  <a:path extrusionOk="0" h="2" w="1">
                    <a:moveTo>
                      <a:pt x="0" y="0"/>
                    </a:moveTo>
                    <a:cubicBezTo>
                      <a:pt x="1" y="0"/>
                      <a:pt x="0" y="2"/>
                      <a:pt x="1" y="1"/>
                    </a:cubicBezTo>
                    <a:cubicBezTo>
                      <a:pt x="1" y="1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1" name="Google Shape;521;p32"/>
              <p:cNvSpPr/>
              <p:nvPr/>
            </p:nvSpPr>
            <p:spPr>
              <a:xfrm>
                <a:off x="3969" y="2501"/>
                <a:ext cx="2" cy="3"/>
              </a:xfrm>
              <a:custGeom>
                <a:rect b="b" l="l" r="r" t="t"/>
                <a:pathLst>
                  <a:path extrusionOk="0" h="1" w="1">
                    <a:moveTo>
                      <a:pt x="1" y="1"/>
                    </a:moveTo>
                    <a:cubicBezTo>
                      <a:pt x="1" y="1"/>
                      <a:pt x="0" y="0"/>
                      <a:pt x="0" y="0"/>
                    </a:cubicBezTo>
                    <a:cubicBezTo>
                      <a:pt x="0" y="0"/>
                      <a:pt x="0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2" name="Google Shape;522;p32"/>
              <p:cNvSpPr/>
              <p:nvPr/>
            </p:nvSpPr>
            <p:spPr>
              <a:xfrm>
                <a:off x="3850" y="2864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3" name="Google Shape;523;p32"/>
              <p:cNvSpPr/>
              <p:nvPr/>
            </p:nvSpPr>
            <p:spPr>
              <a:xfrm>
                <a:off x="3668" y="2060"/>
                <a:ext cx="8" cy="17"/>
              </a:xfrm>
              <a:custGeom>
                <a:rect b="b" l="l" r="r" t="t"/>
                <a:pathLst>
                  <a:path extrusionOk="0" h="8" w="4">
                    <a:moveTo>
                      <a:pt x="4" y="0"/>
                    </a:moveTo>
                    <a:cubicBezTo>
                      <a:pt x="2" y="1"/>
                      <a:pt x="1" y="5"/>
                      <a:pt x="0" y="6"/>
                    </a:cubicBezTo>
                    <a:cubicBezTo>
                      <a:pt x="1" y="8"/>
                      <a:pt x="3" y="1"/>
                      <a:pt x="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4" name="Google Shape;524;p32"/>
              <p:cNvSpPr/>
              <p:nvPr/>
            </p:nvSpPr>
            <p:spPr>
              <a:xfrm>
                <a:off x="3837" y="2328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0" y="0"/>
                    </a:moveTo>
                    <a:cubicBezTo>
                      <a:pt x="0" y="0"/>
                      <a:pt x="0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5" name="Google Shape;525;p32"/>
              <p:cNvSpPr/>
              <p:nvPr/>
            </p:nvSpPr>
            <p:spPr>
              <a:xfrm>
                <a:off x="3965" y="2504"/>
                <a:ext cx="4" cy="2"/>
              </a:xfrm>
              <a:custGeom>
                <a:rect b="b" l="l" r="r" t="t"/>
                <a:pathLst>
                  <a:path extrusionOk="0" h="1" w="2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2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6" name="Google Shape;526;p32"/>
              <p:cNvSpPr/>
              <p:nvPr/>
            </p:nvSpPr>
            <p:spPr>
              <a:xfrm>
                <a:off x="3973" y="2476"/>
                <a:ext cx="2" cy="2"/>
              </a:xfrm>
              <a:custGeom>
                <a:rect b="b" l="l" r="r" t="t"/>
                <a:pathLst>
                  <a:path extrusionOk="0" h="1" w="1">
                    <a:moveTo>
                      <a:pt x="0" y="0"/>
                    </a:moveTo>
                    <a:cubicBezTo>
                      <a:pt x="1" y="1"/>
                      <a:pt x="0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7" name="Google Shape;527;p32"/>
              <p:cNvSpPr/>
              <p:nvPr/>
            </p:nvSpPr>
            <p:spPr>
              <a:xfrm>
                <a:off x="3965" y="2497"/>
                <a:ext cx="10" cy="4"/>
              </a:xfrm>
              <a:custGeom>
                <a:rect b="b" l="l" r="r" t="t"/>
                <a:pathLst>
                  <a:path extrusionOk="0" h="2" w="5">
                    <a:moveTo>
                      <a:pt x="5" y="1"/>
                    </a:moveTo>
                    <a:cubicBezTo>
                      <a:pt x="4" y="0"/>
                      <a:pt x="2" y="1"/>
                      <a:pt x="1" y="2"/>
                    </a:cubicBezTo>
                    <a:cubicBezTo>
                      <a:pt x="1" y="2"/>
                      <a:pt x="1" y="2"/>
                      <a:pt x="0" y="2"/>
                    </a:cubicBezTo>
                    <a:cubicBezTo>
                      <a:pt x="1" y="2"/>
                      <a:pt x="2" y="2"/>
                      <a:pt x="2" y="2"/>
                    </a:cubicBezTo>
                    <a:cubicBezTo>
                      <a:pt x="2" y="2"/>
                      <a:pt x="4" y="2"/>
                      <a:pt x="3" y="1"/>
                    </a:cubicBezTo>
                    <a:cubicBezTo>
                      <a:pt x="4" y="1"/>
                      <a:pt x="5" y="1"/>
                      <a:pt x="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8" name="Google Shape;528;p32"/>
              <p:cNvSpPr/>
              <p:nvPr/>
            </p:nvSpPr>
            <p:spPr>
              <a:xfrm>
                <a:off x="3835" y="2474"/>
                <a:ext cx="4" cy="0"/>
              </a:xfrm>
              <a:custGeom>
                <a:rect b="b" l="l" r="r" t="t"/>
                <a:pathLst>
                  <a:path extrusionOk="0" h="120000" w="2">
                    <a:moveTo>
                      <a:pt x="0" y="0"/>
                    </a:moveTo>
                    <a:cubicBezTo>
                      <a:pt x="0" y="0"/>
                      <a:pt x="2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9" name="Google Shape;529;p32"/>
              <p:cNvSpPr/>
              <p:nvPr/>
            </p:nvSpPr>
            <p:spPr>
              <a:xfrm>
                <a:off x="3829" y="2345"/>
                <a:ext cx="4" cy="0"/>
              </a:xfrm>
              <a:custGeom>
                <a:rect b="b" l="l" r="r" t="t"/>
                <a:pathLst>
                  <a:path extrusionOk="0" h="120000" w="2">
                    <a:moveTo>
                      <a:pt x="1" y="0"/>
                    </a:moveTo>
                    <a:cubicBezTo>
                      <a:pt x="0" y="0"/>
                      <a:pt x="2" y="0"/>
                      <a:pt x="1" y="0"/>
                    </a:cubicBezTo>
                    <a:cubicBezTo>
                      <a:pt x="2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0" name="Google Shape;530;p32"/>
              <p:cNvSpPr/>
              <p:nvPr/>
            </p:nvSpPr>
            <p:spPr>
              <a:xfrm>
                <a:off x="3831" y="2336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0" y="0"/>
                    </a:moveTo>
                    <a:cubicBezTo>
                      <a:pt x="0" y="0"/>
                      <a:pt x="0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1" name="Google Shape;531;p32"/>
              <p:cNvSpPr/>
              <p:nvPr/>
            </p:nvSpPr>
            <p:spPr>
              <a:xfrm>
                <a:off x="3850" y="2491"/>
                <a:ext cx="4" cy="2"/>
              </a:xfrm>
              <a:custGeom>
                <a:rect b="b" l="l" r="r" t="t"/>
                <a:pathLst>
                  <a:path extrusionOk="0" h="2" w="4">
                    <a:moveTo>
                      <a:pt x="0" y="2"/>
                    </a:moveTo>
                    <a:lnTo>
                      <a:pt x="0" y="2"/>
                    </a:lnTo>
                    <a:lnTo>
                      <a:pt x="4" y="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2" name="Google Shape;532;p32"/>
              <p:cNvSpPr/>
              <p:nvPr/>
            </p:nvSpPr>
            <p:spPr>
              <a:xfrm>
                <a:off x="3835" y="2336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1" y="0"/>
                    </a:moveTo>
                    <a:cubicBezTo>
                      <a:pt x="0" y="0"/>
                      <a:pt x="1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3" name="Google Shape;533;p32"/>
              <p:cNvSpPr/>
              <p:nvPr/>
            </p:nvSpPr>
            <p:spPr>
              <a:xfrm>
                <a:off x="3835" y="2434"/>
                <a:ext cx="0" cy="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4" name="Google Shape;534;p32"/>
              <p:cNvSpPr/>
              <p:nvPr/>
            </p:nvSpPr>
            <p:spPr>
              <a:xfrm>
                <a:off x="3831" y="2349"/>
                <a:ext cx="4" cy="0"/>
              </a:xfrm>
              <a:custGeom>
                <a:rect b="b" l="l" r="r" t="t"/>
                <a:pathLst>
                  <a:path extrusionOk="0" h="120000" w="2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1" y="0"/>
                      <a:pt x="2" y="0"/>
                      <a:pt x="2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5" name="Google Shape;535;p32"/>
              <p:cNvSpPr/>
              <p:nvPr/>
            </p:nvSpPr>
            <p:spPr>
              <a:xfrm>
                <a:off x="3602" y="1823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6" name="Google Shape;536;p32"/>
              <p:cNvSpPr/>
              <p:nvPr/>
            </p:nvSpPr>
            <p:spPr>
              <a:xfrm>
                <a:off x="3905" y="2272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7" name="Google Shape;537;p32"/>
              <p:cNvSpPr/>
              <p:nvPr/>
            </p:nvSpPr>
            <p:spPr>
              <a:xfrm>
                <a:off x="3778" y="2979"/>
                <a:ext cx="2" cy="2"/>
              </a:xfrm>
              <a:custGeom>
                <a:rect b="b" l="l" r="r" t="t"/>
                <a:pathLst>
                  <a:path extrusionOk="0" h="1" w="1">
                    <a:moveTo>
                      <a:pt x="1" y="1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1"/>
                      <a:pt x="1" y="0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8" name="Google Shape;538;p32"/>
              <p:cNvSpPr/>
              <p:nvPr/>
            </p:nvSpPr>
            <p:spPr>
              <a:xfrm>
                <a:off x="3746" y="2826"/>
                <a:ext cx="399" cy="167"/>
              </a:xfrm>
              <a:custGeom>
                <a:rect b="b" l="l" r="r" t="t"/>
                <a:pathLst>
                  <a:path extrusionOk="0" h="79" w="188">
                    <a:moveTo>
                      <a:pt x="180" y="0"/>
                    </a:moveTo>
                    <a:cubicBezTo>
                      <a:pt x="179" y="5"/>
                      <a:pt x="175" y="6"/>
                      <a:pt x="171" y="7"/>
                    </a:cubicBezTo>
                    <a:cubicBezTo>
                      <a:pt x="170" y="8"/>
                      <a:pt x="169" y="10"/>
                      <a:pt x="168" y="10"/>
                    </a:cubicBezTo>
                    <a:cubicBezTo>
                      <a:pt x="164" y="15"/>
                      <a:pt x="157" y="14"/>
                      <a:pt x="154" y="19"/>
                    </a:cubicBezTo>
                    <a:cubicBezTo>
                      <a:pt x="155" y="19"/>
                      <a:pt x="155" y="20"/>
                      <a:pt x="155" y="21"/>
                    </a:cubicBezTo>
                    <a:cubicBezTo>
                      <a:pt x="154" y="20"/>
                      <a:pt x="154" y="20"/>
                      <a:pt x="154" y="20"/>
                    </a:cubicBezTo>
                    <a:cubicBezTo>
                      <a:pt x="155" y="22"/>
                      <a:pt x="155" y="22"/>
                      <a:pt x="155" y="22"/>
                    </a:cubicBezTo>
                    <a:cubicBezTo>
                      <a:pt x="155" y="22"/>
                      <a:pt x="154" y="20"/>
                      <a:pt x="154" y="20"/>
                    </a:cubicBezTo>
                    <a:cubicBezTo>
                      <a:pt x="152" y="21"/>
                      <a:pt x="151" y="23"/>
                      <a:pt x="149" y="23"/>
                    </a:cubicBezTo>
                    <a:cubicBezTo>
                      <a:pt x="149" y="25"/>
                      <a:pt x="148" y="24"/>
                      <a:pt x="149" y="26"/>
                    </a:cubicBezTo>
                    <a:cubicBezTo>
                      <a:pt x="148" y="25"/>
                      <a:pt x="148" y="25"/>
                      <a:pt x="148" y="25"/>
                    </a:cubicBezTo>
                    <a:cubicBezTo>
                      <a:pt x="147" y="27"/>
                      <a:pt x="147" y="27"/>
                      <a:pt x="145" y="25"/>
                    </a:cubicBezTo>
                    <a:cubicBezTo>
                      <a:pt x="139" y="27"/>
                      <a:pt x="134" y="30"/>
                      <a:pt x="128" y="32"/>
                    </a:cubicBezTo>
                    <a:cubicBezTo>
                      <a:pt x="123" y="34"/>
                      <a:pt x="118" y="39"/>
                      <a:pt x="112" y="41"/>
                    </a:cubicBezTo>
                    <a:cubicBezTo>
                      <a:pt x="112" y="45"/>
                      <a:pt x="111" y="43"/>
                      <a:pt x="110" y="47"/>
                    </a:cubicBezTo>
                    <a:cubicBezTo>
                      <a:pt x="110" y="46"/>
                      <a:pt x="110" y="46"/>
                      <a:pt x="110" y="46"/>
                    </a:cubicBezTo>
                    <a:cubicBezTo>
                      <a:pt x="110" y="47"/>
                      <a:pt x="109" y="46"/>
                      <a:pt x="107" y="45"/>
                    </a:cubicBezTo>
                    <a:cubicBezTo>
                      <a:pt x="108" y="46"/>
                      <a:pt x="107" y="45"/>
                      <a:pt x="108" y="47"/>
                    </a:cubicBezTo>
                    <a:cubicBezTo>
                      <a:pt x="108" y="49"/>
                      <a:pt x="106" y="45"/>
                      <a:pt x="106" y="46"/>
                    </a:cubicBezTo>
                    <a:cubicBezTo>
                      <a:pt x="105" y="45"/>
                      <a:pt x="106" y="47"/>
                      <a:pt x="106" y="46"/>
                    </a:cubicBezTo>
                    <a:cubicBezTo>
                      <a:pt x="105" y="49"/>
                      <a:pt x="106" y="45"/>
                      <a:pt x="103" y="44"/>
                    </a:cubicBezTo>
                    <a:cubicBezTo>
                      <a:pt x="101" y="45"/>
                      <a:pt x="98" y="48"/>
                      <a:pt x="95" y="47"/>
                    </a:cubicBezTo>
                    <a:cubicBezTo>
                      <a:pt x="95" y="47"/>
                      <a:pt x="96" y="49"/>
                      <a:pt x="96" y="49"/>
                    </a:cubicBezTo>
                    <a:cubicBezTo>
                      <a:pt x="95" y="46"/>
                      <a:pt x="95" y="50"/>
                      <a:pt x="94" y="49"/>
                    </a:cubicBezTo>
                    <a:cubicBezTo>
                      <a:pt x="94" y="48"/>
                      <a:pt x="94" y="48"/>
                      <a:pt x="94" y="48"/>
                    </a:cubicBezTo>
                    <a:cubicBezTo>
                      <a:pt x="93" y="47"/>
                      <a:pt x="92" y="49"/>
                      <a:pt x="91" y="48"/>
                    </a:cubicBezTo>
                    <a:cubicBezTo>
                      <a:pt x="90" y="49"/>
                      <a:pt x="88" y="47"/>
                      <a:pt x="88" y="49"/>
                    </a:cubicBezTo>
                    <a:cubicBezTo>
                      <a:pt x="88" y="47"/>
                      <a:pt x="87" y="48"/>
                      <a:pt x="87" y="47"/>
                    </a:cubicBezTo>
                    <a:cubicBezTo>
                      <a:pt x="87" y="51"/>
                      <a:pt x="84" y="46"/>
                      <a:pt x="84" y="49"/>
                    </a:cubicBezTo>
                    <a:cubicBezTo>
                      <a:pt x="84" y="48"/>
                      <a:pt x="84" y="48"/>
                      <a:pt x="84" y="48"/>
                    </a:cubicBezTo>
                    <a:cubicBezTo>
                      <a:pt x="81" y="49"/>
                      <a:pt x="77" y="49"/>
                      <a:pt x="74" y="51"/>
                    </a:cubicBezTo>
                    <a:cubicBezTo>
                      <a:pt x="73" y="52"/>
                      <a:pt x="70" y="48"/>
                      <a:pt x="69" y="50"/>
                    </a:cubicBezTo>
                    <a:cubicBezTo>
                      <a:pt x="68" y="52"/>
                      <a:pt x="68" y="52"/>
                      <a:pt x="68" y="52"/>
                    </a:cubicBezTo>
                    <a:cubicBezTo>
                      <a:pt x="68" y="52"/>
                      <a:pt x="68" y="51"/>
                      <a:pt x="68" y="51"/>
                    </a:cubicBezTo>
                    <a:cubicBezTo>
                      <a:pt x="67" y="52"/>
                      <a:pt x="66" y="51"/>
                      <a:pt x="65" y="51"/>
                    </a:cubicBezTo>
                    <a:cubicBezTo>
                      <a:pt x="65" y="51"/>
                      <a:pt x="64" y="52"/>
                      <a:pt x="64" y="52"/>
                    </a:cubicBezTo>
                    <a:cubicBezTo>
                      <a:pt x="63" y="50"/>
                      <a:pt x="61" y="54"/>
                      <a:pt x="60" y="52"/>
                    </a:cubicBezTo>
                    <a:cubicBezTo>
                      <a:pt x="61" y="55"/>
                      <a:pt x="59" y="54"/>
                      <a:pt x="59" y="55"/>
                    </a:cubicBezTo>
                    <a:cubicBezTo>
                      <a:pt x="58" y="55"/>
                      <a:pt x="58" y="54"/>
                      <a:pt x="58" y="53"/>
                    </a:cubicBezTo>
                    <a:cubicBezTo>
                      <a:pt x="57" y="53"/>
                      <a:pt x="57" y="54"/>
                      <a:pt x="56" y="53"/>
                    </a:cubicBezTo>
                    <a:cubicBezTo>
                      <a:pt x="55" y="53"/>
                      <a:pt x="55" y="55"/>
                      <a:pt x="54" y="55"/>
                    </a:cubicBezTo>
                    <a:cubicBezTo>
                      <a:pt x="54" y="52"/>
                      <a:pt x="53" y="54"/>
                      <a:pt x="52" y="54"/>
                    </a:cubicBezTo>
                    <a:cubicBezTo>
                      <a:pt x="52" y="56"/>
                      <a:pt x="52" y="57"/>
                      <a:pt x="51" y="56"/>
                    </a:cubicBezTo>
                    <a:cubicBezTo>
                      <a:pt x="51" y="54"/>
                      <a:pt x="51" y="54"/>
                      <a:pt x="51" y="54"/>
                    </a:cubicBezTo>
                    <a:cubicBezTo>
                      <a:pt x="49" y="56"/>
                      <a:pt x="46" y="53"/>
                      <a:pt x="43" y="56"/>
                    </a:cubicBezTo>
                    <a:cubicBezTo>
                      <a:pt x="43" y="54"/>
                      <a:pt x="43" y="54"/>
                      <a:pt x="43" y="54"/>
                    </a:cubicBezTo>
                    <a:cubicBezTo>
                      <a:pt x="41" y="56"/>
                      <a:pt x="38" y="54"/>
                      <a:pt x="36" y="57"/>
                    </a:cubicBezTo>
                    <a:cubicBezTo>
                      <a:pt x="35" y="56"/>
                      <a:pt x="34" y="56"/>
                      <a:pt x="33" y="56"/>
                    </a:cubicBezTo>
                    <a:cubicBezTo>
                      <a:pt x="32" y="57"/>
                      <a:pt x="32" y="57"/>
                      <a:pt x="31" y="59"/>
                    </a:cubicBezTo>
                    <a:cubicBezTo>
                      <a:pt x="31" y="59"/>
                      <a:pt x="31" y="58"/>
                      <a:pt x="31" y="57"/>
                    </a:cubicBezTo>
                    <a:cubicBezTo>
                      <a:pt x="30" y="57"/>
                      <a:pt x="29" y="54"/>
                      <a:pt x="28" y="57"/>
                    </a:cubicBezTo>
                    <a:cubicBezTo>
                      <a:pt x="28" y="55"/>
                      <a:pt x="28" y="55"/>
                      <a:pt x="28" y="55"/>
                    </a:cubicBezTo>
                    <a:cubicBezTo>
                      <a:pt x="27" y="57"/>
                      <a:pt x="25" y="58"/>
                      <a:pt x="25" y="57"/>
                    </a:cubicBezTo>
                    <a:cubicBezTo>
                      <a:pt x="24" y="58"/>
                      <a:pt x="23" y="58"/>
                      <a:pt x="23" y="60"/>
                    </a:cubicBezTo>
                    <a:cubicBezTo>
                      <a:pt x="23" y="60"/>
                      <a:pt x="23" y="57"/>
                      <a:pt x="23" y="59"/>
                    </a:cubicBezTo>
                    <a:cubicBezTo>
                      <a:pt x="23" y="57"/>
                      <a:pt x="23" y="57"/>
                      <a:pt x="23" y="57"/>
                    </a:cubicBezTo>
                    <a:cubicBezTo>
                      <a:pt x="21" y="56"/>
                      <a:pt x="19" y="56"/>
                      <a:pt x="17" y="57"/>
                    </a:cubicBezTo>
                    <a:cubicBezTo>
                      <a:pt x="17" y="55"/>
                      <a:pt x="15" y="57"/>
                      <a:pt x="14" y="55"/>
                    </a:cubicBezTo>
                    <a:cubicBezTo>
                      <a:pt x="13" y="56"/>
                      <a:pt x="13" y="54"/>
                      <a:pt x="11" y="56"/>
                    </a:cubicBezTo>
                    <a:cubicBezTo>
                      <a:pt x="12" y="55"/>
                      <a:pt x="12" y="55"/>
                      <a:pt x="12" y="55"/>
                    </a:cubicBezTo>
                    <a:cubicBezTo>
                      <a:pt x="11" y="54"/>
                      <a:pt x="10" y="54"/>
                      <a:pt x="9" y="53"/>
                    </a:cubicBezTo>
                    <a:cubicBezTo>
                      <a:pt x="9" y="52"/>
                      <a:pt x="8" y="54"/>
                      <a:pt x="7" y="54"/>
                    </a:cubicBezTo>
                    <a:cubicBezTo>
                      <a:pt x="8" y="53"/>
                      <a:pt x="8" y="53"/>
                      <a:pt x="8" y="53"/>
                    </a:cubicBezTo>
                    <a:cubicBezTo>
                      <a:pt x="8" y="53"/>
                      <a:pt x="7" y="54"/>
                      <a:pt x="6" y="55"/>
                    </a:cubicBezTo>
                    <a:cubicBezTo>
                      <a:pt x="6" y="54"/>
                      <a:pt x="6" y="54"/>
                      <a:pt x="6" y="54"/>
                    </a:cubicBezTo>
                    <a:cubicBezTo>
                      <a:pt x="5" y="55"/>
                      <a:pt x="5" y="55"/>
                      <a:pt x="5" y="55"/>
                    </a:cubicBezTo>
                    <a:cubicBezTo>
                      <a:pt x="5" y="55"/>
                      <a:pt x="5" y="56"/>
                      <a:pt x="5" y="56"/>
                    </a:cubicBezTo>
                    <a:cubicBezTo>
                      <a:pt x="5" y="55"/>
                      <a:pt x="4" y="56"/>
                      <a:pt x="4" y="54"/>
                    </a:cubicBezTo>
                    <a:cubicBezTo>
                      <a:pt x="5" y="54"/>
                      <a:pt x="7" y="53"/>
                      <a:pt x="8" y="52"/>
                    </a:cubicBezTo>
                    <a:cubicBezTo>
                      <a:pt x="8" y="51"/>
                      <a:pt x="5" y="53"/>
                      <a:pt x="6" y="52"/>
                    </a:cubicBezTo>
                    <a:cubicBezTo>
                      <a:pt x="6" y="51"/>
                      <a:pt x="6" y="51"/>
                      <a:pt x="5" y="51"/>
                    </a:cubicBezTo>
                    <a:cubicBezTo>
                      <a:pt x="5" y="52"/>
                      <a:pt x="5" y="52"/>
                      <a:pt x="5" y="53"/>
                    </a:cubicBezTo>
                    <a:cubicBezTo>
                      <a:pt x="5" y="53"/>
                      <a:pt x="5" y="52"/>
                      <a:pt x="5" y="52"/>
                    </a:cubicBezTo>
                    <a:cubicBezTo>
                      <a:pt x="4" y="52"/>
                      <a:pt x="4" y="52"/>
                      <a:pt x="4" y="52"/>
                    </a:cubicBezTo>
                    <a:cubicBezTo>
                      <a:pt x="4" y="52"/>
                      <a:pt x="4" y="52"/>
                      <a:pt x="5" y="52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4" y="52"/>
                      <a:pt x="4" y="52"/>
                      <a:pt x="4" y="52"/>
                    </a:cubicBezTo>
                    <a:cubicBezTo>
                      <a:pt x="4" y="51"/>
                      <a:pt x="4" y="51"/>
                      <a:pt x="4" y="51"/>
                    </a:cubicBezTo>
                    <a:cubicBezTo>
                      <a:pt x="3" y="51"/>
                      <a:pt x="3" y="51"/>
                      <a:pt x="2" y="50"/>
                    </a:cubicBezTo>
                    <a:cubicBezTo>
                      <a:pt x="1" y="52"/>
                      <a:pt x="4" y="46"/>
                      <a:pt x="0" y="55"/>
                    </a:cubicBezTo>
                    <a:cubicBezTo>
                      <a:pt x="1" y="55"/>
                      <a:pt x="1" y="55"/>
                      <a:pt x="1" y="55"/>
                    </a:cubicBezTo>
                    <a:cubicBezTo>
                      <a:pt x="2" y="54"/>
                      <a:pt x="2" y="54"/>
                      <a:pt x="2" y="54"/>
                    </a:cubicBezTo>
                    <a:cubicBezTo>
                      <a:pt x="2" y="54"/>
                      <a:pt x="3" y="54"/>
                      <a:pt x="3" y="54"/>
                    </a:cubicBezTo>
                    <a:cubicBezTo>
                      <a:pt x="3" y="54"/>
                      <a:pt x="3" y="53"/>
                      <a:pt x="3" y="53"/>
                    </a:cubicBezTo>
                    <a:cubicBezTo>
                      <a:pt x="3" y="53"/>
                      <a:pt x="3" y="54"/>
                      <a:pt x="3" y="53"/>
                    </a:cubicBezTo>
                    <a:cubicBezTo>
                      <a:pt x="3" y="52"/>
                      <a:pt x="4" y="51"/>
                      <a:pt x="4" y="53"/>
                    </a:cubicBezTo>
                    <a:cubicBezTo>
                      <a:pt x="4" y="54"/>
                      <a:pt x="4" y="54"/>
                      <a:pt x="4" y="55"/>
                    </a:cubicBezTo>
                    <a:cubicBezTo>
                      <a:pt x="4" y="55"/>
                      <a:pt x="3" y="56"/>
                      <a:pt x="3" y="56"/>
                    </a:cubicBezTo>
                    <a:cubicBezTo>
                      <a:pt x="3" y="56"/>
                      <a:pt x="3" y="56"/>
                      <a:pt x="3" y="56"/>
                    </a:cubicBezTo>
                    <a:cubicBezTo>
                      <a:pt x="3" y="56"/>
                      <a:pt x="3" y="56"/>
                      <a:pt x="3" y="56"/>
                    </a:cubicBezTo>
                    <a:cubicBezTo>
                      <a:pt x="3" y="56"/>
                      <a:pt x="3" y="56"/>
                      <a:pt x="3" y="56"/>
                    </a:cubicBezTo>
                    <a:cubicBezTo>
                      <a:pt x="3" y="56"/>
                      <a:pt x="3" y="56"/>
                      <a:pt x="3" y="56"/>
                    </a:cubicBezTo>
                    <a:cubicBezTo>
                      <a:pt x="3" y="56"/>
                      <a:pt x="3" y="55"/>
                      <a:pt x="3" y="55"/>
                    </a:cubicBezTo>
                    <a:cubicBezTo>
                      <a:pt x="2" y="55"/>
                      <a:pt x="2" y="56"/>
                      <a:pt x="1" y="56"/>
                    </a:cubicBezTo>
                    <a:cubicBezTo>
                      <a:pt x="2" y="56"/>
                      <a:pt x="2" y="56"/>
                      <a:pt x="2" y="56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2" y="57"/>
                      <a:pt x="2" y="57"/>
                      <a:pt x="3" y="58"/>
                    </a:cubicBezTo>
                    <a:cubicBezTo>
                      <a:pt x="3" y="58"/>
                      <a:pt x="3" y="58"/>
                      <a:pt x="3" y="58"/>
                    </a:cubicBezTo>
                    <a:cubicBezTo>
                      <a:pt x="3" y="58"/>
                      <a:pt x="3" y="58"/>
                      <a:pt x="3" y="58"/>
                    </a:cubicBezTo>
                    <a:cubicBezTo>
                      <a:pt x="3" y="58"/>
                      <a:pt x="3" y="58"/>
                      <a:pt x="3" y="58"/>
                    </a:cubicBezTo>
                    <a:cubicBezTo>
                      <a:pt x="3" y="60"/>
                      <a:pt x="4" y="57"/>
                      <a:pt x="4" y="58"/>
                    </a:cubicBezTo>
                    <a:cubicBezTo>
                      <a:pt x="4" y="58"/>
                      <a:pt x="2" y="60"/>
                      <a:pt x="2" y="61"/>
                    </a:cubicBezTo>
                    <a:cubicBezTo>
                      <a:pt x="3" y="62"/>
                      <a:pt x="6" y="61"/>
                      <a:pt x="6" y="63"/>
                    </a:cubicBezTo>
                    <a:cubicBezTo>
                      <a:pt x="7" y="63"/>
                      <a:pt x="8" y="63"/>
                      <a:pt x="9" y="62"/>
                    </a:cubicBezTo>
                    <a:cubicBezTo>
                      <a:pt x="10" y="62"/>
                      <a:pt x="8" y="65"/>
                      <a:pt x="9" y="64"/>
                    </a:cubicBezTo>
                    <a:cubicBezTo>
                      <a:pt x="9" y="65"/>
                      <a:pt x="9" y="66"/>
                      <a:pt x="8" y="66"/>
                    </a:cubicBezTo>
                    <a:cubicBezTo>
                      <a:pt x="9" y="66"/>
                      <a:pt x="10" y="67"/>
                      <a:pt x="10" y="65"/>
                    </a:cubicBezTo>
                    <a:cubicBezTo>
                      <a:pt x="11" y="66"/>
                      <a:pt x="12" y="67"/>
                      <a:pt x="13" y="66"/>
                    </a:cubicBezTo>
                    <a:cubicBezTo>
                      <a:pt x="13" y="66"/>
                      <a:pt x="12" y="68"/>
                      <a:pt x="12" y="69"/>
                    </a:cubicBezTo>
                    <a:cubicBezTo>
                      <a:pt x="13" y="67"/>
                      <a:pt x="15" y="67"/>
                      <a:pt x="15" y="67"/>
                    </a:cubicBezTo>
                    <a:cubicBezTo>
                      <a:pt x="16" y="66"/>
                      <a:pt x="16" y="66"/>
                      <a:pt x="16" y="64"/>
                    </a:cubicBezTo>
                    <a:cubicBezTo>
                      <a:pt x="16" y="64"/>
                      <a:pt x="17" y="63"/>
                      <a:pt x="17" y="63"/>
                    </a:cubicBezTo>
                    <a:cubicBezTo>
                      <a:pt x="17" y="65"/>
                      <a:pt x="16" y="68"/>
                      <a:pt x="17" y="68"/>
                    </a:cubicBezTo>
                    <a:cubicBezTo>
                      <a:pt x="16" y="71"/>
                      <a:pt x="15" y="67"/>
                      <a:pt x="15" y="70"/>
                    </a:cubicBezTo>
                    <a:cubicBezTo>
                      <a:pt x="14" y="72"/>
                      <a:pt x="12" y="72"/>
                      <a:pt x="12" y="70"/>
                    </a:cubicBezTo>
                    <a:cubicBezTo>
                      <a:pt x="11" y="73"/>
                      <a:pt x="13" y="71"/>
                      <a:pt x="12" y="73"/>
                    </a:cubicBezTo>
                    <a:cubicBezTo>
                      <a:pt x="13" y="73"/>
                      <a:pt x="14" y="72"/>
                      <a:pt x="15" y="72"/>
                    </a:cubicBezTo>
                    <a:cubicBezTo>
                      <a:pt x="15" y="71"/>
                      <a:pt x="15" y="70"/>
                      <a:pt x="16" y="70"/>
                    </a:cubicBezTo>
                    <a:cubicBezTo>
                      <a:pt x="17" y="67"/>
                      <a:pt x="16" y="72"/>
                      <a:pt x="17" y="72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16" y="73"/>
                      <a:pt x="17" y="72"/>
                      <a:pt x="18" y="72"/>
                    </a:cubicBezTo>
                    <a:cubicBezTo>
                      <a:pt x="17" y="75"/>
                      <a:pt x="17" y="72"/>
                      <a:pt x="16" y="74"/>
                    </a:cubicBezTo>
                    <a:cubicBezTo>
                      <a:pt x="16" y="76"/>
                      <a:pt x="16" y="76"/>
                      <a:pt x="16" y="76"/>
                    </a:cubicBezTo>
                    <a:cubicBezTo>
                      <a:pt x="17" y="77"/>
                      <a:pt x="17" y="74"/>
                      <a:pt x="18" y="75"/>
                    </a:cubicBezTo>
                    <a:cubicBezTo>
                      <a:pt x="17" y="76"/>
                      <a:pt x="17" y="76"/>
                      <a:pt x="17" y="76"/>
                    </a:cubicBezTo>
                    <a:cubicBezTo>
                      <a:pt x="18" y="76"/>
                      <a:pt x="18" y="76"/>
                      <a:pt x="18" y="76"/>
                    </a:cubicBezTo>
                    <a:cubicBezTo>
                      <a:pt x="18" y="74"/>
                      <a:pt x="19" y="73"/>
                      <a:pt x="18" y="73"/>
                    </a:cubicBezTo>
                    <a:cubicBezTo>
                      <a:pt x="19" y="70"/>
                      <a:pt x="19" y="72"/>
                      <a:pt x="20" y="72"/>
                    </a:cubicBezTo>
                    <a:cubicBezTo>
                      <a:pt x="20" y="70"/>
                      <a:pt x="19" y="72"/>
                      <a:pt x="20" y="70"/>
                    </a:cubicBezTo>
                    <a:cubicBezTo>
                      <a:pt x="20" y="69"/>
                      <a:pt x="20" y="69"/>
                      <a:pt x="21" y="69"/>
                    </a:cubicBezTo>
                    <a:cubicBezTo>
                      <a:pt x="22" y="69"/>
                      <a:pt x="21" y="71"/>
                      <a:pt x="21" y="72"/>
                    </a:cubicBezTo>
                    <a:cubicBezTo>
                      <a:pt x="21" y="72"/>
                      <a:pt x="20" y="72"/>
                      <a:pt x="21" y="71"/>
                    </a:cubicBezTo>
                    <a:cubicBezTo>
                      <a:pt x="19" y="73"/>
                      <a:pt x="20" y="75"/>
                      <a:pt x="19" y="76"/>
                    </a:cubicBezTo>
                    <a:cubicBezTo>
                      <a:pt x="20" y="77"/>
                      <a:pt x="20" y="75"/>
                      <a:pt x="21" y="75"/>
                    </a:cubicBezTo>
                    <a:cubicBezTo>
                      <a:pt x="21" y="74"/>
                      <a:pt x="21" y="73"/>
                      <a:pt x="21" y="72"/>
                    </a:cubicBezTo>
                    <a:cubicBezTo>
                      <a:pt x="23" y="68"/>
                      <a:pt x="21" y="76"/>
                      <a:pt x="23" y="75"/>
                    </a:cubicBezTo>
                    <a:cubicBezTo>
                      <a:pt x="23" y="72"/>
                      <a:pt x="25" y="71"/>
                      <a:pt x="25" y="68"/>
                    </a:cubicBezTo>
                    <a:cubicBezTo>
                      <a:pt x="25" y="67"/>
                      <a:pt x="25" y="66"/>
                      <a:pt x="26" y="67"/>
                    </a:cubicBezTo>
                    <a:cubicBezTo>
                      <a:pt x="25" y="69"/>
                      <a:pt x="26" y="68"/>
                      <a:pt x="25" y="70"/>
                    </a:cubicBezTo>
                    <a:cubicBezTo>
                      <a:pt x="25" y="70"/>
                      <a:pt x="25" y="70"/>
                      <a:pt x="25" y="70"/>
                    </a:cubicBezTo>
                    <a:cubicBezTo>
                      <a:pt x="24" y="73"/>
                      <a:pt x="24" y="73"/>
                      <a:pt x="24" y="73"/>
                    </a:cubicBezTo>
                    <a:cubicBezTo>
                      <a:pt x="25" y="74"/>
                      <a:pt x="25" y="76"/>
                      <a:pt x="26" y="77"/>
                    </a:cubicBezTo>
                    <a:cubicBezTo>
                      <a:pt x="26" y="76"/>
                      <a:pt x="26" y="75"/>
                      <a:pt x="26" y="74"/>
                    </a:cubicBezTo>
                    <a:cubicBezTo>
                      <a:pt x="26" y="75"/>
                      <a:pt x="26" y="76"/>
                      <a:pt x="27" y="76"/>
                    </a:cubicBezTo>
                    <a:cubicBezTo>
                      <a:pt x="26" y="76"/>
                      <a:pt x="27" y="74"/>
                      <a:pt x="27" y="73"/>
                    </a:cubicBezTo>
                    <a:cubicBezTo>
                      <a:pt x="28" y="73"/>
                      <a:pt x="28" y="75"/>
                      <a:pt x="28" y="76"/>
                    </a:cubicBezTo>
                    <a:cubicBezTo>
                      <a:pt x="27" y="77"/>
                      <a:pt x="27" y="77"/>
                      <a:pt x="27" y="77"/>
                    </a:cubicBezTo>
                    <a:cubicBezTo>
                      <a:pt x="28" y="76"/>
                      <a:pt x="28" y="78"/>
                      <a:pt x="28" y="78"/>
                    </a:cubicBezTo>
                    <a:cubicBezTo>
                      <a:pt x="28" y="76"/>
                      <a:pt x="29" y="75"/>
                      <a:pt x="29" y="73"/>
                    </a:cubicBezTo>
                    <a:cubicBezTo>
                      <a:pt x="30" y="73"/>
                      <a:pt x="30" y="74"/>
                      <a:pt x="30" y="74"/>
                    </a:cubicBezTo>
                    <a:cubicBezTo>
                      <a:pt x="29" y="75"/>
                      <a:pt x="29" y="75"/>
                      <a:pt x="29" y="75"/>
                    </a:cubicBezTo>
                    <a:cubicBezTo>
                      <a:pt x="30" y="75"/>
                      <a:pt x="29" y="78"/>
                      <a:pt x="30" y="78"/>
                    </a:cubicBezTo>
                    <a:cubicBezTo>
                      <a:pt x="30" y="76"/>
                      <a:pt x="30" y="76"/>
                      <a:pt x="30" y="76"/>
                    </a:cubicBezTo>
                    <a:cubicBezTo>
                      <a:pt x="30" y="78"/>
                      <a:pt x="30" y="78"/>
                      <a:pt x="30" y="78"/>
                    </a:cubicBezTo>
                    <a:cubicBezTo>
                      <a:pt x="31" y="77"/>
                      <a:pt x="31" y="77"/>
                      <a:pt x="31" y="76"/>
                    </a:cubicBezTo>
                    <a:cubicBezTo>
                      <a:pt x="31" y="78"/>
                      <a:pt x="31" y="78"/>
                      <a:pt x="31" y="78"/>
                    </a:cubicBezTo>
                    <a:cubicBezTo>
                      <a:pt x="32" y="77"/>
                      <a:pt x="32" y="75"/>
                      <a:pt x="33" y="77"/>
                    </a:cubicBezTo>
                    <a:cubicBezTo>
                      <a:pt x="32" y="74"/>
                      <a:pt x="32" y="77"/>
                      <a:pt x="32" y="75"/>
                    </a:cubicBezTo>
                    <a:cubicBezTo>
                      <a:pt x="31" y="73"/>
                      <a:pt x="32" y="74"/>
                      <a:pt x="33" y="73"/>
                    </a:cubicBezTo>
                    <a:cubicBezTo>
                      <a:pt x="32" y="76"/>
                      <a:pt x="33" y="74"/>
                      <a:pt x="34" y="74"/>
                    </a:cubicBezTo>
                    <a:cubicBezTo>
                      <a:pt x="34" y="75"/>
                      <a:pt x="34" y="75"/>
                      <a:pt x="34" y="76"/>
                    </a:cubicBezTo>
                    <a:cubicBezTo>
                      <a:pt x="35" y="74"/>
                      <a:pt x="35" y="74"/>
                      <a:pt x="35" y="74"/>
                    </a:cubicBezTo>
                    <a:cubicBezTo>
                      <a:pt x="35" y="78"/>
                      <a:pt x="36" y="73"/>
                      <a:pt x="36" y="74"/>
                    </a:cubicBezTo>
                    <a:cubicBezTo>
                      <a:pt x="36" y="75"/>
                      <a:pt x="36" y="77"/>
                      <a:pt x="36" y="77"/>
                    </a:cubicBezTo>
                    <a:cubicBezTo>
                      <a:pt x="36" y="75"/>
                      <a:pt x="37" y="74"/>
                      <a:pt x="37" y="72"/>
                    </a:cubicBezTo>
                    <a:cubicBezTo>
                      <a:pt x="38" y="73"/>
                      <a:pt x="36" y="76"/>
                      <a:pt x="37" y="78"/>
                    </a:cubicBezTo>
                    <a:cubicBezTo>
                      <a:pt x="37" y="75"/>
                      <a:pt x="38" y="79"/>
                      <a:pt x="38" y="76"/>
                    </a:cubicBezTo>
                    <a:cubicBezTo>
                      <a:pt x="37" y="75"/>
                      <a:pt x="38" y="75"/>
                      <a:pt x="38" y="73"/>
                    </a:cubicBezTo>
                    <a:cubicBezTo>
                      <a:pt x="39" y="74"/>
                      <a:pt x="38" y="75"/>
                      <a:pt x="39" y="75"/>
                    </a:cubicBezTo>
                    <a:cubicBezTo>
                      <a:pt x="39" y="75"/>
                      <a:pt x="39" y="73"/>
                      <a:pt x="39" y="72"/>
                    </a:cubicBezTo>
                    <a:cubicBezTo>
                      <a:pt x="39" y="73"/>
                      <a:pt x="40" y="70"/>
                      <a:pt x="40" y="72"/>
                    </a:cubicBezTo>
                    <a:cubicBezTo>
                      <a:pt x="41" y="74"/>
                      <a:pt x="39" y="73"/>
                      <a:pt x="40" y="74"/>
                    </a:cubicBezTo>
                    <a:cubicBezTo>
                      <a:pt x="41" y="74"/>
                      <a:pt x="40" y="70"/>
                      <a:pt x="41" y="69"/>
                    </a:cubicBezTo>
                    <a:cubicBezTo>
                      <a:pt x="41" y="68"/>
                      <a:pt x="41" y="65"/>
                      <a:pt x="42" y="64"/>
                    </a:cubicBezTo>
                    <a:cubicBezTo>
                      <a:pt x="43" y="65"/>
                      <a:pt x="41" y="65"/>
                      <a:pt x="42" y="68"/>
                    </a:cubicBezTo>
                    <a:cubicBezTo>
                      <a:pt x="42" y="67"/>
                      <a:pt x="42" y="67"/>
                      <a:pt x="42" y="67"/>
                    </a:cubicBezTo>
                    <a:cubicBezTo>
                      <a:pt x="43" y="70"/>
                      <a:pt x="41" y="72"/>
                      <a:pt x="41" y="74"/>
                    </a:cubicBezTo>
                    <a:cubicBezTo>
                      <a:pt x="42" y="73"/>
                      <a:pt x="42" y="73"/>
                      <a:pt x="42" y="73"/>
                    </a:cubicBezTo>
                    <a:cubicBezTo>
                      <a:pt x="42" y="77"/>
                      <a:pt x="42" y="77"/>
                      <a:pt x="42" y="77"/>
                    </a:cubicBezTo>
                    <a:cubicBezTo>
                      <a:pt x="42" y="75"/>
                      <a:pt x="43" y="76"/>
                      <a:pt x="43" y="76"/>
                    </a:cubicBezTo>
                    <a:cubicBezTo>
                      <a:pt x="43" y="74"/>
                      <a:pt x="43" y="76"/>
                      <a:pt x="43" y="75"/>
                    </a:cubicBezTo>
                    <a:cubicBezTo>
                      <a:pt x="43" y="74"/>
                      <a:pt x="43" y="71"/>
                      <a:pt x="44" y="73"/>
                    </a:cubicBezTo>
                    <a:cubicBezTo>
                      <a:pt x="44" y="74"/>
                      <a:pt x="44" y="75"/>
                      <a:pt x="44" y="76"/>
                    </a:cubicBezTo>
                    <a:cubicBezTo>
                      <a:pt x="45" y="77"/>
                      <a:pt x="44" y="74"/>
                      <a:pt x="45" y="75"/>
                    </a:cubicBezTo>
                    <a:cubicBezTo>
                      <a:pt x="45" y="76"/>
                      <a:pt x="45" y="76"/>
                      <a:pt x="45" y="76"/>
                    </a:cubicBezTo>
                    <a:cubicBezTo>
                      <a:pt x="47" y="76"/>
                      <a:pt x="50" y="76"/>
                      <a:pt x="51" y="72"/>
                    </a:cubicBezTo>
                    <a:cubicBezTo>
                      <a:pt x="52" y="73"/>
                      <a:pt x="52" y="73"/>
                      <a:pt x="53" y="74"/>
                    </a:cubicBezTo>
                    <a:cubicBezTo>
                      <a:pt x="53" y="74"/>
                      <a:pt x="53" y="73"/>
                      <a:pt x="53" y="72"/>
                    </a:cubicBezTo>
                    <a:cubicBezTo>
                      <a:pt x="54" y="74"/>
                      <a:pt x="54" y="74"/>
                      <a:pt x="54" y="74"/>
                    </a:cubicBezTo>
                    <a:cubicBezTo>
                      <a:pt x="55" y="76"/>
                      <a:pt x="55" y="74"/>
                      <a:pt x="56" y="72"/>
                    </a:cubicBezTo>
                    <a:cubicBezTo>
                      <a:pt x="56" y="74"/>
                      <a:pt x="56" y="74"/>
                      <a:pt x="56" y="74"/>
                    </a:cubicBezTo>
                    <a:cubicBezTo>
                      <a:pt x="57" y="75"/>
                      <a:pt x="56" y="73"/>
                      <a:pt x="57" y="72"/>
                    </a:cubicBezTo>
                    <a:cubicBezTo>
                      <a:pt x="57" y="74"/>
                      <a:pt x="57" y="74"/>
                      <a:pt x="57" y="74"/>
                    </a:cubicBezTo>
                    <a:cubicBezTo>
                      <a:pt x="57" y="72"/>
                      <a:pt x="57" y="72"/>
                      <a:pt x="57" y="72"/>
                    </a:cubicBezTo>
                    <a:cubicBezTo>
                      <a:pt x="58" y="72"/>
                      <a:pt x="58" y="72"/>
                      <a:pt x="58" y="74"/>
                    </a:cubicBezTo>
                    <a:cubicBezTo>
                      <a:pt x="59" y="74"/>
                      <a:pt x="59" y="73"/>
                      <a:pt x="58" y="73"/>
                    </a:cubicBezTo>
                    <a:cubicBezTo>
                      <a:pt x="59" y="74"/>
                      <a:pt x="60" y="74"/>
                      <a:pt x="61" y="73"/>
                    </a:cubicBezTo>
                    <a:cubicBezTo>
                      <a:pt x="61" y="72"/>
                      <a:pt x="61" y="72"/>
                      <a:pt x="61" y="70"/>
                    </a:cubicBezTo>
                    <a:cubicBezTo>
                      <a:pt x="61" y="68"/>
                      <a:pt x="61" y="71"/>
                      <a:pt x="61" y="69"/>
                    </a:cubicBezTo>
                    <a:cubicBezTo>
                      <a:pt x="61" y="70"/>
                      <a:pt x="62" y="71"/>
                      <a:pt x="61" y="72"/>
                    </a:cubicBezTo>
                    <a:cubicBezTo>
                      <a:pt x="63" y="75"/>
                      <a:pt x="64" y="72"/>
                      <a:pt x="66" y="72"/>
                    </a:cubicBezTo>
                    <a:cubicBezTo>
                      <a:pt x="66" y="71"/>
                      <a:pt x="66" y="71"/>
                      <a:pt x="66" y="71"/>
                    </a:cubicBezTo>
                    <a:cubicBezTo>
                      <a:pt x="68" y="73"/>
                      <a:pt x="68" y="71"/>
                      <a:pt x="70" y="72"/>
                    </a:cubicBezTo>
                    <a:cubicBezTo>
                      <a:pt x="69" y="71"/>
                      <a:pt x="69" y="68"/>
                      <a:pt x="70" y="68"/>
                    </a:cubicBezTo>
                    <a:cubicBezTo>
                      <a:pt x="70" y="66"/>
                      <a:pt x="70" y="70"/>
                      <a:pt x="71" y="71"/>
                    </a:cubicBezTo>
                    <a:cubicBezTo>
                      <a:pt x="71" y="71"/>
                      <a:pt x="72" y="70"/>
                      <a:pt x="72" y="70"/>
                    </a:cubicBezTo>
                    <a:cubicBezTo>
                      <a:pt x="72" y="71"/>
                      <a:pt x="72" y="71"/>
                      <a:pt x="72" y="71"/>
                    </a:cubicBezTo>
                    <a:cubicBezTo>
                      <a:pt x="72" y="70"/>
                      <a:pt x="73" y="69"/>
                      <a:pt x="73" y="70"/>
                    </a:cubicBezTo>
                    <a:cubicBezTo>
                      <a:pt x="73" y="70"/>
                      <a:pt x="73" y="70"/>
                      <a:pt x="73" y="70"/>
                    </a:cubicBezTo>
                    <a:cubicBezTo>
                      <a:pt x="74" y="70"/>
                      <a:pt x="74" y="71"/>
                      <a:pt x="75" y="71"/>
                    </a:cubicBezTo>
                    <a:cubicBezTo>
                      <a:pt x="75" y="69"/>
                      <a:pt x="76" y="70"/>
                      <a:pt x="76" y="69"/>
                    </a:cubicBezTo>
                    <a:cubicBezTo>
                      <a:pt x="76" y="69"/>
                      <a:pt x="76" y="69"/>
                      <a:pt x="76" y="69"/>
                    </a:cubicBezTo>
                    <a:cubicBezTo>
                      <a:pt x="76" y="68"/>
                      <a:pt x="76" y="68"/>
                      <a:pt x="76" y="68"/>
                    </a:cubicBezTo>
                    <a:cubicBezTo>
                      <a:pt x="76" y="68"/>
                      <a:pt x="76" y="68"/>
                      <a:pt x="76" y="68"/>
                    </a:cubicBezTo>
                    <a:cubicBezTo>
                      <a:pt x="76" y="70"/>
                      <a:pt x="76" y="70"/>
                      <a:pt x="76" y="70"/>
                    </a:cubicBezTo>
                    <a:cubicBezTo>
                      <a:pt x="77" y="71"/>
                      <a:pt x="76" y="69"/>
                      <a:pt x="77" y="68"/>
                    </a:cubicBezTo>
                    <a:cubicBezTo>
                      <a:pt x="77" y="67"/>
                      <a:pt x="77" y="68"/>
                      <a:pt x="77" y="69"/>
                    </a:cubicBezTo>
                    <a:cubicBezTo>
                      <a:pt x="77" y="70"/>
                      <a:pt x="77" y="68"/>
                      <a:pt x="77" y="69"/>
                    </a:cubicBezTo>
                    <a:cubicBezTo>
                      <a:pt x="77" y="70"/>
                      <a:pt x="77" y="69"/>
                      <a:pt x="77" y="70"/>
                    </a:cubicBezTo>
                    <a:cubicBezTo>
                      <a:pt x="78" y="70"/>
                      <a:pt x="77" y="68"/>
                      <a:pt x="78" y="69"/>
                    </a:cubicBezTo>
                    <a:cubicBezTo>
                      <a:pt x="78" y="69"/>
                      <a:pt x="79" y="68"/>
                      <a:pt x="79" y="70"/>
                    </a:cubicBezTo>
                    <a:cubicBezTo>
                      <a:pt x="79" y="69"/>
                      <a:pt x="80" y="69"/>
                      <a:pt x="80" y="68"/>
                    </a:cubicBezTo>
                    <a:cubicBezTo>
                      <a:pt x="79" y="68"/>
                      <a:pt x="79" y="68"/>
                      <a:pt x="79" y="66"/>
                    </a:cubicBezTo>
                    <a:cubicBezTo>
                      <a:pt x="79" y="66"/>
                      <a:pt x="79" y="66"/>
                      <a:pt x="79" y="66"/>
                    </a:cubicBezTo>
                    <a:cubicBezTo>
                      <a:pt x="79" y="67"/>
                      <a:pt x="79" y="67"/>
                      <a:pt x="79" y="67"/>
                    </a:cubicBezTo>
                    <a:cubicBezTo>
                      <a:pt x="79" y="66"/>
                      <a:pt x="80" y="67"/>
                      <a:pt x="80" y="65"/>
                    </a:cubicBezTo>
                    <a:cubicBezTo>
                      <a:pt x="80" y="67"/>
                      <a:pt x="80" y="67"/>
                      <a:pt x="80" y="67"/>
                    </a:cubicBezTo>
                    <a:cubicBezTo>
                      <a:pt x="80" y="66"/>
                      <a:pt x="81" y="66"/>
                      <a:pt x="81" y="66"/>
                    </a:cubicBezTo>
                    <a:cubicBezTo>
                      <a:pt x="82" y="67"/>
                      <a:pt x="82" y="69"/>
                      <a:pt x="82" y="70"/>
                    </a:cubicBezTo>
                    <a:cubicBezTo>
                      <a:pt x="83" y="68"/>
                      <a:pt x="83" y="68"/>
                      <a:pt x="83" y="68"/>
                    </a:cubicBezTo>
                    <a:cubicBezTo>
                      <a:pt x="83" y="68"/>
                      <a:pt x="83" y="68"/>
                      <a:pt x="83" y="69"/>
                    </a:cubicBezTo>
                    <a:cubicBezTo>
                      <a:pt x="85" y="70"/>
                      <a:pt x="84" y="64"/>
                      <a:pt x="85" y="65"/>
                    </a:cubicBezTo>
                    <a:cubicBezTo>
                      <a:pt x="85" y="67"/>
                      <a:pt x="85" y="68"/>
                      <a:pt x="86" y="68"/>
                    </a:cubicBezTo>
                    <a:cubicBezTo>
                      <a:pt x="86" y="68"/>
                      <a:pt x="86" y="67"/>
                      <a:pt x="86" y="67"/>
                    </a:cubicBezTo>
                    <a:cubicBezTo>
                      <a:pt x="86" y="66"/>
                      <a:pt x="86" y="68"/>
                      <a:pt x="85" y="67"/>
                    </a:cubicBezTo>
                    <a:cubicBezTo>
                      <a:pt x="85" y="66"/>
                      <a:pt x="86" y="66"/>
                      <a:pt x="86" y="66"/>
                    </a:cubicBezTo>
                    <a:cubicBezTo>
                      <a:pt x="87" y="70"/>
                      <a:pt x="89" y="66"/>
                      <a:pt x="91" y="68"/>
                    </a:cubicBezTo>
                    <a:cubicBezTo>
                      <a:pt x="90" y="66"/>
                      <a:pt x="91" y="67"/>
                      <a:pt x="91" y="66"/>
                    </a:cubicBezTo>
                    <a:cubicBezTo>
                      <a:pt x="92" y="69"/>
                      <a:pt x="92" y="66"/>
                      <a:pt x="93" y="67"/>
                    </a:cubicBezTo>
                    <a:cubicBezTo>
                      <a:pt x="92" y="65"/>
                      <a:pt x="92" y="65"/>
                      <a:pt x="92" y="65"/>
                    </a:cubicBezTo>
                    <a:cubicBezTo>
                      <a:pt x="93" y="66"/>
                      <a:pt x="92" y="61"/>
                      <a:pt x="94" y="63"/>
                    </a:cubicBezTo>
                    <a:cubicBezTo>
                      <a:pt x="94" y="64"/>
                      <a:pt x="94" y="65"/>
                      <a:pt x="94" y="66"/>
                    </a:cubicBezTo>
                    <a:cubicBezTo>
                      <a:pt x="95" y="68"/>
                      <a:pt x="95" y="63"/>
                      <a:pt x="96" y="66"/>
                    </a:cubicBezTo>
                    <a:cubicBezTo>
                      <a:pt x="96" y="65"/>
                      <a:pt x="95" y="63"/>
                      <a:pt x="96" y="62"/>
                    </a:cubicBezTo>
                    <a:cubicBezTo>
                      <a:pt x="96" y="63"/>
                      <a:pt x="98" y="64"/>
                      <a:pt x="98" y="65"/>
                    </a:cubicBezTo>
                    <a:cubicBezTo>
                      <a:pt x="98" y="64"/>
                      <a:pt x="98" y="64"/>
                      <a:pt x="98" y="64"/>
                    </a:cubicBezTo>
                    <a:cubicBezTo>
                      <a:pt x="99" y="65"/>
                      <a:pt x="98" y="65"/>
                      <a:pt x="98" y="65"/>
                    </a:cubicBezTo>
                    <a:cubicBezTo>
                      <a:pt x="99" y="66"/>
                      <a:pt x="99" y="65"/>
                      <a:pt x="100" y="64"/>
                    </a:cubicBezTo>
                    <a:cubicBezTo>
                      <a:pt x="101" y="65"/>
                      <a:pt x="101" y="64"/>
                      <a:pt x="102" y="65"/>
                    </a:cubicBezTo>
                    <a:cubicBezTo>
                      <a:pt x="102" y="63"/>
                      <a:pt x="104" y="66"/>
                      <a:pt x="103" y="63"/>
                    </a:cubicBezTo>
                    <a:cubicBezTo>
                      <a:pt x="104" y="64"/>
                      <a:pt x="104" y="64"/>
                      <a:pt x="104" y="64"/>
                    </a:cubicBezTo>
                    <a:cubicBezTo>
                      <a:pt x="104" y="63"/>
                      <a:pt x="103" y="61"/>
                      <a:pt x="104" y="60"/>
                    </a:cubicBezTo>
                    <a:cubicBezTo>
                      <a:pt x="104" y="62"/>
                      <a:pt x="104" y="62"/>
                      <a:pt x="104" y="62"/>
                    </a:cubicBezTo>
                    <a:cubicBezTo>
                      <a:pt x="105" y="65"/>
                      <a:pt x="105" y="63"/>
                      <a:pt x="106" y="64"/>
                    </a:cubicBezTo>
                    <a:cubicBezTo>
                      <a:pt x="105" y="62"/>
                      <a:pt x="106" y="64"/>
                      <a:pt x="106" y="62"/>
                    </a:cubicBezTo>
                    <a:cubicBezTo>
                      <a:pt x="106" y="62"/>
                      <a:pt x="106" y="62"/>
                      <a:pt x="106" y="62"/>
                    </a:cubicBezTo>
                    <a:cubicBezTo>
                      <a:pt x="106" y="61"/>
                      <a:pt x="106" y="61"/>
                      <a:pt x="106" y="60"/>
                    </a:cubicBezTo>
                    <a:cubicBezTo>
                      <a:pt x="107" y="60"/>
                      <a:pt x="107" y="62"/>
                      <a:pt x="107" y="62"/>
                    </a:cubicBezTo>
                    <a:cubicBezTo>
                      <a:pt x="108" y="63"/>
                      <a:pt x="108" y="62"/>
                      <a:pt x="108" y="62"/>
                    </a:cubicBezTo>
                    <a:cubicBezTo>
                      <a:pt x="108" y="62"/>
                      <a:pt x="108" y="62"/>
                      <a:pt x="108" y="61"/>
                    </a:cubicBezTo>
                    <a:cubicBezTo>
                      <a:pt x="108" y="62"/>
                      <a:pt x="108" y="62"/>
                      <a:pt x="108" y="62"/>
                    </a:cubicBezTo>
                    <a:cubicBezTo>
                      <a:pt x="108" y="62"/>
                      <a:pt x="108" y="61"/>
                      <a:pt x="109" y="61"/>
                    </a:cubicBezTo>
                    <a:cubicBezTo>
                      <a:pt x="109" y="61"/>
                      <a:pt x="109" y="61"/>
                      <a:pt x="109" y="61"/>
                    </a:cubicBezTo>
                    <a:cubicBezTo>
                      <a:pt x="108" y="62"/>
                      <a:pt x="108" y="62"/>
                      <a:pt x="108" y="62"/>
                    </a:cubicBezTo>
                    <a:cubicBezTo>
                      <a:pt x="108" y="62"/>
                      <a:pt x="109" y="62"/>
                      <a:pt x="109" y="62"/>
                    </a:cubicBezTo>
                    <a:cubicBezTo>
                      <a:pt x="109" y="62"/>
                      <a:pt x="109" y="62"/>
                      <a:pt x="109" y="62"/>
                    </a:cubicBezTo>
                    <a:cubicBezTo>
                      <a:pt x="109" y="62"/>
                      <a:pt x="109" y="62"/>
                      <a:pt x="109" y="62"/>
                    </a:cubicBezTo>
                    <a:cubicBezTo>
                      <a:pt x="110" y="64"/>
                      <a:pt x="110" y="64"/>
                      <a:pt x="110" y="64"/>
                    </a:cubicBezTo>
                    <a:cubicBezTo>
                      <a:pt x="110" y="64"/>
                      <a:pt x="110" y="62"/>
                      <a:pt x="110" y="61"/>
                    </a:cubicBezTo>
                    <a:cubicBezTo>
                      <a:pt x="112" y="62"/>
                      <a:pt x="113" y="60"/>
                      <a:pt x="114" y="59"/>
                    </a:cubicBezTo>
                    <a:cubicBezTo>
                      <a:pt x="113" y="59"/>
                      <a:pt x="114" y="60"/>
                      <a:pt x="114" y="60"/>
                    </a:cubicBezTo>
                    <a:cubicBezTo>
                      <a:pt x="114" y="59"/>
                      <a:pt x="114" y="58"/>
                      <a:pt x="114" y="59"/>
                    </a:cubicBezTo>
                    <a:cubicBezTo>
                      <a:pt x="114" y="58"/>
                      <a:pt x="115" y="60"/>
                      <a:pt x="116" y="60"/>
                    </a:cubicBezTo>
                    <a:cubicBezTo>
                      <a:pt x="116" y="60"/>
                      <a:pt x="115" y="58"/>
                      <a:pt x="115" y="58"/>
                    </a:cubicBezTo>
                    <a:cubicBezTo>
                      <a:pt x="117" y="60"/>
                      <a:pt x="117" y="56"/>
                      <a:pt x="118" y="57"/>
                    </a:cubicBezTo>
                    <a:cubicBezTo>
                      <a:pt x="118" y="58"/>
                      <a:pt x="118" y="58"/>
                      <a:pt x="119" y="59"/>
                    </a:cubicBezTo>
                    <a:cubicBezTo>
                      <a:pt x="119" y="58"/>
                      <a:pt x="120" y="57"/>
                      <a:pt x="120" y="55"/>
                    </a:cubicBezTo>
                    <a:cubicBezTo>
                      <a:pt x="120" y="57"/>
                      <a:pt x="120" y="57"/>
                      <a:pt x="120" y="57"/>
                    </a:cubicBezTo>
                    <a:cubicBezTo>
                      <a:pt x="121" y="57"/>
                      <a:pt x="121" y="56"/>
                      <a:pt x="121" y="55"/>
                    </a:cubicBezTo>
                    <a:cubicBezTo>
                      <a:pt x="120" y="54"/>
                      <a:pt x="121" y="52"/>
                      <a:pt x="121" y="53"/>
                    </a:cubicBezTo>
                    <a:cubicBezTo>
                      <a:pt x="121" y="53"/>
                      <a:pt x="121" y="53"/>
                      <a:pt x="121" y="53"/>
                    </a:cubicBezTo>
                    <a:cubicBezTo>
                      <a:pt x="122" y="52"/>
                      <a:pt x="122" y="52"/>
                      <a:pt x="122" y="52"/>
                    </a:cubicBezTo>
                    <a:cubicBezTo>
                      <a:pt x="123" y="52"/>
                      <a:pt x="122" y="52"/>
                      <a:pt x="122" y="53"/>
                    </a:cubicBezTo>
                    <a:cubicBezTo>
                      <a:pt x="123" y="55"/>
                      <a:pt x="124" y="54"/>
                      <a:pt x="125" y="54"/>
                    </a:cubicBezTo>
                    <a:cubicBezTo>
                      <a:pt x="124" y="53"/>
                      <a:pt x="124" y="53"/>
                      <a:pt x="124" y="53"/>
                    </a:cubicBezTo>
                    <a:cubicBezTo>
                      <a:pt x="125" y="52"/>
                      <a:pt x="125" y="54"/>
                      <a:pt x="125" y="54"/>
                    </a:cubicBezTo>
                    <a:cubicBezTo>
                      <a:pt x="125" y="49"/>
                      <a:pt x="125" y="49"/>
                      <a:pt x="125" y="49"/>
                    </a:cubicBezTo>
                    <a:cubicBezTo>
                      <a:pt x="125" y="49"/>
                      <a:pt x="126" y="51"/>
                      <a:pt x="126" y="52"/>
                    </a:cubicBezTo>
                    <a:cubicBezTo>
                      <a:pt x="127" y="51"/>
                      <a:pt x="126" y="48"/>
                      <a:pt x="126" y="46"/>
                    </a:cubicBezTo>
                    <a:cubicBezTo>
                      <a:pt x="127" y="47"/>
                      <a:pt x="127" y="45"/>
                      <a:pt x="128" y="45"/>
                    </a:cubicBezTo>
                    <a:cubicBezTo>
                      <a:pt x="128" y="46"/>
                      <a:pt x="127" y="45"/>
                      <a:pt x="128" y="46"/>
                    </a:cubicBezTo>
                    <a:cubicBezTo>
                      <a:pt x="129" y="47"/>
                      <a:pt x="129" y="47"/>
                      <a:pt x="129" y="47"/>
                    </a:cubicBezTo>
                    <a:cubicBezTo>
                      <a:pt x="128" y="48"/>
                      <a:pt x="130" y="50"/>
                      <a:pt x="130" y="51"/>
                    </a:cubicBezTo>
                    <a:cubicBezTo>
                      <a:pt x="130" y="50"/>
                      <a:pt x="132" y="50"/>
                      <a:pt x="132" y="50"/>
                    </a:cubicBezTo>
                    <a:cubicBezTo>
                      <a:pt x="131" y="48"/>
                      <a:pt x="133" y="49"/>
                      <a:pt x="132" y="46"/>
                    </a:cubicBezTo>
                    <a:cubicBezTo>
                      <a:pt x="133" y="45"/>
                      <a:pt x="133" y="48"/>
                      <a:pt x="134" y="48"/>
                    </a:cubicBezTo>
                    <a:cubicBezTo>
                      <a:pt x="134" y="47"/>
                      <a:pt x="135" y="47"/>
                      <a:pt x="136" y="47"/>
                    </a:cubicBezTo>
                    <a:cubicBezTo>
                      <a:pt x="136" y="47"/>
                      <a:pt x="136" y="47"/>
                      <a:pt x="136" y="47"/>
                    </a:cubicBezTo>
                    <a:cubicBezTo>
                      <a:pt x="137" y="46"/>
                      <a:pt x="138" y="46"/>
                      <a:pt x="138" y="44"/>
                    </a:cubicBezTo>
                    <a:cubicBezTo>
                      <a:pt x="139" y="45"/>
                      <a:pt x="139" y="45"/>
                      <a:pt x="139" y="45"/>
                    </a:cubicBezTo>
                    <a:cubicBezTo>
                      <a:pt x="140" y="46"/>
                      <a:pt x="137" y="42"/>
                      <a:pt x="139" y="43"/>
                    </a:cubicBezTo>
                    <a:cubicBezTo>
                      <a:pt x="139" y="44"/>
                      <a:pt x="139" y="44"/>
                      <a:pt x="139" y="44"/>
                    </a:cubicBezTo>
                    <a:cubicBezTo>
                      <a:pt x="139" y="43"/>
                      <a:pt x="141" y="45"/>
                      <a:pt x="141" y="43"/>
                    </a:cubicBezTo>
                    <a:cubicBezTo>
                      <a:pt x="141" y="44"/>
                      <a:pt x="141" y="44"/>
                      <a:pt x="141" y="44"/>
                    </a:cubicBezTo>
                    <a:cubicBezTo>
                      <a:pt x="141" y="43"/>
                      <a:pt x="142" y="43"/>
                      <a:pt x="142" y="41"/>
                    </a:cubicBezTo>
                    <a:cubicBezTo>
                      <a:pt x="143" y="43"/>
                      <a:pt x="143" y="43"/>
                      <a:pt x="143" y="43"/>
                    </a:cubicBezTo>
                    <a:cubicBezTo>
                      <a:pt x="144" y="44"/>
                      <a:pt x="142" y="41"/>
                      <a:pt x="143" y="42"/>
                    </a:cubicBezTo>
                    <a:cubicBezTo>
                      <a:pt x="143" y="42"/>
                      <a:pt x="144" y="42"/>
                      <a:pt x="144" y="43"/>
                    </a:cubicBezTo>
                    <a:cubicBezTo>
                      <a:pt x="144" y="41"/>
                      <a:pt x="145" y="41"/>
                      <a:pt x="145" y="40"/>
                    </a:cubicBezTo>
                    <a:cubicBezTo>
                      <a:pt x="146" y="42"/>
                      <a:pt x="146" y="42"/>
                      <a:pt x="146" y="42"/>
                    </a:cubicBezTo>
                    <a:cubicBezTo>
                      <a:pt x="149" y="41"/>
                      <a:pt x="153" y="39"/>
                      <a:pt x="154" y="36"/>
                    </a:cubicBezTo>
                    <a:cubicBezTo>
                      <a:pt x="156" y="38"/>
                      <a:pt x="154" y="37"/>
                      <a:pt x="156" y="39"/>
                    </a:cubicBezTo>
                    <a:cubicBezTo>
                      <a:pt x="154" y="37"/>
                      <a:pt x="156" y="38"/>
                      <a:pt x="156" y="37"/>
                    </a:cubicBezTo>
                    <a:cubicBezTo>
                      <a:pt x="156" y="37"/>
                      <a:pt x="156" y="37"/>
                      <a:pt x="156" y="37"/>
                    </a:cubicBezTo>
                    <a:cubicBezTo>
                      <a:pt x="157" y="36"/>
                      <a:pt x="158" y="38"/>
                      <a:pt x="158" y="37"/>
                    </a:cubicBezTo>
                    <a:cubicBezTo>
                      <a:pt x="157" y="36"/>
                      <a:pt x="157" y="36"/>
                      <a:pt x="157" y="36"/>
                    </a:cubicBezTo>
                    <a:cubicBezTo>
                      <a:pt x="157" y="35"/>
                      <a:pt x="160" y="38"/>
                      <a:pt x="158" y="36"/>
                    </a:cubicBezTo>
                    <a:cubicBezTo>
                      <a:pt x="160" y="37"/>
                      <a:pt x="160" y="37"/>
                      <a:pt x="160" y="37"/>
                    </a:cubicBezTo>
                    <a:cubicBezTo>
                      <a:pt x="159" y="34"/>
                      <a:pt x="161" y="37"/>
                      <a:pt x="160" y="35"/>
                    </a:cubicBezTo>
                    <a:cubicBezTo>
                      <a:pt x="160" y="35"/>
                      <a:pt x="160" y="35"/>
                      <a:pt x="160" y="35"/>
                    </a:cubicBezTo>
                    <a:cubicBezTo>
                      <a:pt x="162" y="36"/>
                      <a:pt x="160" y="32"/>
                      <a:pt x="162" y="34"/>
                    </a:cubicBezTo>
                    <a:cubicBezTo>
                      <a:pt x="162" y="33"/>
                      <a:pt x="162" y="32"/>
                      <a:pt x="161" y="30"/>
                    </a:cubicBezTo>
                    <a:cubicBezTo>
                      <a:pt x="163" y="33"/>
                      <a:pt x="163" y="33"/>
                      <a:pt x="163" y="33"/>
                    </a:cubicBezTo>
                    <a:cubicBezTo>
                      <a:pt x="164" y="30"/>
                      <a:pt x="167" y="29"/>
                      <a:pt x="167" y="26"/>
                    </a:cubicBezTo>
                    <a:cubicBezTo>
                      <a:pt x="168" y="27"/>
                      <a:pt x="168" y="27"/>
                      <a:pt x="168" y="27"/>
                    </a:cubicBezTo>
                    <a:cubicBezTo>
                      <a:pt x="168" y="24"/>
                      <a:pt x="172" y="27"/>
                      <a:pt x="170" y="23"/>
                    </a:cubicBezTo>
                    <a:cubicBezTo>
                      <a:pt x="169" y="21"/>
                      <a:pt x="169" y="21"/>
                      <a:pt x="169" y="21"/>
                    </a:cubicBezTo>
                    <a:cubicBezTo>
                      <a:pt x="171" y="23"/>
                      <a:pt x="171" y="23"/>
                      <a:pt x="171" y="23"/>
                    </a:cubicBezTo>
                    <a:cubicBezTo>
                      <a:pt x="170" y="22"/>
                      <a:pt x="172" y="22"/>
                      <a:pt x="171" y="20"/>
                    </a:cubicBezTo>
                    <a:cubicBezTo>
                      <a:pt x="171" y="21"/>
                      <a:pt x="171" y="21"/>
                      <a:pt x="172" y="21"/>
                    </a:cubicBezTo>
                    <a:cubicBezTo>
                      <a:pt x="172" y="21"/>
                      <a:pt x="171" y="19"/>
                      <a:pt x="172" y="19"/>
                    </a:cubicBezTo>
                    <a:cubicBezTo>
                      <a:pt x="172" y="20"/>
                      <a:pt x="172" y="20"/>
                      <a:pt x="172" y="20"/>
                    </a:cubicBezTo>
                    <a:cubicBezTo>
                      <a:pt x="177" y="20"/>
                      <a:pt x="182" y="19"/>
                      <a:pt x="180" y="14"/>
                    </a:cubicBezTo>
                    <a:cubicBezTo>
                      <a:pt x="180" y="13"/>
                      <a:pt x="182" y="15"/>
                      <a:pt x="182" y="15"/>
                    </a:cubicBezTo>
                    <a:cubicBezTo>
                      <a:pt x="181" y="11"/>
                      <a:pt x="188" y="11"/>
                      <a:pt x="185" y="6"/>
                    </a:cubicBezTo>
                    <a:cubicBezTo>
                      <a:pt x="185" y="4"/>
                      <a:pt x="180" y="0"/>
                      <a:pt x="18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9" name="Google Shape;539;p32"/>
              <p:cNvSpPr/>
              <p:nvPr/>
            </p:nvSpPr>
            <p:spPr>
              <a:xfrm>
                <a:off x="3757" y="2934"/>
                <a:ext cx="2" cy="2"/>
              </a:xfrm>
              <a:custGeom>
                <a:rect b="b" l="l" r="r" t="t"/>
                <a:pathLst>
                  <a:path extrusionOk="0" h="1" w="1">
                    <a:moveTo>
                      <a:pt x="0" y="0"/>
                    </a:moveTo>
                    <a:cubicBezTo>
                      <a:pt x="0" y="0"/>
                      <a:pt x="0" y="0"/>
                      <a:pt x="1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0" name="Google Shape;540;p32"/>
              <p:cNvSpPr/>
              <p:nvPr/>
            </p:nvSpPr>
            <p:spPr>
              <a:xfrm>
                <a:off x="4226" y="2525"/>
                <a:ext cx="2" cy="2"/>
              </a:xfrm>
              <a:custGeom>
                <a:rect b="b" l="l" r="r" t="t"/>
                <a:pathLst>
                  <a:path extrusionOk="0" h="1" w="1">
                    <a:moveTo>
                      <a:pt x="1" y="0"/>
                    </a:moveTo>
                    <a:cubicBezTo>
                      <a:pt x="0" y="1"/>
                      <a:pt x="1" y="0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1" name="Google Shape;541;p32"/>
              <p:cNvSpPr/>
              <p:nvPr/>
            </p:nvSpPr>
            <p:spPr>
              <a:xfrm>
                <a:off x="3752" y="2940"/>
                <a:ext cx="3" cy="3"/>
              </a:xfrm>
              <a:custGeom>
                <a:rect b="b" l="l" r="r" t="t"/>
                <a:pathLst>
                  <a:path extrusionOk="0" h="1" w="1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2" name="Google Shape;542;p32"/>
              <p:cNvSpPr/>
              <p:nvPr/>
            </p:nvSpPr>
            <p:spPr>
              <a:xfrm>
                <a:off x="3975" y="2957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3" name="Google Shape;543;p32"/>
              <p:cNvSpPr/>
              <p:nvPr/>
            </p:nvSpPr>
            <p:spPr>
              <a:xfrm>
                <a:off x="3905" y="2275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4" name="Google Shape;544;p32"/>
              <p:cNvSpPr/>
              <p:nvPr/>
            </p:nvSpPr>
            <p:spPr>
              <a:xfrm>
                <a:off x="4289" y="2557"/>
                <a:ext cx="2" cy="2"/>
              </a:xfrm>
              <a:custGeom>
                <a:rect b="b" l="l" r="r" t="t"/>
                <a:pathLst>
                  <a:path extrusionOk="0" h="1" w="1">
                    <a:moveTo>
                      <a:pt x="0" y="1"/>
                    </a:moveTo>
                    <a:cubicBezTo>
                      <a:pt x="0" y="1"/>
                      <a:pt x="1" y="0"/>
                      <a:pt x="0" y="1"/>
                    </a:cubicBezTo>
                    <a:cubicBezTo>
                      <a:pt x="1" y="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5" name="Google Shape;545;p32"/>
              <p:cNvSpPr/>
              <p:nvPr/>
            </p:nvSpPr>
            <p:spPr>
              <a:xfrm>
                <a:off x="3899" y="2262"/>
                <a:ext cx="2" cy="2"/>
              </a:xfrm>
              <a:custGeom>
                <a:rect b="b" l="l" r="r" t="t"/>
                <a:pathLst>
                  <a:path extrusionOk="0" h="2" w="2">
                    <a:moveTo>
                      <a:pt x="2" y="0"/>
                    </a:moveTo>
                    <a:lnTo>
                      <a:pt x="0" y="2"/>
                    </a:lnTo>
                    <a:lnTo>
                      <a:pt x="0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6" name="Google Shape;546;p32"/>
              <p:cNvSpPr/>
              <p:nvPr/>
            </p:nvSpPr>
            <p:spPr>
              <a:xfrm>
                <a:off x="3939" y="2926"/>
                <a:ext cx="0" cy="2"/>
              </a:xfrm>
              <a:custGeom>
                <a:rect b="b" l="l" r="r" t="t"/>
                <a:pathLst>
                  <a:path extrusionOk="0" h="1" w="120000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7" name="Google Shape;547;p32"/>
              <p:cNvSpPr/>
              <p:nvPr/>
            </p:nvSpPr>
            <p:spPr>
              <a:xfrm>
                <a:off x="3888" y="2281"/>
                <a:ext cx="2" cy="4"/>
              </a:xfrm>
              <a:custGeom>
                <a:rect b="b" l="l" r="r" t="t"/>
                <a:pathLst>
                  <a:path extrusionOk="0" h="4" w="2">
                    <a:moveTo>
                      <a:pt x="2" y="0"/>
                    </a:moveTo>
                    <a:lnTo>
                      <a:pt x="2" y="0"/>
                    </a:lnTo>
                    <a:lnTo>
                      <a:pt x="0" y="4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8" name="Google Shape;548;p32"/>
              <p:cNvSpPr/>
              <p:nvPr/>
            </p:nvSpPr>
            <p:spPr>
              <a:xfrm>
                <a:off x="3842" y="2270"/>
                <a:ext cx="2" cy="5"/>
              </a:xfrm>
              <a:custGeom>
                <a:rect b="b" l="l" r="r" t="t"/>
                <a:pathLst>
                  <a:path extrusionOk="0" h="2" w="1">
                    <a:moveTo>
                      <a:pt x="0" y="1"/>
                    </a:moveTo>
                    <a:cubicBezTo>
                      <a:pt x="1" y="2"/>
                      <a:pt x="0" y="0"/>
                      <a:pt x="1" y="1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9" name="Google Shape;549;p32"/>
              <p:cNvSpPr/>
              <p:nvPr/>
            </p:nvSpPr>
            <p:spPr>
              <a:xfrm>
                <a:off x="3844" y="2268"/>
                <a:ext cx="2" cy="2"/>
              </a:xfrm>
              <a:custGeom>
                <a:rect b="b" l="l" r="r" t="t"/>
                <a:pathLst>
                  <a:path extrusionOk="0" h="1" w="1">
                    <a:moveTo>
                      <a:pt x="0" y="0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0" name="Google Shape;550;p32"/>
              <p:cNvSpPr/>
              <p:nvPr/>
            </p:nvSpPr>
            <p:spPr>
              <a:xfrm>
                <a:off x="3899" y="2272"/>
                <a:ext cx="4" cy="0"/>
              </a:xfrm>
              <a:custGeom>
                <a:rect b="b" l="l" r="r" t="t"/>
                <a:pathLst>
                  <a:path extrusionOk="0" h="120000" w="2">
                    <a:moveTo>
                      <a:pt x="0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1" name="Google Shape;551;p32"/>
              <p:cNvSpPr/>
              <p:nvPr/>
            </p:nvSpPr>
            <p:spPr>
              <a:xfrm>
                <a:off x="3776" y="2983"/>
                <a:ext cx="0" cy="2"/>
              </a:xfrm>
              <a:custGeom>
                <a:rect b="b" l="l" r="r" t="t"/>
                <a:pathLst>
                  <a:path extrusionOk="0" h="1" w="120000">
                    <a:moveTo>
                      <a:pt x="0" y="1"/>
                    </a:moveTo>
                    <a:cubicBezTo>
                      <a:pt x="0" y="1"/>
                      <a:pt x="0" y="1"/>
                      <a:pt x="0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2" name="Google Shape;552;p32"/>
              <p:cNvSpPr/>
              <p:nvPr/>
            </p:nvSpPr>
            <p:spPr>
              <a:xfrm>
                <a:off x="3795" y="2985"/>
                <a:ext cx="2" cy="6"/>
              </a:xfrm>
              <a:custGeom>
                <a:rect b="b" l="l" r="r" t="t"/>
                <a:pathLst>
                  <a:path extrusionOk="0" h="3" w="1">
                    <a:moveTo>
                      <a:pt x="1" y="2"/>
                    </a:moveTo>
                    <a:cubicBezTo>
                      <a:pt x="1" y="0"/>
                      <a:pt x="0" y="1"/>
                      <a:pt x="0" y="1"/>
                    </a:cubicBezTo>
                    <a:cubicBezTo>
                      <a:pt x="0" y="3"/>
                      <a:pt x="1" y="1"/>
                      <a:pt x="1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3" name="Google Shape;553;p32"/>
              <p:cNvSpPr/>
              <p:nvPr/>
            </p:nvSpPr>
            <p:spPr>
              <a:xfrm>
                <a:off x="3765" y="2972"/>
                <a:ext cx="7" cy="2"/>
              </a:xfrm>
              <a:custGeom>
                <a:rect b="b" l="l" r="r" t="t"/>
                <a:pathLst>
                  <a:path extrusionOk="0" h="1" w="3">
                    <a:moveTo>
                      <a:pt x="0" y="1"/>
                    </a:moveTo>
                    <a:cubicBezTo>
                      <a:pt x="1" y="1"/>
                      <a:pt x="2" y="1"/>
                      <a:pt x="3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4" name="Google Shape;554;p32"/>
              <p:cNvSpPr/>
              <p:nvPr/>
            </p:nvSpPr>
            <p:spPr>
              <a:xfrm>
                <a:off x="3803" y="2985"/>
                <a:ext cx="3" cy="2"/>
              </a:xfrm>
              <a:custGeom>
                <a:rect b="b" l="l" r="r" t="t"/>
                <a:pathLst>
                  <a:path extrusionOk="0" h="1" w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5" name="Google Shape;555;p32"/>
              <p:cNvSpPr/>
              <p:nvPr/>
            </p:nvSpPr>
            <p:spPr>
              <a:xfrm>
                <a:off x="3479" y="2077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6" name="Google Shape;556;p32"/>
              <p:cNvSpPr/>
              <p:nvPr/>
            </p:nvSpPr>
            <p:spPr>
              <a:xfrm>
                <a:off x="3761" y="2966"/>
                <a:ext cx="2" cy="4"/>
              </a:xfrm>
              <a:custGeom>
                <a:rect b="b" l="l" r="r" t="t"/>
                <a:pathLst>
                  <a:path extrusionOk="0" h="2" w="1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1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7" name="Google Shape;557;p32"/>
              <p:cNvSpPr/>
              <p:nvPr/>
            </p:nvSpPr>
            <p:spPr>
              <a:xfrm>
                <a:off x="3943" y="2966"/>
                <a:ext cx="0" cy="2"/>
              </a:xfrm>
              <a:custGeom>
                <a:rect b="b" l="l" r="r" t="t"/>
                <a:pathLst>
                  <a:path extrusionOk="0" h="2" w="120000">
                    <a:moveTo>
                      <a:pt x="0" y="0"/>
                    </a:moveTo>
                    <a:lnTo>
                      <a:pt x="0" y="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8" name="Google Shape;558;p32"/>
              <p:cNvSpPr/>
              <p:nvPr/>
            </p:nvSpPr>
            <p:spPr>
              <a:xfrm>
                <a:off x="4003" y="2940"/>
                <a:ext cx="0" cy="3"/>
              </a:xfrm>
              <a:custGeom>
                <a:rect b="b" l="l" r="r" t="t"/>
                <a:pathLst>
                  <a:path extrusionOk="0" h="1" w="120000">
                    <a:moveTo>
                      <a:pt x="0" y="1"/>
                    </a:move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9" name="Google Shape;559;p32"/>
              <p:cNvSpPr/>
              <p:nvPr/>
            </p:nvSpPr>
            <p:spPr>
              <a:xfrm>
                <a:off x="4003" y="2943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0" name="Google Shape;560;p32"/>
              <p:cNvSpPr/>
              <p:nvPr/>
            </p:nvSpPr>
            <p:spPr>
              <a:xfrm>
                <a:off x="3996" y="2951"/>
                <a:ext cx="3" cy="2"/>
              </a:xfrm>
              <a:custGeom>
                <a:rect b="b" l="l" r="r" t="t"/>
                <a:pathLst>
                  <a:path extrusionOk="0" h="1"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1" name="Google Shape;561;p32"/>
              <p:cNvSpPr/>
              <p:nvPr/>
            </p:nvSpPr>
            <p:spPr>
              <a:xfrm>
                <a:off x="3757" y="3023"/>
                <a:ext cx="4" cy="4"/>
              </a:xfrm>
              <a:custGeom>
                <a:rect b="b" l="l" r="r" t="t"/>
                <a:pathLst>
                  <a:path extrusionOk="0" h="2" w="2">
                    <a:moveTo>
                      <a:pt x="1" y="0"/>
                    </a:moveTo>
                    <a:cubicBezTo>
                      <a:pt x="0" y="2"/>
                      <a:pt x="2" y="1"/>
                      <a:pt x="1" y="2"/>
                    </a:cubicBezTo>
                    <a:cubicBezTo>
                      <a:pt x="1" y="1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2" name="Google Shape;562;p32"/>
              <p:cNvSpPr/>
              <p:nvPr/>
            </p:nvSpPr>
            <p:spPr>
              <a:xfrm>
                <a:off x="4003" y="2949"/>
                <a:ext cx="0" cy="4"/>
              </a:xfrm>
              <a:custGeom>
                <a:rect b="b" l="l" r="r" t="t"/>
                <a:pathLst>
                  <a:path extrusionOk="0" h="2" w="120000">
                    <a:moveTo>
                      <a:pt x="0" y="2"/>
                    </a:moveTo>
                    <a:cubicBezTo>
                      <a:pt x="0" y="2"/>
                      <a:pt x="0" y="0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3" name="Google Shape;563;p32"/>
              <p:cNvSpPr/>
              <p:nvPr/>
            </p:nvSpPr>
            <p:spPr>
              <a:xfrm>
                <a:off x="3869" y="2938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4" name="Google Shape;564;p32"/>
              <p:cNvSpPr/>
              <p:nvPr/>
            </p:nvSpPr>
            <p:spPr>
              <a:xfrm>
                <a:off x="4026" y="2926"/>
                <a:ext cx="2" cy="4"/>
              </a:xfrm>
              <a:custGeom>
                <a:rect b="b" l="l" r="r" t="t"/>
                <a:pathLst>
                  <a:path extrusionOk="0" h="4" w="2">
                    <a:moveTo>
                      <a:pt x="0" y="0"/>
                    </a:moveTo>
                    <a:lnTo>
                      <a:pt x="2" y="4"/>
                    </a:lnTo>
                    <a:lnTo>
                      <a:pt x="2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5" name="Google Shape;565;p32"/>
              <p:cNvSpPr/>
              <p:nvPr/>
            </p:nvSpPr>
            <p:spPr>
              <a:xfrm>
                <a:off x="4275" y="2542"/>
                <a:ext cx="0" cy="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6" name="Google Shape;566;p32"/>
              <p:cNvSpPr/>
              <p:nvPr/>
            </p:nvSpPr>
            <p:spPr>
              <a:xfrm>
                <a:off x="3472" y="2075"/>
                <a:ext cx="0" cy="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7" name="Google Shape;567;p32"/>
              <p:cNvSpPr/>
              <p:nvPr/>
            </p:nvSpPr>
            <p:spPr>
              <a:xfrm>
                <a:off x="4219" y="2518"/>
                <a:ext cx="2" cy="3"/>
              </a:xfrm>
              <a:custGeom>
                <a:rect b="b" l="l" r="r" t="t"/>
                <a:pathLst>
                  <a:path extrusionOk="0" h="1" w="1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8" name="Google Shape;568;p32"/>
              <p:cNvSpPr/>
              <p:nvPr/>
            </p:nvSpPr>
            <p:spPr>
              <a:xfrm>
                <a:off x="4230" y="2525"/>
                <a:ext cx="2" cy="2"/>
              </a:xfrm>
              <a:custGeom>
                <a:rect b="b" l="l" r="r" t="t"/>
                <a:pathLst>
                  <a:path extrusionOk="0" h="1" w="1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9" name="Google Shape;569;p32"/>
              <p:cNvSpPr/>
              <p:nvPr/>
            </p:nvSpPr>
            <p:spPr>
              <a:xfrm>
                <a:off x="3472" y="2077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0" name="Google Shape;570;p32"/>
              <p:cNvSpPr/>
              <p:nvPr/>
            </p:nvSpPr>
            <p:spPr>
              <a:xfrm>
                <a:off x="4217" y="2482"/>
                <a:ext cx="145" cy="117"/>
              </a:xfrm>
              <a:custGeom>
                <a:rect b="b" l="l" r="r" t="t"/>
                <a:pathLst>
                  <a:path extrusionOk="0" h="55" w="68">
                    <a:moveTo>
                      <a:pt x="66" y="42"/>
                    </a:moveTo>
                    <a:cubicBezTo>
                      <a:pt x="65" y="40"/>
                      <a:pt x="67" y="35"/>
                      <a:pt x="64" y="34"/>
                    </a:cubicBezTo>
                    <a:cubicBezTo>
                      <a:pt x="63" y="35"/>
                      <a:pt x="62" y="35"/>
                      <a:pt x="62" y="36"/>
                    </a:cubicBezTo>
                    <a:cubicBezTo>
                      <a:pt x="62" y="35"/>
                      <a:pt x="62" y="35"/>
                      <a:pt x="62" y="35"/>
                    </a:cubicBezTo>
                    <a:cubicBezTo>
                      <a:pt x="61" y="36"/>
                      <a:pt x="61" y="36"/>
                      <a:pt x="61" y="36"/>
                    </a:cubicBezTo>
                    <a:cubicBezTo>
                      <a:pt x="61" y="36"/>
                      <a:pt x="62" y="35"/>
                      <a:pt x="63" y="35"/>
                    </a:cubicBezTo>
                    <a:cubicBezTo>
                      <a:pt x="62" y="34"/>
                      <a:pt x="61" y="34"/>
                      <a:pt x="61" y="33"/>
                    </a:cubicBezTo>
                    <a:cubicBezTo>
                      <a:pt x="59" y="34"/>
                      <a:pt x="60" y="32"/>
                      <a:pt x="58" y="34"/>
                    </a:cubicBezTo>
                    <a:cubicBezTo>
                      <a:pt x="59" y="33"/>
                      <a:pt x="59" y="33"/>
                      <a:pt x="59" y="33"/>
                    </a:cubicBezTo>
                    <a:cubicBezTo>
                      <a:pt x="58" y="33"/>
                      <a:pt x="58" y="33"/>
                      <a:pt x="59" y="31"/>
                    </a:cubicBezTo>
                    <a:cubicBezTo>
                      <a:pt x="59" y="28"/>
                      <a:pt x="56" y="27"/>
                      <a:pt x="55" y="24"/>
                    </a:cubicBezTo>
                    <a:cubicBezTo>
                      <a:pt x="53" y="22"/>
                      <a:pt x="50" y="22"/>
                      <a:pt x="47" y="21"/>
                    </a:cubicBezTo>
                    <a:cubicBezTo>
                      <a:pt x="45" y="23"/>
                      <a:pt x="45" y="22"/>
                      <a:pt x="43" y="23"/>
                    </a:cubicBezTo>
                    <a:cubicBezTo>
                      <a:pt x="44" y="23"/>
                      <a:pt x="44" y="23"/>
                      <a:pt x="44" y="23"/>
                    </a:cubicBezTo>
                    <a:cubicBezTo>
                      <a:pt x="42" y="23"/>
                      <a:pt x="43" y="22"/>
                      <a:pt x="44" y="21"/>
                    </a:cubicBezTo>
                    <a:cubicBezTo>
                      <a:pt x="43" y="22"/>
                      <a:pt x="44" y="21"/>
                      <a:pt x="42" y="22"/>
                    </a:cubicBezTo>
                    <a:cubicBezTo>
                      <a:pt x="41" y="24"/>
                      <a:pt x="44" y="20"/>
                      <a:pt x="43" y="21"/>
                    </a:cubicBezTo>
                    <a:cubicBezTo>
                      <a:pt x="44" y="20"/>
                      <a:pt x="42" y="22"/>
                      <a:pt x="43" y="21"/>
                    </a:cubicBezTo>
                    <a:cubicBezTo>
                      <a:pt x="41" y="22"/>
                      <a:pt x="44" y="20"/>
                      <a:pt x="44" y="18"/>
                    </a:cubicBezTo>
                    <a:cubicBezTo>
                      <a:pt x="43" y="18"/>
                      <a:pt x="41" y="19"/>
                      <a:pt x="41" y="17"/>
                    </a:cubicBezTo>
                    <a:cubicBezTo>
                      <a:pt x="41" y="17"/>
                      <a:pt x="40" y="18"/>
                      <a:pt x="40" y="18"/>
                    </a:cubicBezTo>
                    <a:cubicBezTo>
                      <a:pt x="42" y="16"/>
                      <a:pt x="39" y="19"/>
                      <a:pt x="40" y="17"/>
                    </a:cubicBezTo>
                    <a:cubicBezTo>
                      <a:pt x="40" y="17"/>
                      <a:pt x="40" y="17"/>
                      <a:pt x="40" y="17"/>
                    </a:cubicBezTo>
                    <a:cubicBezTo>
                      <a:pt x="41" y="15"/>
                      <a:pt x="39" y="17"/>
                      <a:pt x="40" y="15"/>
                    </a:cubicBezTo>
                    <a:cubicBezTo>
                      <a:pt x="40" y="15"/>
                      <a:pt x="40" y="15"/>
                      <a:pt x="40" y="15"/>
                    </a:cubicBezTo>
                    <a:cubicBezTo>
                      <a:pt x="38" y="16"/>
                      <a:pt x="40" y="13"/>
                      <a:pt x="39" y="15"/>
                    </a:cubicBezTo>
                    <a:cubicBezTo>
                      <a:pt x="40" y="14"/>
                      <a:pt x="39" y="14"/>
                      <a:pt x="40" y="13"/>
                    </a:cubicBezTo>
                    <a:cubicBezTo>
                      <a:pt x="37" y="16"/>
                      <a:pt x="40" y="12"/>
                      <a:pt x="38" y="13"/>
                    </a:cubicBezTo>
                    <a:cubicBezTo>
                      <a:pt x="38" y="13"/>
                      <a:pt x="38" y="13"/>
                      <a:pt x="38" y="13"/>
                    </a:cubicBezTo>
                    <a:cubicBezTo>
                      <a:pt x="37" y="12"/>
                      <a:pt x="37" y="11"/>
                      <a:pt x="35" y="11"/>
                    </a:cubicBezTo>
                    <a:cubicBezTo>
                      <a:pt x="34" y="11"/>
                      <a:pt x="36" y="8"/>
                      <a:pt x="34" y="9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2" y="10"/>
                      <a:pt x="33" y="9"/>
                      <a:pt x="34" y="9"/>
                    </a:cubicBezTo>
                    <a:cubicBezTo>
                      <a:pt x="32" y="10"/>
                      <a:pt x="33" y="8"/>
                      <a:pt x="33" y="7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7"/>
                      <a:pt x="29" y="7"/>
                      <a:pt x="29" y="6"/>
                    </a:cubicBezTo>
                    <a:cubicBezTo>
                      <a:pt x="28" y="9"/>
                      <a:pt x="28" y="7"/>
                      <a:pt x="28" y="8"/>
                    </a:cubicBezTo>
                    <a:cubicBezTo>
                      <a:pt x="28" y="8"/>
                      <a:pt x="28" y="7"/>
                      <a:pt x="28" y="6"/>
                    </a:cubicBezTo>
                    <a:cubicBezTo>
                      <a:pt x="28" y="6"/>
                      <a:pt x="28" y="6"/>
                      <a:pt x="28" y="5"/>
                    </a:cubicBezTo>
                    <a:cubicBezTo>
                      <a:pt x="27" y="6"/>
                      <a:pt x="26" y="7"/>
                      <a:pt x="26" y="7"/>
                    </a:cubicBezTo>
                    <a:cubicBezTo>
                      <a:pt x="27" y="4"/>
                      <a:pt x="26" y="6"/>
                      <a:pt x="26" y="5"/>
                    </a:cubicBezTo>
                    <a:cubicBezTo>
                      <a:pt x="25" y="7"/>
                      <a:pt x="24" y="8"/>
                      <a:pt x="24" y="7"/>
                    </a:cubicBezTo>
                    <a:cubicBezTo>
                      <a:pt x="26" y="5"/>
                      <a:pt x="26" y="5"/>
                      <a:pt x="26" y="5"/>
                    </a:cubicBezTo>
                    <a:cubicBezTo>
                      <a:pt x="24" y="6"/>
                      <a:pt x="24" y="3"/>
                      <a:pt x="22" y="5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21" y="5"/>
                      <a:pt x="21" y="3"/>
                      <a:pt x="19" y="5"/>
                    </a:cubicBezTo>
                    <a:cubicBezTo>
                      <a:pt x="19" y="4"/>
                      <a:pt x="19" y="4"/>
                      <a:pt x="19" y="3"/>
                    </a:cubicBezTo>
                    <a:cubicBezTo>
                      <a:pt x="18" y="4"/>
                      <a:pt x="18" y="4"/>
                      <a:pt x="16" y="6"/>
                    </a:cubicBezTo>
                    <a:cubicBezTo>
                      <a:pt x="16" y="6"/>
                      <a:pt x="17" y="5"/>
                      <a:pt x="17" y="4"/>
                    </a:cubicBezTo>
                    <a:cubicBezTo>
                      <a:pt x="17" y="4"/>
                      <a:pt x="18" y="2"/>
                      <a:pt x="16" y="4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6" y="4"/>
                      <a:pt x="14" y="5"/>
                      <a:pt x="15" y="3"/>
                    </a:cubicBezTo>
                    <a:cubicBezTo>
                      <a:pt x="14" y="4"/>
                      <a:pt x="14" y="5"/>
                      <a:pt x="13" y="6"/>
                    </a:cubicBezTo>
                    <a:cubicBezTo>
                      <a:pt x="13" y="6"/>
                      <a:pt x="14" y="4"/>
                      <a:pt x="13" y="5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4" y="3"/>
                      <a:pt x="13" y="3"/>
                      <a:pt x="12" y="4"/>
                    </a:cubicBezTo>
                    <a:cubicBezTo>
                      <a:pt x="13" y="2"/>
                      <a:pt x="11" y="3"/>
                      <a:pt x="12" y="2"/>
                    </a:cubicBezTo>
                    <a:cubicBezTo>
                      <a:pt x="11" y="3"/>
                      <a:pt x="12" y="1"/>
                      <a:pt x="9" y="3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2"/>
                      <a:pt x="10" y="2"/>
                      <a:pt x="10" y="1"/>
                    </a:cubicBezTo>
                    <a:cubicBezTo>
                      <a:pt x="11" y="1"/>
                      <a:pt x="9" y="2"/>
                      <a:pt x="8" y="2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9" y="2"/>
                      <a:pt x="7" y="3"/>
                      <a:pt x="6" y="4"/>
                    </a:cubicBezTo>
                    <a:cubicBezTo>
                      <a:pt x="6" y="3"/>
                      <a:pt x="5" y="4"/>
                      <a:pt x="6" y="3"/>
                    </a:cubicBezTo>
                    <a:cubicBezTo>
                      <a:pt x="7" y="3"/>
                      <a:pt x="8" y="2"/>
                      <a:pt x="10" y="1"/>
                    </a:cubicBezTo>
                    <a:cubicBezTo>
                      <a:pt x="10" y="0"/>
                      <a:pt x="7" y="2"/>
                      <a:pt x="9" y="1"/>
                    </a:cubicBezTo>
                    <a:cubicBezTo>
                      <a:pt x="9" y="0"/>
                      <a:pt x="9" y="1"/>
                      <a:pt x="7" y="2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9" y="1"/>
                      <a:pt x="8" y="1"/>
                      <a:pt x="8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6" y="2"/>
                      <a:pt x="6" y="1"/>
                      <a:pt x="4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4" y="3"/>
                      <a:pt x="3" y="3"/>
                      <a:pt x="4" y="2"/>
                    </a:cubicBezTo>
                    <a:cubicBezTo>
                      <a:pt x="6" y="1"/>
                      <a:pt x="7" y="1"/>
                      <a:pt x="7" y="1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5" y="1"/>
                      <a:pt x="4" y="2"/>
                      <a:pt x="3" y="3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3" y="3"/>
                      <a:pt x="2" y="4"/>
                      <a:pt x="3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5" y="3"/>
                      <a:pt x="7" y="2"/>
                      <a:pt x="5" y="3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4"/>
                      <a:pt x="4" y="4"/>
                      <a:pt x="4" y="4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5" y="4"/>
                      <a:pt x="3" y="6"/>
                      <a:pt x="4" y="5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2" y="7"/>
                      <a:pt x="4" y="5"/>
                      <a:pt x="5" y="5"/>
                    </a:cubicBezTo>
                    <a:cubicBezTo>
                      <a:pt x="4" y="5"/>
                      <a:pt x="2" y="7"/>
                      <a:pt x="2" y="8"/>
                    </a:cubicBezTo>
                    <a:cubicBezTo>
                      <a:pt x="2" y="8"/>
                      <a:pt x="4" y="7"/>
                      <a:pt x="3" y="9"/>
                    </a:cubicBezTo>
                    <a:cubicBezTo>
                      <a:pt x="3" y="9"/>
                      <a:pt x="4" y="9"/>
                      <a:pt x="5" y="8"/>
                    </a:cubicBezTo>
                    <a:cubicBezTo>
                      <a:pt x="5" y="8"/>
                      <a:pt x="3" y="10"/>
                      <a:pt x="4" y="9"/>
                    </a:cubicBezTo>
                    <a:cubicBezTo>
                      <a:pt x="3" y="10"/>
                      <a:pt x="2" y="12"/>
                      <a:pt x="1" y="13"/>
                    </a:cubicBezTo>
                    <a:cubicBezTo>
                      <a:pt x="1" y="13"/>
                      <a:pt x="0" y="14"/>
                      <a:pt x="1" y="14"/>
                    </a:cubicBezTo>
                    <a:cubicBezTo>
                      <a:pt x="0" y="14"/>
                      <a:pt x="0" y="15"/>
                      <a:pt x="0" y="15"/>
                    </a:cubicBezTo>
                    <a:cubicBezTo>
                      <a:pt x="1" y="14"/>
                      <a:pt x="2" y="13"/>
                      <a:pt x="2" y="12"/>
                    </a:cubicBezTo>
                    <a:cubicBezTo>
                      <a:pt x="3" y="10"/>
                      <a:pt x="3" y="12"/>
                      <a:pt x="4" y="10"/>
                    </a:cubicBezTo>
                    <a:cubicBezTo>
                      <a:pt x="4" y="11"/>
                      <a:pt x="5" y="11"/>
                      <a:pt x="5" y="11"/>
                    </a:cubicBezTo>
                    <a:cubicBezTo>
                      <a:pt x="5" y="11"/>
                      <a:pt x="4" y="12"/>
                      <a:pt x="3" y="13"/>
                    </a:cubicBezTo>
                    <a:cubicBezTo>
                      <a:pt x="5" y="12"/>
                      <a:pt x="6" y="11"/>
                      <a:pt x="6" y="12"/>
                    </a:cubicBezTo>
                    <a:cubicBezTo>
                      <a:pt x="7" y="11"/>
                      <a:pt x="7" y="11"/>
                      <a:pt x="8" y="9"/>
                    </a:cubicBezTo>
                    <a:cubicBezTo>
                      <a:pt x="8" y="9"/>
                      <a:pt x="8" y="8"/>
                      <a:pt x="8" y="9"/>
                    </a:cubicBezTo>
                    <a:cubicBezTo>
                      <a:pt x="7" y="10"/>
                      <a:pt x="6" y="12"/>
                      <a:pt x="6" y="13"/>
                    </a:cubicBezTo>
                    <a:cubicBezTo>
                      <a:pt x="4" y="15"/>
                      <a:pt x="6" y="12"/>
                      <a:pt x="4" y="14"/>
                    </a:cubicBezTo>
                    <a:cubicBezTo>
                      <a:pt x="2" y="16"/>
                      <a:pt x="2" y="15"/>
                      <a:pt x="3" y="14"/>
                    </a:cubicBezTo>
                    <a:cubicBezTo>
                      <a:pt x="1" y="16"/>
                      <a:pt x="3" y="15"/>
                      <a:pt x="1" y="16"/>
                    </a:cubicBezTo>
                    <a:cubicBezTo>
                      <a:pt x="1" y="17"/>
                      <a:pt x="2" y="16"/>
                      <a:pt x="3" y="16"/>
                    </a:cubicBezTo>
                    <a:cubicBezTo>
                      <a:pt x="4" y="15"/>
                      <a:pt x="4" y="15"/>
                      <a:pt x="4" y="14"/>
                    </a:cubicBezTo>
                    <a:cubicBezTo>
                      <a:pt x="6" y="12"/>
                      <a:pt x="4" y="16"/>
                      <a:pt x="4" y="16"/>
                    </a:cubicBezTo>
                    <a:cubicBezTo>
                      <a:pt x="3" y="16"/>
                      <a:pt x="3" y="16"/>
                      <a:pt x="3" y="16"/>
                    </a:cubicBezTo>
                    <a:cubicBezTo>
                      <a:pt x="3" y="17"/>
                      <a:pt x="4" y="16"/>
                      <a:pt x="4" y="16"/>
                    </a:cubicBezTo>
                    <a:cubicBezTo>
                      <a:pt x="2" y="19"/>
                      <a:pt x="4" y="16"/>
                      <a:pt x="2" y="18"/>
                    </a:cubicBezTo>
                    <a:cubicBezTo>
                      <a:pt x="1" y="20"/>
                      <a:pt x="1" y="20"/>
                      <a:pt x="1" y="20"/>
                    </a:cubicBezTo>
                    <a:cubicBezTo>
                      <a:pt x="1" y="20"/>
                      <a:pt x="3" y="18"/>
                      <a:pt x="3" y="18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3" y="19"/>
                      <a:pt x="3" y="19"/>
                      <a:pt x="3" y="19"/>
                    </a:cubicBezTo>
                    <a:cubicBezTo>
                      <a:pt x="3" y="18"/>
                      <a:pt x="4" y="17"/>
                      <a:pt x="4" y="17"/>
                    </a:cubicBezTo>
                    <a:cubicBezTo>
                      <a:pt x="6" y="14"/>
                      <a:pt x="4" y="16"/>
                      <a:pt x="5" y="16"/>
                    </a:cubicBezTo>
                    <a:cubicBezTo>
                      <a:pt x="6" y="15"/>
                      <a:pt x="5" y="16"/>
                      <a:pt x="6" y="15"/>
                    </a:cubicBezTo>
                    <a:cubicBezTo>
                      <a:pt x="7" y="13"/>
                      <a:pt x="7" y="13"/>
                      <a:pt x="7" y="13"/>
                    </a:cubicBezTo>
                    <a:cubicBezTo>
                      <a:pt x="8" y="14"/>
                      <a:pt x="6" y="15"/>
                      <a:pt x="6" y="16"/>
                    </a:cubicBezTo>
                    <a:cubicBezTo>
                      <a:pt x="6" y="16"/>
                      <a:pt x="5" y="16"/>
                      <a:pt x="6" y="15"/>
                    </a:cubicBezTo>
                    <a:cubicBezTo>
                      <a:pt x="5" y="17"/>
                      <a:pt x="4" y="19"/>
                      <a:pt x="3" y="19"/>
                    </a:cubicBezTo>
                    <a:cubicBezTo>
                      <a:pt x="3" y="21"/>
                      <a:pt x="4" y="18"/>
                      <a:pt x="5" y="18"/>
                    </a:cubicBezTo>
                    <a:cubicBezTo>
                      <a:pt x="4" y="19"/>
                      <a:pt x="5" y="17"/>
                      <a:pt x="6" y="16"/>
                    </a:cubicBezTo>
                    <a:cubicBezTo>
                      <a:pt x="9" y="13"/>
                      <a:pt x="4" y="20"/>
                      <a:pt x="5" y="19"/>
                    </a:cubicBezTo>
                    <a:cubicBezTo>
                      <a:pt x="7" y="17"/>
                      <a:pt x="8" y="16"/>
                      <a:pt x="9" y="13"/>
                    </a:cubicBezTo>
                    <a:cubicBezTo>
                      <a:pt x="10" y="13"/>
                      <a:pt x="10" y="12"/>
                      <a:pt x="10" y="12"/>
                    </a:cubicBezTo>
                    <a:cubicBezTo>
                      <a:pt x="9" y="14"/>
                      <a:pt x="9" y="14"/>
                      <a:pt x="8" y="15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7" y="17"/>
                      <a:pt x="7" y="17"/>
                      <a:pt x="7" y="17"/>
                    </a:cubicBezTo>
                    <a:cubicBezTo>
                      <a:pt x="6" y="19"/>
                      <a:pt x="6" y="20"/>
                      <a:pt x="5" y="21"/>
                    </a:cubicBezTo>
                    <a:cubicBezTo>
                      <a:pt x="6" y="20"/>
                      <a:pt x="6" y="19"/>
                      <a:pt x="7" y="19"/>
                    </a:cubicBezTo>
                    <a:cubicBezTo>
                      <a:pt x="6" y="20"/>
                      <a:pt x="6" y="21"/>
                      <a:pt x="6" y="21"/>
                    </a:cubicBezTo>
                    <a:cubicBezTo>
                      <a:pt x="6" y="20"/>
                      <a:pt x="7" y="18"/>
                      <a:pt x="8" y="18"/>
                    </a:cubicBezTo>
                    <a:cubicBezTo>
                      <a:pt x="8" y="18"/>
                      <a:pt x="7" y="20"/>
                      <a:pt x="7" y="20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7" y="20"/>
                      <a:pt x="5" y="22"/>
                      <a:pt x="6" y="22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9" y="18"/>
                      <a:pt x="8" y="19"/>
                      <a:pt x="8" y="19"/>
                    </a:cubicBezTo>
                    <a:cubicBezTo>
                      <a:pt x="7" y="20"/>
                      <a:pt x="7" y="20"/>
                      <a:pt x="7" y="20"/>
                    </a:cubicBezTo>
                    <a:cubicBezTo>
                      <a:pt x="8" y="20"/>
                      <a:pt x="6" y="23"/>
                      <a:pt x="7" y="22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1"/>
                      <a:pt x="7" y="22"/>
                      <a:pt x="8" y="21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8" y="22"/>
                      <a:pt x="9" y="20"/>
                      <a:pt x="8" y="22"/>
                    </a:cubicBezTo>
                    <a:cubicBezTo>
                      <a:pt x="9" y="19"/>
                      <a:pt x="8" y="21"/>
                      <a:pt x="8" y="20"/>
                    </a:cubicBezTo>
                    <a:cubicBezTo>
                      <a:pt x="9" y="19"/>
                      <a:pt x="9" y="19"/>
                      <a:pt x="10" y="19"/>
                    </a:cubicBezTo>
                    <a:cubicBezTo>
                      <a:pt x="8" y="21"/>
                      <a:pt x="10" y="19"/>
                      <a:pt x="10" y="19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8" y="23"/>
                      <a:pt x="11" y="19"/>
                      <a:pt x="10" y="20"/>
                    </a:cubicBezTo>
                    <a:cubicBezTo>
                      <a:pt x="10" y="21"/>
                      <a:pt x="9" y="22"/>
                      <a:pt x="9" y="23"/>
                    </a:cubicBezTo>
                    <a:cubicBezTo>
                      <a:pt x="10" y="20"/>
                      <a:pt x="11" y="20"/>
                      <a:pt x="12" y="18"/>
                    </a:cubicBezTo>
                    <a:cubicBezTo>
                      <a:pt x="11" y="19"/>
                      <a:pt x="10" y="21"/>
                      <a:pt x="9" y="23"/>
                    </a:cubicBezTo>
                    <a:cubicBezTo>
                      <a:pt x="10" y="21"/>
                      <a:pt x="9" y="24"/>
                      <a:pt x="10" y="22"/>
                    </a:cubicBezTo>
                    <a:cubicBezTo>
                      <a:pt x="10" y="21"/>
                      <a:pt x="11" y="21"/>
                      <a:pt x="12" y="20"/>
                    </a:cubicBezTo>
                    <a:cubicBezTo>
                      <a:pt x="12" y="20"/>
                      <a:pt x="11" y="21"/>
                      <a:pt x="11" y="21"/>
                    </a:cubicBezTo>
                    <a:cubicBezTo>
                      <a:pt x="11" y="21"/>
                      <a:pt x="12" y="19"/>
                      <a:pt x="12" y="19"/>
                    </a:cubicBezTo>
                    <a:cubicBezTo>
                      <a:pt x="12" y="19"/>
                      <a:pt x="14" y="17"/>
                      <a:pt x="13" y="19"/>
                    </a:cubicBezTo>
                    <a:cubicBezTo>
                      <a:pt x="12" y="20"/>
                      <a:pt x="12" y="19"/>
                      <a:pt x="12" y="20"/>
                    </a:cubicBezTo>
                    <a:cubicBezTo>
                      <a:pt x="12" y="21"/>
                      <a:pt x="14" y="17"/>
                      <a:pt x="15" y="17"/>
                    </a:cubicBezTo>
                    <a:cubicBezTo>
                      <a:pt x="15" y="16"/>
                      <a:pt x="16" y="13"/>
                      <a:pt x="17" y="12"/>
                    </a:cubicBezTo>
                    <a:cubicBezTo>
                      <a:pt x="17" y="13"/>
                      <a:pt x="16" y="13"/>
                      <a:pt x="16" y="15"/>
                    </a:cubicBezTo>
                    <a:cubicBezTo>
                      <a:pt x="16" y="15"/>
                      <a:pt x="16" y="15"/>
                      <a:pt x="16" y="15"/>
                    </a:cubicBezTo>
                    <a:cubicBezTo>
                      <a:pt x="15" y="18"/>
                      <a:pt x="13" y="19"/>
                      <a:pt x="12" y="21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1" y="23"/>
                      <a:pt x="11" y="23"/>
                      <a:pt x="11" y="23"/>
                    </a:cubicBezTo>
                    <a:cubicBezTo>
                      <a:pt x="12" y="21"/>
                      <a:pt x="12" y="23"/>
                      <a:pt x="12" y="22"/>
                    </a:cubicBezTo>
                    <a:cubicBezTo>
                      <a:pt x="13" y="21"/>
                      <a:pt x="12" y="23"/>
                      <a:pt x="12" y="22"/>
                    </a:cubicBezTo>
                    <a:cubicBezTo>
                      <a:pt x="13" y="21"/>
                      <a:pt x="14" y="19"/>
                      <a:pt x="14" y="20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3"/>
                      <a:pt x="13" y="21"/>
                      <a:pt x="13" y="22"/>
                    </a:cubicBezTo>
                    <a:cubicBezTo>
                      <a:pt x="13" y="23"/>
                      <a:pt x="13" y="23"/>
                      <a:pt x="13" y="23"/>
                    </a:cubicBezTo>
                    <a:cubicBezTo>
                      <a:pt x="13" y="23"/>
                      <a:pt x="14" y="24"/>
                      <a:pt x="16" y="20"/>
                    </a:cubicBezTo>
                    <a:cubicBezTo>
                      <a:pt x="16" y="22"/>
                      <a:pt x="16" y="22"/>
                      <a:pt x="15" y="23"/>
                    </a:cubicBezTo>
                    <a:cubicBezTo>
                      <a:pt x="16" y="23"/>
                      <a:pt x="16" y="22"/>
                      <a:pt x="16" y="22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5" y="25"/>
                      <a:pt x="16" y="23"/>
                      <a:pt x="17" y="22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6" y="25"/>
                      <a:pt x="17" y="23"/>
                      <a:pt x="17" y="22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8" y="22"/>
                      <a:pt x="18" y="22"/>
                      <a:pt x="17" y="24"/>
                    </a:cubicBezTo>
                    <a:cubicBezTo>
                      <a:pt x="18" y="23"/>
                      <a:pt x="18" y="23"/>
                      <a:pt x="18" y="23"/>
                    </a:cubicBezTo>
                    <a:cubicBezTo>
                      <a:pt x="17" y="24"/>
                      <a:pt x="18" y="24"/>
                      <a:pt x="18" y="24"/>
                    </a:cubicBezTo>
                    <a:cubicBezTo>
                      <a:pt x="18" y="24"/>
                      <a:pt x="18" y="23"/>
                      <a:pt x="18" y="24"/>
                    </a:cubicBezTo>
                    <a:cubicBezTo>
                      <a:pt x="18" y="23"/>
                      <a:pt x="19" y="23"/>
                      <a:pt x="20" y="21"/>
                    </a:cubicBezTo>
                    <a:cubicBezTo>
                      <a:pt x="21" y="19"/>
                      <a:pt x="19" y="22"/>
                      <a:pt x="20" y="21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9" y="23"/>
                      <a:pt x="19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8" y="25"/>
                      <a:pt x="20" y="23"/>
                      <a:pt x="20" y="24"/>
                    </a:cubicBezTo>
                    <a:cubicBezTo>
                      <a:pt x="20" y="24"/>
                      <a:pt x="22" y="22"/>
                      <a:pt x="22" y="22"/>
                    </a:cubicBezTo>
                    <a:cubicBezTo>
                      <a:pt x="24" y="20"/>
                      <a:pt x="21" y="24"/>
                      <a:pt x="20" y="25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2" y="24"/>
                      <a:pt x="22" y="23"/>
                      <a:pt x="22" y="24"/>
                    </a:cubicBez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5"/>
                      <a:pt x="21" y="26"/>
                      <a:pt x="21" y="26"/>
                    </a:cubicBezTo>
                    <a:cubicBezTo>
                      <a:pt x="22" y="24"/>
                      <a:pt x="22" y="25"/>
                      <a:pt x="23" y="24"/>
                    </a:cubicBezTo>
                    <a:cubicBezTo>
                      <a:pt x="22" y="25"/>
                      <a:pt x="22" y="25"/>
                      <a:pt x="22" y="25"/>
                    </a:cubicBezTo>
                    <a:cubicBezTo>
                      <a:pt x="23" y="23"/>
                      <a:pt x="23" y="23"/>
                      <a:pt x="23" y="23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2" y="26"/>
                      <a:pt x="22" y="26"/>
                      <a:pt x="22" y="26"/>
                    </a:cubicBezTo>
                    <a:cubicBezTo>
                      <a:pt x="21" y="26"/>
                      <a:pt x="23" y="24"/>
                      <a:pt x="24" y="24"/>
                    </a:cubicBezTo>
                    <a:cubicBezTo>
                      <a:pt x="24" y="23"/>
                      <a:pt x="23" y="24"/>
                      <a:pt x="23" y="25"/>
                    </a:cubicBezTo>
                    <a:cubicBezTo>
                      <a:pt x="22" y="25"/>
                      <a:pt x="23" y="25"/>
                      <a:pt x="23" y="25"/>
                    </a:cubicBezTo>
                    <a:cubicBezTo>
                      <a:pt x="22" y="26"/>
                      <a:pt x="23" y="25"/>
                      <a:pt x="22" y="26"/>
                    </a:cubicBezTo>
                    <a:cubicBezTo>
                      <a:pt x="22" y="26"/>
                      <a:pt x="23" y="25"/>
                      <a:pt x="23" y="25"/>
                    </a:cubicBezTo>
                    <a:cubicBezTo>
                      <a:pt x="23" y="25"/>
                      <a:pt x="24" y="25"/>
                      <a:pt x="23" y="26"/>
                    </a:cubicBezTo>
                    <a:cubicBezTo>
                      <a:pt x="23" y="26"/>
                      <a:pt x="23" y="26"/>
                      <a:pt x="24" y="25"/>
                    </a:cubicBezTo>
                    <a:cubicBezTo>
                      <a:pt x="24" y="25"/>
                      <a:pt x="24" y="24"/>
                      <a:pt x="25" y="24"/>
                    </a:cubicBezTo>
                    <a:cubicBezTo>
                      <a:pt x="25" y="24"/>
                      <a:pt x="25" y="23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6" y="23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5" y="24"/>
                      <a:pt x="25" y="24"/>
                      <a:pt x="26" y="24"/>
                    </a:cubicBezTo>
                    <a:cubicBezTo>
                      <a:pt x="25" y="25"/>
                      <a:pt x="23" y="27"/>
                      <a:pt x="23" y="27"/>
                    </a:cubicBezTo>
                    <a:cubicBezTo>
                      <a:pt x="25" y="26"/>
                      <a:pt x="25" y="26"/>
                      <a:pt x="25" y="26"/>
                    </a:cubicBezTo>
                    <a:cubicBezTo>
                      <a:pt x="25" y="26"/>
                      <a:pt x="25" y="26"/>
                      <a:pt x="24" y="27"/>
                    </a:cubicBezTo>
                    <a:cubicBezTo>
                      <a:pt x="24" y="28"/>
                      <a:pt x="27" y="24"/>
                      <a:pt x="27" y="25"/>
                    </a:cubicBezTo>
                    <a:cubicBezTo>
                      <a:pt x="25" y="27"/>
                      <a:pt x="25" y="27"/>
                      <a:pt x="25" y="27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26" y="26"/>
                      <a:pt x="25" y="28"/>
                      <a:pt x="25" y="27"/>
                    </a:cubicBezTo>
                    <a:cubicBezTo>
                      <a:pt x="26" y="26"/>
                      <a:pt x="26" y="26"/>
                      <a:pt x="26" y="26"/>
                    </a:cubicBezTo>
                    <a:cubicBezTo>
                      <a:pt x="24" y="29"/>
                      <a:pt x="27" y="27"/>
                      <a:pt x="26" y="29"/>
                    </a:cubicBezTo>
                    <a:cubicBezTo>
                      <a:pt x="27" y="27"/>
                      <a:pt x="26" y="29"/>
                      <a:pt x="27" y="28"/>
                    </a:cubicBezTo>
                    <a:cubicBezTo>
                      <a:pt x="25" y="30"/>
                      <a:pt x="27" y="28"/>
                      <a:pt x="26" y="29"/>
                    </a:cubicBezTo>
                    <a:cubicBezTo>
                      <a:pt x="28" y="27"/>
                      <a:pt x="28" y="27"/>
                      <a:pt x="28" y="27"/>
                    </a:cubicBezTo>
                    <a:cubicBezTo>
                      <a:pt x="27" y="29"/>
                      <a:pt x="31" y="25"/>
                      <a:pt x="29" y="27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6" y="31"/>
                      <a:pt x="29" y="27"/>
                      <a:pt x="28" y="30"/>
                    </a:cubicBezTo>
                    <a:cubicBezTo>
                      <a:pt x="28" y="29"/>
                      <a:pt x="29" y="28"/>
                      <a:pt x="30" y="27"/>
                    </a:cubicBezTo>
                    <a:cubicBezTo>
                      <a:pt x="30" y="28"/>
                      <a:pt x="29" y="29"/>
                      <a:pt x="29" y="30"/>
                    </a:cubicBezTo>
                    <a:cubicBezTo>
                      <a:pt x="29" y="29"/>
                      <a:pt x="30" y="29"/>
                      <a:pt x="29" y="30"/>
                    </a:cubicBezTo>
                    <a:cubicBezTo>
                      <a:pt x="28" y="30"/>
                      <a:pt x="28" y="30"/>
                      <a:pt x="28" y="30"/>
                    </a:cubicBezTo>
                    <a:cubicBezTo>
                      <a:pt x="28" y="31"/>
                      <a:pt x="29" y="30"/>
                      <a:pt x="30" y="30"/>
                    </a:cubicBezTo>
                    <a:cubicBezTo>
                      <a:pt x="28" y="31"/>
                      <a:pt x="29" y="31"/>
                      <a:pt x="29" y="32"/>
                    </a:cubicBezTo>
                    <a:cubicBezTo>
                      <a:pt x="31" y="30"/>
                      <a:pt x="29" y="33"/>
                      <a:pt x="31" y="31"/>
                    </a:cubicBezTo>
                    <a:cubicBezTo>
                      <a:pt x="30" y="31"/>
                      <a:pt x="30" y="31"/>
                      <a:pt x="30" y="31"/>
                    </a:cubicBezTo>
                    <a:cubicBezTo>
                      <a:pt x="31" y="31"/>
                      <a:pt x="32" y="29"/>
                      <a:pt x="32" y="29"/>
                    </a:cubicBezTo>
                    <a:cubicBezTo>
                      <a:pt x="31" y="31"/>
                      <a:pt x="31" y="31"/>
                      <a:pt x="31" y="31"/>
                    </a:cubicBezTo>
                    <a:cubicBezTo>
                      <a:pt x="29" y="33"/>
                      <a:pt x="31" y="31"/>
                      <a:pt x="30" y="32"/>
                    </a:cubicBezTo>
                    <a:cubicBezTo>
                      <a:pt x="31" y="31"/>
                      <a:pt x="30" y="32"/>
                      <a:pt x="31" y="31"/>
                    </a:cubicBezTo>
                    <a:cubicBezTo>
                      <a:pt x="32" y="31"/>
                      <a:pt x="32" y="31"/>
                      <a:pt x="32" y="31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3" y="30"/>
                      <a:pt x="31" y="32"/>
                      <a:pt x="31" y="32"/>
                    </a:cubicBezTo>
                    <a:cubicBezTo>
                      <a:pt x="31" y="33"/>
                      <a:pt x="31" y="32"/>
                      <a:pt x="32" y="32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2" y="32"/>
                      <a:pt x="32" y="32"/>
                      <a:pt x="31" y="33"/>
                    </a:cubicBezTo>
                    <a:cubicBezTo>
                      <a:pt x="30" y="34"/>
                      <a:pt x="30" y="34"/>
                      <a:pt x="30" y="34"/>
                    </a:cubicBezTo>
                    <a:cubicBezTo>
                      <a:pt x="30" y="34"/>
                      <a:pt x="32" y="33"/>
                      <a:pt x="32" y="32"/>
                    </a:cubicBezTo>
                    <a:cubicBezTo>
                      <a:pt x="32" y="34"/>
                      <a:pt x="33" y="33"/>
                      <a:pt x="34" y="33"/>
                    </a:cubicBezTo>
                    <a:cubicBezTo>
                      <a:pt x="34" y="33"/>
                      <a:pt x="33" y="33"/>
                      <a:pt x="33" y="33"/>
                    </a:cubicBezTo>
                    <a:cubicBezTo>
                      <a:pt x="34" y="33"/>
                      <a:pt x="35" y="32"/>
                      <a:pt x="34" y="33"/>
                    </a:cubicBezTo>
                    <a:cubicBezTo>
                      <a:pt x="35" y="32"/>
                      <a:pt x="33" y="34"/>
                      <a:pt x="34" y="34"/>
                    </a:cubicBezTo>
                    <a:cubicBezTo>
                      <a:pt x="33" y="34"/>
                      <a:pt x="35" y="33"/>
                      <a:pt x="34" y="33"/>
                    </a:cubicBezTo>
                    <a:cubicBezTo>
                      <a:pt x="33" y="35"/>
                      <a:pt x="36" y="32"/>
                      <a:pt x="35" y="34"/>
                    </a:cubicBezTo>
                    <a:cubicBezTo>
                      <a:pt x="36" y="33"/>
                      <a:pt x="35" y="34"/>
                      <a:pt x="34" y="35"/>
                    </a:cubicBezTo>
                    <a:cubicBezTo>
                      <a:pt x="35" y="34"/>
                      <a:pt x="36" y="34"/>
                      <a:pt x="37" y="33"/>
                    </a:cubicBezTo>
                    <a:cubicBezTo>
                      <a:pt x="36" y="34"/>
                      <a:pt x="36" y="34"/>
                      <a:pt x="36" y="34"/>
                    </a:cubicBezTo>
                    <a:cubicBezTo>
                      <a:pt x="36" y="34"/>
                      <a:pt x="36" y="34"/>
                      <a:pt x="37" y="34"/>
                    </a:cubicBezTo>
                    <a:cubicBezTo>
                      <a:pt x="38" y="33"/>
                      <a:pt x="39" y="32"/>
                      <a:pt x="39" y="32"/>
                    </a:cubicBezTo>
                    <a:cubicBezTo>
                      <a:pt x="39" y="32"/>
                      <a:pt x="39" y="32"/>
                      <a:pt x="39" y="32"/>
                    </a:cubicBezTo>
                    <a:cubicBezTo>
                      <a:pt x="40" y="32"/>
                      <a:pt x="40" y="32"/>
                      <a:pt x="40" y="32"/>
                    </a:cubicBezTo>
                    <a:cubicBezTo>
                      <a:pt x="39" y="33"/>
                      <a:pt x="39" y="32"/>
                      <a:pt x="39" y="33"/>
                    </a:cubicBezTo>
                    <a:cubicBezTo>
                      <a:pt x="37" y="35"/>
                      <a:pt x="38" y="34"/>
                      <a:pt x="38" y="35"/>
                    </a:cubicBezTo>
                    <a:cubicBezTo>
                      <a:pt x="39" y="34"/>
                      <a:pt x="39" y="34"/>
                      <a:pt x="39" y="34"/>
                    </a:cubicBezTo>
                    <a:cubicBezTo>
                      <a:pt x="40" y="33"/>
                      <a:pt x="38" y="35"/>
                      <a:pt x="38" y="35"/>
                    </a:cubicBezTo>
                    <a:cubicBezTo>
                      <a:pt x="42" y="32"/>
                      <a:pt x="42" y="32"/>
                      <a:pt x="42" y="32"/>
                    </a:cubicBezTo>
                    <a:cubicBezTo>
                      <a:pt x="42" y="32"/>
                      <a:pt x="41" y="33"/>
                      <a:pt x="40" y="34"/>
                    </a:cubicBezTo>
                    <a:cubicBezTo>
                      <a:pt x="40" y="34"/>
                      <a:pt x="42" y="32"/>
                      <a:pt x="44" y="31"/>
                    </a:cubicBezTo>
                    <a:cubicBezTo>
                      <a:pt x="44" y="31"/>
                      <a:pt x="45" y="31"/>
                      <a:pt x="45" y="31"/>
                    </a:cubicBezTo>
                    <a:cubicBezTo>
                      <a:pt x="44" y="32"/>
                      <a:pt x="45" y="31"/>
                      <a:pt x="44" y="32"/>
                    </a:cubicBezTo>
                    <a:cubicBezTo>
                      <a:pt x="43" y="33"/>
                      <a:pt x="43" y="33"/>
                      <a:pt x="43" y="33"/>
                    </a:cubicBezTo>
                    <a:cubicBezTo>
                      <a:pt x="43" y="33"/>
                      <a:pt x="41" y="34"/>
                      <a:pt x="40" y="35"/>
                    </a:cubicBezTo>
                    <a:cubicBezTo>
                      <a:pt x="41" y="35"/>
                      <a:pt x="41" y="36"/>
                      <a:pt x="41" y="36"/>
                    </a:cubicBezTo>
                    <a:cubicBezTo>
                      <a:pt x="43" y="34"/>
                      <a:pt x="42" y="35"/>
                      <a:pt x="44" y="34"/>
                    </a:cubicBezTo>
                    <a:cubicBezTo>
                      <a:pt x="44" y="34"/>
                      <a:pt x="43" y="35"/>
                      <a:pt x="42" y="36"/>
                    </a:cubicBezTo>
                    <a:cubicBezTo>
                      <a:pt x="43" y="35"/>
                      <a:pt x="43" y="36"/>
                      <a:pt x="43" y="36"/>
                    </a:cubicBezTo>
                    <a:cubicBezTo>
                      <a:pt x="43" y="36"/>
                      <a:pt x="43" y="36"/>
                      <a:pt x="43" y="36"/>
                    </a:cubicBezTo>
                    <a:cubicBezTo>
                      <a:pt x="44" y="36"/>
                      <a:pt x="43" y="37"/>
                      <a:pt x="45" y="36"/>
                    </a:cubicBezTo>
                    <a:cubicBezTo>
                      <a:pt x="44" y="37"/>
                      <a:pt x="44" y="37"/>
                      <a:pt x="44" y="37"/>
                    </a:cubicBezTo>
                    <a:cubicBezTo>
                      <a:pt x="44" y="37"/>
                      <a:pt x="47" y="34"/>
                      <a:pt x="46" y="36"/>
                    </a:cubicBezTo>
                    <a:cubicBezTo>
                      <a:pt x="45" y="36"/>
                      <a:pt x="45" y="36"/>
                      <a:pt x="45" y="36"/>
                    </a:cubicBezTo>
                    <a:cubicBezTo>
                      <a:pt x="46" y="36"/>
                      <a:pt x="44" y="38"/>
                      <a:pt x="46" y="36"/>
                    </a:cubicBezTo>
                    <a:cubicBezTo>
                      <a:pt x="45" y="37"/>
                      <a:pt x="45" y="37"/>
                      <a:pt x="45" y="37"/>
                    </a:cubicBezTo>
                    <a:cubicBezTo>
                      <a:pt x="45" y="37"/>
                      <a:pt x="45" y="37"/>
                      <a:pt x="47" y="36"/>
                    </a:cubicBezTo>
                    <a:cubicBezTo>
                      <a:pt x="45" y="38"/>
                      <a:pt x="45" y="38"/>
                      <a:pt x="45" y="38"/>
                    </a:cubicBezTo>
                    <a:cubicBezTo>
                      <a:pt x="45" y="39"/>
                      <a:pt x="47" y="36"/>
                      <a:pt x="47" y="37"/>
                    </a:cubicBezTo>
                    <a:cubicBezTo>
                      <a:pt x="47" y="37"/>
                      <a:pt x="46" y="38"/>
                      <a:pt x="46" y="38"/>
                    </a:cubicBezTo>
                    <a:cubicBezTo>
                      <a:pt x="47" y="37"/>
                      <a:pt x="47" y="38"/>
                      <a:pt x="47" y="38"/>
                    </a:cubicBezTo>
                    <a:cubicBezTo>
                      <a:pt x="46" y="39"/>
                      <a:pt x="46" y="39"/>
                      <a:pt x="46" y="39"/>
                    </a:cubicBezTo>
                    <a:cubicBezTo>
                      <a:pt x="47" y="40"/>
                      <a:pt x="47" y="41"/>
                      <a:pt x="50" y="41"/>
                    </a:cubicBezTo>
                    <a:cubicBezTo>
                      <a:pt x="48" y="42"/>
                      <a:pt x="48" y="41"/>
                      <a:pt x="47" y="43"/>
                    </a:cubicBezTo>
                    <a:cubicBezTo>
                      <a:pt x="49" y="41"/>
                      <a:pt x="48" y="42"/>
                      <a:pt x="49" y="42"/>
                    </a:cubicBezTo>
                    <a:cubicBezTo>
                      <a:pt x="48" y="42"/>
                      <a:pt x="48" y="42"/>
                      <a:pt x="48" y="42"/>
                    </a:cubicBezTo>
                    <a:cubicBezTo>
                      <a:pt x="49" y="42"/>
                      <a:pt x="48" y="43"/>
                      <a:pt x="48" y="43"/>
                    </a:cubicBezTo>
                    <a:cubicBezTo>
                      <a:pt x="49" y="43"/>
                      <a:pt x="49" y="43"/>
                      <a:pt x="49" y="43"/>
                    </a:cubicBezTo>
                    <a:cubicBezTo>
                      <a:pt x="50" y="42"/>
                      <a:pt x="47" y="45"/>
                      <a:pt x="49" y="43"/>
                    </a:cubicBezTo>
                    <a:cubicBezTo>
                      <a:pt x="48" y="44"/>
                      <a:pt x="48" y="44"/>
                      <a:pt x="48" y="44"/>
                    </a:cubicBezTo>
                    <a:cubicBezTo>
                      <a:pt x="50" y="43"/>
                      <a:pt x="47" y="45"/>
                      <a:pt x="49" y="44"/>
                    </a:cubicBezTo>
                    <a:cubicBezTo>
                      <a:pt x="49" y="44"/>
                      <a:pt x="49" y="44"/>
                      <a:pt x="49" y="44"/>
                    </a:cubicBezTo>
                    <a:cubicBezTo>
                      <a:pt x="48" y="45"/>
                      <a:pt x="51" y="43"/>
                      <a:pt x="50" y="44"/>
                    </a:cubicBezTo>
                    <a:cubicBezTo>
                      <a:pt x="50" y="44"/>
                      <a:pt x="51" y="44"/>
                      <a:pt x="53" y="43"/>
                    </a:cubicBezTo>
                    <a:cubicBezTo>
                      <a:pt x="51" y="44"/>
                      <a:pt x="51" y="44"/>
                      <a:pt x="51" y="44"/>
                    </a:cubicBezTo>
                    <a:cubicBezTo>
                      <a:pt x="52" y="44"/>
                      <a:pt x="52" y="46"/>
                      <a:pt x="55" y="45"/>
                    </a:cubicBezTo>
                    <a:cubicBezTo>
                      <a:pt x="54" y="45"/>
                      <a:pt x="54" y="45"/>
                      <a:pt x="54" y="45"/>
                    </a:cubicBezTo>
                    <a:cubicBezTo>
                      <a:pt x="56" y="44"/>
                      <a:pt x="52" y="48"/>
                      <a:pt x="56" y="45"/>
                    </a:cubicBezTo>
                    <a:cubicBezTo>
                      <a:pt x="58" y="45"/>
                      <a:pt x="58" y="45"/>
                      <a:pt x="58" y="45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7" y="46"/>
                      <a:pt x="56" y="46"/>
                      <a:pt x="58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6" y="47"/>
                      <a:pt x="59" y="46"/>
                      <a:pt x="58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5" y="49"/>
                      <a:pt x="54" y="52"/>
                      <a:pt x="58" y="51"/>
                    </a:cubicBezTo>
                    <a:cubicBezTo>
                      <a:pt x="59" y="50"/>
                      <a:pt x="56" y="52"/>
                      <a:pt x="56" y="52"/>
                    </a:cubicBezTo>
                    <a:cubicBezTo>
                      <a:pt x="60" y="51"/>
                      <a:pt x="56" y="55"/>
                      <a:pt x="61" y="53"/>
                    </a:cubicBezTo>
                    <a:cubicBezTo>
                      <a:pt x="63" y="53"/>
                      <a:pt x="68" y="50"/>
                      <a:pt x="68" y="50"/>
                    </a:cubicBezTo>
                    <a:cubicBezTo>
                      <a:pt x="65" y="50"/>
                      <a:pt x="66" y="47"/>
                      <a:pt x="68" y="44"/>
                    </a:cubicBezTo>
                    <a:cubicBezTo>
                      <a:pt x="67" y="44"/>
                      <a:pt x="66" y="43"/>
                      <a:pt x="66" y="4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1" name="Google Shape;571;p32"/>
              <p:cNvSpPr/>
              <p:nvPr/>
            </p:nvSpPr>
            <p:spPr>
              <a:xfrm>
                <a:off x="3472" y="2077"/>
                <a:ext cx="0" cy="2"/>
              </a:xfrm>
              <a:custGeom>
                <a:rect b="b" l="l" r="r" t="t"/>
                <a:pathLst>
                  <a:path extrusionOk="0" h="1" w="120000">
                    <a:moveTo>
                      <a:pt x="0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2" name="Google Shape;572;p32"/>
              <p:cNvSpPr/>
              <p:nvPr/>
            </p:nvSpPr>
            <p:spPr>
              <a:xfrm>
                <a:off x="4219" y="2506"/>
                <a:ext cx="2" cy="4"/>
              </a:xfrm>
              <a:custGeom>
                <a:rect b="b" l="l" r="r" t="t"/>
                <a:pathLst>
                  <a:path extrusionOk="0" h="2" w="1">
                    <a:moveTo>
                      <a:pt x="0" y="1"/>
                    </a:moveTo>
                    <a:cubicBezTo>
                      <a:pt x="0" y="2"/>
                      <a:pt x="1" y="1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3" name="Google Shape;573;p32"/>
              <p:cNvSpPr/>
              <p:nvPr/>
            </p:nvSpPr>
            <p:spPr>
              <a:xfrm>
                <a:off x="4228" y="2482"/>
                <a:ext cx="6" cy="3"/>
              </a:xfrm>
              <a:custGeom>
                <a:rect b="b" l="l" r="r" t="t"/>
                <a:pathLst>
                  <a:path extrusionOk="0" h="1" w="3">
                    <a:moveTo>
                      <a:pt x="3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0"/>
                      <a:pt x="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4" name="Google Shape;574;p32"/>
              <p:cNvSpPr/>
              <p:nvPr/>
            </p:nvSpPr>
            <p:spPr>
              <a:xfrm>
                <a:off x="3472" y="2073"/>
                <a:ext cx="0" cy="2"/>
              </a:xfrm>
              <a:custGeom>
                <a:rect b="b" l="l" r="r" t="t"/>
                <a:pathLst>
                  <a:path extrusionOk="0" h="1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5" name="Google Shape;575;p32"/>
              <p:cNvSpPr/>
              <p:nvPr/>
            </p:nvSpPr>
            <p:spPr>
              <a:xfrm>
                <a:off x="3472" y="2075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6" name="Google Shape;576;p32"/>
              <p:cNvSpPr/>
              <p:nvPr/>
            </p:nvSpPr>
            <p:spPr>
              <a:xfrm>
                <a:off x="4219" y="2510"/>
                <a:ext cx="5" cy="2"/>
              </a:xfrm>
              <a:custGeom>
                <a:rect b="b" l="l" r="r" t="t"/>
                <a:pathLst>
                  <a:path extrusionOk="0" h="1" w="2">
                    <a:moveTo>
                      <a:pt x="0" y="1"/>
                    </a:moveTo>
                    <a:cubicBezTo>
                      <a:pt x="0" y="1"/>
                      <a:pt x="1" y="1"/>
                      <a:pt x="2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7" name="Google Shape;577;p32"/>
              <p:cNvSpPr/>
              <p:nvPr/>
            </p:nvSpPr>
            <p:spPr>
              <a:xfrm>
                <a:off x="4221" y="2514"/>
                <a:ext cx="3" cy="4"/>
              </a:xfrm>
              <a:custGeom>
                <a:rect b="b" l="l" r="r" t="t"/>
                <a:pathLst>
                  <a:path extrusionOk="0" h="2" w="1">
                    <a:moveTo>
                      <a:pt x="1" y="0"/>
                    </a:moveTo>
                    <a:cubicBezTo>
                      <a:pt x="0" y="2"/>
                      <a:pt x="1" y="1"/>
                      <a:pt x="1" y="2"/>
                    </a:cubicBezTo>
                    <a:cubicBezTo>
                      <a:pt x="1" y="1"/>
                      <a:pt x="1" y="1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8" name="Google Shape;578;p32"/>
              <p:cNvSpPr/>
              <p:nvPr/>
            </p:nvSpPr>
            <p:spPr>
              <a:xfrm>
                <a:off x="3905" y="2275"/>
                <a:ext cx="0" cy="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9" name="Google Shape;579;p32"/>
              <p:cNvSpPr/>
              <p:nvPr/>
            </p:nvSpPr>
            <p:spPr>
              <a:xfrm>
                <a:off x="4217" y="2510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0" name="Google Shape;580;p32"/>
              <p:cNvSpPr/>
              <p:nvPr/>
            </p:nvSpPr>
            <p:spPr>
              <a:xfrm>
                <a:off x="4296" y="2552"/>
                <a:ext cx="0" cy="3"/>
              </a:xfrm>
              <a:custGeom>
                <a:rect b="b" l="l" r="r" t="t"/>
                <a:pathLst>
                  <a:path extrusionOk="0" h="1" w="120000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1" name="Google Shape;581;p32"/>
              <p:cNvSpPr/>
              <p:nvPr/>
            </p:nvSpPr>
            <p:spPr>
              <a:xfrm>
                <a:off x="4289" y="2557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2" name="Google Shape;582;p32"/>
              <p:cNvSpPr/>
              <p:nvPr/>
            </p:nvSpPr>
            <p:spPr>
              <a:xfrm>
                <a:off x="4296" y="2552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0" y="0"/>
                    </a:moveTo>
                    <a:cubicBezTo>
                      <a:pt x="0" y="0"/>
                      <a:pt x="0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3" name="Google Shape;583;p32"/>
              <p:cNvSpPr/>
              <p:nvPr/>
            </p:nvSpPr>
            <p:spPr>
              <a:xfrm>
                <a:off x="4306" y="2555"/>
                <a:ext cx="2" cy="4"/>
              </a:xfrm>
              <a:custGeom>
                <a:rect b="b" l="l" r="r" t="t"/>
                <a:pathLst>
                  <a:path extrusionOk="0" h="4" w="2">
                    <a:moveTo>
                      <a:pt x="0" y="4"/>
                    </a:moveTo>
                    <a:lnTo>
                      <a:pt x="0" y="4"/>
                    </a:lnTo>
                    <a:lnTo>
                      <a:pt x="2" y="0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4" name="Google Shape;584;p32"/>
              <p:cNvSpPr/>
              <p:nvPr/>
            </p:nvSpPr>
            <p:spPr>
              <a:xfrm>
                <a:off x="3903" y="2275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5" name="Google Shape;585;p32"/>
              <p:cNvSpPr/>
              <p:nvPr/>
            </p:nvSpPr>
            <p:spPr>
              <a:xfrm>
                <a:off x="3901" y="2571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6" name="Google Shape;586;p32"/>
              <p:cNvSpPr/>
              <p:nvPr/>
            </p:nvSpPr>
            <p:spPr>
              <a:xfrm>
                <a:off x="4285" y="2550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7" name="Google Shape;587;p32"/>
              <p:cNvSpPr/>
              <p:nvPr/>
            </p:nvSpPr>
            <p:spPr>
              <a:xfrm>
                <a:off x="3472" y="2079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8" name="Google Shape;588;p32"/>
              <p:cNvSpPr/>
              <p:nvPr/>
            </p:nvSpPr>
            <p:spPr>
              <a:xfrm>
                <a:off x="3472" y="2079"/>
                <a:ext cx="0" cy="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9" name="Google Shape;589;p32"/>
              <p:cNvSpPr/>
              <p:nvPr/>
            </p:nvSpPr>
            <p:spPr>
              <a:xfrm>
                <a:off x="4277" y="2495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0" name="Google Shape;590;p32"/>
              <p:cNvSpPr/>
              <p:nvPr/>
            </p:nvSpPr>
            <p:spPr>
              <a:xfrm>
                <a:off x="3472" y="2077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1" name="Google Shape;591;p32"/>
              <p:cNvSpPr/>
              <p:nvPr/>
            </p:nvSpPr>
            <p:spPr>
              <a:xfrm>
                <a:off x="4255" y="2533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2" name="Google Shape;592;p32"/>
              <p:cNvSpPr/>
              <p:nvPr/>
            </p:nvSpPr>
            <p:spPr>
              <a:xfrm>
                <a:off x="3678" y="2461"/>
                <a:ext cx="19" cy="13"/>
              </a:xfrm>
              <a:custGeom>
                <a:rect b="b" l="l" r="r" t="t"/>
                <a:pathLst>
                  <a:path extrusionOk="0" h="6" w="9">
                    <a:moveTo>
                      <a:pt x="0" y="0"/>
                    </a:moveTo>
                    <a:cubicBezTo>
                      <a:pt x="9" y="6"/>
                      <a:pt x="9" y="6"/>
                      <a:pt x="9" y="6"/>
                    </a:cubicBezTo>
                    <a:cubicBezTo>
                      <a:pt x="6" y="3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3" name="Google Shape;593;p32"/>
              <p:cNvSpPr/>
              <p:nvPr/>
            </p:nvSpPr>
            <p:spPr>
              <a:xfrm>
                <a:off x="3496" y="2319"/>
                <a:ext cx="4" cy="6"/>
              </a:xfrm>
              <a:custGeom>
                <a:rect b="b" l="l" r="r" t="t"/>
                <a:pathLst>
                  <a:path extrusionOk="0" h="3" w="2">
                    <a:moveTo>
                      <a:pt x="1" y="1"/>
                    </a:moveTo>
                    <a:cubicBezTo>
                      <a:pt x="2" y="2"/>
                      <a:pt x="2" y="2"/>
                      <a:pt x="2" y="3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0" y="0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4" name="Google Shape;594;p32"/>
              <p:cNvSpPr/>
              <p:nvPr/>
            </p:nvSpPr>
            <p:spPr>
              <a:xfrm>
                <a:off x="3483" y="2156"/>
                <a:ext cx="6" cy="4"/>
              </a:xfrm>
              <a:custGeom>
                <a:rect b="b" l="l" r="r" t="t"/>
                <a:pathLst>
                  <a:path extrusionOk="0" h="2" w="3">
                    <a:moveTo>
                      <a:pt x="2" y="1"/>
                    </a:moveTo>
                    <a:cubicBezTo>
                      <a:pt x="0" y="0"/>
                      <a:pt x="3" y="1"/>
                      <a:pt x="1" y="2"/>
                    </a:cubicBezTo>
                    <a:cubicBezTo>
                      <a:pt x="2" y="2"/>
                      <a:pt x="2" y="2"/>
                      <a:pt x="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5" name="Google Shape;595;p32"/>
              <p:cNvSpPr/>
              <p:nvPr/>
            </p:nvSpPr>
            <p:spPr>
              <a:xfrm>
                <a:off x="3534" y="2347"/>
                <a:ext cx="13" cy="6"/>
              </a:xfrm>
              <a:custGeom>
                <a:rect b="b" l="l" r="r" t="t"/>
                <a:pathLst>
                  <a:path extrusionOk="0" h="3" w="6">
                    <a:moveTo>
                      <a:pt x="0" y="0"/>
                    </a:moveTo>
                    <a:cubicBezTo>
                      <a:pt x="0" y="2"/>
                      <a:pt x="3" y="3"/>
                      <a:pt x="4" y="3"/>
                    </a:cubicBezTo>
                    <a:cubicBezTo>
                      <a:pt x="6" y="3"/>
                      <a:pt x="1" y="2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6" name="Google Shape;596;p32"/>
              <p:cNvSpPr/>
              <p:nvPr/>
            </p:nvSpPr>
            <p:spPr>
              <a:xfrm>
                <a:off x="3466" y="2090"/>
                <a:ext cx="4" cy="4"/>
              </a:xfrm>
              <a:custGeom>
                <a:rect b="b" l="l" r="r" t="t"/>
                <a:pathLst>
                  <a:path extrusionOk="0" h="2" w="2">
                    <a:moveTo>
                      <a:pt x="0" y="0"/>
                    </a:moveTo>
                    <a:cubicBezTo>
                      <a:pt x="2" y="2"/>
                      <a:pt x="2" y="2"/>
                      <a:pt x="2" y="2"/>
                    </a:cubicBezTo>
                    <a:cubicBezTo>
                      <a:pt x="2" y="1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7" name="Google Shape;597;p32"/>
              <p:cNvSpPr/>
              <p:nvPr/>
            </p:nvSpPr>
            <p:spPr>
              <a:xfrm>
                <a:off x="3466" y="2103"/>
                <a:ext cx="4" cy="0"/>
              </a:xfrm>
              <a:custGeom>
                <a:rect b="b" l="l" r="r" t="t"/>
                <a:pathLst>
                  <a:path extrusionOk="0" h="120000" w="2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8" name="Google Shape;598;p32"/>
              <p:cNvSpPr/>
              <p:nvPr/>
            </p:nvSpPr>
            <p:spPr>
              <a:xfrm>
                <a:off x="3477" y="2152"/>
                <a:ext cx="4" cy="8"/>
              </a:xfrm>
              <a:custGeom>
                <a:rect b="b" l="l" r="r" t="t"/>
                <a:pathLst>
                  <a:path extrusionOk="0" h="4" w="2">
                    <a:moveTo>
                      <a:pt x="2" y="4"/>
                    </a:moveTo>
                    <a:cubicBezTo>
                      <a:pt x="2" y="3"/>
                      <a:pt x="1" y="1"/>
                      <a:pt x="1" y="0"/>
                    </a:cubicBezTo>
                    <a:cubicBezTo>
                      <a:pt x="0" y="2"/>
                      <a:pt x="1" y="2"/>
                      <a:pt x="2" y="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9" name="Google Shape;599;p32"/>
              <p:cNvSpPr/>
              <p:nvPr/>
            </p:nvSpPr>
            <p:spPr>
              <a:xfrm>
                <a:off x="3466" y="2096"/>
                <a:ext cx="8" cy="5"/>
              </a:xfrm>
              <a:custGeom>
                <a:rect b="b" l="l" r="r" t="t"/>
                <a:pathLst>
                  <a:path extrusionOk="0" h="2" w="4">
                    <a:moveTo>
                      <a:pt x="0" y="2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1" y="2"/>
                      <a:pt x="1" y="2"/>
                      <a:pt x="2" y="2"/>
                    </a:cubicBezTo>
                    <a:cubicBezTo>
                      <a:pt x="2" y="2"/>
                      <a:pt x="3" y="1"/>
                      <a:pt x="2" y="1"/>
                    </a:cubicBezTo>
                    <a:cubicBezTo>
                      <a:pt x="3" y="0"/>
                      <a:pt x="4" y="1"/>
                      <a:pt x="4" y="0"/>
                    </a:cubicBezTo>
                    <a:cubicBezTo>
                      <a:pt x="3" y="0"/>
                      <a:pt x="1" y="1"/>
                      <a:pt x="0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0" name="Google Shape;600;p32"/>
              <p:cNvSpPr/>
              <p:nvPr/>
            </p:nvSpPr>
            <p:spPr>
              <a:xfrm>
                <a:off x="3470" y="2101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1" name="Google Shape;601;p32"/>
              <p:cNvSpPr/>
              <p:nvPr/>
            </p:nvSpPr>
            <p:spPr>
              <a:xfrm>
                <a:off x="3718" y="2501"/>
                <a:ext cx="5" cy="5"/>
              </a:xfrm>
              <a:custGeom>
                <a:rect b="b" l="l" r="r" t="t"/>
                <a:pathLst>
                  <a:path extrusionOk="0" h="2" w="2">
                    <a:moveTo>
                      <a:pt x="0" y="2"/>
                    </a:moveTo>
                    <a:cubicBezTo>
                      <a:pt x="1" y="2"/>
                      <a:pt x="2" y="1"/>
                      <a:pt x="2" y="2"/>
                    </a:cubicBezTo>
                    <a:cubicBezTo>
                      <a:pt x="2" y="1"/>
                      <a:pt x="1" y="1"/>
                      <a:pt x="0" y="0"/>
                    </a:cubicBezTo>
                    <a:cubicBezTo>
                      <a:pt x="0" y="0"/>
                      <a:pt x="0" y="2"/>
                      <a:pt x="0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2" name="Google Shape;602;p32"/>
              <p:cNvSpPr/>
              <p:nvPr/>
            </p:nvSpPr>
            <p:spPr>
              <a:xfrm>
                <a:off x="3629" y="2417"/>
                <a:ext cx="7" cy="6"/>
              </a:xfrm>
              <a:custGeom>
                <a:rect b="b" l="l" r="r" t="t"/>
                <a:pathLst>
                  <a:path extrusionOk="0" h="3" w="3">
                    <a:moveTo>
                      <a:pt x="2" y="3"/>
                    </a:moveTo>
                    <a:cubicBezTo>
                      <a:pt x="3" y="2"/>
                      <a:pt x="1" y="1"/>
                      <a:pt x="0" y="0"/>
                    </a:cubicBezTo>
                    <a:cubicBezTo>
                      <a:pt x="0" y="1"/>
                      <a:pt x="1" y="2"/>
                      <a:pt x="2" y="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603" name="Google Shape;603;p32"/>
            <p:cNvSpPr/>
            <p:nvPr/>
          </p:nvSpPr>
          <p:spPr>
            <a:xfrm>
              <a:off x="3716" y="2495"/>
              <a:ext cx="5" cy="4"/>
            </a:xfrm>
            <a:custGeom>
              <a:rect b="b" l="l" r="r" t="t"/>
              <a:pathLst>
                <a:path extrusionOk="0" h="2" w="2">
                  <a:moveTo>
                    <a:pt x="2" y="2"/>
                  </a:moveTo>
                  <a:cubicBezTo>
                    <a:pt x="1" y="1"/>
                    <a:pt x="1" y="0"/>
                    <a:pt x="0" y="0"/>
                  </a:cubicBezTo>
                  <a:cubicBezTo>
                    <a:pt x="1" y="1"/>
                    <a:pt x="1" y="1"/>
                    <a:pt x="2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4" name="Google Shape;604;p32"/>
            <p:cNvSpPr/>
            <p:nvPr/>
          </p:nvSpPr>
          <p:spPr>
            <a:xfrm>
              <a:off x="3706" y="2480"/>
              <a:ext cx="10" cy="15"/>
            </a:xfrm>
            <a:custGeom>
              <a:rect b="b" l="l" r="r" t="t"/>
              <a:pathLst>
                <a:path extrusionOk="0" h="7" w="5">
                  <a:moveTo>
                    <a:pt x="5" y="7"/>
                  </a:moveTo>
                  <a:cubicBezTo>
                    <a:pt x="4" y="5"/>
                    <a:pt x="4" y="3"/>
                    <a:pt x="2" y="3"/>
                  </a:cubicBezTo>
                  <a:cubicBezTo>
                    <a:pt x="1" y="1"/>
                    <a:pt x="4" y="3"/>
                    <a:pt x="2" y="1"/>
                  </a:cubicBezTo>
                  <a:cubicBezTo>
                    <a:pt x="0" y="0"/>
                    <a:pt x="1" y="4"/>
                    <a:pt x="3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4" y="7"/>
                    <a:pt x="4" y="7"/>
                    <a:pt x="5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5" name="Google Shape;605;p32"/>
            <p:cNvSpPr/>
            <p:nvPr/>
          </p:nvSpPr>
          <p:spPr>
            <a:xfrm>
              <a:off x="3782" y="3038"/>
              <a:ext cx="2" cy="4"/>
            </a:xfrm>
            <a:custGeom>
              <a:rect b="b" l="l" r="r" t="t"/>
              <a:pathLst>
                <a:path extrusionOk="0" h="2" w="1">
                  <a:moveTo>
                    <a:pt x="0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1" y="1"/>
                    <a:pt x="1" y="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6" name="Google Shape;606;p32"/>
            <p:cNvSpPr/>
            <p:nvPr/>
          </p:nvSpPr>
          <p:spPr>
            <a:xfrm>
              <a:off x="3631" y="2249"/>
              <a:ext cx="3" cy="2"/>
            </a:xfrm>
            <a:custGeom>
              <a:rect b="b" l="l" r="r" t="t"/>
              <a:pathLst>
                <a:path extrusionOk="0" h="2" w="3">
                  <a:moveTo>
                    <a:pt x="3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7" name="Google Shape;607;p32"/>
            <p:cNvSpPr/>
            <p:nvPr/>
          </p:nvSpPr>
          <p:spPr>
            <a:xfrm>
              <a:off x="3988" y="3019"/>
              <a:ext cx="0" cy="2"/>
            </a:xfrm>
            <a:custGeom>
              <a:rect b="b" l="l" r="r" t="t"/>
              <a:pathLst>
                <a:path extrusionOk="0" h="1" w="120000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8" name="Google Shape;608;p32"/>
            <p:cNvSpPr/>
            <p:nvPr/>
          </p:nvSpPr>
          <p:spPr>
            <a:xfrm>
              <a:off x="3856" y="3002"/>
              <a:ext cx="0" cy="2"/>
            </a:xfrm>
            <a:custGeom>
              <a:rect b="b" l="l" r="r" t="t"/>
              <a:pathLst>
                <a:path extrusionOk="0" h="1" w="120000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9" name="Google Shape;609;p32"/>
            <p:cNvSpPr/>
            <p:nvPr/>
          </p:nvSpPr>
          <p:spPr>
            <a:xfrm>
              <a:off x="3924" y="2998"/>
              <a:ext cx="2" cy="2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0" name="Google Shape;610;p32"/>
            <p:cNvSpPr/>
            <p:nvPr/>
          </p:nvSpPr>
          <p:spPr>
            <a:xfrm>
              <a:off x="3561" y="1990"/>
              <a:ext cx="3" cy="9"/>
            </a:xfrm>
            <a:custGeom>
              <a:rect b="b" l="l" r="r" t="t"/>
              <a:pathLst>
                <a:path extrusionOk="0" h="4" w="1">
                  <a:moveTo>
                    <a:pt x="1" y="1"/>
                  </a:moveTo>
                  <a:cubicBezTo>
                    <a:pt x="1" y="1"/>
                    <a:pt x="0" y="0"/>
                    <a:pt x="0" y="0"/>
                  </a:cubicBezTo>
                  <a:cubicBezTo>
                    <a:pt x="0" y="3"/>
                    <a:pt x="0" y="4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1" name="Google Shape;611;p32"/>
            <p:cNvSpPr/>
            <p:nvPr/>
          </p:nvSpPr>
          <p:spPr>
            <a:xfrm>
              <a:off x="3795" y="3040"/>
              <a:ext cx="2" cy="2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ubicBezTo>
                    <a:pt x="0" y="0"/>
                    <a:pt x="1" y="1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2" name="Google Shape;612;p32"/>
            <p:cNvSpPr/>
            <p:nvPr/>
          </p:nvSpPr>
          <p:spPr>
            <a:xfrm>
              <a:off x="3958" y="3032"/>
              <a:ext cx="0" cy="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3" name="Google Shape;613;p32"/>
            <p:cNvSpPr/>
            <p:nvPr/>
          </p:nvSpPr>
          <p:spPr>
            <a:xfrm>
              <a:off x="3982" y="3027"/>
              <a:ext cx="0" cy="3"/>
            </a:xfrm>
            <a:custGeom>
              <a:rect b="b" l="l" r="r" t="t"/>
              <a:pathLst>
                <a:path extrusionOk="0" h="1" w="12000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4" name="Google Shape;614;p32"/>
            <p:cNvSpPr/>
            <p:nvPr/>
          </p:nvSpPr>
          <p:spPr>
            <a:xfrm>
              <a:off x="3595" y="1825"/>
              <a:ext cx="0" cy="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5" name="Google Shape;615;p32"/>
            <p:cNvSpPr/>
            <p:nvPr/>
          </p:nvSpPr>
          <p:spPr>
            <a:xfrm>
              <a:off x="3757" y="2981"/>
              <a:ext cx="2" cy="2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6" name="Google Shape;616;p32"/>
            <p:cNvSpPr/>
            <p:nvPr/>
          </p:nvSpPr>
          <p:spPr>
            <a:xfrm>
              <a:off x="3627" y="1789"/>
              <a:ext cx="2" cy="0"/>
            </a:xfrm>
            <a:custGeom>
              <a:rect b="b" l="l" r="r" t="t"/>
              <a:pathLst>
                <a:path extrusionOk="0" h="120000"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7" name="Google Shape;617;p32"/>
            <p:cNvSpPr/>
            <p:nvPr/>
          </p:nvSpPr>
          <p:spPr>
            <a:xfrm>
              <a:off x="3578" y="1791"/>
              <a:ext cx="0" cy="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" name="Google Shape;618;p32"/>
            <p:cNvSpPr/>
            <p:nvPr/>
          </p:nvSpPr>
          <p:spPr>
            <a:xfrm>
              <a:off x="3593" y="1825"/>
              <a:ext cx="0" cy="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9" name="Google Shape;619;p32"/>
            <p:cNvSpPr/>
            <p:nvPr/>
          </p:nvSpPr>
          <p:spPr>
            <a:xfrm>
              <a:off x="3593" y="1825"/>
              <a:ext cx="0" cy="2"/>
            </a:xfrm>
            <a:custGeom>
              <a:rect b="b" l="l" r="r" t="t"/>
              <a:pathLst>
                <a:path extrusionOk="0" h="2" w="120000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0" name="Google Shape;620;p32"/>
            <p:cNvSpPr/>
            <p:nvPr/>
          </p:nvSpPr>
          <p:spPr>
            <a:xfrm>
              <a:off x="3593" y="1825"/>
              <a:ext cx="0" cy="2"/>
            </a:xfrm>
            <a:custGeom>
              <a:rect b="b" l="l" r="r" t="t"/>
              <a:pathLst>
                <a:path extrusionOk="0" h="1" w="120000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1" name="Google Shape;621;p32"/>
            <p:cNvSpPr/>
            <p:nvPr/>
          </p:nvSpPr>
          <p:spPr>
            <a:xfrm>
              <a:off x="3638" y="2417"/>
              <a:ext cx="6" cy="6"/>
            </a:xfrm>
            <a:custGeom>
              <a:rect b="b" l="l" r="r" t="t"/>
              <a:pathLst>
                <a:path extrusionOk="0" h="3" w="3">
                  <a:moveTo>
                    <a:pt x="1" y="2"/>
                  </a:moveTo>
                  <a:cubicBezTo>
                    <a:pt x="2" y="2"/>
                    <a:pt x="3" y="3"/>
                    <a:pt x="3" y="2"/>
                  </a:cubicBezTo>
                  <a:cubicBezTo>
                    <a:pt x="0" y="0"/>
                    <a:pt x="0" y="0"/>
                    <a:pt x="1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2" name="Google Shape;622;p32"/>
            <p:cNvSpPr/>
            <p:nvPr/>
          </p:nvSpPr>
          <p:spPr>
            <a:xfrm>
              <a:off x="3708" y="2743"/>
              <a:ext cx="2" cy="7"/>
            </a:xfrm>
            <a:custGeom>
              <a:rect b="b" l="l" r="r" t="t"/>
              <a:pathLst>
                <a:path extrusionOk="0" h="3" w="1">
                  <a:moveTo>
                    <a:pt x="1" y="3"/>
                  </a:moveTo>
                  <a:cubicBezTo>
                    <a:pt x="1" y="3"/>
                    <a:pt x="1" y="0"/>
                    <a:pt x="0" y="0"/>
                  </a:cubicBezTo>
                  <a:cubicBezTo>
                    <a:pt x="0" y="0"/>
                    <a:pt x="0" y="3"/>
                    <a:pt x="1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3" name="Google Shape;623;p32"/>
            <p:cNvSpPr/>
            <p:nvPr/>
          </p:nvSpPr>
          <p:spPr>
            <a:xfrm>
              <a:off x="3714" y="2737"/>
              <a:ext cx="4" cy="2"/>
            </a:xfrm>
            <a:custGeom>
              <a:rect b="b" l="l" r="r" t="t"/>
              <a:pathLst>
                <a:path extrusionOk="0" h="1" w="2">
                  <a:moveTo>
                    <a:pt x="1" y="1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1" y="1"/>
                    <a:pt x="1" y="1"/>
                  </a:cubicBezTo>
                  <a:cubicBezTo>
                    <a:pt x="1" y="1"/>
                    <a:pt x="2" y="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4" name="Google Shape;624;p32"/>
            <p:cNvSpPr/>
            <p:nvPr/>
          </p:nvSpPr>
          <p:spPr>
            <a:xfrm>
              <a:off x="3706" y="2737"/>
              <a:ext cx="10" cy="4"/>
            </a:xfrm>
            <a:custGeom>
              <a:rect b="b" l="l" r="r" t="t"/>
              <a:pathLst>
                <a:path extrusionOk="0" h="2" w="5">
                  <a:moveTo>
                    <a:pt x="0" y="1"/>
                  </a:moveTo>
                  <a:cubicBezTo>
                    <a:pt x="1" y="2"/>
                    <a:pt x="3" y="2"/>
                    <a:pt x="4" y="1"/>
                  </a:cubicBezTo>
                  <a:cubicBezTo>
                    <a:pt x="4" y="1"/>
                    <a:pt x="5" y="2"/>
                    <a:pt x="5" y="2"/>
                  </a:cubicBezTo>
                  <a:cubicBezTo>
                    <a:pt x="4" y="1"/>
                    <a:pt x="4" y="1"/>
                    <a:pt x="3" y="1"/>
                  </a:cubicBezTo>
                  <a:cubicBezTo>
                    <a:pt x="3" y="1"/>
                    <a:pt x="1" y="0"/>
                    <a:pt x="2" y="1"/>
                  </a:cubicBezTo>
                  <a:cubicBezTo>
                    <a:pt x="2" y="1"/>
                    <a:pt x="1" y="0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5" name="Google Shape;625;p32"/>
            <p:cNvSpPr/>
            <p:nvPr/>
          </p:nvSpPr>
          <p:spPr>
            <a:xfrm>
              <a:off x="3755" y="2718"/>
              <a:ext cx="4" cy="6"/>
            </a:xfrm>
            <a:custGeom>
              <a:rect b="b" l="l" r="r" t="t"/>
              <a:pathLst>
                <a:path extrusionOk="0" h="3" w="2">
                  <a:moveTo>
                    <a:pt x="2" y="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2"/>
                    <a:pt x="1" y="2"/>
                    <a:pt x="2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6" name="Google Shape;626;p32"/>
            <p:cNvSpPr/>
            <p:nvPr/>
          </p:nvSpPr>
          <p:spPr>
            <a:xfrm>
              <a:off x="3761" y="2733"/>
              <a:ext cx="4" cy="17"/>
            </a:xfrm>
            <a:custGeom>
              <a:rect b="b" l="l" r="r" t="t"/>
              <a:pathLst>
                <a:path extrusionOk="0" h="8" w="2">
                  <a:moveTo>
                    <a:pt x="1" y="7"/>
                  </a:moveTo>
                  <a:cubicBezTo>
                    <a:pt x="2" y="0"/>
                    <a:pt x="1" y="8"/>
                    <a:pt x="0" y="3"/>
                  </a:cubicBezTo>
                  <a:cubicBezTo>
                    <a:pt x="0" y="5"/>
                    <a:pt x="0" y="6"/>
                    <a:pt x="1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7" name="Google Shape;627;p32"/>
            <p:cNvSpPr/>
            <p:nvPr/>
          </p:nvSpPr>
          <p:spPr>
            <a:xfrm>
              <a:off x="3759" y="2720"/>
              <a:ext cx="2" cy="2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cubicBezTo>
                    <a:pt x="1" y="1"/>
                    <a:pt x="1" y="1"/>
                    <a:pt x="1" y="0"/>
                  </a:cubicBezTo>
                  <a:cubicBezTo>
                    <a:pt x="0" y="0"/>
                    <a:pt x="1" y="0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8" name="Google Shape;628;p32"/>
            <p:cNvSpPr/>
            <p:nvPr/>
          </p:nvSpPr>
          <p:spPr>
            <a:xfrm>
              <a:off x="3761" y="2714"/>
              <a:ext cx="6" cy="12"/>
            </a:xfrm>
            <a:custGeom>
              <a:rect b="b" l="l" r="r" t="t"/>
              <a:pathLst>
                <a:path extrusionOk="0" h="6" w="3">
                  <a:moveTo>
                    <a:pt x="0" y="5"/>
                  </a:moveTo>
                  <a:cubicBezTo>
                    <a:pt x="1" y="6"/>
                    <a:pt x="2" y="3"/>
                    <a:pt x="3" y="3"/>
                  </a:cubicBezTo>
                  <a:cubicBezTo>
                    <a:pt x="2" y="0"/>
                    <a:pt x="1" y="4"/>
                    <a:pt x="0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9" name="Google Shape;629;p32"/>
            <p:cNvSpPr/>
            <p:nvPr/>
          </p:nvSpPr>
          <p:spPr>
            <a:xfrm>
              <a:off x="3712" y="2737"/>
              <a:ext cx="0" cy="2"/>
            </a:xfrm>
            <a:custGeom>
              <a:rect b="b" l="l" r="r" t="t"/>
              <a:pathLst>
                <a:path extrusionOk="0" h="1" w="120000">
                  <a:moveTo>
                    <a:pt x="0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0" name="Google Shape;630;p32"/>
            <p:cNvSpPr/>
            <p:nvPr/>
          </p:nvSpPr>
          <p:spPr>
            <a:xfrm>
              <a:off x="3742" y="2907"/>
              <a:ext cx="384" cy="146"/>
            </a:xfrm>
            <a:custGeom>
              <a:rect b="b" l="l" r="r" t="t"/>
              <a:pathLst>
                <a:path extrusionOk="0" h="69" w="181">
                  <a:moveTo>
                    <a:pt x="177" y="5"/>
                  </a:moveTo>
                  <a:cubicBezTo>
                    <a:pt x="177" y="2"/>
                    <a:pt x="172" y="0"/>
                    <a:pt x="172" y="0"/>
                  </a:cubicBezTo>
                  <a:cubicBezTo>
                    <a:pt x="172" y="4"/>
                    <a:pt x="169" y="7"/>
                    <a:pt x="164" y="8"/>
                  </a:cubicBezTo>
                  <a:cubicBezTo>
                    <a:pt x="163" y="9"/>
                    <a:pt x="163" y="11"/>
                    <a:pt x="162" y="11"/>
                  </a:cubicBezTo>
                  <a:cubicBezTo>
                    <a:pt x="159" y="15"/>
                    <a:pt x="152" y="15"/>
                    <a:pt x="149" y="19"/>
                  </a:cubicBezTo>
                  <a:cubicBezTo>
                    <a:pt x="150" y="19"/>
                    <a:pt x="150" y="20"/>
                    <a:pt x="150" y="21"/>
                  </a:cubicBezTo>
                  <a:cubicBezTo>
                    <a:pt x="150" y="20"/>
                    <a:pt x="150" y="20"/>
                    <a:pt x="150" y="20"/>
                  </a:cubicBezTo>
                  <a:cubicBezTo>
                    <a:pt x="150" y="22"/>
                    <a:pt x="150" y="22"/>
                    <a:pt x="150" y="22"/>
                  </a:cubicBezTo>
                  <a:cubicBezTo>
                    <a:pt x="150" y="22"/>
                    <a:pt x="149" y="21"/>
                    <a:pt x="149" y="20"/>
                  </a:cubicBezTo>
                  <a:cubicBezTo>
                    <a:pt x="147" y="21"/>
                    <a:pt x="146" y="23"/>
                    <a:pt x="144" y="24"/>
                  </a:cubicBezTo>
                  <a:cubicBezTo>
                    <a:pt x="145" y="26"/>
                    <a:pt x="143" y="24"/>
                    <a:pt x="144" y="26"/>
                  </a:cubicBezTo>
                  <a:cubicBezTo>
                    <a:pt x="144" y="25"/>
                    <a:pt x="144" y="25"/>
                    <a:pt x="144" y="25"/>
                  </a:cubicBezTo>
                  <a:cubicBezTo>
                    <a:pt x="143" y="27"/>
                    <a:pt x="143" y="27"/>
                    <a:pt x="141" y="25"/>
                  </a:cubicBezTo>
                  <a:cubicBezTo>
                    <a:pt x="135" y="26"/>
                    <a:pt x="130" y="30"/>
                    <a:pt x="125" y="31"/>
                  </a:cubicBezTo>
                  <a:cubicBezTo>
                    <a:pt x="119" y="33"/>
                    <a:pt x="114" y="37"/>
                    <a:pt x="108" y="39"/>
                  </a:cubicBezTo>
                  <a:cubicBezTo>
                    <a:pt x="108" y="42"/>
                    <a:pt x="106" y="41"/>
                    <a:pt x="106" y="44"/>
                  </a:cubicBezTo>
                  <a:cubicBezTo>
                    <a:pt x="106" y="43"/>
                    <a:pt x="106" y="43"/>
                    <a:pt x="106" y="43"/>
                  </a:cubicBezTo>
                  <a:cubicBezTo>
                    <a:pt x="105" y="45"/>
                    <a:pt x="104" y="43"/>
                    <a:pt x="103" y="42"/>
                  </a:cubicBezTo>
                  <a:cubicBezTo>
                    <a:pt x="103" y="44"/>
                    <a:pt x="102" y="43"/>
                    <a:pt x="103" y="45"/>
                  </a:cubicBezTo>
                  <a:cubicBezTo>
                    <a:pt x="103" y="46"/>
                    <a:pt x="102" y="42"/>
                    <a:pt x="101" y="43"/>
                  </a:cubicBezTo>
                  <a:cubicBezTo>
                    <a:pt x="101" y="42"/>
                    <a:pt x="101" y="44"/>
                    <a:pt x="101" y="44"/>
                  </a:cubicBezTo>
                  <a:cubicBezTo>
                    <a:pt x="100" y="46"/>
                    <a:pt x="101" y="42"/>
                    <a:pt x="99" y="41"/>
                  </a:cubicBezTo>
                  <a:cubicBezTo>
                    <a:pt x="96" y="42"/>
                    <a:pt x="94" y="45"/>
                    <a:pt x="91" y="44"/>
                  </a:cubicBezTo>
                  <a:cubicBezTo>
                    <a:pt x="91" y="44"/>
                    <a:pt x="91" y="45"/>
                    <a:pt x="91" y="45"/>
                  </a:cubicBezTo>
                  <a:cubicBezTo>
                    <a:pt x="90" y="42"/>
                    <a:pt x="90" y="46"/>
                    <a:pt x="90" y="45"/>
                  </a:cubicBezTo>
                  <a:cubicBezTo>
                    <a:pt x="90" y="44"/>
                    <a:pt x="90" y="44"/>
                    <a:pt x="90" y="44"/>
                  </a:cubicBezTo>
                  <a:cubicBezTo>
                    <a:pt x="88" y="43"/>
                    <a:pt x="88" y="45"/>
                    <a:pt x="86" y="44"/>
                  </a:cubicBezTo>
                  <a:cubicBezTo>
                    <a:pt x="85" y="45"/>
                    <a:pt x="84" y="42"/>
                    <a:pt x="83" y="44"/>
                  </a:cubicBezTo>
                  <a:cubicBezTo>
                    <a:pt x="83" y="43"/>
                    <a:pt x="83" y="43"/>
                    <a:pt x="82" y="43"/>
                  </a:cubicBezTo>
                  <a:cubicBezTo>
                    <a:pt x="82" y="47"/>
                    <a:pt x="80" y="42"/>
                    <a:pt x="79" y="44"/>
                  </a:cubicBezTo>
                  <a:cubicBezTo>
                    <a:pt x="79" y="44"/>
                    <a:pt x="79" y="44"/>
                    <a:pt x="79" y="44"/>
                  </a:cubicBezTo>
                  <a:cubicBezTo>
                    <a:pt x="76" y="44"/>
                    <a:pt x="73" y="43"/>
                    <a:pt x="70" y="46"/>
                  </a:cubicBezTo>
                  <a:cubicBezTo>
                    <a:pt x="68" y="46"/>
                    <a:pt x="66" y="43"/>
                    <a:pt x="64" y="44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3" y="46"/>
                    <a:pt x="64" y="45"/>
                    <a:pt x="64" y="44"/>
                  </a:cubicBezTo>
                  <a:cubicBezTo>
                    <a:pt x="63" y="46"/>
                    <a:pt x="61" y="44"/>
                    <a:pt x="60" y="44"/>
                  </a:cubicBezTo>
                  <a:cubicBezTo>
                    <a:pt x="60" y="45"/>
                    <a:pt x="60" y="45"/>
                    <a:pt x="60" y="46"/>
                  </a:cubicBezTo>
                  <a:cubicBezTo>
                    <a:pt x="59" y="43"/>
                    <a:pt x="57" y="47"/>
                    <a:pt x="55" y="45"/>
                  </a:cubicBezTo>
                  <a:cubicBezTo>
                    <a:pt x="56" y="48"/>
                    <a:pt x="55" y="47"/>
                    <a:pt x="54" y="48"/>
                  </a:cubicBezTo>
                  <a:cubicBezTo>
                    <a:pt x="54" y="47"/>
                    <a:pt x="54" y="46"/>
                    <a:pt x="54" y="46"/>
                  </a:cubicBezTo>
                  <a:cubicBezTo>
                    <a:pt x="53" y="46"/>
                    <a:pt x="52" y="46"/>
                    <a:pt x="51" y="45"/>
                  </a:cubicBezTo>
                  <a:cubicBezTo>
                    <a:pt x="51" y="46"/>
                    <a:pt x="50" y="48"/>
                    <a:pt x="50" y="47"/>
                  </a:cubicBezTo>
                  <a:cubicBezTo>
                    <a:pt x="49" y="45"/>
                    <a:pt x="48" y="47"/>
                    <a:pt x="48" y="46"/>
                  </a:cubicBezTo>
                  <a:cubicBezTo>
                    <a:pt x="48" y="48"/>
                    <a:pt x="47" y="49"/>
                    <a:pt x="46" y="49"/>
                  </a:cubicBezTo>
                  <a:cubicBezTo>
                    <a:pt x="47" y="46"/>
                    <a:pt x="47" y="46"/>
                    <a:pt x="47" y="46"/>
                  </a:cubicBezTo>
                  <a:cubicBezTo>
                    <a:pt x="44" y="47"/>
                    <a:pt x="42" y="44"/>
                    <a:pt x="39" y="47"/>
                  </a:cubicBezTo>
                  <a:cubicBezTo>
                    <a:pt x="39" y="45"/>
                    <a:pt x="39" y="45"/>
                    <a:pt x="39" y="45"/>
                  </a:cubicBezTo>
                  <a:cubicBezTo>
                    <a:pt x="36" y="47"/>
                    <a:pt x="35" y="45"/>
                    <a:pt x="32" y="47"/>
                  </a:cubicBezTo>
                  <a:cubicBezTo>
                    <a:pt x="33" y="46"/>
                    <a:pt x="30" y="45"/>
                    <a:pt x="30" y="45"/>
                  </a:cubicBezTo>
                  <a:cubicBezTo>
                    <a:pt x="29" y="46"/>
                    <a:pt x="28" y="46"/>
                    <a:pt x="27" y="48"/>
                  </a:cubicBezTo>
                  <a:cubicBezTo>
                    <a:pt x="27" y="48"/>
                    <a:pt x="27" y="46"/>
                    <a:pt x="27" y="46"/>
                  </a:cubicBezTo>
                  <a:cubicBezTo>
                    <a:pt x="26" y="45"/>
                    <a:pt x="26" y="43"/>
                    <a:pt x="25" y="45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24" y="44"/>
                    <a:pt x="22" y="46"/>
                    <a:pt x="22" y="44"/>
                  </a:cubicBezTo>
                  <a:cubicBezTo>
                    <a:pt x="21" y="45"/>
                    <a:pt x="20" y="45"/>
                    <a:pt x="20" y="46"/>
                  </a:cubicBezTo>
                  <a:cubicBezTo>
                    <a:pt x="19" y="46"/>
                    <a:pt x="20" y="44"/>
                    <a:pt x="19" y="45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19" y="42"/>
                    <a:pt x="17" y="42"/>
                    <a:pt x="15" y="42"/>
                  </a:cubicBezTo>
                  <a:cubicBezTo>
                    <a:pt x="16" y="40"/>
                    <a:pt x="13" y="41"/>
                    <a:pt x="13" y="39"/>
                  </a:cubicBezTo>
                  <a:cubicBezTo>
                    <a:pt x="12" y="40"/>
                    <a:pt x="13" y="38"/>
                    <a:pt x="10" y="39"/>
                  </a:cubicBezTo>
                  <a:cubicBezTo>
                    <a:pt x="11" y="39"/>
                    <a:pt x="11" y="39"/>
                    <a:pt x="11" y="39"/>
                  </a:cubicBezTo>
                  <a:cubicBezTo>
                    <a:pt x="11" y="38"/>
                    <a:pt x="11" y="37"/>
                    <a:pt x="12" y="37"/>
                  </a:cubicBezTo>
                  <a:cubicBezTo>
                    <a:pt x="12" y="37"/>
                    <a:pt x="11" y="37"/>
                    <a:pt x="11" y="37"/>
                  </a:cubicBezTo>
                  <a:cubicBezTo>
                    <a:pt x="11" y="36"/>
                    <a:pt x="11" y="36"/>
                    <a:pt x="11" y="36"/>
                  </a:cubicBezTo>
                  <a:cubicBezTo>
                    <a:pt x="11" y="36"/>
                    <a:pt x="11" y="36"/>
                    <a:pt x="11" y="37"/>
                  </a:cubicBezTo>
                  <a:cubicBezTo>
                    <a:pt x="10" y="37"/>
                    <a:pt x="10" y="37"/>
                    <a:pt x="10" y="37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10" y="36"/>
                    <a:pt x="11" y="36"/>
                    <a:pt x="11" y="36"/>
                  </a:cubicBezTo>
                  <a:cubicBezTo>
                    <a:pt x="11" y="36"/>
                    <a:pt x="11" y="36"/>
                    <a:pt x="10" y="35"/>
                  </a:cubicBezTo>
                  <a:cubicBezTo>
                    <a:pt x="10" y="35"/>
                    <a:pt x="10" y="35"/>
                    <a:pt x="10" y="35"/>
                  </a:cubicBezTo>
                  <a:cubicBezTo>
                    <a:pt x="11" y="35"/>
                    <a:pt x="11" y="35"/>
                    <a:pt x="11" y="35"/>
                  </a:cubicBezTo>
                  <a:cubicBezTo>
                    <a:pt x="11" y="35"/>
                    <a:pt x="11" y="35"/>
                    <a:pt x="11" y="34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9" y="35"/>
                    <a:pt x="12" y="34"/>
                    <a:pt x="10" y="34"/>
                  </a:cubicBezTo>
                  <a:cubicBezTo>
                    <a:pt x="10" y="34"/>
                    <a:pt x="10" y="33"/>
                    <a:pt x="11" y="32"/>
                  </a:cubicBezTo>
                  <a:cubicBezTo>
                    <a:pt x="10" y="34"/>
                    <a:pt x="10" y="32"/>
                    <a:pt x="10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0" y="30"/>
                    <a:pt x="10" y="30"/>
                    <a:pt x="10" y="29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0" y="29"/>
                    <a:pt x="10" y="30"/>
                    <a:pt x="10" y="30"/>
                  </a:cubicBezTo>
                  <a:cubicBezTo>
                    <a:pt x="10" y="30"/>
                    <a:pt x="9" y="30"/>
                    <a:pt x="5" y="31"/>
                  </a:cubicBezTo>
                  <a:cubicBezTo>
                    <a:pt x="4" y="32"/>
                    <a:pt x="9" y="31"/>
                    <a:pt x="8" y="32"/>
                  </a:cubicBezTo>
                  <a:cubicBezTo>
                    <a:pt x="5" y="32"/>
                    <a:pt x="9" y="34"/>
                    <a:pt x="6" y="34"/>
                  </a:cubicBezTo>
                  <a:cubicBezTo>
                    <a:pt x="4" y="33"/>
                    <a:pt x="4" y="33"/>
                    <a:pt x="4" y="33"/>
                  </a:cubicBezTo>
                  <a:cubicBezTo>
                    <a:pt x="4" y="33"/>
                    <a:pt x="5" y="33"/>
                    <a:pt x="5" y="33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5" y="34"/>
                    <a:pt x="3" y="35"/>
                    <a:pt x="3" y="35"/>
                  </a:cubicBezTo>
                  <a:cubicBezTo>
                    <a:pt x="3" y="35"/>
                    <a:pt x="3" y="35"/>
                    <a:pt x="3" y="35"/>
                  </a:cubicBezTo>
                  <a:cubicBezTo>
                    <a:pt x="1" y="36"/>
                    <a:pt x="4" y="35"/>
                    <a:pt x="4" y="36"/>
                  </a:cubicBezTo>
                  <a:cubicBezTo>
                    <a:pt x="4" y="36"/>
                    <a:pt x="1" y="36"/>
                    <a:pt x="0" y="37"/>
                  </a:cubicBezTo>
                  <a:cubicBezTo>
                    <a:pt x="1" y="38"/>
                    <a:pt x="3" y="40"/>
                    <a:pt x="2" y="42"/>
                  </a:cubicBezTo>
                  <a:cubicBezTo>
                    <a:pt x="3" y="43"/>
                    <a:pt x="4" y="44"/>
                    <a:pt x="6" y="44"/>
                  </a:cubicBezTo>
                  <a:cubicBezTo>
                    <a:pt x="6" y="44"/>
                    <a:pt x="3" y="45"/>
                    <a:pt x="5" y="45"/>
                  </a:cubicBezTo>
                  <a:cubicBezTo>
                    <a:pt x="4" y="46"/>
                    <a:pt x="3" y="47"/>
                    <a:pt x="3" y="47"/>
                  </a:cubicBezTo>
                  <a:cubicBezTo>
                    <a:pt x="4" y="47"/>
                    <a:pt x="4" y="49"/>
                    <a:pt x="5" y="46"/>
                  </a:cubicBezTo>
                  <a:cubicBezTo>
                    <a:pt x="6" y="48"/>
                    <a:pt x="7" y="49"/>
                    <a:pt x="8" y="49"/>
                  </a:cubicBezTo>
                  <a:cubicBezTo>
                    <a:pt x="8" y="49"/>
                    <a:pt x="6" y="50"/>
                    <a:pt x="6" y="51"/>
                  </a:cubicBezTo>
                  <a:cubicBezTo>
                    <a:pt x="8" y="50"/>
                    <a:pt x="9" y="50"/>
                    <a:pt x="10" y="51"/>
                  </a:cubicBezTo>
                  <a:cubicBezTo>
                    <a:pt x="11" y="50"/>
                    <a:pt x="10" y="50"/>
                    <a:pt x="11" y="48"/>
                  </a:cubicBezTo>
                  <a:cubicBezTo>
                    <a:pt x="12" y="48"/>
                    <a:pt x="12" y="48"/>
                    <a:pt x="13" y="48"/>
                  </a:cubicBezTo>
                  <a:cubicBezTo>
                    <a:pt x="12" y="49"/>
                    <a:pt x="10" y="52"/>
                    <a:pt x="11" y="52"/>
                  </a:cubicBezTo>
                  <a:cubicBezTo>
                    <a:pt x="9" y="55"/>
                    <a:pt x="10" y="51"/>
                    <a:pt x="8" y="54"/>
                  </a:cubicBezTo>
                  <a:cubicBezTo>
                    <a:pt x="7" y="55"/>
                    <a:pt x="5" y="54"/>
                    <a:pt x="6" y="53"/>
                  </a:cubicBezTo>
                  <a:cubicBezTo>
                    <a:pt x="3" y="54"/>
                    <a:pt x="6" y="54"/>
                    <a:pt x="4" y="55"/>
                  </a:cubicBezTo>
                  <a:cubicBezTo>
                    <a:pt x="5" y="56"/>
                    <a:pt x="6" y="55"/>
                    <a:pt x="8" y="55"/>
                  </a:cubicBezTo>
                  <a:cubicBezTo>
                    <a:pt x="8" y="54"/>
                    <a:pt x="8" y="54"/>
                    <a:pt x="9" y="53"/>
                  </a:cubicBezTo>
                  <a:cubicBezTo>
                    <a:pt x="11" y="52"/>
                    <a:pt x="9" y="56"/>
                    <a:pt x="9" y="56"/>
                  </a:cubicBezTo>
                  <a:cubicBezTo>
                    <a:pt x="9" y="56"/>
                    <a:pt x="9" y="56"/>
                    <a:pt x="9" y="56"/>
                  </a:cubicBezTo>
                  <a:cubicBezTo>
                    <a:pt x="9" y="57"/>
                    <a:pt x="10" y="56"/>
                    <a:pt x="11" y="57"/>
                  </a:cubicBezTo>
                  <a:cubicBezTo>
                    <a:pt x="9" y="60"/>
                    <a:pt x="9" y="56"/>
                    <a:pt x="8" y="58"/>
                  </a:cubicBezTo>
                  <a:cubicBezTo>
                    <a:pt x="7" y="60"/>
                    <a:pt x="7" y="60"/>
                    <a:pt x="7" y="60"/>
                  </a:cubicBezTo>
                  <a:cubicBezTo>
                    <a:pt x="8" y="61"/>
                    <a:pt x="9" y="58"/>
                    <a:pt x="10" y="59"/>
                  </a:cubicBezTo>
                  <a:cubicBezTo>
                    <a:pt x="9" y="60"/>
                    <a:pt x="9" y="60"/>
                    <a:pt x="9" y="60"/>
                  </a:cubicBezTo>
                  <a:cubicBezTo>
                    <a:pt x="10" y="60"/>
                    <a:pt x="10" y="60"/>
                    <a:pt x="10" y="60"/>
                  </a:cubicBezTo>
                  <a:cubicBezTo>
                    <a:pt x="11" y="59"/>
                    <a:pt x="11" y="57"/>
                    <a:pt x="11" y="57"/>
                  </a:cubicBezTo>
                  <a:cubicBezTo>
                    <a:pt x="13" y="55"/>
                    <a:pt x="11" y="57"/>
                    <a:pt x="13" y="57"/>
                  </a:cubicBezTo>
                  <a:cubicBezTo>
                    <a:pt x="14" y="56"/>
                    <a:pt x="12" y="57"/>
                    <a:pt x="13" y="56"/>
                  </a:cubicBezTo>
                  <a:cubicBezTo>
                    <a:pt x="14" y="54"/>
                    <a:pt x="14" y="54"/>
                    <a:pt x="15" y="54"/>
                  </a:cubicBezTo>
                  <a:cubicBezTo>
                    <a:pt x="15" y="55"/>
                    <a:pt x="14" y="56"/>
                    <a:pt x="14" y="57"/>
                  </a:cubicBezTo>
                  <a:cubicBezTo>
                    <a:pt x="14" y="58"/>
                    <a:pt x="13" y="57"/>
                    <a:pt x="14" y="57"/>
                  </a:cubicBezTo>
                  <a:cubicBezTo>
                    <a:pt x="12" y="58"/>
                    <a:pt x="12" y="60"/>
                    <a:pt x="11" y="61"/>
                  </a:cubicBezTo>
                  <a:cubicBezTo>
                    <a:pt x="11" y="62"/>
                    <a:pt x="12" y="60"/>
                    <a:pt x="13" y="60"/>
                  </a:cubicBezTo>
                  <a:cubicBezTo>
                    <a:pt x="13" y="60"/>
                    <a:pt x="14" y="58"/>
                    <a:pt x="14" y="58"/>
                  </a:cubicBezTo>
                  <a:cubicBezTo>
                    <a:pt x="17" y="54"/>
                    <a:pt x="13" y="61"/>
                    <a:pt x="15" y="61"/>
                  </a:cubicBezTo>
                  <a:cubicBezTo>
                    <a:pt x="16" y="58"/>
                    <a:pt x="18" y="58"/>
                    <a:pt x="19" y="54"/>
                  </a:cubicBezTo>
                  <a:cubicBezTo>
                    <a:pt x="19" y="54"/>
                    <a:pt x="20" y="53"/>
                    <a:pt x="20" y="54"/>
                  </a:cubicBezTo>
                  <a:cubicBezTo>
                    <a:pt x="19" y="56"/>
                    <a:pt x="20" y="56"/>
                    <a:pt x="18" y="57"/>
                  </a:cubicBezTo>
                  <a:cubicBezTo>
                    <a:pt x="19" y="57"/>
                    <a:pt x="19" y="57"/>
                    <a:pt x="19" y="57"/>
                  </a:cubicBezTo>
                  <a:cubicBezTo>
                    <a:pt x="17" y="59"/>
                    <a:pt x="17" y="59"/>
                    <a:pt x="17" y="59"/>
                  </a:cubicBezTo>
                  <a:cubicBezTo>
                    <a:pt x="17" y="61"/>
                    <a:pt x="17" y="63"/>
                    <a:pt x="17" y="64"/>
                  </a:cubicBezTo>
                  <a:cubicBezTo>
                    <a:pt x="18" y="63"/>
                    <a:pt x="18" y="62"/>
                    <a:pt x="19" y="62"/>
                  </a:cubicBezTo>
                  <a:cubicBezTo>
                    <a:pt x="18" y="62"/>
                    <a:pt x="18" y="63"/>
                    <a:pt x="19" y="64"/>
                  </a:cubicBezTo>
                  <a:cubicBezTo>
                    <a:pt x="18" y="63"/>
                    <a:pt x="20" y="61"/>
                    <a:pt x="20" y="60"/>
                  </a:cubicBezTo>
                  <a:cubicBezTo>
                    <a:pt x="21" y="61"/>
                    <a:pt x="21" y="63"/>
                    <a:pt x="20" y="63"/>
                  </a:cubicBezTo>
                  <a:cubicBezTo>
                    <a:pt x="19" y="65"/>
                    <a:pt x="19" y="65"/>
                    <a:pt x="19" y="65"/>
                  </a:cubicBezTo>
                  <a:cubicBezTo>
                    <a:pt x="20" y="63"/>
                    <a:pt x="19" y="65"/>
                    <a:pt x="20" y="65"/>
                  </a:cubicBezTo>
                  <a:cubicBezTo>
                    <a:pt x="20" y="64"/>
                    <a:pt x="21" y="62"/>
                    <a:pt x="22" y="61"/>
                  </a:cubicBezTo>
                  <a:cubicBezTo>
                    <a:pt x="22" y="61"/>
                    <a:pt x="22" y="62"/>
                    <a:pt x="23" y="62"/>
                  </a:cubicBezTo>
                  <a:cubicBezTo>
                    <a:pt x="21" y="63"/>
                    <a:pt x="21" y="63"/>
                    <a:pt x="21" y="63"/>
                  </a:cubicBezTo>
                  <a:cubicBezTo>
                    <a:pt x="22" y="63"/>
                    <a:pt x="21" y="66"/>
                    <a:pt x="22" y="66"/>
                  </a:cubicBezTo>
                  <a:cubicBezTo>
                    <a:pt x="23" y="64"/>
                    <a:pt x="23" y="64"/>
                    <a:pt x="23" y="64"/>
                  </a:cubicBezTo>
                  <a:cubicBezTo>
                    <a:pt x="22" y="66"/>
                    <a:pt x="22" y="66"/>
                    <a:pt x="22" y="66"/>
                  </a:cubicBezTo>
                  <a:cubicBezTo>
                    <a:pt x="23" y="65"/>
                    <a:pt x="23" y="65"/>
                    <a:pt x="24" y="65"/>
                  </a:cubicBezTo>
                  <a:cubicBezTo>
                    <a:pt x="23" y="66"/>
                    <a:pt x="23" y="66"/>
                    <a:pt x="23" y="66"/>
                  </a:cubicBezTo>
                  <a:cubicBezTo>
                    <a:pt x="24" y="65"/>
                    <a:pt x="25" y="63"/>
                    <a:pt x="25" y="65"/>
                  </a:cubicBezTo>
                  <a:cubicBezTo>
                    <a:pt x="25" y="63"/>
                    <a:pt x="24" y="65"/>
                    <a:pt x="24" y="64"/>
                  </a:cubicBezTo>
                  <a:cubicBezTo>
                    <a:pt x="24" y="62"/>
                    <a:pt x="25" y="62"/>
                    <a:pt x="25" y="62"/>
                  </a:cubicBezTo>
                  <a:cubicBezTo>
                    <a:pt x="25" y="62"/>
                    <a:pt x="25" y="62"/>
                    <a:pt x="25" y="63"/>
                  </a:cubicBezTo>
                  <a:cubicBezTo>
                    <a:pt x="26" y="62"/>
                    <a:pt x="26" y="62"/>
                    <a:pt x="26" y="62"/>
                  </a:cubicBezTo>
                  <a:cubicBezTo>
                    <a:pt x="26" y="63"/>
                    <a:pt x="26" y="64"/>
                    <a:pt x="26" y="65"/>
                  </a:cubicBezTo>
                  <a:cubicBezTo>
                    <a:pt x="27" y="63"/>
                    <a:pt x="27" y="63"/>
                    <a:pt x="27" y="63"/>
                  </a:cubicBezTo>
                  <a:cubicBezTo>
                    <a:pt x="26" y="66"/>
                    <a:pt x="28" y="62"/>
                    <a:pt x="28" y="64"/>
                  </a:cubicBezTo>
                  <a:cubicBezTo>
                    <a:pt x="28" y="65"/>
                    <a:pt x="27" y="66"/>
                    <a:pt x="27" y="67"/>
                  </a:cubicBezTo>
                  <a:cubicBezTo>
                    <a:pt x="28" y="64"/>
                    <a:pt x="29" y="64"/>
                    <a:pt x="30" y="62"/>
                  </a:cubicBezTo>
                  <a:cubicBezTo>
                    <a:pt x="30" y="63"/>
                    <a:pt x="28" y="65"/>
                    <a:pt x="28" y="67"/>
                  </a:cubicBezTo>
                  <a:cubicBezTo>
                    <a:pt x="29" y="65"/>
                    <a:pt x="29" y="69"/>
                    <a:pt x="30" y="66"/>
                  </a:cubicBezTo>
                  <a:cubicBezTo>
                    <a:pt x="30" y="65"/>
                    <a:pt x="31" y="64"/>
                    <a:pt x="31" y="63"/>
                  </a:cubicBezTo>
                  <a:cubicBezTo>
                    <a:pt x="32" y="64"/>
                    <a:pt x="31" y="64"/>
                    <a:pt x="31" y="66"/>
                  </a:cubicBezTo>
                  <a:cubicBezTo>
                    <a:pt x="32" y="65"/>
                    <a:pt x="32" y="63"/>
                    <a:pt x="32" y="62"/>
                  </a:cubicBezTo>
                  <a:cubicBezTo>
                    <a:pt x="32" y="63"/>
                    <a:pt x="33" y="61"/>
                    <a:pt x="34" y="62"/>
                  </a:cubicBezTo>
                  <a:cubicBezTo>
                    <a:pt x="33" y="64"/>
                    <a:pt x="32" y="63"/>
                    <a:pt x="33" y="64"/>
                  </a:cubicBezTo>
                  <a:cubicBezTo>
                    <a:pt x="34" y="65"/>
                    <a:pt x="34" y="60"/>
                    <a:pt x="35" y="60"/>
                  </a:cubicBezTo>
                  <a:cubicBezTo>
                    <a:pt x="35" y="59"/>
                    <a:pt x="36" y="56"/>
                    <a:pt x="36" y="55"/>
                  </a:cubicBezTo>
                  <a:cubicBezTo>
                    <a:pt x="37" y="56"/>
                    <a:pt x="36" y="56"/>
                    <a:pt x="36" y="58"/>
                  </a:cubicBezTo>
                  <a:cubicBezTo>
                    <a:pt x="36" y="58"/>
                    <a:pt x="36" y="58"/>
                    <a:pt x="36" y="58"/>
                  </a:cubicBezTo>
                  <a:cubicBezTo>
                    <a:pt x="36" y="61"/>
                    <a:pt x="34" y="63"/>
                    <a:pt x="34" y="65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35" y="65"/>
                    <a:pt x="34" y="66"/>
                    <a:pt x="34" y="67"/>
                  </a:cubicBezTo>
                  <a:cubicBezTo>
                    <a:pt x="35" y="65"/>
                    <a:pt x="36" y="67"/>
                    <a:pt x="36" y="66"/>
                  </a:cubicBezTo>
                  <a:cubicBezTo>
                    <a:pt x="36" y="65"/>
                    <a:pt x="35" y="67"/>
                    <a:pt x="36" y="65"/>
                  </a:cubicBezTo>
                  <a:cubicBezTo>
                    <a:pt x="36" y="65"/>
                    <a:pt x="37" y="62"/>
                    <a:pt x="37" y="63"/>
                  </a:cubicBezTo>
                  <a:cubicBezTo>
                    <a:pt x="37" y="65"/>
                    <a:pt x="37" y="66"/>
                    <a:pt x="37" y="67"/>
                  </a:cubicBezTo>
                  <a:cubicBezTo>
                    <a:pt x="37" y="68"/>
                    <a:pt x="37" y="65"/>
                    <a:pt x="38" y="66"/>
                  </a:cubicBezTo>
                  <a:cubicBezTo>
                    <a:pt x="38" y="67"/>
                    <a:pt x="38" y="67"/>
                    <a:pt x="38" y="67"/>
                  </a:cubicBezTo>
                  <a:cubicBezTo>
                    <a:pt x="40" y="68"/>
                    <a:pt x="42" y="67"/>
                    <a:pt x="45" y="63"/>
                  </a:cubicBezTo>
                  <a:cubicBezTo>
                    <a:pt x="45" y="65"/>
                    <a:pt x="45" y="65"/>
                    <a:pt x="46" y="67"/>
                  </a:cubicBezTo>
                  <a:cubicBezTo>
                    <a:pt x="46" y="66"/>
                    <a:pt x="46" y="65"/>
                    <a:pt x="47" y="65"/>
                  </a:cubicBezTo>
                  <a:cubicBezTo>
                    <a:pt x="47" y="67"/>
                    <a:pt x="47" y="67"/>
                    <a:pt x="47" y="67"/>
                  </a:cubicBezTo>
                  <a:cubicBezTo>
                    <a:pt x="48" y="68"/>
                    <a:pt x="49" y="66"/>
                    <a:pt x="49" y="65"/>
                  </a:cubicBezTo>
                  <a:cubicBezTo>
                    <a:pt x="49" y="66"/>
                    <a:pt x="49" y="66"/>
                    <a:pt x="49" y="66"/>
                  </a:cubicBezTo>
                  <a:cubicBezTo>
                    <a:pt x="50" y="68"/>
                    <a:pt x="50" y="65"/>
                    <a:pt x="50" y="65"/>
                  </a:cubicBezTo>
                  <a:cubicBezTo>
                    <a:pt x="50" y="66"/>
                    <a:pt x="50" y="66"/>
                    <a:pt x="50" y="66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1" y="64"/>
                    <a:pt x="52" y="65"/>
                    <a:pt x="52" y="67"/>
                  </a:cubicBezTo>
                  <a:cubicBezTo>
                    <a:pt x="52" y="66"/>
                    <a:pt x="52" y="66"/>
                    <a:pt x="52" y="65"/>
                  </a:cubicBezTo>
                  <a:cubicBezTo>
                    <a:pt x="52" y="67"/>
                    <a:pt x="54" y="67"/>
                    <a:pt x="55" y="66"/>
                  </a:cubicBezTo>
                  <a:cubicBezTo>
                    <a:pt x="54" y="65"/>
                    <a:pt x="54" y="65"/>
                    <a:pt x="54" y="63"/>
                  </a:cubicBezTo>
                  <a:cubicBezTo>
                    <a:pt x="54" y="61"/>
                    <a:pt x="55" y="64"/>
                    <a:pt x="55" y="62"/>
                  </a:cubicBezTo>
                  <a:cubicBezTo>
                    <a:pt x="55" y="63"/>
                    <a:pt x="55" y="64"/>
                    <a:pt x="55" y="65"/>
                  </a:cubicBezTo>
                  <a:cubicBezTo>
                    <a:pt x="56" y="68"/>
                    <a:pt x="58" y="65"/>
                    <a:pt x="59" y="66"/>
                  </a:cubicBezTo>
                  <a:cubicBezTo>
                    <a:pt x="60" y="65"/>
                    <a:pt x="60" y="65"/>
                    <a:pt x="60" y="65"/>
                  </a:cubicBezTo>
                  <a:cubicBezTo>
                    <a:pt x="61" y="67"/>
                    <a:pt x="62" y="64"/>
                    <a:pt x="63" y="65"/>
                  </a:cubicBezTo>
                  <a:cubicBezTo>
                    <a:pt x="63" y="65"/>
                    <a:pt x="63" y="62"/>
                    <a:pt x="64" y="62"/>
                  </a:cubicBezTo>
                  <a:cubicBezTo>
                    <a:pt x="64" y="60"/>
                    <a:pt x="64" y="64"/>
                    <a:pt x="65" y="66"/>
                  </a:cubicBezTo>
                  <a:cubicBezTo>
                    <a:pt x="65" y="65"/>
                    <a:pt x="65" y="64"/>
                    <a:pt x="66" y="64"/>
                  </a:cubicBezTo>
                  <a:cubicBezTo>
                    <a:pt x="66" y="65"/>
                    <a:pt x="66" y="65"/>
                    <a:pt x="66" y="65"/>
                  </a:cubicBezTo>
                  <a:cubicBezTo>
                    <a:pt x="66" y="64"/>
                    <a:pt x="67" y="63"/>
                    <a:pt x="67" y="64"/>
                  </a:cubicBezTo>
                  <a:cubicBezTo>
                    <a:pt x="67" y="64"/>
                    <a:pt x="67" y="64"/>
                    <a:pt x="67" y="64"/>
                  </a:cubicBezTo>
                  <a:cubicBezTo>
                    <a:pt x="67" y="64"/>
                    <a:pt x="68" y="66"/>
                    <a:pt x="68" y="65"/>
                  </a:cubicBezTo>
                  <a:cubicBezTo>
                    <a:pt x="68" y="64"/>
                    <a:pt x="69" y="65"/>
                    <a:pt x="69" y="63"/>
                  </a:cubicBezTo>
                  <a:cubicBezTo>
                    <a:pt x="69" y="64"/>
                    <a:pt x="69" y="64"/>
                    <a:pt x="69" y="64"/>
                  </a:cubicBezTo>
                  <a:cubicBezTo>
                    <a:pt x="69" y="62"/>
                    <a:pt x="69" y="62"/>
                    <a:pt x="69" y="62"/>
                  </a:cubicBezTo>
                  <a:cubicBezTo>
                    <a:pt x="70" y="63"/>
                    <a:pt x="70" y="63"/>
                    <a:pt x="70" y="63"/>
                  </a:cubicBezTo>
                  <a:cubicBezTo>
                    <a:pt x="70" y="65"/>
                    <a:pt x="70" y="65"/>
                    <a:pt x="70" y="65"/>
                  </a:cubicBezTo>
                  <a:cubicBezTo>
                    <a:pt x="71" y="66"/>
                    <a:pt x="70" y="63"/>
                    <a:pt x="70" y="62"/>
                  </a:cubicBezTo>
                  <a:cubicBezTo>
                    <a:pt x="71" y="61"/>
                    <a:pt x="71" y="63"/>
                    <a:pt x="71" y="63"/>
                  </a:cubicBezTo>
                  <a:cubicBezTo>
                    <a:pt x="71" y="64"/>
                    <a:pt x="71" y="63"/>
                    <a:pt x="71" y="63"/>
                  </a:cubicBezTo>
                  <a:cubicBezTo>
                    <a:pt x="70" y="65"/>
                    <a:pt x="71" y="64"/>
                    <a:pt x="71" y="65"/>
                  </a:cubicBezTo>
                  <a:cubicBezTo>
                    <a:pt x="71" y="65"/>
                    <a:pt x="71" y="63"/>
                    <a:pt x="72" y="63"/>
                  </a:cubicBezTo>
                  <a:cubicBezTo>
                    <a:pt x="72" y="63"/>
                    <a:pt x="73" y="63"/>
                    <a:pt x="73" y="65"/>
                  </a:cubicBezTo>
                  <a:cubicBezTo>
                    <a:pt x="73" y="64"/>
                    <a:pt x="73" y="64"/>
                    <a:pt x="73" y="63"/>
                  </a:cubicBezTo>
                  <a:cubicBezTo>
                    <a:pt x="73" y="63"/>
                    <a:pt x="73" y="62"/>
                    <a:pt x="72" y="61"/>
                  </a:cubicBezTo>
                  <a:cubicBezTo>
                    <a:pt x="73" y="61"/>
                    <a:pt x="73" y="61"/>
                    <a:pt x="73" y="61"/>
                  </a:cubicBezTo>
                  <a:cubicBezTo>
                    <a:pt x="73" y="62"/>
                    <a:pt x="73" y="62"/>
                    <a:pt x="73" y="62"/>
                  </a:cubicBezTo>
                  <a:cubicBezTo>
                    <a:pt x="73" y="61"/>
                    <a:pt x="74" y="62"/>
                    <a:pt x="74" y="60"/>
                  </a:cubicBezTo>
                  <a:cubicBezTo>
                    <a:pt x="74" y="62"/>
                    <a:pt x="74" y="62"/>
                    <a:pt x="74" y="62"/>
                  </a:cubicBezTo>
                  <a:cubicBezTo>
                    <a:pt x="74" y="61"/>
                    <a:pt x="75" y="61"/>
                    <a:pt x="75" y="61"/>
                  </a:cubicBezTo>
                  <a:cubicBezTo>
                    <a:pt x="75" y="62"/>
                    <a:pt x="75" y="64"/>
                    <a:pt x="76" y="65"/>
                  </a:cubicBezTo>
                  <a:cubicBezTo>
                    <a:pt x="77" y="63"/>
                    <a:pt x="77" y="63"/>
                    <a:pt x="77" y="63"/>
                  </a:cubicBezTo>
                  <a:cubicBezTo>
                    <a:pt x="77" y="63"/>
                    <a:pt x="77" y="63"/>
                    <a:pt x="77" y="64"/>
                  </a:cubicBezTo>
                  <a:cubicBezTo>
                    <a:pt x="78" y="65"/>
                    <a:pt x="78" y="59"/>
                    <a:pt x="79" y="61"/>
                  </a:cubicBezTo>
                  <a:cubicBezTo>
                    <a:pt x="79" y="63"/>
                    <a:pt x="79" y="63"/>
                    <a:pt x="80" y="64"/>
                  </a:cubicBezTo>
                  <a:cubicBezTo>
                    <a:pt x="80" y="63"/>
                    <a:pt x="80" y="63"/>
                    <a:pt x="80" y="62"/>
                  </a:cubicBezTo>
                  <a:cubicBezTo>
                    <a:pt x="80" y="61"/>
                    <a:pt x="80" y="64"/>
                    <a:pt x="79" y="63"/>
                  </a:cubicBezTo>
                  <a:cubicBezTo>
                    <a:pt x="79" y="61"/>
                    <a:pt x="80" y="62"/>
                    <a:pt x="80" y="61"/>
                  </a:cubicBezTo>
                  <a:cubicBezTo>
                    <a:pt x="81" y="66"/>
                    <a:pt x="83" y="62"/>
                    <a:pt x="84" y="64"/>
                  </a:cubicBezTo>
                  <a:cubicBezTo>
                    <a:pt x="84" y="61"/>
                    <a:pt x="85" y="63"/>
                    <a:pt x="85" y="62"/>
                  </a:cubicBezTo>
                  <a:cubicBezTo>
                    <a:pt x="85" y="65"/>
                    <a:pt x="86" y="62"/>
                    <a:pt x="86" y="63"/>
                  </a:cubicBezTo>
                  <a:cubicBezTo>
                    <a:pt x="86" y="61"/>
                    <a:pt x="86" y="61"/>
                    <a:pt x="86" y="61"/>
                  </a:cubicBezTo>
                  <a:cubicBezTo>
                    <a:pt x="87" y="62"/>
                    <a:pt x="87" y="57"/>
                    <a:pt x="88" y="60"/>
                  </a:cubicBezTo>
                  <a:cubicBezTo>
                    <a:pt x="88" y="60"/>
                    <a:pt x="88" y="61"/>
                    <a:pt x="88" y="62"/>
                  </a:cubicBezTo>
                  <a:cubicBezTo>
                    <a:pt x="89" y="65"/>
                    <a:pt x="89" y="59"/>
                    <a:pt x="90" y="62"/>
                  </a:cubicBezTo>
                  <a:cubicBezTo>
                    <a:pt x="90" y="61"/>
                    <a:pt x="89" y="60"/>
                    <a:pt x="90" y="59"/>
                  </a:cubicBezTo>
                  <a:cubicBezTo>
                    <a:pt x="91" y="60"/>
                    <a:pt x="92" y="61"/>
                    <a:pt x="92" y="62"/>
                  </a:cubicBezTo>
                  <a:cubicBezTo>
                    <a:pt x="92" y="61"/>
                    <a:pt x="92" y="60"/>
                    <a:pt x="92" y="61"/>
                  </a:cubicBezTo>
                  <a:cubicBezTo>
                    <a:pt x="93" y="62"/>
                    <a:pt x="92" y="62"/>
                    <a:pt x="92" y="62"/>
                  </a:cubicBezTo>
                  <a:cubicBezTo>
                    <a:pt x="93" y="63"/>
                    <a:pt x="93" y="61"/>
                    <a:pt x="94" y="60"/>
                  </a:cubicBezTo>
                  <a:cubicBezTo>
                    <a:pt x="94" y="62"/>
                    <a:pt x="95" y="61"/>
                    <a:pt x="96" y="62"/>
                  </a:cubicBezTo>
                  <a:cubicBezTo>
                    <a:pt x="96" y="60"/>
                    <a:pt x="98" y="63"/>
                    <a:pt x="97" y="60"/>
                  </a:cubicBezTo>
                  <a:cubicBezTo>
                    <a:pt x="98" y="61"/>
                    <a:pt x="98" y="61"/>
                    <a:pt x="98" y="61"/>
                  </a:cubicBezTo>
                  <a:cubicBezTo>
                    <a:pt x="98" y="60"/>
                    <a:pt x="98" y="58"/>
                    <a:pt x="98" y="58"/>
                  </a:cubicBezTo>
                  <a:cubicBezTo>
                    <a:pt x="98" y="60"/>
                    <a:pt x="98" y="60"/>
                    <a:pt x="98" y="60"/>
                  </a:cubicBezTo>
                  <a:cubicBezTo>
                    <a:pt x="99" y="62"/>
                    <a:pt x="99" y="60"/>
                    <a:pt x="100" y="61"/>
                  </a:cubicBezTo>
                  <a:cubicBezTo>
                    <a:pt x="99" y="59"/>
                    <a:pt x="100" y="61"/>
                    <a:pt x="100" y="60"/>
                  </a:cubicBezTo>
                  <a:cubicBezTo>
                    <a:pt x="100" y="59"/>
                    <a:pt x="100" y="59"/>
                    <a:pt x="100" y="59"/>
                  </a:cubicBezTo>
                  <a:cubicBezTo>
                    <a:pt x="101" y="58"/>
                    <a:pt x="100" y="58"/>
                    <a:pt x="101" y="57"/>
                  </a:cubicBezTo>
                  <a:cubicBezTo>
                    <a:pt x="101" y="57"/>
                    <a:pt x="101" y="60"/>
                    <a:pt x="101" y="59"/>
                  </a:cubicBezTo>
                  <a:cubicBezTo>
                    <a:pt x="102" y="60"/>
                    <a:pt x="102" y="60"/>
                    <a:pt x="102" y="59"/>
                  </a:cubicBezTo>
                  <a:cubicBezTo>
                    <a:pt x="102" y="59"/>
                    <a:pt x="102" y="59"/>
                    <a:pt x="102" y="59"/>
                  </a:cubicBezTo>
                  <a:cubicBezTo>
                    <a:pt x="102" y="59"/>
                    <a:pt x="102" y="59"/>
                    <a:pt x="102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3" y="59"/>
                    <a:pt x="103" y="59"/>
                    <a:pt x="102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3" y="59"/>
                    <a:pt x="103" y="59"/>
                    <a:pt x="103" y="60"/>
                  </a:cubicBezTo>
                  <a:cubicBezTo>
                    <a:pt x="104" y="61"/>
                    <a:pt x="104" y="61"/>
                    <a:pt x="104" y="61"/>
                  </a:cubicBezTo>
                  <a:cubicBezTo>
                    <a:pt x="104" y="61"/>
                    <a:pt x="104" y="59"/>
                    <a:pt x="104" y="59"/>
                  </a:cubicBezTo>
                  <a:cubicBezTo>
                    <a:pt x="106" y="60"/>
                    <a:pt x="108" y="58"/>
                    <a:pt x="108" y="57"/>
                  </a:cubicBezTo>
                  <a:cubicBezTo>
                    <a:pt x="108" y="57"/>
                    <a:pt x="108" y="58"/>
                    <a:pt x="108" y="58"/>
                  </a:cubicBezTo>
                  <a:cubicBezTo>
                    <a:pt x="108" y="57"/>
                    <a:pt x="108" y="56"/>
                    <a:pt x="109" y="57"/>
                  </a:cubicBezTo>
                  <a:cubicBezTo>
                    <a:pt x="109" y="56"/>
                    <a:pt x="109" y="58"/>
                    <a:pt x="110" y="58"/>
                  </a:cubicBezTo>
                  <a:cubicBezTo>
                    <a:pt x="110" y="58"/>
                    <a:pt x="110" y="56"/>
                    <a:pt x="109" y="56"/>
                  </a:cubicBezTo>
                  <a:cubicBezTo>
                    <a:pt x="111" y="59"/>
                    <a:pt x="111" y="55"/>
                    <a:pt x="113" y="56"/>
                  </a:cubicBezTo>
                  <a:cubicBezTo>
                    <a:pt x="113" y="56"/>
                    <a:pt x="113" y="57"/>
                    <a:pt x="113" y="57"/>
                  </a:cubicBezTo>
                  <a:cubicBezTo>
                    <a:pt x="114" y="56"/>
                    <a:pt x="114" y="55"/>
                    <a:pt x="115" y="53"/>
                  </a:cubicBezTo>
                  <a:cubicBezTo>
                    <a:pt x="115" y="55"/>
                    <a:pt x="115" y="55"/>
                    <a:pt x="115" y="55"/>
                  </a:cubicBezTo>
                  <a:cubicBezTo>
                    <a:pt x="115" y="55"/>
                    <a:pt x="116" y="55"/>
                    <a:pt x="116" y="54"/>
                  </a:cubicBezTo>
                  <a:cubicBezTo>
                    <a:pt x="115" y="52"/>
                    <a:pt x="116" y="51"/>
                    <a:pt x="116" y="51"/>
                  </a:cubicBezTo>
                  <a:cubicBezTo>
                    <a:pt x="116" y="51"/>
                    <a:pt x="116" y="51"/>
                    <a:pt x="116" y="51"/>
                  </a:cubicBezTo>
                  <a:cubicBezTo>
                    <a:pt x="117" y="50"/>
                    <a:pt x="117" y="50"/>
                    <a:pt x="117" y="50"/>
                  </a:cubicBezTo>
                  <a:cubicBezTo>
                    <a:pt x="118" y="51"/>
                    <a:pt x="117" y="51"/>
                    <a:pt x="117" y="52"/>
                  </a:cubicBezTo>
                  <a:cubicBezTo>
                    <a:pt x="118" y="54"/>
                    <a:pt x="119" y="53"/>
                    <a:pt x="119" y="53"/>
                  </a:cubicBezTo>
                  <a:cubicBezTo>
                    <a:pt x="119" y="51"/>
                    <a:pt x="119" y="51"/>
                    <a:pt x="119" y="51"/>
                  </a:cubicBezTo>
                  <a:cubicBezTo>
                    <a:pt x="120" y="51"/>
                    <a:pt x="120" y="53"/>
                    <a:pt x="120" y="53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20" y="48"/>
                    <a:pt x="121" y="50"/>
                    <a:pt x="121" y="51"/>
                  </a:cubicBezTo>
                  <a:cubicBezTo>
                    <a:pt x="122" y="50"/>
                    <a:pt x="122" y="47"/>
                    <a:pt x="122" y="45"/>
                  </a:cubicBezTo>
                  <a:cubicBezTo>
                    <a:pt x="122" y="46"/>
                    <a:pt x="123" y="44"/>
                    <a:pt x="123" y="44"/>
                  </a:cubicBezTo>
                  <a:cubicBezTo>
                    <a:pt x="124" y="45"/>
                    <a:pt x="123" y="44"/>
                    <a:pt x="123" y="45"/>
                  </a:cubicBezTo>
                  <a:cubicBezTo>
                    <a:pt x="124" y="47"/>
                    <a:pt x="124" y="47"/>
                    <a:pt x="124" y="47"/>
                  </a:cubicBezTo>
                  <a:cubicBezTo>
                    <a:pt x="123" y="47"/>
                    <a:pt x="125" y="49"/>
                    <a:pt x="125" y="50"/>
                  </a:cubicBezTo>
                  <a:cubicBezTo>
                    <a:pt x="125" y="49"/>
                    <a:pt x="126" y="49"/>
                    <a:pt x="127" y="50"/>
                  </a:cubicBezTo>
                  <a:cubicBezTo>
                    <a:pt x="126" y="47"/>
                    <a:pt x="128" y="48"/>
                    <a:pt x="127" y="45"/>
                  </a:cubicBezTo>
                  <a:cubicBezTo>
                    <a:pt x="128" y="45"/>
                    <a:pt x="128" y="47"/>
                    <a:pt x="129" y="48"/>
                  </a:cubicBezTo>
                  <a:cubicBezTo>
                    <a:pt x="129" y="46"/>
                    <a:pt x="131" y="47"/>
                    <a:pt x="131" y="46"/>
                  </a:cubicBezTo>
                  <a:cubicBezTo>
                    <a:pt x="131" y="47"/>
                    <a:pt x="131" y="47"/>
                    <a:pt x="131" y="47"/>
                  </a:cubicBezTo>
                  <a:cubicBezTo>
                    <a:pt x="132" y="46"/>
                    <a:pt x="134" y="46"/>
                    <a:pt x="133" y="43"/>
                  </a:cubicBezTo>
                  <a:cubicBezTo>
                    <a:pt x="134" y="45"/>
                    <a:pt x="134" y="45"/>
                    <a:pt x="134" y="45"/>
                  </a:cubicBezTo>
                  <a:cubicBezTo>
                    <a:pt x="135" y="45"/>
                    <a:pt x="133" y="42"/>
                    <a:pt x="134" y="43"/>
                  </a:cubicBezTo>
                  <a:cubicBezTo>
                    <a:pt x="135" y="44"/>
                    <a:pt x="135" y="44"/>
                    <a:pt x="135" y="44"/>
                  </a:cubicBezTo>
                  <a:cubicBezTo>
                    <a:pt x="135" y="43"/>
                    <a:pt x="136" y="45"/>
                    <a:pt x="136" y="43"/>
                  </a:cubicBezTo>
                  <a:cubicBezTo>
                    <a:pt x="136" y="44"/>
                    <a:pt x="136" y="44"/>
                    <a:pt x="136" y="44"/>
                  </a:cubicBezTo>
                  <a:cubicBezTo>
                    <a:pt x="137" y="43"/>
                    <a:pt x="138" y="43"/>
                    <a:pt x="137" y="41"/>
                  </a:cubicBezTo>
                  <a:cubicBezTo>
                    <a:pt x="138" y="43"/>
                    <a:pt x="138" y="43"/>
                    <a:pt x="138" y="43"/>
                  </a:cubicBezTo>
                  <a:cubicBezTo>
                    <a:pt x="139" y="44"/>
                    <a:pt x="138" y="41"/>
                    <a:pt x="139" y="41"/>
                  </a:cubicBezTo>
                  <a:cubicBezTo>
                    <a:pt x="139" y="42"/>
                    <a:pt x="140" y="42"/>
                    <a:pt x="139" y="42"/>
                  </a:cubicBezTo>
                  <a:cubicBezTo>
                    <a:pt x="139" y="41"/>
                    <a:pt x="140" y="41"/>
                    <a:pt x="140" y="40"/>
                  </a:cubicBezTo>
                  <a:cubicBezTo>
                    <a:pt x="142" y="42"/>
                    <a:pt x="142" y="42"/>
                    <a:pt x="142" y="42"/>
                  </a:cubicBezTo>
                  <a:cubicBezTo>
                    <a:pt x="145" y="41"/>
                    <a:pt x="148" y="39"/>
                    <a:pt x="150" y="36"/>
                  </a:cubicBezTo>
                  <a:cubicBezTo>
                    <a:pt x="152" y="38"/>
                    <a:pt x="150" y="38"/>
                    <a:pt x="151" y="39"/>
                  </a:cubicBezTo>
                  <a:cubicBezTo>
                    <a:pt x="150" y="37"/>
                    <a:pt x="151" y="38"/>
                    <a:pt x="152" y="37"/>
                  </a:cubicBezTo>
                  <a:cubicBezTo>
                    <a:pt x="152" y="37"/>
                    <a:pt x="152" y="37"/>
                    <a:pt x="152" y="37"/>
                  </a:cubicBezTo>
                  <a:cubicBezTo>
                    <a:pt x="152" y="37"/>
                    <a:pt x="153" y="38"/>
                    <a:pt x="153" y="37"/>
                  </a:cubicBezTo>
                  <a:cubicBezTo>
                    <a:pt x="153" y="37"/>
                    <a:pt x="153" y="37"/>
                    <a:pt x="153" y="37"/>
                  </a:cubicBezTo>
                  <a:cubicBezTo>
                    <a:pt x="153" y="35"/>
                    <a:pt x="155" y="38"/>
                    <a:pt x="154" y="36"/>
                  </a:cubicBezTo>
                  <a:cubicBezTo>
                    <a:pt x="155" y="37"/>
                    <a:pt x="155" y="37"/>
                    <a:pt x="155" y="37"/>
                  </a:cubicBezTo>
                  <a:cubicBezTo>
                    <a:pt x="154" y="35"/>
                    <a:pt x="156" y="37"/>
                    <a:pt x="156" y="35"/>
                  </a:cubicBezTo>
                  <a:cubicBezTo>
                    <a:pt x="156" y="36"/>
                    <a:pt x="156" y="36"/>
                    <a:pt x="156" y="36"/>
                  </a:cubicBezTo>
                  <a:cubicBezTo>
                    <a:pt x="157" y="36"/>
                    <a:pt x="156" y="32"/>
                    <a:pt x="157" y="34"/>
                  </a:cubicBezTo>
                  <a:cubicBezTo>
                    <a:pt x="157" y="33"/>
                    <a:pt x="158" y="32"/>
                    <a:pt x="157" y="31"/>
                  </a:cubicBezTo>
                  <a:cubicBezTo>
                    <a:pt x="158" y="33"/>
                    <a:pt x="158" y="33"/>
                    <a:pt x="158" y="33"/>
                  </a:cubicBezTo>
                  <a:cubicBezTo>
                    <a:pt x="160" y="30"/>
                    <a:pt x="163" y="29"/>
                    <a:pt x="162" y="26"/>
                  </a:cubicBezTo>
                  <a:cubicBezTo>
                    <a:pt x="163" y="27"/>
                    <a:pt x="163" y="27"/>
                    <a:pt x="163" y="27"/>
                  </a:cubicBezTo>
                  <a:cubicBezTo>
                    <a:pt x="163" y="24"/>
                    <a:pt x="167" y="27"/>
                    <a:pt x="165" y="23"/>
                  </a:cubicBezTo>
                  <a:cubicBezTo>
                    <a:pt x="164" y="21"/>
                    <a:pt x="164" y="21"/>
                    <a:pt x="164" y="21"/>
                  </a:cubicBezTo>
                  <a:cubicBezTo>
                    <a:pt x="166" y="23"/>
                    <a:pt x="166" y="23"/>
                    <a:pt x="166" y="23"/>
                  </a:cubicBezTo>
                  <a:cubicBezTo>
                    <a:pt x="165" y="21"/>
                    <a:pt x="167" y="21"/>
                    <a:pt x="166" y="20"/>
                  </a:cubicBezTo>
                  <a:cubicBezTo>
                    <a:pt x="166" y="21"/>
                    <a:pt x="166" y="21"/>
                    <a:pt x="167" y="21"/>
                  </a:cubicBezTo>
                  <a:cubicBezTo>
                    <a:pt x="167" y="21"/>
                    <a:pt x="166" y="19"/>
                    <a:pt x="167" y="19"/>
                  </a:cubicBezTo>
                  <a:cubicBezTo>
                    <a:pt x="167" y="20"/>
                    <a:pt x="167" y="20"/>
                    <a:pt x="167" y="20"/>
                  </a:cubicBezTo>
                  <a:cubicBezTo>
                    <a:pt x="171" y="20"/>
                    <a:pt x="176" y="17"/>
                    <a:pt x="174" y="13"/>
                  </a:cubicBezTo>
                  <a:cubicBezTo>
                    <a:pt x="174" y="12"/>
                    <a:pt x="177" y="14"/>
                    <a:pt x="177" y="14"/>
                  </a:cubicBezTo>
                  <a:cubicBezTo>
                    <a:pt x="175" y="10"/>
                    <a:pt x="181" y="9"/>
                    <a:pt x="177" y="5"/>
                  </a:cubicBezTo>
                  <a:close/>
                  <a:moveTo>
                    <a:pt x="10" y="32"/>
                  </a:moveTo>
                  <a:cubicBezTo>
                    <a:pt x="10" y="32"/>
                    <a:pt x="10" y="32"/>
                    <a:pt x="10" y="31"/>
                  </a:cubicBezTo>
                  <a:cubicBezTo>
                    <a:pt x="10" y="32"/>
                    <a:pt x="10" y="32"/>
                    <a:pt x="10" y="32"/>
                  </a:cubicBezTo>
                  <a:close/>
                  <a:moveTo>
                    <a:pt x="6" y="35"/>
                  </a:moveTo>
                  <a:cubicBezTo>
                    <a:pt x="6" y="35"/>
                    <a:pt x="6" y="35"/>
                    <a:pt x="5" y="35"/>
                  </a:cubicBezTo>
                  <a:cubicBezTo>
                    <a:pt x="6" y="34"/>
                    <a:pt x="6" y="34"/>
                    <a:pt x="6" y="34"/>
                  </a:cubicBezTo>
                  <a:cubicBezTo>
                    <a:pt x="6" y="34"/>
                    <a:pt x="6" y="35"/>
                    <a:pt x="6" y="35"/>
                  </a:cubicBezTo>
                  <a:close/>
                  <a:moveTo>
                    <a:pt x="10" y="35"/>
                  </a:moveTo>
                  <a:cubicBezTo>
                    <a:pt x="10" y="35"/>
                    <a:pt x="10" y="35"/>
                    <a:pt x="10" y="35"/>
                  </a:cubicBezTo>
                  <a:cubicBezTo>
                    <a:pt x="10" y="35"/>
                    <a:pt x="10" y="35"/>
                    <a:pt x="10" y="35"/>
                  </a:cubicBezTo>
                  <a:close/>
                  <a:moveTo>
                    <a:pt x="9" y="32"/>
                  </a:moveTo>
                  <a:cubicBezTo>
                    <a:pt x="9" y="33"/>
                    <a:pt x="8" y="33"/>
                    <a:pt x="8" y="33"/>
                  </a:cubicBezTo>
                  <a:cubicBezTo>
                    <a:pt x="9" y="31"/>
                    <a:pt x="10" y="31"/>
                    <a:pt x="10" y="32"/>
                  </a:cubicBezTo>
                  <a:cubicBezTo>
                    <a:pt x="9" y="33"/>
                    <a:pt x="9" y="34"/>
                    <a:pt x="9" y="34"/>
                  </a:cubicBezTo>
                  <a:cubicBezTo>
                    <a:pt x="8" y="34"/>
                    <a:pt x="8" y="34"/>
                    <a:pt x="8" y="34"/>
                  </a:cubicBezTo>
                  <a:cubicBezTo>
                    <a:pt x="8" y="34"/>
                    <a:pt x="9" y="34"/>
                    <a:pt x="9" y="32"/>
                  </a:cubicBezTo>
                  <a:close/>
                  <a:moveTo>
                    <a:pt x="7" y="35"/>
                  </a:moveTo>
                  <a:cubicBezTo>
                    <a:pt x="7" y="35"/>
                    <a:pt x="7" y="34"/>
                    <a:pt x="7" y="34"/>
                  </a:cubicBezTo>
                  <a:cubicBezTo>
                    <a:pt x="7" y="34"/>
                    <a:pt x="7" y="34"/>
                    <a:pt x="7" y="35"/>
                  </a:cubicBezTo>
                  <a:cubicBezTo>
                    <a:pt x="7" y="35"/>
                    <a:pt x="7" y="35"/>
                    <a:pt x="7" y="35"/>
                  </a:cubicBezTo>
                  <a:close/>
                  <a:moveTo>
                    <a:pt x="7" y="35"/>
                  </a:moveTo>
                  <a:cubicBezTo>
                    <a:pt x="7" y="35"/>
                    <a:pt x="7" y="35"/>
                    <a:pt x="7" y="35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8" y="35"/>
                    <a:pt x="8" y="35"/>
                    <a:pt x="8" y="35"/>
                  </a:cubicBezTo>
                  <a:cubicBezTo>
                    <a:pt x="8" y="35"/>
                    <a:pt x="8" y="35"/>
                    <a:pt x="8" y="36"/>
                  </a:cubicBezTo>
                  <a:cubicBezTo>
                    <a:pt x="8" y="36"/>
                    <a:pt x="9" y="35"/>
                    <a:pt x="9" y="35"/>
                  </a:cubicBezTo>
                  <a:cubicBezTo>
                    <a:pt x="9" y="35"/>
                    <a:pt x="10" y="36"/>
                    <a:pt x="10" y="36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9" y="36"/>
                    <a:pt x="8" y="36"/>
                    <a:pt x="7" y="35"/>
                  </a:cubicBezTo>
                  <a:close/>
                  <a:moveTo>
                    <a:pt x="9" y="36"/>
                  </a:moveTo>
                  <a:cubicBezTo>
                    <a:pt x="10" y="36"/>
                    <a:pt x="10" y="36"/>
                    <a:pt x="10" y="36"/>
                  </a:cubicBezTo>
                  <a:cubicBezTo>
                    <a:pt x="10" y="36"/>
                    <a:pt x="10" y="36"/>
                    <a:pt x="10" y="37"/>
                  </a:cubicBezTo>
                  <a:cubicBezTo>
                    <a:pt x="10" y="36"/>
                    <a:pt x="9" y="36"/>
                    <a:pt x="9" y="3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1" name="Google Shape;631;p32"/>
            <p:cNvSpPr/>
            <p:nvPr/>
          </p:nvSpPr>
          <p:spPr>
            <a:xfrm>
              <a:off x="3712" y="2809"/>
              <a:ext cx="4" cy="2"/>
            </a:xfrm>
            <a:custGeom>
              <a:rect b="b" l="l" r="r" t="t"/>
              <a:pathLst>
                <a:path extrusionOk="0" h="1" w="2">
                  <a:moveTo>
                    <a:pt x="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2" y="1"/>
                    <a:pt x="2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2" name="Google Shape;632;p32"/>
            <p:cNvSpPr/>
            <p:nvPr/>
          </p:nvSpPr>
          <p:spPr>
            <a:xfrm>
              <a:off x="3434" y="1624"/>
              <a:ext cx="862" cy="1213"/>
            </a:xfrm>
            <a:custGeom>
              <a:rect b="b" l="l" r="r" t="t"/>
              <a:pathLst>
                <a:path extrusionOk="0" h="572" w="406">
                  <a:moveTo>
                    <a:pt x="135" y="564"/>
                  </a:moveTo>
                  <a:cubicBezTo>
                    <a:pt x="136" y="564"/>
                    <a:pt x="137" y="565"/>
                    <a:pt x="137" y="564"/>
                  </a:cubicBezTo>
                  <a:cubicBezTo>
                    <a:pt x="137" y="565"/>
                    <a:pt x="137" y="565"/>
                    <a:pt x="137" y="565"/>
                  </a:cubicBezTo>
                  <a:cubicBezTo>
                    <a:pt x="138" y="565"/>
                    <a:pt x="140" y="563"/>
                    <a:pt x="139" y="566"/>
                  </a:cubicBezTo>
                  <a:cubicBezTo>
                    <a:pt x="140" y="563"/>
                    <a:pt x="139" y="565"/>
                    <a:pt x="138" y="564"/>
                  </a:cubicBezTo>
                  <a:cubicBezTo>
                    <a:pt x="139" y="562"/>
                    <a:pt x="140" y="563"/>
                    <a:pt x="141" y="562"/>
                  </a:cubicBezTo>
                  <a:cubicBezTo>
                    <a:pt x="139" y="565"/>
                    <a:pt x="142" y="563"/>
                    <a:pt x="142" y="564"/>
                  </a:cubicBezTo>
                  <a:cubicBezTo>
                    <a:pt x="142" y="565"/>
                    <a:pt x="142" y="565"/>
                    <a:pt x="142" y="566"/>
                  </a:cubicBezTo>
                  <a:cubicBezTo>
                    <a:pt x="143" y="564"/>
                    <a:pt x="143" y="564"/>
                    <a:pt x="143" y="564"/>
                  </a:cubicBezTo>
                  <a:cubicBezTo>
                    <a:pt x="142" y="568"/>
                    <a:pt x="145" y="564"/>
                    <a:pt x="145" y="566"/>
                  </a:cubicBezTo>
                  <a:cubicBezTo>
                    <a:pt x="144" y="566"/>
                    <a:pt x="144" y="568"/>
                    <a:pt x="144" y="569"/>
                  </a:cubicBezTo>
                  <a:cubicBezTo>
                    <a:pt x="144" y="566"/>
                    <a:pt x="146" y="566"/>
                    <a:pt x="147" y="564"/>
                  </a:cubicBezTo>
                  <a:cubicBezTo>
                    <a:pt x="148" y="565"/>
                    <a:pt x="145" y="567"/>
                    <a:pt x="145" y="569"/>
                  </a:cubicBezTo>
                  <a:cubicBezTo>
                    <a:pt x="146" y="567"/>
                    <a:pt x="146" y="571"/>
                    <a:pt x="147" y="568"/>
                  </a:cubicBezTo>
                  <a:cubicBezTo>
                    <a:pt x="147" y="567"/>
                    <a:pt x="148" y="567"/>
                    <a:pt x="149" y="566"/>
                  </a:cubicBezTo>
                  <a:cubicBezTo>
                    <a:pt x="150" y="566"/>
                    <a:pt x="148" y="567"/>
                    <a:pt x="148" y="568"/>
                  </a:cubicBezTo>
                  <a:cubicBezTo>
                    <a:pt x="149" y="568"/>
                    <a:pt x="150" y="566"/>
                    <a:pt x="150" y="565"/>
                  </a:cubicBezTo>
                  <a:cubicBezTo>
                    <a:pt x="150" y="566"/>
                    <a:pt x="152" y="564"/>
                    <a:pt x="152" y="565"/>
                  </a:cubicBezTo>
                  <a:cubicBezTo>
                    <a:pt x="152" y="567"/>
                    <a:pt x="150" y="566"/>
                    <a:pt x="150" y="567"/>
                  </a:cubicBezTo>
                  <a:cubicBezTo>
                    <a:pt x="152" y="568"/>
                    <a:pt x="152" y="563"/>
                    <a:pt x="154" y="563"/>
                  </a:cubicBezTo>
                  <a:cubicBezTo>
                    <a:pt x="153" y="562"/>
                    <a:pt x="155" y="559"/>
                    <a:pt x="155" y="558"/>
                  </a:cubicBezTo>
                  <a:cubicBezTo>
                    <a:pt x="157" y="560"/>
                    <a:pt x="155" y="559"/>
                    <a:pt x="155" y="561"/>
                  </a:cubicBezTo>
                  <a:cubicBezTo>
                    <a:pt x="155" y="561"/>
                    <a:pt x="155" y="561"/>
                    <a:pt x="155" y="561"/>
                  </a:cubicBezTo>
                  <a:cubicBezTo>
                    <a:pt x="155" y="564"/>
                    <a:pt x="152" y="566"/>
                    <a:pt x="153" y="568"/>
                  </a:cubicBezTo>
                  <a:cubicBezTo>
                    <a:pt x="154" y="567"/>
                    <a:pt x="154" y="567"/>
                    <a:pt x="154" y="567"/>
                  </a:cubicBezTo>
                  <a:cubicBezTo>
                    <a:pt x="153" y="568"/>
                    <a:pt x="153" y="569"/>
                    <a:pt x="153" y="570"/>
                  </a:cubicBezTo>
                  <a:cubicBezTo>
                    <a:pt x="153" y="568"/>
                    <a:pt x="154" y="570"/>
                    <a:pt x="155" y="570"/>
                  </a:cubicBezTo>
                  <a:cubicBezTo>
                    <a:pt x="155" y="568"/>
                    <a:pt x="154" y="570"/>
                    <a:pt x="154" y="569"/>
                  </a:cubicBezTo>
                  <a:cubicBezTo>
                    <a:pt x="155" y="568"/>
                    <a:pt x="156" y="566"/>
                    <a:pt x="157" y="567"/>
                  </a:cubicBezTo>
                  <a:cubicBezTo>
                    <a:pt x="156" y="568"/>
                    <a:pt x="157" y="569"/>
                    <a:pt x="156" y="570"/>
                  </a:cubicBezTo>
                  <a:cubicBezTo>
                    <a:pt x="157" y="571"/>
                    <a:pt x="157" y="568"/>
                    <a:pt x="157" y="569"/>
                  </a:cubicBezTo>
                  <a:cubicBezTo>
                    <a:pt x="157" y="570"/>
                    <a:pt x="157" y="570"/>
                    <a:pt x="157" y="570"/>
                  </a:cubicBezTo>
                  <a:cubicBezTo>
                    <a:pt x="160" y="571"/>
                    <a:pt x="164" y="571"/>
                    <a:pt x="166" y="567"/>
                  </a:cubicBezTo>
                  <a:cubicBezTo>
                    <a:pt x="166" y="569"/>
                    <a:pt x="167" y="569"/>
                    <a:pt x="169" y="570"/>
                  </a:cubicBezTo>
                  <a:cubicBezTo>
                    <a:pt x="168" y="570"/>
                    <a:pt x="169" y="569"/>
                    <a:pt x="169" y="568"/>
                  </a:cubicBezTo>
                  <a:cubicBezTo>
                    <a:pt x="170" y="570"/>
                    <a:pt x="170" y="570"/>
                    <a:pt x="170" y="570"/>
                  </a:cubicBezTo>
                  <a:cubicBezTo>
                    <a:pt x="170" y="572"/>
                    <a:pt x="172" y="570"/>
                    <a:pt x="172" y="569"/>
                  </a:cubicBezTo>
                  <a:cubicBezTo>
                    <a:pt x="172" y="570"/>
                    <a:pt x="172" y="570"/>
                    <a:pt x="172" y="570"/>
                  </a:cubicBezTo>
                  <a:cubicBezTo>
                    <a:pt x="173" y="571"/>
                    <a:pt x="173" y="569"/>
                    <a:pt x="173" y="568"/>
                  </a:cubicBezTo>
                  <a:cubicBezTo>
                    <a:pt x="174" y="570"/>
                    <a:pt x="174" y="570"/>
                    <a:pt x="174" y="570"/>
                  </a:cubicBezTo>
                  <a:cubicBezTo>
                    <a:pt x="174" y="569"/>
                    <a:pt x="174" y="569"/>
                    <a:pt x="174" y="569"/>
                  </a:cubicBezTo>
                  <a:cubicBezTo>
                    <a:pt x="174" y="568"/>
                    <a:pt x="175" y="568"/>
                    <a:pt x="175" y="570"/>
                  </a:cubicBezTo>
                  <a:cubicBezTo>
                    <a:pt x="175" y="570"/>
                    <a:pt x="176" y="569"/>
                    <a:pt x="175" y="569"/>
                  </a:cubicBezTo>
                  <a:cubicBezTo>
                    <a:pt x="176" y="570"/>
                    <a:pt x="178" y="570"/>
                    <a:pt x="179" y="569"/>
                  </a:cubicBezTo>
                  <a:cubicBezTo>
                    <a:pt x="178" y="569"/>
                    <a:pt x="178" y="568"/>
                    <a:pt x="178" y="567"/>
                  </a:cubicBezTo>
                  <a:cubicBezTo>
                    <a:pt x="178" y="564"/>
                    <a:pt x="179" y="567"/>
                    <a:pt x="179" y="566"/>
                  </a:cubicBezTo>
                  <a:cubicBezTo>
                    <a:pt x="179" y="567"/>
                    <a:pt x="180" y="567"/>
                    <a:pt x="179" y="568"/>
                  </a:cubicBezTo>
                  <a:cubicBezTo>
                    <a:pt x="181" y="571"/>
                    <a:pt x="183" y="569"/>
                    <a:pt x="184" y="569"/>
                  </a:cubicBezTo>
                  <a:cubicBezTo>
                    <a:pt x="185" y="568"/>
                    <a:pt x="185" y="568"/>
                    <a:pt x="185" y="568"/>
                  </a:cubicBezTo>
                  <a:cubicBezTo>
                    <a:pt x="186" y="570"/>
                    <a:pt x="188" y="568"/>
                    <a:pt x="189" y="569"/>
                  </a:cubicBezTo>
                  <a:cubicBezTo>
                    <a:pt x="189" y="568"/>
                    <a:pt x="189" y="565"/>
                    <a:pt x="190" y="565"/>
                  </a:cubicBezTo>
                  <a:cubicBezTo>
                    <a:pt x="190" y="563"/>
                    <a:pt x="190" y="567"/>
                    <a:pt x="191" y="569"/>
                  </a:cubicBezTo>
                  <a:cubicBezTo>
                    <a:pt x="191" y="568"/>
                    <a:pt x="192" y="567"/>
                    <a:pt x="192" y="567"/>
                  </a:cubicBezTo>
                  <a:cubicBezTo>
                    <a:pt x="192" y="568"/>
                    <a:pt x="192" y="568"/>
                    <a:pt x="192" y="568"/>
                  </a:cubicBezTo>
                  <a:cubicBezTo>
                    <a:pt x="192" y="567"/>
                    <a:pt x="193" y="566"/>
                    <a:pt x="194" y="567"/>
                  </a:cubicBezTo>
                  <a:cubicBezTo>
                    <a:pt x="194" y="567"/>
                    <a:pt x="194" y="567"/>
                    <a:pt x="194" y="567"/>
                  </a:cubicBezTo>
                  <a:cubicBezTo>
                    <a:pt x="194" y="567"/>
                    <a:pt x="195" y="569"/>
                    <a:pt x="195" y="568"/>
                  </a:cubicBezTo>
                  <a:cubicBezTo>
                    <a:pt x="195" y="567"/>
                    <a:pt x="196" y="568"/>
                    <a:pt x="196" y="566"/>
                  </a:cubicBezTo>
                  <a:cubicBezTo>
                    <a:pt x="197" y="567"/>
                    <a:pt x="197" y="567"/>
                    <a:pt x="197" y="567"/>
                  </a:cubicBezTo>
                  <a:cubicBezTo>
                    <a:pt x="197" y="565"/>
                    <a:pt x="197" y="565"/>
                    <a:pt x="197" y="565"/>
                  </a:cubicBezTo>
                  <a:cubicBezTo>
                    <a:pt x="197" y="566"/>
                    <a:pt x="197" y="566"/>
                    <a:pt x="197" y="566"/>
                  </a:cubicBezTo>
                  <a:cubicBezTo>
                    <a:pt x="197" y="568"/>
                    <a:pt x="197" y="568"/>
                    <a:pt x="197" y="568"/>
                  </a:cubicBezTo>
                  <a:cubicBezTo>
                    <a:pt x="198" y="569"/>
                    <a:pt x="197" y="566"/>
                    <a:pt x="198" y="565"/>
                  </a:cubicBezTo>
                  <a:cubicBezTo>
                    <a:pt x="198" y="564"/>
                    <a:pt x="198" y="566"/>
                    <a:pt x="199" y="566"/>
                  </a:cubicBezTo>
                  <a:cubicBezTo>
                    <a:pt x="198" y="567"/>
                    <a:pt x="198" y="566"/>
                    <a:pt x="198" y="566"/>
                  </a:cubicBezTo>
                  <a:cubicBezTo>
                    <a:pt x="198" y="568"/>
                    <a:pt x="198" y="567"/>
                    <a:pt x="199" y="568"/>
                  </a:cubicBezTo>
                  <a:cubicBezTo>
                    <a:pt x="199" y="568"/>
                    <a:pt x="199" y="566"/>
                    <a:pt x="199" y="566"/>
                  </a:cubicBezTo>
                  <a:cubicBezTo>
                    <a:pt x="200" y="566"/>
                    <a:pt x="201" y="566"/>
                    <a:pt x="200" y="568"/>
                  </a:cubicBezTo>
                  <a:cubicBezTo>
                    <a:pt x="201" y="567"/>
                    <a:pt x="201" y="567"/>
                    <a:pt x="201" y="566"/>
                  </a:cubicBezTo>
                  <a:cubicBezTo>
                    <a:pt x="201" y="566"/>
                    <a:pt x="200" y="565"/>
                    <a:pt x="200" y="564"/>
                  </a:cubicBezTo>
                  <a:cubicBezTo>
                    <a:pt x="201" y="564"/>
                    <a:pt x="201" y="564"/>
                    <a:pt x="201" y="564"/>
                  </a:cubicBezTo>
                  <a:cubicBezTo>
                    <a:pt x="201" y="565"/>
                    <a:pt x="201" y="565"/>
                    <a:pt x="201" y="565"/>
                  </a:cubicBezTo>
                  <a:cubicBezTo>
                    <a:pt x="201" y="564"/>
                    <a:pt x="202" y="565"/>
                    <a:pt x="202" y="563"/>
                  </a:cubicBezTo>
                  <a:cubicBezTo>
                    <a:pt x="202" y="565"/>
                    <a:pt x="202" y="565"/>
                    <a:pt x="202" y="565"/>
                  </a:cubicBezTo>
                  <a:cubicBezTo>
                    <a:pt x="203" y="564"/>
                    <a:pt x="203" y="564"/>
                    <a:pt x="204" y="564"/>
                  </a:cubicBezTo>
                  <a:cubicBezTo>
                    <a:pt x="204" y="566"/>
                    <a:pt x="204" y="568"/>
                    <a:pt x="205" y="568"/>
                  </a:cubicBezTo>
                  <a:cubicBezTo>
                    <a:pt x="205" y="566"/>
                    <a:pt x="205" y="566"/>
                    <a:pt x="205" y="566"/>
                  </a:cubicBezTo>
                  <a:cubicBezTo>
                    <a:pt x="206" y="566"/>
                    <a:pt x="206" y="566"/>
                    <a:pt x="206" y="567"/>
                  </a:cubicBezTo>
                  <a:cubicBezTo>
                    <a:pt x="207" y="568"/>
                    <a:pt x="207" y="562"/>
                    <a:pt x="209" y="564"/>
                  </a:cubicBezTo>
                  <a:cubicBezTo>
                    <a:pt x="208" y="566"/>
                    <a:pt x="209" y="566"/>
                    <a:pt x="209" y="567"/>
                  </a:cubicBezTo>
                  <a:cubicBezTo>
                    <a:pt x="209" y="566"/>
                    <a:pt x="209" y="566"/>
                    <a:pt x="209" y="566"/>
                  </a:cubicBezTo>
                  <a:cubicBezTo>
                    <a:pt x="209" y="565"/>
                    <a:pt x="209" y="567"/>
                    <a:pt x="209" y="566"/>
                  </a:cubicBezTo>
                  <a:cubicBezTo>
                    <a:pt x="208" y="564"/>
                    <a:pt x="209" y="565"/>
                    <a:pt x="209" y="564"/>
                  </a:cubicBezTo>
                  <a:cubicBezTo>
                    <a:pt x="211" y="569"/>
                    <a:pt x="213" y="565"/>
                    <a:pt x="215" y="567"/>
                  </a:cubicBezTo>
                  <a:cubicBezTo>
                    <a:pt x="215" y="565"/>
                    <a:pt x="216" y="567"/>
                    <a:pt x="216" y="566"/>
                  </a:cubicBezTo>
                  <a:cubicBezTo>
                    <a:pt x="216" y="568"/>
                    <a:pt x="217" y="565"/>
                    <a:pt x="217" y="567"/>
                  </a:cubicBezTo>
                  <a:cubicBezTo>
                    <a:pt x="217" y="564"/>
                    <a:pt x="217" y="564"/>
                    <a:pt x="217" y="564"/>
                  </a:cubicBezTo>
                  <a:cubicBezTo>
                    <a:pt x="218" y="566"/>
                    <a:pt x="218" y="560"/>
                    <a:pt x="219" y="563"/>
                  </a:cubicBezTo>
                  <a:cubicBezTo>
                    <a:pt x="220" y="564"/>
                    <a:pt x="219" y="565"/>
                    <a:pt x="219" y="565"/>
                  </a:cubicBezTo>
                  <a:cubicBezTo>
                    <a:pt x="220" y="568"/>
                    <a:pt x="221" y="563"/>
                    <a:pt x="222" y="566"/>
                  </a:cubicBezTo>
                  <a:cubicBezTo>
                    <a:pt x="222" y="565"/>
                    <a:pt x="221" y="563"/>
                    <a:pt x="222" y="562"/>
                  </a:cubicBezTo>
                  <a:cubicBezTo>
                    <a:pt x="223" y="563"/>
                    <a:pt x="224" y="565"/>
                    <a:pt x="224" y="565"/>
                  </a:cubicBezTo>
                  <a:cubicBezTo>
                    <a:pt x="224" y="565"/>
                    <a:pt x="224" y="564"/>
                    <a:pt x="225" y="565"/>
                  </a:cubicBezTo>
                  <a:cubicBezTo>
                    <a:pt x="225" y="565"/>
                    <a:pt x="225" y="565"/>
                    <a:pt x="225" y="566"/>
                  </a:cubicBezTo>
                  <a:cubicBezTo>
                    <a:pt x="226" y="566"/>
                    <a:pt x="226" y="565"/>
                    <a:pt x="227" y="564"/>
                  </a:cubicBezTo>
                  <a:cubicBezTo>
                    <a:pt x="227" y="566"/>
                    <a:pt x="229" y="565"/>
                    <a:pt x="230" y="566"/>
                  </a:cubicBezTo>
                  <a:cubicBezTo>
                    <a:pt x="230" y="563"/>
                    <a:pt x="231" y="567"/>
                    <a:pt x="231" y="564"/>
                  </a:cubicBezTo>
                  <a:cubicBezTo>
                    <a:pt x="231" y="564"/>
                    <a:pt x="231" y="564"/>
                    <a:pt x="231" y="564"/>
                  </a:cubicBezTo>
                  <a:cubicBezTo>
                    <a:pt x="232" y="564"/>
                    <a:pt x="232" y="562"/>
                    <a:pt x="232" y="561"/>
                  </a:cubicBezTo>
                  <a:cubicBezTo>
                    <a:pt x="232" y="563"/>
                    <a:pt x="232" y="563"/>
                    <a:pt x="232" y="563"/>
                  </a:cubicBezTo>
                  <a:cubicBezTo>
                    <a:pt x="232" y="566"/>
                    <a:pt x="234" y="564"/>
                    <a:pt x="234" y="565"/>
                  </a:cubicBezTo>
                  <a:cubicBezTo>
                    <a:pt x="233" y="563"/>
                    <a:pt x="234" y="565"/>
                    <a:pt x="234" y="563"/>
                  </a:cubicBezTo>
                  <a:cubicBezTo>
                    <a:pt x="235" y="563"/>
                    <a:pt x="235" y="563"/>
                    <a:pt x="235" y="563"/>
                  </a:cubicBezTo>
                  <a:cubicBezTo>
                    <a:pt x="235" y="562"/>
                    <a:pt x="235" y="562"/>
                    <a:pt x="236" y="561"/>
                  </a:cubicBezTo>
                  <a:cubicBezTo>
                    <a:pt x="236" y="561"/>
                    <a:pt x="236" y="564"/>
                    <a:pt x="236" y="563"/>
                  </a:cubicBezTo>
                  <a:cubicBezTo>
                    <a:pt x="237" y="564"/>
                    <a:pt x="237" y="564"/>
                    <a:pt x="237" y="563"/>
                  </a:cubicBezTo>
                  <a:cubicBezTo>
                    <a:pt x="237" y="563"/>
                    <a:pt x="237" y="563"/>
                    <a:pt x="237" y="563"/>
                  </a:cubicBezTo>
                  <a:cubicBezTo>
                    <a:pt x="237" y="563"/>
                    <a:pt x="237" y="563"/>
                    <a:pt x="238" y="563"/>
                  </a:cubicBezTo>
                  <a:cubicBezTo>
                    <a:pt x="238" y="563"/>
                    <a:pt x="238" y="563"/>
                    <a:pt x="238" y="563"/>
                  </a:cubicBezTo>
                  <a:cubicBezTo>
                    <a:pt x="238" y="563"/>
                    <a:pt x="238" y="563"/>
                    <a:pt x="238" y="563"/>
                  </a:cubicBezTo>
                  <a:cubicBezTo>
                    <a:pt x="238" y="563"/>
                    <a:pt x="238" y="563"/>
                    <a:pt x="238" y="563"/>
                  </a:cubicBezTo>
                  <a:cubicBezTo>
                    <a:pt x="238" y="563"/>
                    <a:pt x="238" y="563"/>
                    <a:pt x="238" y="563"/>
                  </a:cubicBezTo>
                  <a:cubicBezTo>
                    <a:pt x="238" y="564"/>
                    <a:pt x="238" y="563"/>
                    <a:pt x="238" y="563"/>
                  </a:cubicBezTo>
                  <a:cubicBezTo>
                    <a:pt x="238" y="563"/>
                    <a:pt x="239" y="563"/>
                    <a:pt x="239" y="564"/>
                  </a:cubicBezTo>
                  <a:cubicBezTo>
                    <a:pt x="239" y="565"/>
                    <a:pt x="239" y="565"/>
                    <a:pt x="239" y="565"/>
                  </a:cubicBezTo>
                  <a:cubicBezTo>
                    <a:pt x="239" y="565"/>
                    <a:pt x="240" y="563"/>
                    <a:pt x="240" y="563"/>
                  </a:cubicBezTo>
                  <a:cubicBezTo>
                    <a:pt x="242" y="564"/>
                    <a:pt x="244" y="562"/>
                    <a:pt x="245" y="561"/>
                  </a:cubicBezTo>
                  <a:cubicBezTo>
                    <a:pt x="244" y="561"/>
                    <a:pt x="244" y="562"/>
                    <a:pt x="244" y="562"/>
                  </a:cubicBezTo>
                  <a:cubicBezTo>
                    <a:pt x="245" y="561"/>
                    <a:pt x="245" y="560"/>
                    <a:pt x="245" y="561"/>
                  </a:cubicBezTo>
                  <a:cubicBezTo>
                    <a:pt x="246" y="560"/>
                    <a:pt x="246" y="562"/>
                    <a:pt x="247" y="562"/>
                  </a:cubicBezTo>
                  <a:cubicBezTo>
                    <a:pt x="247" y="562"/>
                    <a:pt x="247" y="560"/>
                    <a:pt x="247" y="561"/>
                  </a:cubicBezTo>
                  <a:cubicBezTo>
                    <a:pt x="248" y="563"/>
                    <a:pt x="249" y="559"/>
                    <a:pt x="251" y="560"/>
                  </a:cubicBezTo>
                  <a:cubicBezTo>
                    <a:pt x="251" y="560"/>
                    <a:pt x="251" y="561"/>
                    <a:pt x="251" y="561"/>
                  </a:cubicBezTo>
                  <a:cubicBezTo>
                    <a:pt x="252" y="560"/>
                    <a:pt x="253" y="560"/>
                    <a:pt x="253" y="558"/>
                  </a:cubicBezTo>
                  <a:cubicBezTo>
                    <a:pt x="253" y="559"/>
                    <a:pt x="253" y="559"/>
                    <a:pt x="253" y="559"/>
                  </a:cubicBezTo>
                  <a:cubicBezTo>
                    <a:pt x="254" y="559"/>
                    <a:pt x="255" y="559"/>
                    <a:pt x="255" y="557"/>
                  </a:cubicBezTo>
                  <a:cubicBezTo>
                    <a:pt x="254" y="557"/>
                    <a:pt x="255" y="558"/>
                    <a:pt x="255" y="558"/>
                  </a:cubicBezTo>
                  <a:cubicBezTo>
                    <a:pt x="254" y="557"/>
                    <a:pt x="255" y="555"/>
                    <a:pt x="255" y="555"/>
                  </a:cubicBezTo>
                  <a:cubicBezTo>
                    <a:pt x="255" y="556"/>
                    <a:pt x="255" y="556"/>
                    <a:pt x="255" y="556"/>
                  </a:cubicBezTo>
                  <a:cubicBezTo>
                    <a:pt x="256" y="555"/>
                    <a:pt x="256" y="555"/>
                    <a:pt x="257" y="554"/>
                  </a:cubicBezTo>
                  <a:cubicBezTo>
                    <a:pt x="257" y="555"/>
                    <a:pt x="256" y="555"/>
                    <a:pt x="257" y="556"/>
                  </a:cubicBezTo>
                  <a:cubicBezTo>
                    <a:pt x="257" y="558"/>
                    <a:pt x="259" y="557"/>
                    <a:pt x="259" y="557"/>
                  </a:cubicBezTo>
                  <a:cubicBezTo>
                    <a:pt x="259" y="555"/>
                    <a:pt x="259" y="555"/>
                    <a:pt x="259" y="555"/>
                  </a:cubicBezTo>
                  <a:cubicBezTo>
                    <a:pt x="260" y="555"/>
                    <a:pt x="260" y="557"/>
                    <a:pt x="260" y="557"/>
                  </a:cubicBezTo>
                  <a:cubicBezTo>
                    <a:pt x="261" y="551"/>
                    <a:pt x="261" y="551"/>
                    <a:pt x="261" y="551"/>
                  </a:cubicBezTo>
                  <a:cubicBezTo>
                    <a:pt x="260" y="552"/>
                    <a:pt x="262" y="553"/>
                    <a:pt x="261" y="555"/>
                  </a:cubicBezTo>
                  <a:cubicBezTo>
                    <a:pt x="263" y="554"/>
                    <a:pt x="263" y="551"/>
                    <a:pt x="263" y="549"/>
                  </a:cubicBezTo>
                  <a:cubicBezTo>
                    <a:pt x="263" y="550"/>
                    <a:pt x="264" y="548"/>
                    <a:pt x="265" y="548"/>
                  </a:cubicBezTo>
                  <a:cubicBezTo>
                    <a:pt x="265" y="549"/>
                    <a:pt x="264" y="548"/>
                    <a:pt x="264" y="549"/>
                  </a:cubicBezTo>
                  <a:cubicBezTo>
                    <a:pt x="266" y="550"/>
                    <a:pt x="266" y="550"/>
                    <a:pt x="266" y="550"/>
                  </a:cubicBezTo>
                  <a:cubicBezTo>
                    <a:pt x="265" y="551"/>
                    <a:pt x="266" y="553"/>
                    <a:pt x="266" y="554"/>
                  </a:cubicBezTo>
                  <a:cubicBezTo>
                    <a:pt x="266" y="553"/>
                    <a:pt x="268" y="553"/>
                    <a:pt x="269" y="553"/>
                  </a:cubicBezTo>
                  <a:cubicBezTo>
                    <a:pt x="268" y="551"/>
                    <a:pt x="270" y="552"/>
                    <a:pt x="270" y="549"/>
                  </a:cubicBezTo>
                  <a:cubicBezTo>
                    <a:pt x="271" y="549"/>
                    <a:pt x="271" y="551"/>
                    <a:pt x="271" y="552"/>
                  </a:cubicBezTo>
                  <a:cubicBezTo>
                    <a:pt x="272" y="550"/>
                    <a:pt x="274" y="550"/>
                    <a:pt x="275" y="550"/>
                  </a:cubicBezTo>
                  <a:cubicBezTo>
                    <a:pt x="275" y="550"/>
                    <a:pt x="275" y="550"/>
                    <a:pt x="275" y="550"/>
                  </a:cubicBezTo>
                  <a:cubicBezTo>
                    <a:pt x="275" y="549"/>
                    <a:pt x="277" y="549"/>
                    <a:pt x="277" y="547"/>
                  </a:cubicBezTo>
                  <a:cubicBezTo>
                    <a:pt x="278" y="548"/>
                    <a:pt x="278" y="548"/>
                    <a:pt x="278" y="548"/>
                  </a:cubicBezTo>
                  <a:cubicBezTo>
                    <a:pt x="279" y="549"/>
                    <a:pt x="277" y="545"/>
                    <a:pt x="278" y="546"/>
                  </a:cubicBezTo>
                  <a:cubicBezTo>
                    <a:pt x="279" y="547"/>
                    <a:pt x="279" y="547"/>
                    <a:pt x="279" y="547"/>
                  </a:cubicBezTo>
                  <a:cubicBezTo>
                    <a:pt x="279" y="546"/>
                    <a:pt x="281" y="548"/>
                    <a:pt x="281" y="546"/>
                  </a:cubicBezTo>
                  <a:cubicBezTo>
                    <a:pt x="281" y="547"/>
                    <a:pt x="281" y="547"/>
                    <a:pt x="281" y="547"/>
                  </a:cubicBezTo>
                  <a:cubicBezTo>
                    <a:pt x="281" y="546"/>
                    <a:pt x="282" y="546"/>
                    <a:pt x="282" y="544"/>
                  </a:cubicBezTo>
                  <a:cubicBezTo>
                    <a:pt x="283" y="546"/>
                    <a:pt x="283" y="546"/>
                    <a:pt x="283" y="546"/>
                  </a:cubicBezTo>
                  <a:cubicBezTo>
                    <a:pt x="284" y="547"/>
                    <a:pt x="283" y="544"/>
                    <a:pt x="284" y="544"/>
                  </a:cubicBezTo>
                  <a:cubicBezTo>
                    <a:pt x="284" y="544"/>
                    <a:pt x="285" y="545"/>
                    <a:pt x="285" y="545"/>
                  </a:cubicBezTo>
                  <a:cubicBezTo>
                    <a:pt x="285" y="544"/>
                    <a:pt x="286" y="544"/>
                    <a:pt x="286" y="543"/>
                  </a:cubicBezTo>
                  <a:cubicBezTo>
                    <a:pt x="288" y="545"/>
                    <a:pt x="288" y="545"/>
                    <a:pt x="288" y="545"/>
                  </a:cubicBezTo>
                  <a:cubicBezTo>
                    <a:pt x="291" y="543"/>
                    <a:pt x="295" y="541"/>
                    <a:pt x="298" y="537"/>
                  </a:cubicBezTo>
                  <a:cubicBezTo>
                    <a:pt x="300" y="539"/>
                    <a:pt x="298" y="539"/>
                    <a:pt x="299" y="540"/>
                  </a:cubicBezTo>
                  <a:cubicBezTo>
                    <a:pt x="298" y="538"/>
                    <a:pt x="299" y="539"/>
                    <a:pt x="300" y="538"/>
                  </a:cubicBezTo>
                  <a:cubicBezTo>
                    <a:pt x="300" y="538"/>
                    <a:pt x="300" y="538"/>
                    <a:pt x="300" y="538"/>
                  </a:cubicBezTo>
                  <a:cubicBezTo>
                    <a:pt x="300" y="538"/>
                    <a:pt x="301" y="539"/>
                    <a:pt x="302" y="538"/>
                  </a:cubicBezTo>
                  <a:cubicBezTo>
                    <a:pt x="301" y="537"/>
                    <a:pt x="301" y="537"/>
                    <a:pt x="301" y="537"/>
                  </a:cubicBezTo>
                  <a:cubicBezTo>
                    <a:pt x="301" y="536"/>
                    <a:pt x="304" y="539"/>
                    <a:pt x="303" y="536"/>
                  </a:cubicBezTo>
                  <a:cubicBezTo>
                    <a:pt x="304" y="537"/>
                    <a:pt x="304" y="537"/>
                    <a:pt x="304" y="537"/>
                  </a:cubicBezTo>
                  <a:cubicBezTo>
                    <a:pt x="303" y="535"/>
                    <a:pt x="305" y="538"/>
                    <a:pt x="305" y="535"/>
                  </a:cubicBezTo>
                  <a:cubicBezTo>
                    <a:pt x="305" y="536"/>
                    <a:pt x="305" y="536"/>
                    <a:pt x="305" y="536"/>
                  </a:cubicBezTo>
                  <a:cubicBezTo>
                    <a:pt x="306" y="536"/>
                    <a:pt x="305" y="532"/>
                    <a:pt x="306" y="534"/>
                  </a:cubicBezTo>
                  <a:cubicBezTo>
                    <a:pt x="307" y="533"/>
                    <a:pt x="307" y="532"/>
                    <a:pt x="306" y="530"/>
                  </a:cubicBezTo>
                  <a:cubicBezTo>
                    <a:pt x="308" y="533"/>
                    <a:pt x="308" y="533"/>
                    <a:pt x="308" y="533"/>
                  </a:cubicBezTo>
                  <a:cubicBezTo>
                    <a:pt x="310" y="530"/>
                    <a:pt x="313" y="528"/>
                    <a:pt x="314" y="524"/>
                  </a:cubicBezTo>
                  <a:cubicBezTo>
                    <a:pt x="314" y="525"/>
                    <a:pt x="314" y="525"/>
                    <a:pt x="314" y="525"/>
                  </a:cubicBezTo>
                  <a:cubicBezTo>
                    <a:pt x="314" y="522"/>
                    <a:pt x="319" y="525"/>
                    <a:pt x="317" y="521"/>
                  </a:cubicBezTo>
                  <a:cubicBezTo>
                    <a:pt x="316" y="519"/>
                    <a:pt x="316" y="519"/>
                    <a:pt x="316" y="519"/>
                  </a:cubicBezTo>
                  <a:cubicBezTo>
                    <a:pt x="318" y="520"/>
                    <a:pt x="318" y="520"/>
                    <a:pt x="318" y="520"/>
                  </a:cubicBezTo>
                  <a:cubicBezTo>
                    <a:pt x="317" y="519"/>
                    <a:pt x="319" y="519"/>
                    <a:pt x="318" y="518"/>
                  </a:cubicBezTo>
                  <a:cubicBezTo>
                    <a:pt x="318" y="518"/>
                    <a:pt x="318" y="519"/>
                    <a:pt x="319" y="519"/>
                  </a:cubicBezTo>
                  <a:cubicBezTo>
                    <a:pt x="320" y="519"/>
                    <a:pt x="318" y="516"/>
                    <a:pt x="319" y="516"/>
                  </a:cubicBezTo>
                  <a:cubicBezTo>
                    <a:pt x="320" y="517"/>
                    <a:pt x="320" y="517"/>
                    <a:pt x="320" y="517"/>
                  </a:cubicBezTo>
                  <a:cubicBezTo>
                    <a:pt x="324" y="517"/>
                    <a:pt x="329" y="511"/>
                    <a:pt x="325" y="508"/>
                  </a:cubicBezTo>
                  <a:cubicBezTo>
                    <a:pt x="324" y="507"/>
                    <a:pt x="327" y="507"/>
                    <a:pt x="327" y="507"/>
                  </a:cubicBezTo>
                  <a:cubicBezTo>
                    <a:pt x="323" y="505"/>
                    <a:pt x="324" y="499"/>
                    <a:pt x="317" y="501"/>
                  </a:cubicBezTo>
                  <a:cubicBezTo>
                    <a:pt x="315" y="501"/>
                    <a:pt x="312" y="506"/>
                    <a:pt x="312" y="506"/>
                  </a:cubicBezTo>
                  <a:cubicBezTo>
                    <a:pt x="318" y="506"/>
                    <a:pt x="315" y="512"/>
                    <a:pt x="315" y="509"/>
                  </a:cubicBezTo>
                  <a:cubicBezTo>
                    <a:pt x="313" y="508"/>
                    <a:pt x="315" y="509"/>
                    <a:pt x="313" y="509"/>
                  </a:cubicBezTo>
                  <a:cubicBezTo>
                    <a:pt x="312" y="512"/>
                    <a:pt x="303" y="513"/>
                    <a:pt x="299" y="519"/>
                  </a:cubicBezTo>
                  <a:cubicBezTo>
                    <a:pt x="300" y="519"/>
                    <a:pt x="300" y="520"/>
                    <a:pt x="300" y="521"/>
                  </a:cubicBezTo>
                  <a:cubicBezTo>
                    <a:pt x="299" y="520"/>
                    <a:pt x="299" y="520"/>
                    <a:pt x="299" y="520"/>
                  </a:cubicBezTo>
                  <a:cubicBezTo>
                    <a:pt x="300" y="522"/>
                    <a:pt x="300" y="522"/>
                    <a:pt x="300" y="522"/>
                  </a:cubicBezTo>
                  <a:cubicBezTo>
                    <a:pt x="299" y="522"/>
                    <a:pt x="298" y="521"/>
                    <a:pt x="299" y="520"/>
                  </a:cubicBezTo>
                  <a:cubicBezTo>
                    <a:pt x="296" y="522"/>
                    <a:pt x="294" y="524"/>
                    <a:pt x="292" y="525"/>
                  </a:cubicBezTo>
                  <a:cubicBezTo>
                    <a:pt x="293" y="527"/>
                    <a:pt x="291" y="526"/>
                    <a:pt x="292" y="528"/>
                  </a:cubicBezTo>
                  <a:cubicBezTo>
                    <a:pt x="291" y="527"/>
                    <a:pt x="291" y="527"/>
                    <a:pt x="291" y="527"/>
                  </a:cubicBezTo>
                  <a:cubicBezTo>
                    <a:pt x="290" y="529"/>
                    <a:pt x="290" y="529"/>
                    <a:pt x="287" y="527"/>
                  </a:cubicBezTo>
                  <a:cubicBezTo>
                    <a:pt x="280" y="529"/>
                    <a:pt x="275" y="533"/>
                    <a:pt x="268" y="535"/>
                  </a:cubicBezTo>
                  <a:cubicBezTo>
                    <a:pt x="263" y="536"/>
                    <a:pt x="259" y="538"/>
                    <a:pt x="255" y="540"/>
                  </a:cubicBezTo>
                  <a:cubicBezTo>
                    <a:pt x="255" y="537"/>
                    <a:pt x="256" y="534"/>
                    <a:pt x="257" y="531"/>
                  </a:cubicBezTo>
                  <a:cubicBezTo>
                    <a:pt x="257" y="529"/>
                    <a:pt x="255" y="527"/>
                    <a:pt x="256" y="525"/>
                  </a:cubicBezTo>
                  <a:cubicBezTo>
                    <a:pt x="255" y="519"/>
                    <a:pt x="260" y="512"/>
                    <a:pt x="257" y="505"/>
                  </a:cubicBezTo>
                  <a:cubicBezTo>
                    <a:pt x="257" y="505"/>
                    <a:pt x="256" y="505"/>
                    <a:pt x="255" y="504"/>
                  </a:cubicBezTo>
                  <a:cubicBezTo>
                    <a:pt x="256" y="504"/>
                    <a:pt x="256" y="504"/>
                    <a:pt x="256" y="504"/>
                  </a:cubicBezTo>
                  <a:cubicBezTo>
                    <a:pt x="254" y="504"/>
                    <a:pt x="254" y="504"/>
                    <a:pt x="254" y="504"/>
                  </a:cubicBezTo>
                  <a:cubicBezTo>
                    <a:pt x="254" y="503"/>
                    <a:pt x="256" y="504"/>
                    <a:pt x="256" y="504"/>
                  </a:cubicBezTo>
                  <a:cubicBezTo>
                    <a:pt x="256" y="501"/>
                    <a:pt x="256" y="499"/>
                    <a:pt x="256" y="496"/>
                  </a:cubicBezTo>
                  <a:cubicBezTo>
                    <a:pt x="254" y="496"/>
                    <a:pt x="256" y="494"/>
                    <a:pt x="254" y="494"/>
                  </a:cubicBezTo>
                  <a:cubicBezTo>
                    <a:pt x="255" y="494"/>
                    <a:pt x="255" y="494"/>
                    <a:pt x="255" y="494"/>
                  </a:cubicBezTo>
                  <a:cubicBezTo>
                    <a:pt x="254" y="492"/>
                    <a:pt x="254" y="492"/>
                    <a:pt x="257" y="491"/>
                  </a:cubicBezTo>
                  <a:cubicBezTo>
                    <a:pt x="259" y="481"/>
                    <a:pt x="257" y="475"/>
                    <a:pt x="256" y="465"/>
                  </a:cubicBezTo>
                  <a:cubicBezTo>
                    <a:pt x="254" y="457"/>
                    <a:pt x="250" y="447"/>
                    <a:pt x="242" y="440"/>
                  </a:cubicBezTo>
                  <a:cubicBezTo>
                    <a:pt x="242" y="440"/>
                    <a:pt x="242" y="440"/>
                    <a:pt x="242" y="440"/>
                  </a:cubicBezTo>
                  <a:cubicBezTo>
                    <a:pt x="242" y="440"/>
                    <a:pt x="242" y="440"/>
                    <a:pt x="242" y="440"/>
                  </a:cubicBezTo>
                  <a:cubicBezTo>
                    <a:pt x="241" y="439"/>
                    <a:pt x="241" y="439"/>
                    <a:pt x="240" y="438"/>
                  </a:cubicBezTo>
                  <a:cubicBezTo>
                    <a:pt x="237" y="440"/>
                    <a:pt x="236" y="437"/>
                    <a:pt x="233" y="438"/>
                  </a:cubicBezTo>
                  <a:cubicBezTo>
                    <a:pt x="234" y="437"/>
                    <a:pt x="234" y="437"/>
                    <a:pt x="234" y="437"/>
                  </a:cubicBezTo>
                  <a:cubicBezTo>
                    <a:pt x="232" y="438"/>
                    <a:pt x="232" y="436"/>
                    <a:pt x="232" y="434"/>
                  </a:cubicBezTo>
                  <a:cubicBezTo>
                    <a:pt x="231" y="435"/>
                    <a:pt x="231" y="434"/>
                    <a:pt x="230" y="436"/>
                  </a:cubicBezTo>
                  <a:cubicBezTo>
                    <a:pt x="228" y="437"/>
                    <a:pt x="230" y="433"/>
                    <a:pt x="229" y="433"/>
                  </a:cubicBezTo>
                  <a:cubicBezTo>
                    <a:pt x="229" y="432"/>
                    <a:pt x="228" y="434"/>
                    <a:pt x="228" y="433"/>
                  </a:cubicBezTo>
                  <a:cubicBezTo>
                    <a:pt x="225" y="435"/>
                    <a:pt x="229" y="433"/>
                    <a:pt x="227" y="429"/>
                  </a:cubicBezTo>
                  <a:cubicBezTo>
                    <a:pt x="223" y="428"/>
                    <a:pt x="219" y="429"/>
                    <a:pt x="215" y="428"/>
                  </a:cubicBezTo>
                  <a:cubicBezTo>
                    <a:pt x="214" y="427"/>
                    <a:pt x="214" y="425"/>
                    <a:pt x="214" y="424"/>
                  </a:cubicBezTo>
                  <a:cubicBezTo>
                    <a:pt x="212" y="424"/>
                    <a:pt x="214" y="423"/>
                    <a:pt x="212" y="424"/>
                  </a:cubicBezTo>
                  <a:cubicBezTo>
                    <a:pt x="213" y="424"/>
                    <a:pt x="213" y="424"/>
                    <a:pt x="213" y="424"/>
                  </a:cubicBezTo>
                  <a:cubicBezTo>
                    <a:pt x="212" y="423"/>
                    <a:pt x="211" y="423"/>
                    <a:pt x="214" y="421"/>
                  </a:cubicBezTo>
                  <a:cubicBezTo>
                    <a:pt x="216" y="417"/>
                    <a:pt x="214" y="413"/>
                    <a:pt x="214" y="409"/>
                  </a:cubicBezTo>
                  <a:cubicBezTo>
                    <a:pt x="213" y="405"/>
                    <a:pt x="211" y="401"/>
                    <a:pt x="210" y="397"/>
                  </a:cubicBezTo>
                  <a:cubicBezTo>
                    <a:pt x="206" y="397"/>
                    <a:pt x="207" y="396"/>
                    <a:pt x="204" y="395"/>
                  </a:cubicBezTo>
                  <a:cubicBezTo>
                    <a:pt x="206" y="395"/>
                    <a:pt x="206" y="395"/>
                    <a:pt x="206" y="395"/>
                  </a:cubicBezTo>
                  <a:cubicBezTo>
                    <a:pt x="204" y="395"/>
                    <a:pt x="206" y="394"/>
                    <a:pt x="207" y="394"/>
                  </a:cubicBezTo>
                  <a:cubicBezTo>
                    <a:pt x="206" y="394"/>
                    <a:pt x="207" y="393"/>
                    <a:pt x="205" y="394"/>
                  </a:cubicBezTo>
                  <a:cubicBezTo>
                    <a:pt x="203" y="393"/>
                    <a:pt x="207" y="393"/>
                    <a:pt x="206" y="393"/>
                  </a:cubicBezTo>
                  <a:cubicBezTo>
                    <a:pt x="207" y="392"/>
                    <a:pt x="205" y="393"/>
                    <a:pt x="206" y="393"/>
                  </a:cubicBezTo>
                  <a:cubicBezTo>
                    <a:pt x="203" y="392"/>
                    <a:pt x="207" y="393"/>
                    <a:pt x="209" y="391"/>
                  </a:cubicBezTo>
                  <a:cubicBezTo>
                    <a:pt x="208" y="390"/>
                    <a:pt x="206" y="388"/>
                    <a:pt x="207" y="387"/>
                  </a:cubicBezTo>
                  <a:cubicBezTo>
                    <a:pt x="207" y="387"/>
                    <a:pt x="206" y="387"/>
                    <a:pt x="206" y="387"/>
                  </a:cubicBezTo>
                  <a:cubicBezTo>
                    <a:pt x="209" y="386"/>
                    <a:pt x="205" y="386"/>
                    <a:pt x="206" y="386"/>
                  </a:cubicBezTo>
                  <a:cubicBezTo>
                    <a:pt x="207" y="386"/>
                    <a:pt x="207" y="386"/>
                    <a:pt x="207" y="386"/>
                  </a:cubicBezTo>
                  <a:cubicBezTo>
                    <a:pt x="209" y="385"/>
                    <a:pt x="207" y="385"/>
                    <a:pt x="208" y="384"/>
                  </a:cubicBezTo>
                  <a:cubicBezTo>
                    <a:pt x="207" y="383"/>
                    <a:pt x="210" y="382"/>
                    <a:pt x="208" y="382"/>
                  </a:cubicBezTo>
                  <a:cubicBezTo>
                    <a:pt x="209" y="382"/>
                    <a:pt x="209" y="382"/>
                    <a:pt x="210" y="382"/>
                  </a:cubicBezTo>
                  <a:cubicBezTo>
                    <a:pt x="206" y="381"/>
                    <a:pt x="211" y="380"/>
                    <a:pt x="209" y="379"/>
                  </a:cubicBezTo>
                  <a:cubicBezTo>
                    <a:pt x="209" y="380"/>
                    <a:pt x="209" y="380"/>
                    <a:pt x="209" y="380"/>
                  </a:cubicBezTo>
                  <a:cubicBezTo>
                    <a:pt x="209" y="378"/>
                    <a:pt x="210" y="376"/>
                    <a:pt x="208" y="374"/>
                  </a:cubicBezTo>
                  <a:cubicBezTo>
                    <a:pt x="208" y="372"/>
                    <a:pt x="212" y="371"/>
                    <a:pt x="210" y="370"/>
                  </a:cubicBezTo>
                  <a:cubicBezTo>
                    <a:pt x="208" y="370"/>
                    <a:pt x="208" y="370"/>
                    <a:pt x="208" y="370"/>
                  </a:cubicBezTo>
                  <a:cubicBezTo>
                    <a:pt x="209" y="369"/>
                    <a:pt x="210" y="370"/>
                    <a:pt x="210" y="370"/>
                  </a:cubicBezTo>
                  <a:cubicBezTo>
                    <a:pt x="209" y="369"/>
                    <a:pt x="211" y="368"/>
                    <a:pt x="211" y="367"/>
                  </a:cubicBezTo>
                  <a:cubicBezTo>
                    <a:pt x="210" y="367"/>
                    <a:pt x="210" y="367"/>
                    <a:pt x="209" y="367"/>
                  </a:cubicBezTo>
                  <a:cubicBezTo>
                    <a:pt x="212" y="366"/>
                    <a:pt x="208" y="365"/>
                    <a:pt x="210" y="364"/>
                  </a:cubicBezTo>
                  <a:cubicBezTo>
                    <a:pt x="207" y="364"/>
                    <a:pt x="209" y="363"/>
                    <a:pt x="208" y="363"/>
                  </a:cubicBezTo>
                  <a:cubicBezTo>
                    <a:pt x="208" y="363"/>
                    <a:pt x="209" y="363"/>
                    <a:pt x="209" y="363"/>
                  </a:cubicBezTo>
                  <a:cubicBezTo>
                    <a:pt x="209" y="362"/>
                    <a:pt x="209" y="362"/>
                    <a:pt x="210" y="361"/>
                  </a:cubicBezTo>
                  <a:cubicBezTo>
                    <a:pt x="210" y="361"/>
                    <a:pt x="208" y="360"/>
                    <a:pt x="209" y="360"/>
                  </a:cubicBezTo>
                  <a:cubicBezTo>
                    <a:pt x="211" y="360"/>
                    <a:pt x="209" y="359"/>
                    <a:pt x="210" y="359"/>
                  </a:cubicBezTo>
                  <a:cubicBezTo>
                    <a:pt x="208" y="359"/>
                    <a:pt x="206" y="358"/>
                    <a:pt x="207" y="358"/>
                  </a:cubicBezTo>
                  <a:cubicBezTo>
                    <a:pt x="210" y="358"/>
                    <a:pt x="210" y="358"/>
                    <a:pt x="210" y="358"/>
                  </a:cubicBezTo>
                  <a:cubicBezTo>
                    <a:pt x="208" y="357"/>
                    <a:pt x="212" y="355"/>
                    <a:pt x="208" y="353"/>
                  </a:cubicBezTo>
                  <a:cubicBezTo>
                    <a:pt x="210" y="353"/>
                    <a:pt x="210" y="353"/>
                    <a:pt x="210" y="353"/>
                  </a:cubicBezTo>
                  <a:cubicBezTo>
                    <a:pt x="208" y="351"/>
                    <a:pt x="210" y="349"/>
                    <a:pt x="207" y="347"/>
                  </a:cubicBezTo>
                  <a:cubicBezTo>
                    <a:pt x="208" y="347"/>
                    <a:pt x="209" y="346"/>
                    <a:pt x="209" y="346"/>
                  </a:cubicBezTo>
                  <a:cubicBezTo>
                    <a:pt x="207" y="345"/>
                    <a:pt x="207" y="345"/>
                    <a:pt x="205" y="344"/>
                  </a:cubicBezTo>
                  <a:cubicBezTo>
                    <a:pt x="205" y="344"/>
                    <a:pt x="206" y="344"/>
                    <a:pt x="207" y="344"/>
                  </a:cubicBezTo>
                  <a:cubicBezTo>
                    <a:pt x="207" y="343"/>
                    <a:pt x="210" y="342"/>
                    <a:pt x="207" y="342"/>
                  </a:cubicBezTo>
                  <a:cubicBezTo>
                    <a:pt x="209" y="342"/>
                    <a:pt x="209" y="342"/>
                    <a:pt x="209" y="342"/>
                  </a:cubicBezTo>
                  <a:cubicBezTo>
                    <a:pt x="207" y="341"/>
                    <a:pt x="205" y="340"/>
                    <a:pt x="207" y="339"/>
                  </a:cubicBezTo>
                  <a:cubicBezTo>
                    <a:pt x="206" y="339"/>
                    <a:pt x="205" y="339"/>
                    <a:pt x="204" y="339"/>
                  </a:cubicBezTo>
                  <a:cubicBezTo>
                    <a:pt x="203" y="339"/>
                    <a:pt x="206" y="339"/>
                    <a:pt x="205" y="338"/>
                  </a:cubicBezTo>
                  <a:cubicBezTo>
                    <a:pt x="207" y="339"/>
                    <a:pt x="207" y="339"/>
                    <a:pt x="207" y="339"/>
                  </a:cubicBezTo>
                  <a:cubicBezTo>
                    <a:pt x="207" y="337"/>
                    <a:pt x="206" y="336"/>
                    <a:pt x="205" y="334"/>
                  </a:cubicBezTo>
                  <a:cubicBezTo>
                    <a:pt x="207" y="334"/>
                    <a:pt x="204" y="333"/>
                    <a:pt x="206" y="332"/>
                  </a:cubicBezTo>
                  <a:cubicBezTo>
                    <a:pt x="204" y="331"/>
                    <a:pt x="206" y="330"/>
                    <a:pt x="203" y="330"/>
                  </a:cubicBezTo>
                  <a:cubicBezTo>
                    <a:pt x="204" y="330"/>
                    <a:pt x="204" y="330"/>
                    <a:pt x="204" y="330"/>
                  </a:cubicBezTo>
                  <a:cubicBezTo>
                    <a:pt x="205" y="329"/>
                    <a:pt x="205" y="329"/>
                    <a:pt x="205" y="328"/>
                  </a:cubicBezTo>
                  <a:cubicBezTo>
                    <a:pt x="205" y="327"/>
                    <a:pt x="203" y="327"/>
                    <a:pt x="203" y="327"/>
                  </a:cubicBezTo>
                  <a:cubicBezTo>
                    <a:pt x="204" y="327"/>
                    <a:pt x="204" y="327"/>
                    <a:pt x="204" y="327"/>
                  </a:cubicBezTo>
                  <a:cubicBezTo>
                    <a:pt x="203" y="326"/>
                    <a:pt x="201" y="327"/>
                    <a:pt x="200" y="327"/>
                  </a:cubicBezTo>
                  <a:cubicBezTo>
                    <a:pt x="200" y="326"/>
                    <a:pt x="199" y="326"/>
                    <a:pt x="200" y="326"/>
                  </a:cubicBezTo>
                  <a:cubicBezTo>
                    <a:pt x="201" y="326"/>
                    <a:pt x="203" y="326"/>
                    <a:pt x="205" y="326"/>
                  </a:cubicBezTo>
                  <a:cubicBezTo>
                    <a:pt x="205" y="325"/>
                    <a:pt x="202" y="325"/>
                    <a:pt x="203" y="325"/>
                  </a:cubicBezTo>
                  <a:cubicBezTo>
                    <a:pt x="206" y="325"/>
                    <a:pt x="208" y="326"/>
                    <a:pt x="209" y="326"/>
                  </a:cubicBezTo>
                  <a:cubicBezTo>
                    <a:pt x="214" y="327"/>
                    <a:pt x="220" y="328"/>
                    <a:pt x="231" y="322"/>
                  </a:cubicBezTo>
                  <a:cubicBezTo>
                    <a:pt x="231" y="319"/>
                    <a:pt x="234" y="318"/>
                    <a:pt x="233" y="315"/>
                  </a:cubicBezTo>
                  <a:cubicBezTo>
                    <a:pt x="233" y="316"/>
                    <a:pt x="233" y="316"/>
                    <a:pt x="233" y="316"/>
                  </a:cubicBezTo>
                  <a:cubicBezTo>
                    <a:pt x="233" y="314"/>
                    <a:pt x="234" y="314"/>
                    <a:pt x="236" y="313"/>
                  </a:cubicBezTo>
                  <a:cubicBezTo>
                    <a:pt x="235" y="313"/>
                    <a:pt x="236" y="312"/>
                    <a:pt x="234" y="312"/>
                  </a:cubicBezTo>
                  <a:cubicBezTo>
                    <a:pt x="233" y="311"/>
                    <a:pt x="238" y="312"/>
                    <a:pt x="237" y="310"/>
                  </a:cubicBezTo>
                  <a:cubicBezTo>
                    <a:pt x="238" y="311"/>
                    <a:pt x="236" y="310"/>
                    <a:pt x="236" y="310"/>
                  </a:cubicBezTo>
                  <a:cubicBezTo>
                    <a:pt x="235" y="308"/>
                    <a:pt x="238" y="311"/>
                    <a:pt x="240" y="308"/>
                  </a:cubicBezTo>
                  <a:cubicBezTo>
                    <a:pt x="239" y="305"/>
                    <a:pt x="237" y="302"/>
                    <a:pt x="238" y="299"/>
                  </a:cubicBezTo>
                  <a:cubicBezTo>
                    <a:pt x="238" y="299"/>
                    <a:pt x="236" y="300"/>
                    <a:pt x="236" y="299"/>
                  </a:cubicBezTo>
                  <a:cubicBezTo>
                    <a:pt x="239" y="298"/>
                    <a:pt x="235" y="299"/>
                    <a:pt x="236" y="298"/>
                  </a:cubicBezTo>
                  <a:cubicBezTo>
                    <a:pt x="237" y="298"/>
                    <a:pt x="237" y="298"/>
                    <a:pt x="237" y="298"/>
                  </a:cubicBezTo>
                  <a:cubicBezTo>
                    <a:pt x="238" y="296"/>
                    <a:pt x="236" y="296"/>
                    <a:pt x="236" y="294"/>
                  </a:cubicBezTo>
                  <a:cubicBezTo>
                    <a:pt x="235" y="293"/>
                    <a:pt x="236" y="291"/>
                    <a:pt x="234" y="291"/>
                  </a:cubicBezTo>
                  <a:cubicBezTo>
                    <a:pt x="236" y="290"/>
                    <a:pt x="235" y="290"/>
                    <a:pt x="235" y="289"/>
                  </a:cubicBezTo>
                  <a:cubicBezTo>
                    <a:pt x="232" y="291"/>
                    <a:pt x="235" y="286"/>
                    <a:pt x="232" y="287"/>
                  </a:cubicBezTo>
                  <a:cubicBezTo>
                    <a:pt x="233" y="286"/>
                    <a:pt x="233" y="286"/>
                    <a:pt x="233" y="286"/>
                  </a:cubicBezTo>
                  <a:cubicBezTo>
                    <a:pt x="230" y="284"/>
                    <a:pt x="227" y="281"/>
                    <a:pt x="223" y="281"/>
                  </a:cubicBezTo>
                  <a:cubicBezTo>
                    <a:pt x="221" y="281"/>
                    <a:pt x="220" y="277"/>
                    <a:pt x="218" y="278"/>
                  </a:cubicBezTo>
                  <a:cubicBezTo>
                    <a:pt x="217" y="280"/>
                    <a:pt x="217" y="280"/>
                    <a:pt x="217" y="280"/>
                  </a:cubicBezTo>
                  <a:cubicBezTo>
                    <a:pt x="217" y="280"/>
                    <a:pt x="218" y="279"/>
                    <a:pt x="218" y="278"/>
                  </a:cubicBezTo>
                  <a:cubicBezTo>
                    <a:pt x="216" y="280"/>
                    <a:pt x="216" y="277"/>
                    <a:pt x="214" y="277"/>
                  </a:cubicBezTo>
                  <a:cubicBezTo>
                    <a:pt x="214" y="278"/>
                    <a:pt x="214" y="278"/>
                    <a:pt x="214" y="279"/>
                  </a:cubicBezTo>
                  <a:cubicBezTo>
                    <a:pt x="213" y="276"/>
                    <a:pt x="211" y="280"/>
                    <a:pt x="210" y="277"/>
                  </a:cubicBezTo>
                  <a:cubicBezTo>
                    <a:pt x="210" y="281"/>
                    <a:pt x="209" y="279"/>
                    <a:pt x="209" y="280"/>
                  </a:cubicBezTo>
                  <a:cubicBezTo>
                    <a:pt x="208" y="280"/>
                    <a:pt x="208" y="279"/>
                    <a:pt x="208" y="278"/>
                  </a:cubicBezTo>
                  <a:cubicBezTo>
                    <a:pt x="208" y="279"/>
                    <a:pt x="207" y="279"/>
                    <a:pt x="206" y="278"/>
                  </a:cubicBezTo>
                  <a:cubicBezTo>
                    <a:pt x="206" y="278"/>
                    <a:pt x="206" y="280"/>
                    <a:pt x="205" y="280"/>
                  </a:cubicBezTo>
                  <a:cubicBezTo>
                    <a:pt x="205" y="277"/>
                    <a:pt x="204" y="280"/>
                    <a:pt x="203" y="279"/>
                  </a:cubicBezTo>
                  <a:cubicBezTo>
                    <a:pt x="204" y="281"/>
                    <a:pt x="203" y="283"/>
                    <a:pt x="202" y="282"/>
                  </a:cubicBezTo>
                  <a:cubicBezTo>
                    <a:pt x="202" y="279"/>
                    <a:pt x="202" y="279"/>
                    <a:pt x="202" y="279"/>
                  </a:cubicBezTo>
                  <a:cubicBezTo>
                    <a:pt x="201" y="281"/>
                    <a:pt x="198" y="278"/>
                    <a:pt x="197" y="282"/>
                  </a:cubicBezTo>
                  <a:cubicBezTo>
                    <a:pt x="196" y="280"/>
                    <a:pt x="196" y="280"/>
                    <a:pt x="196" y="280"/>
                  </a:cubicBezTo>
                  <a:cubicBezTo>
                    <a:pt x="195" y="283"/>
                    <a:pt x="192" y="281"/>
                    <a:pt x="191" y="285"/>
                  </a:cubicBezTo>
                  <a:cubicBezTo>
                    <a:pt x="191" y="284"/>
                    <a:pt x="190" y="284"/>
                    <a:pt x="189" y="284"/>
                  </a:cubicBezTo>
                  <a:cubicBezTo>
                    <a:pt x="189" y="286"/>
                    <a:pt x="189" y="285"/>
                    <a:pt x="189" y="288"/>
                  </a:cubicBezTo>
                  <a:cubicBezTo>
                    <a:pt x="189" y="288"/>
                    <a:pt x="188" y="287"/>
                    <a:pt x="188" y="286"/>
                  </a:cubicBezTo>
                  <a:cubicBezTo>
                    <a:pt x="187" y="286"/>
                    <a:pt x="185" y="284"/>
                    <a:pt x="186" y="287"/>
                  </a:cubicBezTo>
                  <a:cubicBezTo>
                    <a:pt x="185" y="286"/>
                    <a:pt x="185" y="286"/>
                    <a:pt x="185" y="286"/>
                  </a:cubicBezTo>
                  <a:cubicBezTo>
                    <a:pt x="185" y="287"/>
                    <a:pt x="185" y="289"/>
                    <a:pt x="183" y="288"/>
                  </a:cubicBezTo>
                  <a:cubicBezTo>
                    <a:pt x="184" y="289"/>
                    <a:pt x="183" y="290"/>
                    <a:pt x="184" y="291"/>
                  </a:cubicBezTo>
                  <a:cubicBezTo>
                    <a:pt x="184" y="292"/>
                    <a:pt x="183" y="289"/>
                    <a:pt x="183" y="291"/>
                  </a:cubicBezTo>
                  <a:cubicBezTo>
                    <a:pt x="183" y="289"/>
                    <a:pt x="183" y="289"/>
                    <a:pt x="183" y="289"/>
                  </a:cubicBezTo>
                  <a:cubicBezTo>
                    <a:pt x="181" y="289"/>
                    <a:pt x="180" y="291"/>
                    <a:pt x="179" y="293"/>
                  </a:cubicBezTo>
                  <a:cubicBezTo>
                    <a:pt x="178" y="291"/>
                    <a:pt x="178" y="294"/>
                    <a:pt x="176" y="293"/>
                  </a:cubicBezTo>
                  <a:cubicBezTo>
                    <a:pt x="177" y="295"/>
                    <a:pt x="175" y="294"/>
                    <a:pt x="176" y="297"/>
                  </a:cubicBezTo>
                  <a:cubicBezTo>
                    <a:pt x="175" y="296"/>
                    <a:pt x="175" y="296"/>
                    <a:pt x="175" y="296"/>
                  </a:cubicBezTo>
                  <a:cubicBezTo>
                    <a:pt x="175" y="296"/>
                    <a:pt x="174" y="297"/>
                    <a:pt x="172" y="297"/>
                  </a:cubicBezTo>
                  <a:cubicBezTo>
                    <a:pt x="172" y="298"/>
                    <a:pt x="173" y="299"/>
                    <a:pt x="174" y="300"/>
                  </a:cubicBezTo>
                  <a:cubicBezTo>
                    <a:pt x="172" y="299"/>
                    <a:pt x="172" y="299"/>
                    <a:pt x="172" y="299"/>
                  </a:cubicBezTo>
                  <a:cubicBezTo>
                    <a:pt x="173" y="300"/>
                    <a:pt x="175" y="301"/>
                    <a:pt x="176" y="302"/>
                  </a:cubicBezTo>
                  <a:cubicBezTo>
                    <a:pt x="175" y="302"/>
                    <a:pt x="176" y="302"/>
                    <a:pt x="175" y="302"/>
                  </a:cubicBezTo>
                  <a:cubicBezTo>
                    <a:pt x="175" y="302"/>
                    <a:pt x="173" y="301"/>
                    <a:pt x="172" y="300"/>
                  </a:cubicBezTo>
                  <a:cubicBezTo>
                    <a:pt x="171" y="301"/>
                    <a:pt x="174" y="303"/>
                    <a:pt x="172" y="303"/>
                  </a:cubicBezTo>
                  <a:cubicBezTo>
                    <a:pt x="172" y="304"/>
                    <a:pt x="172" y="305"/>
                    <a:pt x="174" y="305"/>
                  </a:cubicBezTo>
                  <a:cubicBezTo>
                    <a:pt x="173" y="305"/>
                    <a:pt x="173" y="305"/>
                    <a:pt x="172" y="305"/>
                  </a:cubicBezTo>
                  <a:cubicBezTo>
                    <a:pt x="172" y="306"/>
                    <a:pt x="173" y="306"/>
                    <a:pt x="173" y="306"/>
                  </a:cubicBezTo>
                  <a:cubicBezTo>
                    <a:pt x="173" y="306"/>
                    <a:pt x="174" y="306"/>
                    <a:pt x="174" y="306"/>
                  </a:cubicBezTo>
                  <a:cubicBezTo>
                    <a:pt x="175" y="305"/>
                    <a:pt x="175" y="306"/>
                    <a:pt x="176" y="305"/>
                  </a:cubicBezTo>
                  <a:cubicBezTo>
                    <a:pt x="177" y="305"/>
                    <a:pt x="178" y="306"/>
                    <a:pt x="179" y="306"/>
                  </a:cubicBezTo>
                  <a:cubicBezTo>
                    <a:pt x="178" y="306"/>
                    <a:pt x="177" y="305"/>
                    <a:pt x="177" y="304"/>
                  </a:cubicBezTo>
                  <a:cubicBezTo>
                    <a:pt x="178" y="304"/>
                    <a:pt x="177" y="304"/>
                    <a:pt x="176" y="304"/>
                  </a:cubicBezTo>
                  <a:cubicBezTo>
                    <a:pt x="176" y="304"/>
                    <a:pt x="176" y="304"/>
                    <a:pt x="176" y="304"/>
                  </a:cubicBezTo>
                  <a:cubicBezTo>
                    <a:pt x="176" y="304"/>
                    <a:pt x="175" y="304"/>
                    <a:pt x="174" y="303"/>
                  </a:cubicBezTo>
                  <a:cubicBezTo>
                    <a:pt x="175" y="304"/>
                    <a:pt x="175" y="304"/>
                    <a:pt x="175" y="304"/>
                  </a:cubicBezTo>
                  <a:cubicBezTo>
                    <a:pt x="174" y="303"/>
                    <a:pt x="174" y="303"/>
                    <a:pt x="174" y="303"/>
                  </a:cubicBezTo>
                  <a:cubicBezTo>
                    <a:pt x="175" y="303"/>
                    <a:pt x="176" y="303"/>
                    <a:pt x="176" y="303"/>
                  </a:cubicBezTo>
                  <a:cubicBezTo>
                    <a:pt x="176" y="303"/>
                    <a:pt x="175" y="303"/>
                    <a:pt x="177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8" y="303"/>
                    <a:pt x="178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8" y="302"/>
                    <a:pt x="178" y="302"/>
                    <a:pt x="178" y="302"/>
                  </a:cubicBezTo>
                  <a:cubicBezTo>
                    <a:pt x="178" y="302"/>
                    <a:pt x="179" y="302"/>
                    <a:pt x="179" y="303"/>
                  </a:cubicBezTo>
                  <a:cubicBezTo>
                    <a:pt x="180" y="303"/>
                    <a:pt x="180" y="303"/>
                    <a:pt x="180" y="303"/>
                  </a:cubicBezTo>
                  <a:cubicBezTo>
                    <a:pt x="180" y="303"/>
                    <a:pt x="180" y="303"/>
                    <a:pt x="180" y="303"/>
                  </a:cubicBezTo>
                  <a:cubicBezTo>
                    <a:pt x="180" y="303"/>
                    <a:pt x="180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80" y="303"/>
                    <a:pt x="181" y="304"/>
                    <a:pt x="181" y="304"/>
                  </a:cubicBezTo>
                  <a:cubicBezTo>
                    <a:pt x="181" y="304"/>
                    <a:pt x="180" y="302"/>
                    <a:pt x="182" y="303"/>
                  </a:cubicBezTo>
                  <a:cubicBezTo>
                    <a:pt x="182" y="303"/>
                    <a:pt x="182" y="302"/>
                    <a:pt x="181" y="301"/>
                  </a:cubicBezTo>
                  <a:cubicBezTo>
                    <a:pt x="181" y="300"/>
                    <a:pt x="183" y="303"/>
                    <a:pt x="182" y="302"/>
                  </a:cubicBezTo>
                  <a:cubicBezTo>
                    <a:pt x="183" y="303"/>
                    <a:pt x="185" y="304"/>
                    <a:pt x="186" y="305"/>
                  </a:cubicBezTo>
                  <a:cubicBezTo>
                    <a:pt x="186" y="305"/>
                    <a:pt x="187" y="306"/>
                    <a:pt x="186" y="306"/>
                  </a:cubicBezTo>
                  <a:cubicBezTo>
                    <a:pt x="187" y="306"/>
                    <a:pt x="187" y="307"/>
                    <a:pt x="187" y="307"/>
                  </a:cubicBezTo>
                  <a:cubicBezTo>
                    <a:pt x="187" y="306"/>
                    <a:pt x="185" y="305"/>
                    <a:pt x="185" y="304"/>
                  </a:cubicBezTo>
                  <a:cubicBezTo>
                    <a:pt x="183" y="303"/>
                    <a:pt x="185" y="304"/>
                    <a:pt x="183" y="302"/>
                  </a:cubicBezTo>
                  <a:cubicBezTo>
                    <a:pt x="184" y="302"/>
                    <a:pt x="184" y="302"/>
                    <a:pt x="184" y="301"/>
                  </a:cubicBezTo>
                  <a:cubicBezTo>
                    <a:pt x="184" y="301"/>
                    <a:pt x="185" y="303"/>
                    <a:pt x="186" y="303"/>
                  </a:cubicBezTo>
                  <a:cubicBezTo>
                    <a:pt x="185" y="302"/>
                    <a:pt x="185" y="301"/>
                    <a:pt x="185" y="301"/>
                  </a:cubicBezTo>
                  <a:cubicBezTo>
                    <a:pt x="185" y="300"/>
                    <a:pt x="184" y="300"/>
                    <a:pt x="184" y="298"/>
                  </a:cubicBezTo>
                  <a:cubicBezTo>
                    <a:pt x="183" y="298"/>
                    <a:pt x="183" y="297"/>
                    <a:pt x="183" y="297"/>
                  </a:cubicBezTo>
                  <a:cubicBezTo>
                    <a:pt x="184" y="299"/>
                    <a:pt x="186" y="301"/>
                    <a:pt x="186" y="301"/>
                  </a:cubicBezTo>
                  <a:cubicBezTo>
                    <a:pt x="188" y="304"/>
                    <a:pt x="185" y="301"/>
                    <a:pt x="187" y="303"/>
                  </a:cubicBezTo>
                  <a:cubicBezTo>
                    <a:pt x="188" y="305"/>
                    <a:pt x="187" y="306"/>
                    <a:pt x="187" y="305"/>
                  </a:cubicBezTo>
                  <a:cubicBezTo>
                    <a:pt x="188" y="307"/>
                    <a:pt x="187" y="305"/>
                    <a:pt x="188" y="307"/>
                  </a:cubicBezTo>
                  <a:cubicBezTo>
                    <a:pt x="188" y="307"/>
                    <a:pt x="188" y="305"/>
                    <a:pt x="188" y="305"/>
                  </a:cubicBezTo>
                  <a:cubicBezTo>
                    <a:pt x="187" y="304"/>
                    <a:pt x="187" y="304"/>
                    <a:pt x="187" y="303"/>
                  </a:cubicBezTo>
                  <a:cubicBezTo>
                    <a:pt x="186" y="300"/>
                    <a:pt x="188" y="304"/>
                    <a:pt x="188" y="304"/>
                  </a:cubicBezTo>
                  <a:cubicBezTo>
                    <a:pt x="189" y="305"/>
                    <a:pt x="189" y="305"/>
                    <a:pt x="189" y="305"/>
                  </a:cubicBezTo>
                  <a:cubicBezTo>
                    <a:pt x="189" y="306"/>
                    <a:pt x="188" y="304"/>
                    <a:pt x="189" y="304"/>
                  </a:cubicBezTo>
                  <a:cubicBezTo>
                    <a:pt x="190" y="307"/>
                    <a:pt x="189" y="305"/>
                    <a:pt x="189" y="306"/>
                  </a:cubicBezTo>
                  <a:cubicBezTo>
                    <a:pt x="190" y="308"/>
                    <a:pt x="190" y="308"/>
                    <a:pt x="190" y="308"/>
                  </a:cubicBezTo>
                  <a:cubicBezTo>
                    <a:pt x="190" y="308"/>
                    <a:pt x="189" y="309"/>
                    <a:pt x="188" y="310"/>
                  </a:cubicBezTo>
                  <a:cubicBezTo>
                    <a:pt x="188" y="309"/>
                    <a:pt x="188" y="309"/>
                    <a:pt x="188" y="309"/>
                  </a:cubicBezTo>
                  <a:cubicBezTo>
                    <a:pt x="187" y="311"/>
                    <a:pt x="186" y="306"/>
                    <a:pt x="186" y="311"/>
                  </a:cubicBezTo>
                  <a:cubicBezTo>
                    <a:pt x="186" y="312"/>
                    <a:pt x="186" y="312"/>
                    <a:pt x="186" y="312"/>
                  </a:cubicBezTo>
                  <a:cubicBezTo>
                    <a:pt x="185" y="310"/>
                    <a:pt x="185" y="310"/>
                    <a:pt x="185" y="310"/>
                  </a:cubicBezTo>
                  <a:cubicBezTo>
                    <a:pt x="185" y="311"/>
                    <a:pt x="184" y="310"/>
                    <a:pt x="184" y="312"/>
                  </a:cubicBezTo>
                  <a:cubicBezTo>
                    <a:pt x="184" y="310"/>
                    <a:pt x="184" y="310"/>
                    <a:pt x="184" y="310"/>
                  </a:cubicBezTo>
                  <a:cubicBezTo>
                    <a:pt x="184" y="310"/>
                    <a:pt x="184" y="313"/>
                    <a:pt x="183" y="312"/>
                  </a:cubicBezTo>
                  <a:cubicBezTo>
                    <a:pt x="183" y="311"/>
                    <a:pt x="183" y="311"/>
                    <a:pt x="183" y="311"/>
                  </a:cubicBezTo>
                  <a:cubicBezTo>
                    <a:pt x="183" y="311"/>
                    <a:pt x="183" y="311"/>
                    <a:pt x="183" y="311"/>
                  </a:cubicBezTo>
                  <a:cubicBezTo>
                    <a:pt x="182" y="311"/>
                    <a:pt x="182" y="312"/>
                    <a:pt x="181" y="312"/>
                  </a:cubicBezTo>
                  <a:cubicBezTo>
                    <a:pt x="182" y="311"/>
                    <a:pt x="182" y="311"/>
                    <a:pt x="183" y="310"/>
                  </a:cubicBezTo>
                  <a:cubicBezTo>
                    <a:pt x="181" y="308"/>
                    <a:pt x="177" y="307"/>
                    <a:pt x="178" y="311"/>
                  </a:cubicBezTo>
                  <a:cubicBezTo>
                    <a:pt x="178" y="312"/>
                    <a:pt x="176" y="309"/>
                    <a:pt x="176" y="309"/>
                  </a:cubicBezTo>
                  <a:cubicBezTo>
                    <a:pt x="177" y="312"/>
                    <a:pt x="172" y="313"/>
                    <a:pt x="178" y="313"/>
                  </a:cubicBezTo>
                  <a:cubicBezTo>
                    <a:pt x="178" y="313"/>
                    <a:pt x="179" y="313"/>
                    <a:pt x="179" y="313"/>
                  </a:cubicBezTo>
                  <a:cubicBezTo>
                    <a:pt x="179" y="314"/>
                    <a:pt x="180" y="316"/>
                    <a:pt x="183" y="321"/>
                  </a:cubicBezTo>
                  <a:cubicBezTo>
                    <a:pt x="183" y="321"/>
                    <a:pt x="183" y="321"/>
                    <a:pt x="183" y="321"/>
                  </a:cubicBezTo>
                  <a:cubicBezTo>
                    <a:pt x="185" y="320"/>
                    <a:pt x="189" y="325"/>
                    <a:pt x="192" y="323"/>
                  </a:cubicBezTo>
                  <a:cubicBezTo>
                    <a:pt x="192" y="322"/>
                    <a:pt x="192" y="321"/>
                    <a:pt x="192" y="321"/>
                  </a:cubicBezTo>
                  <a:cubicBezTo>
                    <a:pt x="192" y="322"/>
                    <a:pt x="192" y="322"/>
                    <a:pt x="192" y="322"/>
                  </a:cubicBezTo>
                  <a:cubicBezTo>
                    <a:pt x="193" y="320"/>
                    <a:pt x="193" y="320"/>
                    <a:pt x="193" y="320"/>
                  </a:cubicBezTo>
                  <a:cubicBezTo>
                    <a:pt x="193" y="320"/>
                    <a:pt x="193" y="322"/>
                    <a:pt x="192" y="322"/>
                  </a:cubicBezTo>
                  <a:cubicBezTo>
                    <a:pt x="194" y="322"/>
                    <a:pt x="195" y="322"/>
                    <a:pt x="196" y="322"/>
                  </a:cubicBezTo>
                  <a:cubicBezTo>
                    <a:pt x="197" y="320"/>
                    <a:pt x="197" y="322"/>
                    <a:pt x="197" y="320"/>
                  </a:cubicBezTo>
                  <a:cubicBezTo>
                    <a:pt x="197" y="321"/>
                    <a:pt x="197" y="321"/>
                    <a:pt x="197" y="321"/>
                  </a:cubicBezTo>
                  <a:cubicBezTo>
                    <a:pt x="198" y="320"/>
                    <a:pt x="198" y="320"/>
                    <a:pt x="199" y="322"/>
                  </a:cubicBezTo>
                  <a:cubicBezTo>
                    <a:pt x="199" y="323"/>
                    <a:pt x="199" y="323"/>
                    <a:pt x="199" y="323"/>
                  </a:cubicBezTo>
                  <a:cubicBezTo>
                    <a:pt x="198" y="323"/>
                    <a:pt x="198" y="323"/>
                    <a:pt x="197" y="323"/>
                  </a:cubicBezTo>
                  <a:cubicBezTo>
                    <a:pt x="198" y="323"/>
                    <a:pt x="198" y="323"/>
                    <a:pt x="198" y="323"/>
                  </a:cubicBezTo>
                  <a:cubicBezTo>
                    <a:pt x="197" y="324"/>
                    <a:pt x="197" y="324"/>
                    <a:pt x="197" y="324"/>
                  </a:cubicBezTo>
                  <a:cubicBezTo>
                    <a:pt x="197" y="324"/>
                    <a:pt x="196" y="325"/>
                    <a:pt x="197" y="325"/>
                  </a:cubicBezTo>
                  <a:cubicBezTo>
                    <a:pt x="199" y="325"/>
                    <a:pt x="199" y="325"/>
                    <a:pt x="199" y="325"/>
                  </a:cubicBezTo>
                  <a:cubicBezTo>
                    <a:pt x="199" y="325"/>
                    <a:pt x="201" y="325"/>
                    <a:pt x="199" y="326"/>
                  </a:cubicBezTo>
                  <a:cubicBezTo>
                    <a:pt x="197" y="326"/>
                    <a:pt x="197" y="326"/>
                    <a:pt x="197" y="326"/>
                  </a:cubicBezTo>
                  <a:cubicBezTo>
                    <a:pt x="197" y="326"/>
                    <a:pt x="198" y="326"/>
                    <a:pt x="198" y="326"/>
                  </a:cubicBezTo>
                  <a:cubicBezTo>
                    <a:pt x="195" y="326"/>
                    <a:pt x="195" y="326"/>
                    <a:pt x="195" y="326"/>
                  </a:cubicBezTo>
                  <a:cubicBezTo>
                    <a:pt x="199" y="326"/>
                    <a:pt x="196" y="327"/>
                    <a:pt x="197" y="327"/>
                  </a:cubicBezTo>
                  <a:cubicBezTo>
                    <a:pt x="196" y="327"/>
                    <a:pt x="196" y="327"/>
                    <a:pt x="196" y="327"/>
                  </a:cubicBezTo>
                  <a:cubicBezTo>
                    <a:pt x="195" y="328"/>
                    <a:pt x="198" y="327"/>
                    <a:pt x="198" y="327"/>
                  </a:cubicBezTo>
                  <a:cubicBezTo>
                    <a:pt x="198" y="328"/>
                    <a:pt x="195" y="328"/>
                    <a:pt x="194" y="328"/>
                  </a:cubicBezTo>
                  <a:cubicBezTo>
                    <a:pt x="194" y="329"/>
                    <a:pt x="196" y="329"/>
                    <a:pt x="194" y="330"/>
                  </a:cubicBezTo>
                  <a:cubicBezTo>
                    <a:pt x="195" y="330"/>
                    <a:pt x="196" y="331"/>
                    <a:pt x="197" y="331"/>
                  </a:cubicBezTo>
                  <a:cubicBezTo>
                    <a:pt x="197" y="332"/>
                    <a:pt x="194" y="331"/>
                    <a:pt x="195" y="332"/>
                  </a:cubicBezTo>
                  <a:cubicBezTo>
                    <a:pt x="195" y="332"/>
                    <a:pt x="194" y="332"/>
                    <a:pt x="193" y="332"/>
                  </a:cubicBezTo>
                  <a:cubicBezTo>
                    <a:pt x="194" y="332"/>
                    <a:pt x="193" y="333"/>
                    <a:pt x="195" y="332"/>
                  </a:cubicBezTo>
                  <a:cubicBezTo>
                    <a:pt x="194" y="333"/>
                    <a:pt x="194" y="334"/>
                    <a:pt x="195" y="334"/>
                  </a:cubicBezTo>
                  <a:cubicBezTo>
                    <a:pt x="195" y="334"/>
                    <a:pt x="193" y="334"/>
                    <a:pt x="192" y="334"/>
                  </a:cubicBezTo>
                  <a:cubicBezTo>
                    <a:pt x="194" y="334"/>
                    <a:pt x="195" y="335"/>
                    <a:pt x="194" y="335"/>
                  </a:cubicBezTo>
                  <a:cubicBezTo>
                    <a:pt x="196" y="335"/>
                    <a:pt x="196" y="335"/>
                    <a:pt x="198" y="335"/>
                  </a:cubicBezTo>
                  <a:cubicBezTo>
                    <a:pt x="198" y="335"/>
                    <a:pt x="199" y="335"/>
                    <a:pt x="199" y="335"/>
                  </a:cubicBezTo>
                  <a:cubicBezTo>
                    <a:pt x="197" y="336"/>
                    <a:pt x="194" y="336"/>
                    <a:pt x="194" y="336"/>
                  </a:cubicBezTo>
                  <a:cubicBezTo>
                    <a:pt x="191" y="336"/>
                    <a:pt x="194" y="335"/>
                    <a:pt x="192" y="336"/>
                  </a:cubicBezTo>
                  <a:cubicBezTo>
                    <a:pt x="189" y="335"/>
                    <a:pt x="189" y="335"/>
                    <a:pt x="191" y="334"/>
                  </a:cubicBezTo>
                  <a:cubicBezTo>
                    <a:pt x="188" y="334"/>
                    <a:pt x="190" y="335"/>
                    <a:pt x="188" y="335"/>
                  </a:cubicBezTo>
                  <a:cubicBezTo>
                    <a:pt x="188" y="335"/>
                    <a:pt x="189" y="335"/>
                    <a:pt x="190" y="336"/>
                  </a:cubicBezTo>
                  <a:cubicBezTo>
                    <a:pt x="191" y="336"/>
                    <a:pt x="191" y="336"/>
                    <a:pt x="192" y="336"/>
                  </a:cubicBezTo>
                  <a:cubicBezTo>
                    <a:pt x="195" y="336"/>
                    <a:pt x="190" y="336"/>
                    <a:pt x="190" y="337"/>
                  </a:cubicBezTo>
                  <a:cubicBezTo>
                    <a:pt x="190" y="336"/>
                    <a:pt x="190" y="336"/>
                    <a:pt x="190" y="336"/>
                  </a:cubicBezTo>
                  <a:cubicBezTo>
                    <a:pt x="189" y="337"/>
                    <a:pt x="191" y="337"/>
                    <a:pt x="190" y="337"/>
                  </a:cubicBezTo>
                  <a:cubicBezTo>
                    <a:pt x="187" y="337"/>
                    <a:pt x="190" y="337"/>
                    <a:pt x="188" y="336"/>
                  </a:cubicBezTo>
                  <a:cubicBezTo>
                    <a:pt x="186" y="337"/>
                    <a:pt x="186" y="337"/>
                    <a:pt x="186" y="337"/>
                  </a:cubicBezTo>
                  <a:cubicBezTo>
                    <a:pt x="185" y="337"/>
                    <a:pt x="188" y="337"/>
                    <a:pt x="188" y="337"/>
                  </a:cubicBezTo>
                  <a:cubicBezTo>
                    <a:pt x="186" y="337"/>
                    <a:pt x="186" y="337"/>
                    <a:pt x="186" y="337"/>
                  </a:cubicBezTo>
                  <a:cubicBezTo>
                    <a:pt x="187" y="338"/>
                    <a:pt x="187" y="338"/>
                    <a:pt x="187" y="338"/>
                  </a:cubicBezTo>
                  <a:cubicBezTo>
                    <a:pt x="188" y="338"/>
                    <a:pt x="190" y="338"/>
                    <a:pt x="190" y="337"/>
                  </a:cubicBezTo>
                  <a:cubicBezTo>
                    <a:pt x="193" y="337"/>
                    <a:pt x="190" y="338"/>
                    <a:pt x="191" y="338"/>
                  </a:cubicBezTo>
                  <a:cubicBezTo>
                    <a:pt x="193" y="338"/>
                    <a:pt x="191" y="338"/>
                    <a:pt x="193" y="338"/>
                  </a:cubicBezTo>
                  <a:cubicBezTo>
                    <a:pt x="194" y="338"/>
                    <a:pt x="194" y="338"/>
                    <a:pt x="195" y="338"/>
                  </a:cubicBezTo>
                  <a:cubicBezTo>
                    <a:pt x="195" y="339"/>
                    <a:pt x="193" y="339"/>
                    <a:pt x="191" y="339"/>
                  </a:cubicBezTo>
                  <a:cubicBezTo>
                    <a:pt x="191" y="339"/>
                    <a:pt x="191" y="338"/>
                    <a:pt x="192" y="338"/>
                  </a:cubicBezTo>
                  <a:cubicBezTo>
                    <a:pt x="190" y="338"/>
                    <a:pt x="188" y="339"/>
                    <a:pt x="187" y="338"/>
                  </a:cubicBezTo>
                  <a:cubicBezTo>
                    <a:pt x="186" y="339"/>
                    <a:pt x="188" y="339"/>
                    <a:pt x="189" y="339"/>
                  </a:cubicBezTo>
                  <a:cubicBezTo>
                    <a:pt x="189" y="339"/>
                    <a:pt x="190" y="339"/>
                    <a:pt x="191" y="339"/>
                  </a:cubicBezTo>
                  <a:cubicBezTo>
                    <a:pt x="196" y="340"/>
                    <a:pt x="187" y="339"/>
                    <a:pt x="188" y="340"/>
                  </a:cubicBezTo>
                  <a:cubicBezTo>
                    <a:pt x="191" y="340"/>
                    <a:pt x="193" y="341"/>
                    <a:pt x="196" y="340"/>
                  </a:cubicBezTo>
                  <a:cubicBezTo>
                    <a:pt x="197" y="341"/>
                    <a:pt x="197" y="341"/>
                    <a:pt x="197" y="341"/>
                  </a:cubicBezTo>
                  <a:cubicBezTo>
                    <a:pt x="195" y="341"/>
                    <a:pt x="195" y="341"/>
                    <a:pt x="193" y="341"/>
                  </a:cubicBezTo>
                  <a:cubicBezTo>
                    <a:pt x="193" y="341"/>
                    <a:pt x="193" y="341"/>
                    <a:pt x="193" y="341"/>
                  </a:cubicBezTo>
                  <a:cubicBezTo>
                    <a:pt x="191" y="341"/>
                    <a:pt x="191" y="341"/>
                    <a:pt x="191" y="341"/>
                  </a:cubicBezTo>
                  <a:cubicBezTo>
                    <a:pt x="189" y="341"/>
                    <a:pt x="188" y="341"/>
                    <a:pt x="187" y="341"/>
                  </a:cubicBezTo>
                  <a:cubicBezTo>
                    <a:pt x="188" y="342"/>
                    <a:pt x="189" y="341"/>
                    <a:pt x="189" y="342"/>
                  </a:cubicBezTo>
                  <a:cubicBezTo>
                    <a:pt x="188" y="342"/>
                    <a:pt x="187" y="342"/>
                    <a:pt x="187" y="342"/>
                  </a:cubicBezTo>
                  <a:cubicBezTo>
                    <a:pt x="188" y="342"/>
                    <a:pt x="190" y="342"/>
                    <a:pt x="191" y="342"/>
                  </a:cubicBezTo>
                  <a:cubicBezTo>
                    <a:pt x="191" y="343"/>
                    <a:pt x="189" y="343"/>
                    <a:pt x="188" y="343"/>
                  </a:cubicBezTo>
                  <a:cubicBezTo>
                    <a:pt x="187" y="342"/>
                    <a:pt x="187" y="342"/>
                    <a:pt x="187" y="342"/>
                  </a:cubicBezTo>
                  <a:cubicBezTo>
                    <a:pt x="188" y="343"/>
                    <a:pt x="186" y="342"/>
                    <a:pt x="186" y="343"/>
                  </a:cubicBezTo>
                  <a:cubicBezTo>
                    <a:pt x="188" y="343"/>
                    <a:pt x="189" y="343"/>
                    <a:pt x="191" y="343"/>
                  </a:cubicBezTo>
                  <a:cubicBezTo>
                    <a:pt x="191" y="343"/>
                    <a:pt x="190" y="344"/>
                    <a:pt x="190" y="344"/>
                  </a:cubicBezTo>
                  <a:cubicBezTo>
                    <a:pt x="189" y="343"/>
                    <a:pt x="189" y="343"/>
                    <a:pt x="189" y="343"/>
                  </a:cubicBezTo>
                  <a:cubicBezTo>
                    <a:pt x="189" y="344"/>
                    <a:pt x="186" y="343"/>
                    <a:pt x="186" y="344"/>
                  </a:cubicBezTo>
                  <a:cubicBezTo>
                    <a:pt x="188" y="344"/>
                    <a:pt x="188" y="344"/>
                    <a:pt x="188" y="344"/>
                  </a:cubicBezTo>
                  <a:cubicBezTo>
                    <a:pt x="186" y="344"/>
                    <a:pt x="186" y="344"/>
                    <a:pt x="186" y="344"/>
                  </a:cubicBezTo>
                  <a:cubicBezTo>
                    <a:pt x="188" y="344"/>
                    <a:pt x="187" y="344"/>
                    <a:pt x="188" y="344"/>
                  </a:cubicBezTo>
                  <a:cubicBezTo>
                    <a:pt x="187" y="344"/>
                    <a:pt x="187" y="344"/>
                    <a:pt x="187" y="344"/>
                  </a:cubicBezTo>
                  <a:cubicBezTo>
                    <a:pt x="187" y="345"/>
                    <a:pt x="190" y="345"/>
                    <a:pt x="188" y="345"/>
                  </a:cubicBezTo>
                  <a:cubicBezTo>
                    <a:pt x="190" y="345"/>
                    <a:pt x="188" y="345"/>
                    <a:pt x="189" y="345"/>
                  </a:cubicBezTo>
                  <a:cubicBezTo>
                    <a:pt x="191" y="344"/>
                    <a:pt x="191" y="345"/>
                    <a:pt x="191" y="345"/>
                  </a:cubicBezTo>
                  <a:cubicBezTo>
                    <a:pt x="188" y="345"/>
                    <a:pt x="191" y="346"/>
                    <a:pt x="191" y="346"/>
                  </a:cubicBezTo>
                  <a:cubicBezTo>
                    <a:pt x="190" y="346"/>
                    <a:pt x="189" y="346"/>
                    <a:pt x="188" y="346"/>
                  </a:cubicBezTo>
                  <a:cubicBezTo>
                    <a:pt x="190" y="346"/>
                    <a:pt x="190" y="346"/>
                    <a:pt x="190" y="346"/>
                  </a:cubicBezTo>
                  <a:cubicBezTo>
                    <a:pt x="187" y="346"/>
                    <a:pt x="191" y="347"/>
                    <a:pt x="190" y="347"/>
                  </a:cubicBezTo>
                  <a:cubicBezTo>
                    <a:pt x="189" y="347"/>
                    <a:pt x="187" y="347"/>
                    <a:pt x="187" y="347"/>
                  </a:cubicBezTo>
                  <a:cubicBezTo>
                    <a:pt x="190" y="347"/>
                    <a:pt x="190" y="347"/>
                    <a:pt x="192" y="347"/>
                  </a:cubicBezTo>
                  <a:cubicBezTo>
                    <a:pt x="191" y="348"/>
                    <a:pt x="189" y="347"/>
                    <a:pt x="187" y="347"/>
                  </a:cubicBezTo>
                  <a:cubicBezTo>
                    <a:pt x="189" y="348"/>
                    <a:pt x="185" y="348"/>
                    <a:pt x="188" y="348"/>
                  </a:cubicBezTo>
                  <a:cubicBezTo>
                    <a:pt x="189" y="348"/>
                    <a:pt x="190" y="348"/>
                    <a:pt x="191" y="348"/>
                  </a:cubicBezTo>
                  <a:cubicBezTo>
                    <a:pt x="191" y="349"/>
                    <a:pt x="190" y="348"/>
                    <a:pt x="189" y="348"/>
                  </a:cubicBezTo>
                  <a:cubicBezTo>
                    <a:pt x="189" y="349"/>
                    <a:pt x="191" y="349"/>
                    <a:pt x="192" y="349"/>
                  </a:cubicBezTo>
                  <a:cubicBezTo>
                    <a:pt x="191" y="349"/>
                    <a:pt x="194" y="349"/>
                    <a:pt x="192" y="350"/>
                  </a:cubicBezTo>
                  <a:cubicBezTo>
                    <a:pt x="191" y="350"/>
                    <a:pt x="191" y="349"/>
                    <a:pt x="190" y="349"/>
                  </a:cubicBezTo>
                  <a:cubicBezTo>
                    <a:pt x="190" y="350"/>
                    <a:pt x="194" y="350"/>
                    <a:pt x="195" y="350"/>
                  </a:cubicBezTo>
                  <a:cubicBezTo>
                    <a:pt x="196" y="350"/>
                    <a:pt x="199" y="351"/>
                    <a:pt x="200" y="351"/>
                  </a:cubicBezTo>
                  <a:cubicBezTo>
                    <a:pt x="199" y="352"/>
                    <a:pt x="199" y="351"/>
                    <a:pt x="197" y="351"/>
                  </a:cubicBezTo>
                  <a:cubicBezTo>
                    <a:pt x="197" y="351"/>
                    <a:pt x="197" y="351"/>
                    <a:pt x="197" y="351"/>
                  </a:cubicBezTo>
                  <a:cubicBezTo>
                    <a:pt x="194" y="351"/>
                    <a:pt x="192" y="350"/>
                    <a:pt x="190" y="350"/>
                  </a:cubicBezTo>
                  <a:cubicBezTo>
                    <a:pt x="191" y="350"/>
                    <a:pt x="191" y="350"/>
                    <a:pt x="191" y="350"/>
                  </a:cubicBezTo>
                  <a:cubicBezTo>
                    <a:pt x="188" y="350"/>
                    <a:pt x="188" y="350"/>
                    <a:pt x="188" y="350"/>
                  </a:cubicBezTo>
                  <a:cubicBezTo>
                    <a:pt x="190" y="350"/>
                    <a:pt x="188" y="351"/>
                    <a:pt x="189" y="351"/>
                  </a:cubicBezTo>
                  <a:cubicBezTo>
                    <a:pt x="190" y="351"/>
                    <a:pt x="188" y="351"/>
                    <a:pt x="189" y="351"/>
                  </a:cubicBezTo>
                  <a:cubicBezTo>
                    <a:pt x="190" y="351"/>
                    <a:pt x="193" y="351"/>
                    <a:pt x="192" y="352"/>
                  </a:cubicBezTo>
                  <a:cubicBezTo>
                    <a:pt x="188" y="351"/>
                    <a:pt x="188" y="351"/>
                    <a:pt x="188" y="351"/>
                  </a:cubicBezTo>
                  <a:cubicBezTo>
                    <a:pt x="188" y="352"/>
                    <a:pt x="190" y="352"/>
                    <a:pt x="189" y="352"/>
                  </a:cubicBezTo>
                  <a:cubicBezTo>
                    <a:pt x="188" y="352"/>
                    <a:pt x="188" y="352"/>
                    <a:pt x="188" y="352"/>
                  </a:cubicBezTo>
                  <a:cubicBezTo>
                    <a:pt x="188" y="353"/>
                    <a:pt x="188" y="354"/>
                    <a:pt x="192" y="356"/>
                  </a:cubicBezTo>
                  <a:cubicBezTo>
                    <a:pt x="190" y="356"/>
                    <a:pt x="190" y="356"/>
                    <a:pt x="189" y="357"/>
                  </a:cubicBezTo>
                  <a:cubicBezTo>
                    <a:pt x="189" y="357"/>
                    <a:pt x="191" y="357"/>
                    <a:pt x="191" y="357"/>
                  </a:cubicBezTo>
                  <a:cubicBezTo>
                    <a:pt x="189" y="357"/>
                    <a:pt x="189" y="357"/>
                    <a:pt x="189" y="357"/>
                  </a:cubicBezTo>
                  <a:cubicBezTo>
                    <a:pt x="188" y="357"/>
                    <a:pt x="189" y="358"/>
                    <a:pt x="191" y="359"/>
                  </a:cubicBezTo>
                  <a:cubicBezTo>
                    <a:pt x="189" y="358"/>
                    <a:pt x="189" y="358"/>
                    <a:pt x="189" y="358"/>
                  </a:cubicBezTo>
                  <a:cubicBezTo>
                    <a:pt x="188" y="359"/>
                    <a:pt x="190" y="359"/>
                    <a:pt x="191" y="359"/>
                  </a:cubicBezTo>
                  <a:cubicBezTo>
                    <a:pt x="189" y="359"/>
                    <a:pt x="189" y="359"/>
                    <a:pt x="189" y="359"/>
                  </a:cubicBezTo>
                  <a:cubicBezTo>
                    <a:pt x="191" y="359"/>
                    <a:pt x="191" y="359"/>
                    <a:pt x="191" y="359"/>
                  </a:cubicBezTo>
                  <a:cubicBezTo>
                    <a:pt x="191" y="360"/>
                    <a:pt x="191" y="360"/>
                    <a:pt x="189" y="360"/>
                  </a:cubicBezTo>
                  <a:cubicBezTo>
                    <a:pt x="190" y="360"/>
                    <a:pt x="190" y="360"/>
                    <a:pt x="190" y="360"/>
                  </a:cubicBezTo>
                  <a:cubicBezTo>
                    <a:pt x="189" y="360"/>
                    <a:pt x="189" y="361"/>
                    <a:pt x="189" y="362"/>
                  </a:cubicBezTo>
                  <a:cubicBezTo>
                    <a:pt x="190" y="362"/>
                    <a:pt x="191" y="362"/>
                    <a:pt x="192" y="362"/>
                  </a:cubicBezTo>
                  <a:cubicBezTo>
                    <a:pt x="194" y="362"/>
                    <a:pt x="192" y="362"/>
                    <a:pt x="193" y="362"/>
                  </a:cubicBezTo>
                  <a:cubicBezTo>
                    <a:pt x="191" y="362"/>
                    <a:pt x="191" y="362"/>
                    <a:pt x="191" y="362"/>
                  </a:cubicBezTo>
                  <a:cubicBezTo>
                    <a:pt x="187" y="362"/>
                    <a:pt x="190" y="364"/>
                    <a:pt x="189" y="365"/>
                  </a:cubicBezTo>
                  <a:cubicBezTo>
                    <a:pt x="190" y="365"/>
                    <a:pt x="190" y="365"/>
                    <a:pt x="190" y="365"/>
                  </a:cubicBezTo>
                  <a:cubicBezTo>
                    <a:pt x="188" y="365"/>
                    <a:pt x="190" y="366"/>
                    <a:pt x="189" y="367"/>
                  </a:cubicBezTo>
                  <a:cubicBezTo>
                    <a:pt x="190" y="367"/>
                    <a:pt x="193" y="367"/>
                    <a:pt x="193" y="368"/>
                  </a:cubicBezTo>
                  <a:cubicBezTo>
                    <a:pt x="195" y="368"/>
                    <a:pt x="190" y="368"/>
                    <a:pt x="189" y="368"/>
                  </a:cubicBezTo>
                  <a:cubicBezTo>
                    <a:pt x="190" y="368"/>
                    <a:pt x="190" y="368"/>
                    <a:pt x="190" y="369"/>
                  </a:cubicBezTo>
                  <a:cubicBezTo>
                    <a:pt x="190" y="369"/>
                    <a:pt x="190" y="369"/>
                    <a:pt x="190" y="369"/>
                  </a:cubicBezTo>
                  <a:cubicBezTo>
                    <a:pt x="191" y="369"/>
                    <a:pt x="191" y="369"/>
                    <a:pt x="190" y="369"/>
                  </a:cubicBezTo>
                  <a:cubicBezTo>
                    <a:pt x="190" y="369"/>
                    <a:pt x="190" y="369"/>
                    <a:pt x="190" y="369"/>
                  </a:cubicBezTo>
                  <a:cubicBezTo>
                    <a:pt x="190" y="370"/>
                    <a:pt x="189" y="370"/>
                    <a:pt x="189" y="370"/>
                  </a:cubicBezTo>
                  <a:cubicBezTo>
                    <a:pt x="191" y="370"/>
                    <a:pt x="190" y="371"/>
                    <a:pt x="191" y="371"/>
                  </a:cubicBezTo>
                  <a:cubicBezTo>
                    <a:pt x="190" y="371"/>
                    <a:pt x="190" y="371"/>
                    <a:pt x="190" y="371"/>
                  </a:cubicBezTo>
                  <a:cubicBezTo>
                    <a:pt x="192" y="371"/>
                    <a:pt x="192" y="371"/>
                    <a:pt x="192" y="371"/>
                  </a:cubicBezTo>
                  <a:cubicBezTo>
                    <a:pt x="191" y="371"/>
                    <a:pt x="191" y="371"/>
                    <a:pt x="191" y="371"/>
                  </a:cubicBezTo>
                  <a:cubicBezTo>
                    <a:pt x="189" y="371"/>
                    <a:pt x="189" y="371"/>
                    <a:pt x="189" y="371"/>
                  </a:cubicBezTo>
                  <a:cubicBezTo>
                    <a:pt x="188" y="371"/>
                    <a:pt x="191" y="371"/>
                    <a:pt x="192" y="372"/>
                  </a:cubicBezTo>
                  <a:cubicBezTo>
                    <a:pt x="193" y="372"/>
                    <a:pt x="191" y="372"/>
                    <a:pt x="191" y="372"/>
                  </a:cubicBezTo>
                  <a:cubicBezTo>
                    <a:pt x="190" y="372"/>
                    <a:pt x="191" y="372"/>
                    <a:pt x="191" y="372"/>
                  </a:cubicBezTo>
                  <a:cubicBezTo>
                    <a:pt x="189" y="371"/>
                    <a:pt x="190" y="372"/>
                    <a:pt x="189" y="372"/>
                  </a:cubicBezTo>
                  <a:cubicBezTo>
                    <a:pt x="189" y="372"/>
                    <a:pt x="191" y="372"/>
                    <a:pt x="191" y="372"/>
                  </a:cubicBezTo>
                  <a:cubicBezTo>
                    <a:pt x="190" y="373"/>
                    <a:pt x="191" y="373"/>
                    <a:pt x="189" y="373"/>
                  </a:cubicBezTo>
                  <a:cubicBezTo>
                    <a:pt x="190" y="373"/>
                    <a:pt x="190" y="373"/>
                    <a:pt x="191" y="374"/>
                  </a:cubicBezTo>
                  <a:cubicBezTo>
                    <a:pt x="191" y="373"/>
                    <a:pt x="191" y="373"/>
                    <a:pt x="193" y="373"/>
                  </a:cubicBezTo>
                  <a:cubicBezTo>
                    <a:pt x="193" y="373"/>
                    <a:pt x="193" y="374"/>
                    <a:pt x="192" y="374"/>
                  </a:cubicBezTo>
                  <a:cubicBezTo>
                    <a:pt x="192" y="374"/>
                    <a:pt x="192" y="374"/>
                    <a:pt x="192" y="374"/>
                  </a:cubicBezTo>
                  <a:cubicBezTo>
                    <a:pt x="192" y="374"/>
                    <a:pt x="192" y="374"/>
                    <a:pt x="193" y="374"/>
                  </a:cubicBezTo>
                  <a:cubicBezTo>
                    <a:pt x="191" y="374"/>
                    <a:pt x="191" y="374"/>
                    <a:pt x="191" y="374"/>
                  </a:cubicBezTo>
                  <a:cubicBezTo>
                    <a:pt x="193" y="374"/>
                    <a:pt x="192" y="375"/>
                    <a:pt x="193" y="375"/>
                  </a:cubicBezTo>
                  <a:cubicBezTo>
                    <a:pt x="191" y="375"/>
                    <a:pt x="189" y="375"/>
                    <a:pt x="189" y="375"/>
                  </a:cubicBezTo>
                  <a:cubicBezTo>
                    <a:pt x="190" y="376"/>
                    <a:pt x="190" y="376"/>
                    <a:pt x="190" y="376"/>
                  </a:cubicBezTo>
                  <a:cubicBezTo>
                    <a:pt x="191" y="376"/>
                    <a:pt x="190" y="376"/>
                    <a:pt x="189" y="376"/>
                  </a:cubicBezTo>
                  <a:cubicBezTo>
                    <a:pt x="188" y="376"/>
                    <a:pt x="194" y="377"/>
                    <a:pt x="192" y="377"/>
                  </a:cubicBezTo>
                  <a:cubicBezTo>
                    <a:pt x="190" y="377"/>
                    <a:pt x="190" y="377"/>
                    <a:pt x="189" y="377"/>
                  </a:cubicBezTo>
                  <a:cubicBezTo>
                    <a:pt x="190" y="378"/>
                    <a:pt x="191" y="378"/>
                    <a:pt x="191" y="378"/>
                  </a:cubicBezTo>
                  <a:cubicBezTo>
                    <a:pt x="192" y="378"/>
                    <a:pt x="189" y="377"/>
                    <a:pt x="191" y="377"/>
                  </a:cubicBezTo>
                  <a:cubicBezTo>
                    <a:pt x="192" y="377"/>
                    <a:pt x="191" y="378"/>
                    <a:pt x="192" y="378"/>
                  </a:cubicBezTo>
                  <a:cubicBezTo>
                    <a:pt x="187" y="378"/>
                    <a:pt x="191" y="380"/>
                    <a:pt x="188" y="380"/>
                  </a:cubicBezTo>
                  <a:cubicBezTo>
                    <a:pt x="191" y="380"/>
                    <a:pt x="189" y="381"/>
                    <a:pt x="190" y="381"/>
                  </a:cubicBezTo>
                  <a:cubicBezTo>
                    <a:pt x="187" y="381"/>
                    <a:pt x="190" y="382"/>
                    <a:pt x="189" y="382"/>
                  </a:cubicBezTo>
                  <a:cubicBezTo>
                    <a:pt x="191" y="382"/>
                    <a:pt x="191" y="382"/>
                    <a:pt x="191" y="382"/>
                  </a:cubicBezTo>
                  <a:cubicBezTo>
                    <a:pt x="190" y="382"/>
                    <a:pt x="195" y="383"/>
                    <a:pt x="192" y="383"/>
                  </a:cubicBezTo>
                  <a:cubicBezTo>
                    <a:pt x="191" y="383"/>
                    <a:pt x="190" y="383"/>
                    <a:pt x="190" y="383"/>
                  </a:cubicBezTo>
                  <a:cubicBezTo>
                    <a:pt x="187" y="383"/>
                    <a:pt x="192" y="384"/>
                    <a:pt x="189" y="384"/>
                  </a:cubicBezTo>
                  <a:cubicBezTo>
                    <a:pt x="190" y="384"/>
                    <a:pt x="192" y="384"/>
                    <a:pt x="193" y="385"/>
                  </a:cubicBezTo>
                  <a:cubicBezTo>
                    <a:pt x="192" y="385"/>
                    <a:pt x="190" y="385"/>
                    <a:pt x="190" y="385"/>
                  </a:cubicBezTo>
                  <a:cubicBezTo>
                    <a:pt x="190" y="386"/>
                    <a:pt x="191" y="386"/>
                    <a:pt x="190" y="386"/>
                  </a:cubicBezTo>
                  <a:cubicBezTo>
                    <a:pt x="189" y="386"/>
                    <a:pt x="189" y="386"/>
                    <a:pt x="189" y="386"/>
                  </a:cubicBezTo>
                  <a:cubicBezTo>
                    <a:pt x="188" y="386"/>
                    <a:pt x="189" y="386"/>
                    <a:pt x="190" y="387"/>
                  </a:cubicBezTo>
                  <a:cubicBezTo>
                    <a:pt x="188" y="387"/>
                    <a:pt x="189" y="388"/>
                    <a:pt x="188" y="388"/>
                  </a:cubicBezTo>
                  <a:cubicBezTo>
                    <a:pt x="191" y="389"/>
                    <a:pt x="187" y="389"/>
                    <a:pt x="190" y="389"/>
                  </a:cubicBezTo>
                  <a:cubicBezTo>
                    <a:pt x="189" y="389"/>
                    <a:pt x="189" y="389"/>
                    <a:pt x="189" y="389"/>
                  </a:cubicBezTo>
                  <a:cubicBezTo>
                    <a:pt x="190" y="389"/>
                    <a:pt x="192" y="390"/>
                    <a:pt x="192" y="390"/>
                  </a:cubicBezTo>
                  <a:cubicBezTo>
                    <a:pt x="190" y="390"/>
                    <a:pt x="190" y="390"/>
                    <a:pt x="190" y="390"/>
                  </a:cubicBezTo>
                  <a:cubicBezTo>
                    <a:pt x="188" y="390"/>
                    <a:pt x="190" y="390"/>
                    <a:pt x="189" y="391"/>
                  </a:cubicBezTo>
                  <a:cubicBezTo>
                    <a:pt x="190" y="390"/>
                    <a:pt x="189" y="391"/>
                    <a:pt x="190" y="391"/>
                  </a:cubicBezTo>
                  <a:cubicBezTo>
                    <a:pt x="191" y="391"/>
                    <a:pt x="191" y="391"/>
                    <a:pt x="191" y="391"/>
                  </a:cubicBezTo>
                  <a:cubicBezTo>
                    <a:pt x="192" y="392"/>
                    <a:pt x="192" y="391"/>
                    <a:pt x="192" y="392"/>
                  </a:cubicBezTo>
                  <a:cubicBezTo>
                    <a:pt x="192" y="392"/>
                    <a:pt x="190" y="392"/>
                    <a:pt x="190" y="392"/>
                  </a:cubicBezTo>
                  <a:cubicBezTo>
                    <a:pt x="189" y="392"/>
                    <a:pt x="190" y="392"/>
                    <a:pt x="190" y="393"/>
                  </a:cubicBezTo>
                  <a:cubicBezTo>
                    <a:pt x="190" y="393"/>
                    <a:pt x="190" y="392"/>
                    <a:pt x="191" y="393"/>
                  </a:cubicBezTo>
                  <a:cubicBezTo>
                    <a:pt x="191" y="393"/>
                    <a:pt x="190" y="393"/>
                    <a:pt x="190" y="393"/>
                  </a:cubicBezTo>
                  <a:cubicBezTo>
                    <a:pt x="190" y="393"/>
                    <a:pt x="191" y="393"/>
                    <a:pt x="191" y="393"/>
                  </a:cubicBezTo>
                  <a:cubicBezTo>
                    <a:pt x="191" y="393"/>
                    <a:pt x="191" y="393"/>
                    <a:pt x="191" y="393"/>
                  </a:cubicBezTo>
                  <a:cubicBezTo>
                    <a:pt x="190" y="393"/>
                    <a:pt x="190" y="393"/>
                    <a:pt x="190" y="393"/>
                  </a:cubicBezTo>
                  <a:cubicBezTo>
                    <a:pt x="190" y="393"/>
                    <a:pt x="190" y="393"/>
                    <a:pt x="190" y="393"/>
                  </a:cubicBezTo>
                  <a:cubicBezTo>
                    <a:pt x="190" y="393"/>
                    <a:pt x="190" y="393"/>
                    <a:pt x="190" y="393"/>
                  </a:cubicBezTo>
                  <a:cubicBezTo>
                    <a:pt x="190" y="393"/>
                    <a:pt x="190" y="393"/>
                    <a:pt x="190" y="393"/>
                  </a:cubicBezTo>
                  <a:cubicBezTo>
                    <a:pt x="188" y="393"/>
                    <a:pt x="188" y="393"/>
                    <a:pt x="188" y="393"/>
                  </a:cubicBezTo>
                  <a:cubicBezTo>
                    <a:pt x="188" y="394"/>
                    <a:pt x="190" y="394"/>
                    <a:pt x="191" y="394"/>
                  </a:cubicBezTo>
                  <a:cubicBezTo>
                    <a:pt x="189" y="395"/>
                    <a:pt x="191" y="396"/>
                    <a:pt x="192" y="396"/>
                  </a:cubicBezTo>
                  <a:cubicBezTo>
                    <a:pt x="192" y="396"/>
                    <a:pt x="190" y="396"/>
                    <a:pt x="191" y="396"/>
                  </a:cubicBezTo>
                  <a:cubicBezTo>
                    <a:pt x="191" y="397"/>
                    <a:pt x="193" y="397"/>
                    <a:pt x="192" y="397"/>
                  </a:cubicBezTo>
                  <a:cubicBezTo>
                    <a:pt x="192" y="397"/>
                    <a:pt x="191" y="397"/>
                    <a:pt x="191" y="398"/>
                  </a:cubicBezTo>
                  <a:cubicBezTo>
                    <a:pt x="190" y="398"/>
                    <a:pt x="192" y="397"/>
                    <a:pt x="192" y="397"/>
                  </a:cubicBezTo>
                  <a:cubicBezTo>
                    <a:pt x="190" y="398"/>
                    <a:pt x="194" y="399"/>
                    <a:pt x="192" y="400"/>
                  </a:cubicBezTo>
                  <a:cubicBezTo>
                    <a:pt x="192" y="399"/>
                    <a:pt x="191" y="399"/>
                    <a:pt x="191" y="399"/>
                  </a:cubicBezTo>
                  <a:cubicBezTo>
                    <a:pt x="191" y="400"/>
                    <a:pt x="192" y="400"/>
                    <a:pt x="194" y="401"/>
                  </a:cubicBezTo>
                  <a:cubicBezTo>
                    <a:pt x="192" y="401"/>
                    <a:pt x="192" y="401"/>
                    <a:pt x="192" y="401"/>
                  </a:cubicBezTo>
                  <a:cubicBezTo>
                    <a:pt x="192" y="401"/>
                    <a:pt x="193" y="401"/>
                    <a:pt x="194" y="401"/>
                  </a:cubicBezTo>
                  <a:cubicBezTo>
                    <a:pt x="195" y="401"/>
                    <a:pt x="196" y="401"/>
                    <a:pt x="196" y="402"/>
                  </a:cubicBezTo>
                  <a:cubicBezTo>
                    <a:pt x="196" y="402"/>
                    <a:pt x="196" y="402"/>
                    <a:pt x="196" y="402"/>
                  </a:cubicBezTo>
                  <a:cubicBezTo>
                    <a:pt x="196" y="402"/>
                    <a:pt x="197" y="402"/>
                    <a:pt x="197" y="402"/>
                  </a:cubicBezTo>
                  <a:cubicBezTo>
                    <a:pt x="196" y="403"/>
                    <a:pt x="196" y="402"/>
                    <a:pt x="195" y="402"/>
                  </a:cubicBezTo>
                  <a:cubicBezTo>
                    <a:pt x="193" y="403"/>
                    <a:pt x="194" y="404"/>
                    <a:pt x="194" y="404"/>
                  </a:cubicBezTo>
                  <a:cubicBezTo>
                    <a:pt x="195" y="404"/>
                    <a:pt x="195" y="404"/>
                    <a:pt x="195" y="404"/>
                  </a:cubicBezTo>
                  <a:cubicBezTo>
                    <a:pt x="196" y="404"/>
                    <a:pt x="194" y="404"/>
                    <a:pt x="194" y="404"/>
                  </a:cubicBezTo>
                  <a:cubicBezTo>
                    <a:pt x="199" y="405"/>
                    <a:pt x="199" y="405"/>
                    <a:pt x="199" y="405"/>
                  </a:cubicBezTo>
                  <a:cubicBezTo>
                    <a:pt x="198" y="404"/>
                    <a:pt x="197" y="405"/>
                    <a:pt x="196" y="405"/>
                  </a:cubicBezTo>
                  <a:cubicBezTo>
                    <a:pt x="196" y="405"/>
                    <a:pt x="199" y="406"/>
                    <a:pt x="201" y="406"/>
                  </a:cubicBezTo>
                  <a:cubicBezTo>
                    <a:pt x="200" y="406"/>
                    <a:pt x="201" y="406"/>
                    <a:pt x="201" y="407"/>
                  </a:cubicBezTo>
                  <a:cubicBezTo>
                    <a:pt x="200" y="407"/>
                    <a:pt x="202" y="407"/>
                    <a:pt x="200" y="407"/>
                  </a:cubicBezTo>
                  <a:cubicBezTo>
                    <a:pt x="199" y="407"/>
                    <a:pt x="199" y="407"/>
                    <a:pt x="199" y="407"/>
                  </a:cubicBezTo>
                  <a:cubicBezTo>
                    <a:pt x="199" y="407"/>
                    <a:pt x="197" y="407"/>
                    <a:pt x="196" y="407"/>
                  </a:cubicBezTo>
                  <a:cubicBezTo>
                    <a:pt x="196" y="407"/>
                    <a:pt x="196" y="408"/>
                    <a:pt x="195" y="409"/>
                  </a:cubicBezTo>
                  <a:cubicBezTo>
                    <a:pt x="198" y="408"/>
                    <a:pt x="197" y="410"/>
                    <a:pt x="199" y="409"/>
                  </a:cubicBezTo>
                  <a:cubicBezTo>
                    <a:pt x="200" y="410"/>
                    <a:pt x="197" y="410"/>
                    <a:pt x="197" y="410"/>
                  </a:cubicBezTo>
                  <a:cubicBezTo>
                    <a:pt x="198" y="411"/>
                    <a:pt x="197" y="411"/>
                    <a:pt x="197" y="412"/>
                  </a:cubicBezTo>
                  <a:cubicBezTo>
                    <a:pt x="197" y="412"/>
                    <a:pt x="197" y="412"/>
                    <a:pt x="197" y="412"/>
                  </a:cubicBezTo>
                  <a:cubicBezTo>
                    <a:pt x="198" y="412"/>
                    <a:pt x="197" y="413"/>
                    <a:pt x="199" y="413"/>
                  </a:cubicBezTo>
                  <a:cubicBezTo>
                    <a:pt x="198" y="413"/>
                    <a:pt x="198" y="413"/>
                    <a:pt x="198" y="413"/>
                  </a:cubicBezTo>
                  <a:cubicBezTo>
                    <a:pt x="197" y="414"/>
                    <a:pt x="201" y="413"/>
                    <a:pt x="200" y="414"/>
                  </a:cubicBezTo>
                  <a:cubicBezTo>
                    <a:pt x="199" y="414"/>
                    <a:pt x="199" y="414"/>
                    <a:pt x="199" y="414"/>
                  </a:cubicBezTo>
                  <a:cubicBezTo>
                    <a:pt x="200" y="414"/>
                    <a:pt x="198" y="415"/>
                    <a:pt x="200" y="415"/>
                  </a:cubicBezTo>
                  <a:cubicBezTo>
                    <a:pt x="199" y="415"/>
                    <a:pt x="199" y="415"/>
                    <a:pt x="198" y="415"/>
                  </a:cubicBezTo>
                  <a:cubicBezTo>
                    <a:pt x="199" y="415"/>
                    <a:pt x="199" y="416"/>
                    <a:pt x="200" y="416"/>
                  </a:cubicBezTo>
                  <a:cubicBezTo>
                    <a:pt x="198" y="416"/>
                    <a:pt x="198" y="416"/>
                    <a:pt x="198" y="416"/>
                  </a:cubicBezTo>
                  <a:cubicBezTo>
                    <a:pt x="197" y="417"/>
                    <a:pt x="201" y="416"/>
                    <a:pt x="200" y="417"/>
                  </a:cubicBezTo>
                  <a:cubicBezTo>
                    <a:pt x="200" y="417"/>
                    <a:pt x="199" y="417"/>
                    <a:pt x="199" y="417"/>
                  </a:cubicBezTo>
                  <a:cubicBezTo>
                    <a:pt x="200" y="417"/>
                    <a:pt x="200" y="418"/>
                    <a:pt x="200" y="418"/>
                  </a:cubicBezTo>
                  <a:cubicBezTo>
                    <a:pt x="198" y="419"/>
                    <a:pt x="198" y="419"/>
                    <a:pt x="198" y="419"/>
                  </a:cubicBezTo>
                  <a:cubicBezTo>
                    <a:pt x="198" y="421"/>
                    <a:pt x="198" y="423"/>
                    <a:pt x="201" y="425"/>
                  </a:cubicBezTo>
                  <a:cubicBezTo>
                    <a:pt x="198" y="425"/>
                    <a:pt x="199" y="424"/>
                    <a:pt x="197" y="425"/>
                  </a:cubicBezTo>
                  <a:cubicBezTo>
                    <a:pt x="200" y="425"/>
                    <a:pt x="198" y="425"/>
                    <a:pt x="199" y="426"/>
                  </a:cubicBezTo>
                  <a:cubicBezTo>
                    <a:pt x="198" y="426"/>
                    <a:pt x="198" y="426"/>
                    <a:pt x="198" y="426"/>
                  </a:cubicBezTo>
                  <a:cubicBezTo>
                    <a:pt x="199" y="426"/>
                    <a:pt x="198" y="426"/>
                    <a:pt x="198" y="426"/>
                  </a:cubicBezTo>
                  <a:cubicBezTo>
                    <a:pt x="199" y="426"/>
                    <a:pt x="199" y="426"/>
                    <a:pt x="199" y="426"/>
                  </a:cubicBezTo>
                  <a:cubicBezTo>
                    <a:pt x="199" y="426"/>
                    <a:pt x="199" y="427"/>
                    <a:pt x="199" y="427"/>
                  </a:cubicBezTo>
                  <a:cubicBezTo>
                    <a:pt x="199" y="427"/>
                    <a:pt x="199" y="427"/>
                    <a:pt x="199" y="427"/>
                  </a:cubicBezTo>
                  <a:cubicBezTo>
                    <a:pt x="199" y="427"/>
                    <a:pt x="199" y="427"/>
                    <a:pt x="199" y="427"/>
                  </a:cubicBezTo>
                  <a:cubicBezTo>
                    <a:pt x="198" y="427"/>
                    <a:pt x="197" y="427"/>
                    <a:pt x="199" y="427"/>
                  </a:cubicBezTo>
                  <a:cubicBezTo>
                    <a:pt x="199" y="427"/>
                    <a:pt x="199" y="427"/>
                    <a:pt x="199" y="427"/>
                  </a:cubicBezTo>
                  <a:cubicBezTo>
                    <a:pt x="197" y="428"/>
                    <a:pt x="197" y="428"/>
                    <a:pt x="197" y="428"/>
                  </a:cubicBezTo>
                  <a:cubicBezTo>
                    <a:pt x="200" y="428"/>
                    <a:pt x="198" y="428"/>
                    <a:pt x="198" y="428"/>
                  </a:cubicBezTo>
                  <a:cubicBezTo>
                    <a:pt x="197" y="429"/>
                    <a:pt x="194" y="427"/>
                    <a:pt x="194" y="429"/>
                  </a:cubicBezTo>
                  <a:cubicBezTo>
                    <a:pt x="194" y="429"/>
                    <a:pt x="194" y="429"/>
                    <a:pt x="194" y="429"/>
                  </a:cubicBezTo>
                  <a:cubicBezTo>
                    <a:pt x="189" y="432"/>
                    <a:pt x="183" y="435"/>
                    <a:pt x="180" y="441"/>
                  </a:cubicBezTo>
                  <a:cubicBezTo>
                    <a:pt x="180" y="442"/>
                    <a:pt x="179" y="443"/>
                    <a:pt x="178" y="444"/>
                  </a:cubicBezTo>
                  <a:cubicBezTo>
                    <a:pt x="178" y="441"/>
                    <a:pt x="178" y="437"/>
                    <a:pt x="180" y="434"/>
                  </a:cubicBezTo>
                  <a:cubicBezTo>
                    <a:pt x="179" y="431"/>
                    <a:pt x="178" y="427"/>
                    <a:pt x="179" y="425"/>
                  </a:cubicBezTo>
                  <a:cubicBezTo>
                    <a:pt x="178" y="412"/>
                    <a:pt x="182" y="402"/>
                    <a:pt x="179" y="389"/>
                  </a:cubicBezTo>
                  <a:cubicBezTo>
                    <a:pt x="179" y="390"/>
                    <a:pt x="178" y="389"/>
                    <a:pt x="177" y="389"/>
                  </a:cubicBezTo>
                  <a:cubicBezTo>
                    <a:pt x="178" y="389"/>
                    <a:pt x="178" y="389"/>
                    <a:pt x="178" y="389"/>
                  </a:cubicBezTo>
                  <a:cubicBezTo>
                    <a:pt x="176" y="388"/>
                    <a:pt x="176" y="388"/>
                    <a:pt x="176" y="388"/>
                  </a:cubicBezTo>
                  <a:cubicBezTo>
                    <a:pt x="176" y="387"/>
                    <a:pt x="178" y="387"/>
                    <a:pt x="178" y="388"/>
                  </a:cubicBezTo>
                  <a:cubicBezTo>
                    <a:pt x="178" y="383"/>
                    <a:pt x="177" y="379"/>
                    <a:pt x="178" y="374"/>
                  </a:cubicBezTo>
                  <a:cubicBezTo>
                    <a:pt x="175" y="374"/>
                    <a:pt x="177" y="371"/>
                    <a:pt x="175" y="371"/>
                  </a:cubicBezTo>
                  <a:cubicBezTo>
                    <a:pt x="176" y="371"/>
                    <a:pt x="176" y="371"/>
                    <a:pt x="176" y="371"/>
                  </a:cubicBezTo>
                  <a:cubicBezTo>
                    <a:pt x="175" y="368"/>
                    <a:pt x="175" y="368"/>
                    <a:pt x="177" y="365"/>
                  </a:cubicBezTo>
                  <a:cubicBezTo>
                    <a:pt x="178" y="353"/>
                    <a:pt x="176" y="340"/>
                    <a:pt x="174" y="326"/>
                  </a:cubicBezTo>
                  <a:cubicBezTo>
                    <a:pt x="170" y="313"/>
                    <a:pt x="162" y="297"/>
                    <a:pt x="148" y="288"/>
                  </a:cubicBezTo>
                  <a:cubicBezTo>
                    <a:pt x="143" y="290"/>
                    <a:pt x="142" y="286"/>
                    <a:pt x="138" y="288"/>
                  </a:cubicBezTo>
                  <a:cubicBezTo>
                    <a:pt x="138" y="287"/>
                    <a:pt x="138" y="287"/>
                    <a:pt x="138" y="287"/>
                  </a:cubicBezTo>
                  <a:cubicBezTo>
                    <a:pt x="136" y="288"/>
                    <a:pt x="136" y="286"/>
                    <a:pt x="133" y="284"/>
                  </a:cubicBezTo>
                  <a:cubicBezTo>
                    <a:pt x="133" y="285"/>
                    <a:pt x="132" y="284"/>
                    <a:pt x="132" y="286"/>
                  </a:cubicBezTo>
                  <a:cubicBezTo>
                    <a:pt x="131" y="287"/>
                    <a:pt x="131" y="282"/>
                    <a:pt x="129" y="283"/>
                  </a:cubicBezTo>
                  <a:cubicBezTo>
                    <a:pt x="129" y="282"/>
                    <a:pt x="129" y="284"/>
                    <a:pt x="129" y="283"/>
                  </a:cubicBezTo>
                  <a:cubicBezTo>
                    <a:pt x="125" y="285"/>
                    <a:pt x="129" y="282"/>
                    <a:pt x="127" y="279"/>
                  </a:cubicBezTo>
                  <a:cubicBezTo>
                    <a:pt x="120" y="278"/>
                    <a:pt x="113" y="280"/>
                    <a:pt x="107" y="278"/>
                  </a:cubicBezTo>
                  <a:cubicBezTo>
                    <a:pt x="108" y="278"/>
                    <a:pt x="108" y="280"/>
                    <a:pt x="107" y="280"/>
                  </a:cubicBezTo>
                  <a:cubicBezTo>
                    <a:pt x="107" y="276"/>
                    <a:pt x="105" y="280"/>
                    <a:pt x="104" y="279"/>
                  </a:cubicBezTo>
                  <a:cubicBezTo>
                    <a:pt x="104" y="278"/>
                    <a:pt x="105" y="278"/>
                    <a:pt x="105" y="278"/>
                  </a:cubicBezTo>
                  <a:cubicBezTo>
                    <a:pt x="103" y="276"/>
                    <a:pt x="101" y="278"/>
                    <a:pt x="98" y="277"/>
                  </a:cubicBezTo>
                  <a:cubicBezTo>
                    <a:pt x="96" y="278"/>
                    <a:pt x="94" y="275"/>
                    <a:pt x="92" y="277"/>
                  </a:cubicBezTo>
                  <a:cubicBezTo>
                    <a:pt x="93" y="275"/>
                    <a:pt x="91" y="276"/>
                    <a:pt x="91" y="275"/>
                  </a:cubicBezTo>
                  <a:cubicBezTo>
                    <a:pt x="89" y="279"/>
                    <a:pt x="88" y="273"/>
                    <a:pt x="85" y="275"/>
                  </a:cubicBezTo>
                  <a:cubicBezTo>
                    <a:pt x="86" y="275"/>
                    <a:pt x="86" y="275"/>
                    <a:pt x="86" y="275"/>
                  </a:cubicBezTo>
                  <a:cubicBezTo>
                    <a:pt x="80" y="274"/>
                    <a:pt x="77" y="272"/>
                    <a:pt x="72" y="271"/>
                  </a:cubicBezTo>
                  <a:cubicBezTo>
                    <a:pt x="69" y="270"/>
                    <a:pt x="69" y="264"/>
                    <a:pt x="66" y="264"/>
                  </a:cubicBezTo>
                  <a:cubicBezTo>
                    <a:pt x="65" y="265"/>
                    <a:pt x="65" y="265"/>
                    <a:pt x="64" y="265"/>
                  </a:cubicBezTo>
                  <a:cubicBezTo>
                    <a:pt x="64" y="264"/>
                    <a:pt x="65" y="264"/>
                    <a:pt x="65" y="264"/>
                  </a:cubicBezTo>
                  <a:cubicBezTo>
                    <a:pt x="63" y="263"/>
                    <a:pt x="63" y="260"/>
                    <a:pt x="62" y="259"/>
                  </a:cubicBezTo>
                  <a:cubicBezTo>
                    <a:pt x="62" y="259"/>
                    <a:pt x="61" y="258"/>
                    <a:pt x="60" y="259"/>
                  </a:cubicBezTo>
                  <a:cubicBezTo>
                    <a:pt x="61" y="256"/>
                    <a:pt x="56" y="255"/>
                    <a:pt x="57" y="252"/>
                  </a:cubicBezTo>
                  <a:cubicBezTo>
                    <a:pt x="54" y="254"/>
                    <a:pt x="54" y="252"/>
                    <a:pt x="53" y="251"/>
                  </a:cubicBezTo>
                  <a:cubicBezTo>
                    <a:pt x="53" y="251"/>
                    <a:pt x="54" y="250"/>
                    <a:pt x="54" y="250"/>
                  </a:cubicBezTo>
                  <a:cubicBezTo>
                    <a:pt x="53" y="249"/>
                    <a:pt x="53" y="248"/>
                    <a:pt x="53" y="245"/>
                  </a:cubicBezTo>
                  <a:cubicBezTo>
                    <a:pt x="52" y="245"/>
                    <a:pt x="50" y="245"/>
                    <a:pt x="50" y="244"/>
                  </a:cubicBezTo>
                  <a:cubicBezTo>
                    <a:pt x="52" y="242"/>
                    <a:pt x="50" y="241"/>
                    <a:pt x="50" y="240"/>
                  </a:cubicBezTo>
                  <a:cubicBezTo>
                    <a:pt x="48" y="241"/>
                    <a:pt x="46" y="240"/>
                    <a:pt x="47" y="239"/>
                  </a:cubicBezTo>
                  <a:cubicBezTo>
                    <a:pt x="49" y="238"/>
                    <a:pt x="49" y="238"/>
                    <a:pt x="49" y="238"/>
                  </a:cubicBezTo>
                  <a:cubicBezTo>
                    <a:pt x="46" y="235"/>
                    <a:pt x="48" y="230"/>
                    <a:pt x="44" y="225"/>
                  </a:cubicBezTo>
                  <a:cubicBezTo>
                    <a:pt x="45" y="224"/>
                    <a:pt x="45" y="224"/>
                    <a:pt x="45" y="224"/>
                  </a:cubicBezTo>
                  <a:cubicBezTo>
                    <a:pt x="42" y="219"/>
                    <a:pt x="42" y="213"/>
                    <a:pt x="37" y="209"/>
                  </a:cubicBezTo>
                  <a:cubicBezTo>
                    <a:pt x="37" y="208"/>
                    <a:pt x="37" y="207"/>
                    <a:pt x="36" y="205"/>
                  </a:cubicBezTo>
                  <a:cubicBezTo>
                    <a:pt x="37" y="205"/>
                    <a:pt x="39" y="204"/>
                    <a:pt x="40" y="203"/>
                  </a:cubicBezTo>
                  <a:cubicBezTo>
                    <a:pt x="36" y="203"/>
                    <a:pt x="36" y="203"/>
                    <a:pt x="36" y="203"/>
                  </a:cubicBezTo>
                  <a:cubicBezTo>
                    <a:pt x="41" y="201"/>
                    <a:pt x="44" y="197"/>
                    <a:pt x="48" y="196"/>
                  </a:cubicBezTo>
                  <a:cubicBezTo>
                    <a:pt x="47" y="198"/>
                    <a:pt x="49" y="198"/>
                    <a:pt x="49" y="199"/>
                  </a:cubicBezTo>
                  <a:cubicBezTo>
                    <a:pt x="50" y="198"/>
                    <a:pt x="50" y="196"/>
                    <a:pt x="52" y="196"/>
                  </a:cubicBezTo>
                  <a:cubicBezTo>
                    <a:pt x="51" y="199"/>
                    <a:pt x="51" y="199"/>
                    <a:pt x="51" y="199"/>
                  </a:cubicBezTo>
                  <a:cubicBezTo>
                    <a:pt x="52" y="197"/>
                    <a:pt x="56" y="193"/>
                    <a:pt x="59" y="190"/>
                  </a:cubicBezTo>
                  <a:cubicBezTo>
                    <a:pt x="59" y="197"/>
                    <a:pt x="61" y="192"/>
                    <a:pt x="62" y="201"/>
                  </a:cubicBezTo>
                  <a:cubicBezTo>
                    <a:pt x="60" y="200"/>
                    <a:pt x="60" y="200"/>
                    <a:pt x="60" y="200"/>
                  </a:cubicBezTo>
                  <a:cubicBezTo>
                    <a:pt x="61" y="202"/>
                    <a:pt x="61" y="203"/>
                    <a:pt x="62" y="206"/>
                  </a:cubicBezTo>
                  <a:cubicBezTo>
                    <a:pt x="64" y="206"/>
                    <a:pt x="65" y="204"/>
                    <a:pt x="64" y="199"/>
                  </a:cubicBezTo>
                  <a:cubicBezTo>
                    <a:pt x="68" y="202"/>
                    <a:pt x="65" y="203"/>
                    <a:pt x="68" y="212"/>
                  </a:cubicBezTo>
                  <a:cubicBezTo>
                    <a:pt x="71" y="214"/>
                    <a:pt x="66" y="208"/>
                    <a:pt x="69" y="207"/>
                  </a:cubicBezTo>
                  <a:cubicBezTo>
                    <a:pt x="70" y="206"/>
                    <a:pt x="71" y="211"/>
                    <a:pt x="75" y="215"/>
                  </a:cubicBezTo>
                  <a:cubicBezTo>
                    <a:pt x="82" y="221"/>
                    <a:pt x="78" y="220"/>
                    <a:pt x="81" y="223"/>
                  </a:cubicBezTo>
                  <a:cubicBezTo>
                    <a:pt x="79" y="223"/>
                    <a:pt x="71" y="217"/>
                    <a:pt x="73" y="217"/>
                  </a:cubicBezTo>
                  <a:cubicBezTo>
                    <a:pt x="65" y="209"/>
                    <a:pt x="73" y="224"/>
                    <a:pt x="68" y="218"/>
                  </a:cubicBezTo>
                  <a:cubicBezTo>
                    <a:pt x="75" y="226"/>
                    <a:pt x="76" y="226"/>
                    <a:pt x="82" y="226"/>
                  </a:cubicBezTo>
                  <a:cubicBezTo>
                    <a:pt x="79" y="225"/>
                    <a:pt x="85" y="224"/>
                    <a:pt x="82" y="223"/>
                  </a:cubicBezTo>
                  <a:cubicBezTo>
                    <a:pt x="98" y="219"/>
                    <a:pt x="96" y="225"/>
                    <a:pt x="106" y="216"/>
                  </a:cubicBezTo>
                  <a:cubicBezTo>
                    <a:pt x="103" y="216"/>
                    <a:pt x="111" y="202"/>
                    <a:pt x="104" y="206"/>
                  </a:cubicBezTo>
                  <a:cubicBezTo>
                    <a:pt x="104" y="204"/>
                    <a:pt x="105" y="201"/>
                    <a:pt x="107" y="200"/>
                  </a:cubicBezTo>
                  <a:cubicBezTo>
                    <a:pt x="107" y="203"/>
                    <a:pt x="110" y="197"/>
                    <a:pt x="110" y="201"/>
                  </a:cubicBezTo>
                  <a:cubicBezTo>
                    <a:pt x="111" y="198"/>
                    <a:pt x="111" y="198"/>
                    <a:pt x="111" y="198"/>
                  </a:cubicBezTo>
                  <a:cubicBezTo>
                    <a:pt x="111" y="204"/>
                    <a:pt x="111" y="204"/>
                    <a:pt x="111" y="204"/>
                  </a:cubicBezTo>
                  <a:cubicBezTo>
                    <a:pt x="114" y="201"/>
                    <a:pt x="118" y="196"/>
                    <a:pt x="120" y="194"/>
                  </a:cubicBezTo>
                  <a:cubicBezTo>
                    <a:pt x="121" y="189"/>
                    <a:pt x="117" y="195"/>
                    <a:pt x="119" y="190"/>
                  </a:cubicBezTo>
                  <a:cubicBezTo>
                    <a:pt x="119" y="192"/>
                    <a:pt x="121" y="189"/>
                    <a:pt x="122" y="186"/>
                  </a:cubicBezTo>
                  <a:cubicBezTo>
                    <a:pt x="120" y="191"/>
                    <a:pt x="119" y="186"/>
                    <a:pt x="120" y="182"/>
                  </a:cubicBezTo>
                  <a:cubicBezTo>
                    <a:pt x="120" y="181"/>
                    <a:pt x="121" y="180"/>
                    <a:pt x="121" y="179"/>
                  </a:cubicBezTo>
                  <a:cubicBezTo>
                    <a:pt x="122" y="180"/>
                    <a:pt x="122" y="180"/>
                    <a:pt x="122" y="181"/>
                  </a:cubicBezTo>
                  <a:cubicBezTo>
                    <a:pt x="122" y="182"/>
                    <a:pt x="122" y="182"/>
                    <a:pt x="122" y="183"/>
                  </a:cubicBezTo>
                  <a:cubicBezTo>
                    <a:pt x="123" y="183"/>
                    <a:pt x="123" y="183"/>
                    <a:pt x="123" y="183"/>
                  </a:cubicBezTo>
                  <a:cubicBezTo>
                    <a:pt x="123" y="183"/>
                    <a:pt x="122" y="183"/>
                    <a:pt x="122" y="183"/>
                  </a:cubicBezTo>
                  <a:cubicBezTo>
                    <a:pt x="122" y="188"/>
                    <a:pt x="125" y="188"/>
                    <a:pt x="126" y="189"/>
                  </a:cubicBezTo>
                  <a:cubicBezTo>
                    <a:pt x="126" y="193"/>
                    <a:pt x="126" y="193"/>
                    <a:pt x="126" y="193"/>
                  </a:cubicBezTo>
                  <a:cubicBezTo>
                    <a:pt x="127" y="193"/>
                    <a:pt x="127" y="193"/>
                    <a:pt x="127" y="193"/>
                  </a:cubicBezTo>
                  <a:cubicBezTo>
                    <a:pt x="130" y="197"/>
                    <a:pt x="134" y="202"/>
                    <a:pt x="132" y="203"/>
                  </a:cubicBezTo>
                  <a:cubicBezTo>
                    <a:pt x="134" y="205"/>
                    <a:pt x="136" y="206"/>
                    <a:pt x="135" y="203"/>
                  </a:cubicBezTo>
                  <a:cubicBezTo>
                    <a:pt x="136" y="205"/>
                    <a:pt x="140" y="212"/>
                    <a:pt x="151" y="211"/>
                  </a:cubicBezTo>
                  <a:cubicBezTo>
                    <a:pt x="161" y="208"/>
                    <a:pt x="165" y="201"/>
                    <a:pt x="167" y="197"/>
                  </a:cubicBezTo>
                  <a:cubicBezTo>
                    <a:pt x="164" y="201"/>
                    <a:pt x="163" y="200"/>
                    <a:pt x="162" y="200"/>
                  </a:cubicBezTo>
                  <a:cubicBezTo>
                    <a:pt x="161" y="197"/>
                    <a:pt x="164" y="198"/>
                    <a:pt x="164" y="194"/>
                  </a:cubicBezTo>
                  <a:cubicBezTo>
                    <a:pt x="165" y="195"/>
                    <a:pt x="167" y="192"/>
                    <a:pt x="166" y="196"/>
                  </a:cubicBezTo>
                  <a:cubicBezTo>
                    <a:pt x="170" y="191"/>
                    <a:pt x="171" y="185"/>
                    <a:pt x="173" y="179"/>
                  </a:cubicBezTo>
                  <a:cubicBezTo>
                    <a:pt x="173" y="180"/>
                    <a:pt x="173" y="180"/>
                    <a:pt x="174" y="181"/>
                  </a:cubicBezTo>
                  <a:cubicBezTo>
                    <a:pt x="174" y="181"/>
                    <a:pt x="174" y="181"/>
                    <a:pt x="174" y="182"/>
                  </a:cubicBezTo>
                  <a:cubicBezTo>
                    <a:pt x="174" y="182"/>
                    <a:pt x="174" y="182"/>
                    <a:pt x="174" y="183"/>
                  </a:cubicBezTo>
                  <a:cubicBezTo>
                    <a:pt x="175" y="184"/>
                    <a:pt x="175" y="185"/>
                    <a:pt x="176" y="186"/>
                  </a:cubicBezTo>
                  <a:cubicBezTo>
                    <a:pt x="175" y="185"/>
                    <a:pt x="175" y="185"/>
                    <a:pt x="175" y="184"/>
                  </a:cubicBezTo>
                  <a:cubicBezTo>
                    <a:pt x="175" y="185"/>
                    <a:pt x="175" y="186"/>
                    <a:pt x="176" y="187"/>
                  </a:cubicBezTo>
                  <a:cubicBezTo>
                    <a:pt x="176" y="187"/>
                    <a:pt x="176" y="187"/>
                    <a:pt x="176" y="187"/>
                  </a:cubicBezTo>
                  <a:cubicBezTo>
                    <a:pt x="177" y="189"/>
                    <a:pt x="177" y="190"/>
                    <a:pt x="178" y="191"/>
                  </a:cubicBezTo>
                  <a:cubicBezTo>
                    <a:pt x="176" y="191"/>
                    <a:pt x="176" y="191"/>
                    <a:pt x="176" y="191"/>
                  </a:cubicBezTo>
                  <a:cubicBezTo>
                    <a:pt x="176" y="194"/>
                    <a:pt x="188" y="201"/>
                    <a:pt x="189" y="198"/>
                  </a:cubicBezTo>
                  <a:cubicBezTo>
                    <a:pt x="205" y="196"/>
                    <a:pt x="210" y="186"/>
                    <a:pt x="213" y="179"/>
                  </a:cubicBezTo>
                  <a:cubicBezTo>
                    <a:pt x="214" y="178"/>
                    <a:pt x="214" y="178"/>
                    <a:pt x="214" y="178"/>
                  </a:cubicBezTo>
                  <a:cubicBezTo>
                    <a:pt x="214" y="178"/>
                    <a:pt x="214" y="178"/>
                    <a:pt x="214" y="178"/>
                  </a:cubicBezTo>
                  <a:cubicBezTo>
                    <a:pt x="214" y="178"/>
                    <a:pt x="214" y="177"/>
                    <a:pt x="214" y="177"/>
                  </a:cubicBezTo>
                  <a:cubicBezTo>
                    <a:pt x="214" y="177"/>
                    <a:pt x="215" y="177"/>
                    <a:pt x="215" y="177"/>
                  </a:cubicBezTo>
                  <a:cubicBezTo>
                    <a:pt x="219" y="183"/>
                    <a:pt x="215" y="181"/>
                    <a:pt x="216" y="184"/>
                  </a:cubicBezTo>
                  <a:cubicBezTo>
                    <a:pt x="224" y="191"/>
                    <a:pt x="234" y="187"/>
                    <a:pt x="239" y="182"/>
                  </a:cubicBezTo>
                  <a:cubicBezTo>
                    <a:pt x="239" y="182"/>
                    <a:pt x="240" y="183"/>
                    <a:pt x="239" y="183"/>
                  </a:cubicBezTo>
                  <a:cubicBezTo>
                    <a:pt x="244" y="179"/>
                    <a:pt x="250" y="173"/>
                    <a:pt x="253" y="167"/>
                  </a:cubicBezTo>
                  <a:cubicBezTo>
                    <a:pt x="255" y="173"/>
                    <a:pt x="258" y="178"/>
                    <a:pt x="262" y="183"/>
                  </a:cubicBezTo>
                  <a:cubicBezTo>
                    <a:pt x="272" y="194"/>
                    <a:pt x="282" y="179"/>
                    <a:pt x="282" y="172"/>
                  </a:cubicBezTo>
                  <a:cubicBezTo>
                    <a:pt x="282" y="171"/>
                    <a:pt x="283" y="172"/>
                    <a:pt x="283" y="173"/>
                  </a:cubicBezTo>
                  <a:cubicBezTo>
                    <a:pt x="283" y="162"/>
                    <a:pt x="288" y="150"/>
                    <a:pt x="283" y="141"/>
                  </a:cubicBezTo>
                  <a:cubicBezTo>
                    <a:pt x="281" y="138"/>
                    <a:pt x="281" y="138"/>
                    <a:pt x="281" y="138"/>
                  </a:cubicBezTo>
                  <a:cubicBezTo>
                    <a:pt x="282" y="136"/>
                    <a:pt x="283" y="136"/>
                    <a:pt x="284" y="134"/>
                  </a:cubicBezTo>
                  <a:cubicBezTo>
                    <a:pt x="283" y="132"/>
                    <a:pt x="283" y="124"/>
                    <a:pt x="282" y="122"/>
                  </a:cubicBezTo>
                  <a:cubicBezTo>
                    <a:pt x="283" y="121"/>
                    <a:pt x="283" y="123"/>
                    <a:pt x="283" y="123"/>
                  </a:cubicBezTo>
                  <a:cubicBezTo>
                    <a:pt x="284" y="122"/>
                    <a:pt x="284" y="121"/>
                    <a:pt x="284" y="120"/>
                  </a:cubicBezTo>
                  <a:cubicBezTo>
                    <a:pt x="285" y="120"/>
                    <a:pt x="286" y="120"/>
                    <a:pt x="287" y="120"/>
                  </a:cubicBezTo>
                  <a:cubicBezTo>
                    <a:pt x="293" y="141"/>
                    <a:pt x="294" y="171"/>
                    <a:pt x="312" y="180"/>
                  </a:cubicBezTo>
                  <a:cubicBezTo>
                    <a:pt x="316" y="182"/>
                    <a:pt x="313" y="183"/>
                    <a:pt x="315" y="184"/>
                  </a:cubicBezTo>
                  <a:cubicBezTo>
                    <a:pt x="325" y="187"/>
                    <a:pt x="336" y="188"/>
                    <a:pt x="347" y="188"/>
                  </a:cubicBezTo>
                  <a:cubicBezTo>
                    <a:pt x="346" y="189"/>
                    <a:pt x="345" y="190"/>
                    <a:pt x="344" y="191"/>
                  </a:cubicBezTo>
                  <a:cubicBezTo>
                    <a:pt x="346" y="193"/>
                    <a:pt x="342" y="195"/>
                    <a:pt x="343" y="196"/>
                  </a:cubicBezTo>
                  <a:cubicBezTo>
                    <a:pt x="343" y="196"/>
                    <a:pt x="343" y="196"/>
                    <a:pt x="343" y="195"/>
                  </a:cubicBezTo>
                  <a:cubicBezTo>
                    <a:pt x="340" y="201"/>
                    <a:pt x="343" y="196"/>
                    <a:pt x="338" y="200"/>
                  </a:cubicBezTo>
                  <a:cubicBezTo>
                    <a:pt x="327" y="213"/>
                    <a:pt x="329" y="230"/>
                    <a:pt x="329" y="240"/>
                  </a:cubicBezTo>
                  <a:cubicBezTo>
                    <a:pt x="330" y="251"/>
                    <a:pt x="331" y="257"/>
                    <a:pt x="326" y="263"/>
                  </a:cubicBezTo>
                  <a:cubicBezTo>
                    <a:pt x="327" y="267"/>
                    <a:pt x="324" y="267"/>
                    <a:pt x="325" y="270"/>
                  </a:cubicBezTo>
                  <a:cubicBezTo>
                    <a:pt x="324" y="269"/>
                    <a:pt x="324" y="269"/>
                    <a:pt x="324" y="269"/>
                  </a:cubicBezTo>
                  <a:cubicBezTo>
                    <a:pt x="324" y="271"/>
                    <a:pt x="323" y="270"/>
                    <a:pt x="321" y="270"/>
                  </a:cubicBezTo>
                  <a:cubicBezTo>
                    <a:pt x="321" y="271"/>
                    <a:pt x="320" y="271"/>
                    <a:pt x="321" y="272"/>
                  </a:cubicBezTo>
                  <a:cubicBezTo>
                    <a:pt x="322" y="274"/>
                    <a:pt x="319" y="270"/>
                    <a:pt x="318" y="271"/>
                  </a:cubicBezTo>
                  <a:cubicBezTo>
                    <a:pt x="318" y="271"/>
                    <a:pt x="319" y="272"/>
                    <a:pt x="318" y="272"/>
                  </a:cubicBezTo>
                  <a:cubicBezTo>
                    <a:pt x="317" y="275"/>
                    <a:pt x="318" y="271"/>
                    <a:pt x="315" y="270"/>
                  </a:cubicBezTo>
                  <a:cubicBezTo>
                    <a:pt x="311" y="273"/>
                    <a:pt x="306" y="276"/>
                    <a:pt x="302" y="277"/>
                  </a:cubicBezTo>
                  <a:cubicBezTo>
                    <a:pt x="302" y="277"/>
                    <a:pt x="303" y="278"/>
                    <a:pt x="302" y="278"/>
                  </a:cubicBezTo>
                  <a:cubicBezTo>
                    <a:pt x="301" y="275"/>
                    <a:pt x="301" y="280"/>
                    <a:pt x="299" y="279"/>
                  </a:cubicBezTo>
                  <a:cubicBezTo>
                    <a:pt x="300" y="277"/>
                    <a:pt x="300" y="277"/>
                    <a:pt x="300" y="277"/>
                  </a:cubicBezTo>
                  <a:cubicBezTo>
                    <a:pt x="297" y="277"/>
                    <a:pt x="296" y="279"/>
                    <a:pt x="293" y="279"/>
                  </a:cubicBezTo>
                  <a:cubicBezTo>
                    <a:pt x="292" y="280"/>
                    <a:pt x="288" y="279"/>
                    <a:pt x="287" y="281"/>
                  </a:cubicBezTo>
                  <a:cubicBezTo>
                    <a:pt x="287" y="280"/>
                    <a:pt x="286" y="280"/>
                    <a:pt x="285" y="280"/>
                  </a:cubicBezTo>
                  <a:cubicBezTo>
                    <a:pt x="285" y="284"/>
                    <a:pt x="281" y="280"/>
                    <a:pt x="280" y="284"/>
                  </a:cubicBezTo>
                  <a:cubicBezTo>
                    <a:pt x="280" y="283"/>
                    <a:pt x="280" y="283"/>
                    <a:pt x="280" y="283"/>
                  </a:cubicBezTo>
                  <a:cubicBezTo>
                    <a:pt x="274" y="287"/>
                    <a:pt x="267" y="290"/>
                    <a:pt x="263" y="297"/>
                  </a:cubicBezTo>
                  <a:cubicBezTo>
                    <a:pt x="260" y="300"/>
                    <a:pt x="256" y="300"/>
                    <a:pt x="254" y="305"/>
                  </a:cubicBezTo>
                  <a:cubicBezTo>
                    <a:pt x="254" y="306"/>
                    <a:pt x="255" y="306"/>
                    <a:pt x="255" y="307"/>
                  </a:cubicBezTo>
                  <a:cubicBezTo>
                    <a:pt x="255" y="308"/>
                    <a:pt x="254" y="306"/>
                    <a:pt x="254" y="306"/>
                  </a:cubicBezTo>
                  <a:cubicBezTo>
                    <a:pt x="254" y="309"/>
                    <a:pt x="251" y="310"/>
                    <a:pt x="250" y="312"/>
                  </a:cubicBezTo>
                  <a:cubicBezTo>
                    <a:pt x="250" y="313"/>
                    <a:pt x="250" y="314"/>
                    <a:pt x="251" y="314"/>
                  </a:cubicBezTo>
                  <a:cubicBezTo>
                    <a:pt x="247" y="315"/>
                    <a:pt x="248" y="320"/>
                    <a:pt x="245" y="322"/>
                  </a:cubicBezTo>
                  <a:cubicBezTo>
                    <a:pt x="248" y="322"/>
                    <a:pt x="246" y="324"/>
                    <a:pt x="247" y="325"/>
                  </a:cubicBezTo>
                  <a:cubicBezTo>
                    <a:pt x="246" y="326"/>
                    <a:pt x="245" y="326"/>
                    <a:pt x="245" y="325"/>
                  </a:cubicBezTo>
                  <a:cubicBezTo>
                    <a:pt x="245" y="327"/>
                    <a:pt x="244" y="328"/>
                    <a:pt x="243" y="330"/>
                  </a:cubicBezTo>
                  <a:cubicBezTo>
                    <a:pt x="243" y="332"/>
                    <a:pt x="244" y="333"/>
                    <a:pt x="243" y="334"/>
                  </a:cubicBezTo>
                  <a:cubicBezTo>
                    <a:pt x="241" y="334"/>
                    <a:pt x="242" y="336"/>
                    <a:pt x="241" y="338"/>
                  </a:cubicBezTo>
                  <a:cubicBezTo>
                    <a:pt x="243" y="338"/>
                    <a:pt x="244" y="340"/>
                    <a:pt x="243" y="341"/>
                  </a:cubicBezTo>
                  <a:cubicBezTo>
                    <a:pt x="240" y="340"/>
                    <a:pt x="240" y="340"/>
                    <a:pt x="240" y="340"/>
                  </a:cubicBezTo>
                  <a:cubicBezTo>
                    <a:pt x="241" y="344"/>
                    <a:pt x="237" y="350"/>
                    <a:pt x="240" y="355"/>
                  </a:cubicBezTo>
                  <a:cubicBezTo>
                    <a:pt x="238" y="355"/>
                    <a:pt x="238" y="355"/>
                    <a:pt x="238" y="355"/>
                  </a:cubicBezTo>
                  <a:cubicBezTo>
                    <a:pt x="239" y="360"/>
                    <a:pt x="236" y="365"/>
                    <a:pt x="239" y="370"/>
                  </a:cubicBezTo>
                  <a:cubicBezTo>
                    <a:pt x="238" y="371"/>
                    <a:pt x="237" y="373"/>
                    <a:pt x="237" y="374"/>
                  </a:cubicBezTo>
                  <a:cubicBezTo>
                    <a:pt x="239" y="376"/>
                    <a:pt x="238" y="376"/>
                    <a:pt x="241" y="378"/>
                  </a:cubicBezTo>
                  <a:cubicBezTo>
                    <a:pt x="241" y="378"/>
                    <a:pt x="239" y="379"/>
                    <a:pt x="239" y="379"/>
                  </a:cubicBezTo>
                  <a:cubicBezTo>
                    <a:pt x="238" y="381"/>
                    <a:pt x="236" y="383"/>
                    <a:pt x="238" y="385"/>
                  </a:cubicBezTo>
                  <a:cubicBezTo>
                    <a:pt x="237" y="385"/>
                    <a:pt x="237" y="385"/>
                    <a:pt x="237" y="385"/>
                  </a:cubicBezTo>
                  <a:cubicBezTo>
                    <a:pt x="238" y="387"/>
                    <a:pt x="240" y="389"/>
                    <a:pt x="238" y="391"/>
                  </a:cubicBezTo>
                  <a:cubicBezTo>
                    <a:pt x="239" y="391"/>
                    <a:pt x="239" y="393"/>
                    <a:pt x="241" y="393"/>
                  </a:cubicBezTo>
                  <a:cubicBezTo>
                    <a:pt x="241" y="393"/>
                    <a:pt x="239" y="393"/>
                    <a:pt x="240" y="394"/>
                  </a:cubicBezTo>
                  <a:cubicBezTo>
                    <a:pt x="238" y="393"/>
                    <a:pt x="238" y="393"/>
                    <a:pt x="238" y="393"/>
                  </a:cubicBezTo>
                  <a:cubicBezTo>
                    <a:pt x="237" y="397"/>
                    <a:pt x="238" y="401"/>
                    <a:pt x="239" y="405"/>
                  </a:cubicBezTo>
                  <a:cubicBezTo>
                    <a:pt x="236" y="406"/>
                    <a:pt x="239" y="409"/>
                    <a:pt x="237" y="411"/>
                  </a:cubicBezTo>
                  <a:cubicBezTo>
                    <a:pt x="239" y="412"/>
                    <a:pt x="237" y="415"/>
                    <a:pt x="240" y="416"/>
                  </a:cubicBezTo>
                  <a:cubicBezTo>
                    <a:pt x="238" y="416"/>
                    <a:pt x="238" y="416"/>
                    <a:pt x="238" y="416"/>
                  </a:cubicBezTo>
                  <a:cubicBezTo>
                    <a:pt x="238" y="418"/>
                    <a:pt x="238" y="420"/>
                    <a:pt x="237" y="423"/>
                  </a:cubicBezTo>
                  <a:cubicBezTo>
                    <a:pt x="237" y="424"/>
                    <a:pt x="239" y="424"/>
                    <a:pt x="240" y="425"/>
                  </a:cubicBezTo>
                  <a:cubicBezTo>
                    <a:pt x="238" y="425"/>
                    <a:pt x="238" y="425"/>
                    <a:pt x="238" y="425"/>
                  </a:cubicBezTo>
                  <a:cubicBezTo>
                    <a:pt x="239" y="426"/>
                    <a:pt x="241" y="427"/>
                    <a:pt x="243" y="427"/>
                  </a:cubicBezTo>
                  <a:cubicBezTo>
                    <a:pt x="242" y="428"/>
                    <a:pt x="243" y="428"/>
                    <a:pt x="242" y="429"/>
                  </a:cubicBezTo>
                  <a:cubicBezTo>
                    <a:pt x="241" y="428"/>
                    <a:pt x="239" y="428"/>
                    <a:pt x="237" y="427"/>
                  </a:cubicBezTo>
                  <a:cubicBezTo>
                    <a:pt x="237" y="428"/>
                    <a:pt x="240" y="430"/>
                    <a:pt x="238" y="431"/>
                  </a:cubicBezTo>
                  <a:cubicBezTo>
                    <a:pt x="238" y="432"/>
                    <a:pt x="239" y="433"/>
                    <a:pt x="241" y="433"/>
                  </a:cubicBezTo>
                  <a:cubicBezTo>
                    <a:pt x="240" y="433"/>
                    <a:pt x="239" y="434"/>
                    <a:pt x="239" y="433"/>
                  </a:cubicBezTo>
                  <a:cubicBezTo>
                    <a:pt x="239" y="434"/>
                    <a:pt x="239" y="435"/>
                    <a:pt x="240" y="435"/>
                  </a:cubicBezTo>
                  <a:cubicBezTo>
                    <a:pt x="240" y="435"/>
                    <a:pt x="240" y="435"/>
                    <a:pt x="240" y="435"/>
                  </a:cubicBezTo>
                  <a:cubicBezTo>
                    <a:pt x="241" y="435"/>
                    <a:pt x="241" y="436"/>
                    <a:pt x="243" y="436"/>
                  </a:cubicBezTo>
                  <a:cubicBezTo>
                    <a:pt x="243" y="435"/>
                    <a:pt x="243" y="435"/>
                    <a:pt x="243" y="435"/>
                  </a:cubicBezTo>
                  <a:cubicBezTo>
                    <a:pt x="244" y="435"/>
                    <a:pt x="245" y="436"/>
                    <a:pt x="243" y="437"/>
                  </a:cubicBezTo>
                  <a:cubicBezTo>
                    <a:pt x="242" y="437"/>
                    <a:pt x="241" y="436"/>
                    <a:pt x="240" y="437"/>
                  </a:cubicBezTo>
                  <a:cubicBezTo>
                    <a:pt x="244" y="439"/>
                    <a:pt x="244" y="439"/>
                    <a:pt x="244" y="439"/>
                  </a:cubicBezTo>
                  <a:cubicBezTo>
                    <a:pt x="243" y="439"/>
                    <a:pt x="244" y="438"/>
                    <a:pt x="245" y="438"/>
                  </a:cubicBezTo>
                  <a:cubicBezTo>
                    <a:pt x="244" y="437"/>
                    <a:pt x="244" y="437"/>
                    <a:pt x="244" y="437"/>
                  </a:cubicBezTo>
                  <a:cubicBezTo>
                    <a:pt x="246" y="437"/>
                    <a:pt x="246" y="437"/>
                    <a:pt x="246" y="437"/>
                  </a:cubicBezTo>
                  <a:cubicBezTo>
                    <a:pt x="245" y="435"/>
                    <a:pt x="246" y="434"/>
                    <a:pt x="245" y="432"/>
                  </a:cubicBezTo>
                  <a:cubicBezTo>
                    <a:pt x="244" y="433"/>
                    <a:pt x="244" y="433"/>
                    <a:pt x="244" y="433"/>
                  </a:cubicBezTo>
                  <a:cubicBezTo>
                    <a:pt x="243" y="432"/>
                    <a:pt x="241" y="431"/>
                    <a:pt x="243" y="430"/>
                  </a:cubicBezTo>
                  <a:cubicBezTo>
                    <a:pt x="244" y="430"/>
                    <a:pt x="244" y="430"/>
                    <a:pt x="245" y="430"/>
                  </a:cubicBezTo>
                  <a:cubicBezTo>
                    <a:pt x="245" y="430"/>
                    <a:pt x="244" y="430"/>
                    <a:pt x="244" y="429"/>
                  </a:cubicBezTo>
                  <a:cubicBezTo>
                    <a:pt x="247" y="430"/>
                    <a:pt x="247" y="430"/>
                    <a:pt x="247" y="430"/>
                  </a:cubicBezTo>
                  <a:cubicBezTo>
                    <a:pt x="243" y="429"/>
                    <a:pt x="246" y="427"/>
                    <a:pt x="245" y="427"/>
                  </a:cubicBezTo>
                  <a:cubicBezTo>
                    <a:pt x="246" y="427"/>
                    <a:pt x="246" y="427"/>
                    <a:pt x="246" y="427"/>
                  </a:cubicBezTo>
                  <a:cubicBezTo>
                    <a:pt x="247" y="425"/>
                    <a:pt x="244" y="427"/>
                    <a:pt x="244" y="426"/>
                  </a:cubicBezTo>
                  <a:cubicBezTo>
                    <a:pt x="245" y="425"/>
                    <a:pt x="247" y="426"/>
                    <a:pt x="248" y="425"/>
                  </a:cubicBezTo>
                  <a:cubicBezTo>
                    <a:pt x="248" y="423"/>
                    <a:pt x="246" y="421"/>
                    <a:pt x="248" y="419"/>
                  </a:cubicBezTo>
                  <a:cubicBezTo>
                    <a:pt x="248" y="418"/>
                    <a:pt x="247" y="416"/>
                    <a:pt x="246" y="415"/>
                  </a:cubicBezTo>
                  <a:cubicBezTo>
                    <a:pt x="246" y="414"/>
                    <a:pt x="248" y="415"/>
                    <a:pt x="247" y="414"/>
                  </a:cubicBezTo>
                  <a:cubicBezTo>
                    <a:pt x="248" y="414"/>
                    <a:pt x="249" y="414"/>
                    <a:pt x="250" y="414"/>
                  </a:cubicBezTo>
                  <a:cubicBezTo>
                    <a:pt x="249" y="414"/>
                    <a:pt x="250" y="412"/>
                    <a:pt x="248" y="413"/>
                  </a:cubicBezTo>
                  <a:cubicBezTo>
                    <a:pt x="249" y="411"/>
                    <a:pt x="249" y="409"/>
                    <a:pt x="249" y="407"/>
                  </a:cubicBezTo>
                  <a:cubicBezTo>
                    <a:pt x="249" y="408"/>
                    <a:pt x="250" y="408"/>
                    <a:pt x="251" y="407"/>
                  </a:cubicBezTo>
                  <a:cubicBezTo>
                    <a:pt x="250" y="406"/>
                    <a:pt x="249" y="405"/>
                    <a:pt x="249" y="403"/>
                  </a:cubicBezTo>
                  <a:cubicBezTo>
                    <a:pt x="248" y="403"/>
                    <a:pt x="248" y="404"/>
                    <a:pt x="246" y="403"/>
                  </a:cubicBezTo>
                  <a:cubicBezTo>
                    <a:pt x="246" y="403"/>
                    <a:pt x="245" y="403"/>
                    <a:pt x="245" y="402"/>
                  </a:cubicBezTo>
                  <a:cubicBezTo>
                    <a:pt x="247" y="402"/>
                    <a:pt x="250" y="403"/>
                    <a:pt x="250" y="401"/>
                  </a:cubicBezTo>
                  <a:cubicBezTo>
                    <a:pt x="253" y="402"/>
                    <a:pt x="249" y="404"/>
                    <a:pt x="252" y="403"/>
                  </a:cubicBezTo>
                  <a:cubicBezTo>
                    <a:pt x="254" y="404"/>
                    <a:pt x="254" y="406"/>
                    <a:pt x="253" y="407"/>
                  </a:cubicBezTo>
                  <a:cubicBezTo>
                    <a:pt x="255" y="408"/>
                    <a:pt x="253" y="406"/>
                    <a:pt x="256" y="406"/>
                  </a:cubicBezTo>
                  <a:cubicBezTo>
                    <a:pt x="256" y="405"/>
                    <a:pt x="254" y="405"/>
                    <a:pt x="254" y="403"/>
                  </a:cubicBezTo>
                  <a:cubicBezTo>
                    <a:pt x="253" y="403"/>
                    <a:pt x="253" y="403"/>
                    <a:pt x="252" y="402"/>
                  </a:cubicBezTo>
                  <a:cubicBezTo>
                    <a:pt x="249" y="401"/>
                    <a:pt x="254" y="401"/>
                    <a:pt x="254" y="400"/>
                  </a:cubicBezTo>
                  <a:cubicBezTo>
                    <a:pt x="254" y="401"/>
                    <a:pt x="254" y="401"/>
                    <a:pt x="254" y="401"/>
                  </a:cubicBezTo>
                  <a:cubicBezTo>
                    <a:pt x="255" y="400"/>
                    <a:pt x="254" y="400"/>
                    <a:pt x="254" y="399"/>
                  </a:cubicBezTo>
                  <a:cubicBezTo>
                    <a:pt x="257" y="398"/>
                    <a:pt x="254" y="400"/>
                    <a:pt x="256" y="401"/>
                  </a:cubicBezTo>
                  <a:cubicBezTo>
                    <a:pt x="258" y="400"/>
                    <a:pt x="258" y="400"/>
                    <a:pt x="258" y="400"/>
                  </a:cubicBezTo>
                  <a:cubicBezTo>
                    <a:pt x="259" y="399"/>
                    <a:pt x="256" y="400"/>
                    <a:pt x="257" y="398"/>
                  </a:cubicBezTo>
                  <a:cubicBezTo>
                    <a:pt x="258" y="398"/>
                    <a:pt x="258" y="398"/>
                    <a:pt x="258" y="398"/>
                  </a:cubicBezTo>
                  <a:cubicBezTo>
                    <a:pt x="257" y="397"/>
                    <a:pt x="257" y="397"/>
                    <a:pt x="257" y="397"/>
                  </a:cubicBezTo>
                  <a:cubicBezTo>
                    <a:pt x="256" y="397"/>
                    <a:pt x="254" y="397"/>
                    <a:pt x="254" y="398"/>
                  </a:cubicBezTo>
                  <a:cubicBezTo>
                    <a:pt x="251" y="397"/>
                    <a:pt x="254" y="397"/>
                    <a:pt x="254" y="396"/>
                  </a:cubicBezTo>
                  <a:cubicBezTo>
                    <a:pt x="252" y="395"/>
                    <a:pt x="254" y="396"/>
                    <a:pt x="252" y="396"/>
                  </a:cubicBezTo>
                  <a:cubicBezTo>
                    <a:pt x="250" y="396"/>
                    <a:pt x="250" y="395"/>
                    <a:pt x="250" y="394"/>
                  </a:cubicBezTo>
                  <a:cubicBezTo>
                    <a:pt x="250" y="393"/>
                    <a:pt x="252" y="394"/>
                    <a:pt x="253" y="393"/>
                  </a:cubicBezTo>
                  <a:cubicBezTo>
                    <a:pt x="254" y="394"/>
                    <a:pt x="254" y="395"/>
                    <a:pt x="253" y="394"/>
                  </a:cubicBezTo>
                  <a:cubicBezTo>
                    <a:pt x="254" y="396"/>
                    <a:pt x="256" y="394"/>
                    <a:pt x="258" y="395"/>
                  </a:cubicBezTo>
                  <a:cubicBezTo>
                    <a:pt x="259" y="394"/>
                    <a:pt x="257" y="394"/>
                    <a:pt x="256" y="393"/>
                  </a:cubicBezTo>
                  <a:cubicBezTo>
                    <a:pt x="256" y="394"/>
                    <a:pt x="254" y="393"/>
                    <a:pt x="254" y="393"/>
                  </a:cubicBezTo>
                  <a:cubicBezTo>
                    <a:pt x="249" y="391"/>
                    <a:pt x="257" y="392"/>
                    <a:pt x="257" y="390"/>
                  </a:cubicBezTo>
                  <a:cubicBezTo>
                    <a:pt x="253" y="390"/>
                    <a:pt x="252" y="387"/>
                    <a:pt x="249" y="389"/>
                  </a:cubicBezTo>
                  <a:cubicBezTo>
                    <a:pt x="248" y="388"/>
                    <a:pt x="248" y="387"/>
                    <a:pt x="248" y="387"/>
                  </a:cubicBezTo>
                  <a:cubicBezTo>
                    <a:pt x="250" y="388"/>
                    <a:pt x="250" y="386"/>
                    <a:pt x="252" y="387"/>
                  </a:cubicBezTo>
                  <a:cubicBezTo>
                    <a:pt x="252" y="386"/>
                    <a:pt x="252" y="386"/>
                    <a:pt x="252" y="386"/>
                  </a:cubicBezTo>
                  <a:cubicBezTo>
                    <a:pt x="254" y="388"/>
                    <a:pt x="254" y="388"/>
                    <a:pt x="254" y="388"/>
                  </a:cubicBezTo>
                  <a:cubicBezTo>
                    <a:pt x="256" y="387"/>
                    <a:pt x="257" y="385"/>
                    <a:pt x="258" y="386"/>
                  </a:cubicBezTo>
                  <a:cubicBezTo>
                    <a:pt x="257" y="385"/>
                    <a:pt x="256" y="386"/>
                    <a:pt x="256" y="385"/>
                  </a:cubicBezTo>
                  <a:cubicBezTo>
                    <a:pt x="257" y="385"/>
                    <a:pt x="258" y="385"/>
                    <a:pt x="258" y="384"/>
                  </a:cubicBezTo>
                  <a:cubicBezTo>
                    <a:pt x="257" y="385"/>
                    <a:pt x="255" y="384"/>
                    <a:pt x="254" y="383"/>
                  </a:cubicBezTo>
                  <a:cubicBezTo>
                    <a:pt x="255" y="382"/>
                    <a:pt x="257" y="382"/>
                    <a:pt x="257" y="382"/>
                  </a:cubicBezTo>
                  <a:cubicBezTo>
                    <a:pt x="259" y="383"/>
                    <a:pt x="259" y="383"/>
                    <a:pt x="259" y="383"/>
                  </a:cubicBezTo>
                  <a:cubicBezTo>
                    <a:pt x="257" y="382"/>
                    <a:pt x="260" y="383"/>
                    <a:pt x="259" y="382"/>
                  </a:cubicBezTo>
                  <a:cubicBezTo>
                    <a:pt x="258" y="381"/>
                    <a:pt x="256" y="381"/>
                    <a:pt x="255" y="380"/>
                  </a:cubicBezTo>
                  <a:cubicBezTo>
                    <a:pt x="254" y="380"/>
                    <a:pt x="256" y="379"/>
                    <a:pt x="256" y="379"/>
                  </a:cubicBezTo>
                  <a:cubicBezTo>
                    <a:pt x="257" y="380"/>
                    <a:pt x="257" y="380"/>
                    <a:pt x="257" y="380"/>
                  </a:cubicBezTo>
                  <a:cubicBezTo>
                    <a:pt x="256" y="379"/>
                    <a:pt x="260" y="380"/>
                    <a:pt x="259" y="379"/>
                  </a:cubicBezTo>
                  <a:cubicBezTo>
                    <a:pt x="258" y="378"/>
                    <a:pt x="258" y="378"/>
                    <a:pt x="258" y="378"/>
                  </a:cubicBezTo>
                  <a:cubicBezTo>
                    <a:pt x="258" y="378"/>
                    <a:pt x="259" y="378"/>
                    <a:pt x="259" y="378"/>
                  </a:cubicBezTo>
                  <a:cubicBezTo>
                    <a:pt x="258" y="378"/>
                    <a:pt x="258" y="377"/>
                    <a:pt x="258" y="377"/>
                  </a:cubicBezTo>
                  <a:cubicBezTo>
                    <a:pt x="259" y="377"/>
                    <a:pt x="259" y="377"/>
                    <a:pt x="259" y="377"/>
                  </a:cubicBezTo>
                  <a:cubicBezTo>
                    <a:pt x="258" y="376"/>
                    <a:pt x="256" y="375"/>
                    <a:pt x="258" y="375"/>
                  </a:cubicBezTo>
                  <a:cubicBezTo>
                    <a:pt x="256" y="375"/>
                    <a:pt x="258" y="376"/>
                    <a:pt x="257" y="376"/>
                  </a:cubicBezTo>
                  <a:cubicBezTo>
                    <a:pt x="255" y="377"/>
                    <a:pt x="255" y="375"/>
                    <a:pt x="255" y="375"/>
                  </a:cubicBezTo>
                  <a:cubicBezTo>
                    <a:pt x="258" y="375"/>
                    <a:pt x="255" y="374"/>
                    <a:pt x="255" y="373"/>
                  </a:cubicBezTo>
                  <a:cubicBezTo>
                    <a:pt x="256" y="373"/>
                    <a:pt x="257" y="372"/>
                    <a:pt x="258" y="372"/>
                  </a:cubicBezTo>
                  <a:cubicBezTo>
                    <a:pt x="256" y="372"/>
                    <a:pt x="256" y="372"/>
                    <a:pt x="256" y="372"/>
                  </a:cubicBezTo>
                  <a:cubicBezTo>
                    <a:pt x="259" y="372"/>
                    <a:pt x="255" y="370"/>
                    <a:pt x="256" y="370"/>
                  </a:cubicBezTo>
                  <a:cubicBezTo>
                    <a:pt x="257" y="370"/>
                    <a:pt x="259" y="370"/>
                    <a:pt x="259" y="370"/>
                  </a:cubicBezTo>
                  <a:cubicBezTo>
                    <a:pt x="257" y="370"/>
                    <a:pt x="256" y="368"/>
                    <a:pt x="254" y="368"/>
                  </a:cubicBezTo>
                  <a:cubicBezTo>
                    <a:pt x="255" y="367"/>
                    <a:pt x="258" y="369"/>
                    <a:pt x="260" y="369"/>
                  </a:cubicBezTo>
                  <a:cubicBezTo>
                    <a:pt x="258" y="368"/>
                    <a:pt x="261" y="367"/>
                    <a:pt x="258" y="366"/>
                  </a:cubicBezTo>
                  <a:cubicBezTo>
                    <a:pt x="257" y="367"/>
                    <a:pt x="257" y="366"/>
                    <a:pt x="256" y="366"/>
                  </a:cubicBezTo>
                  <a:cubicBezTo>
                    <a:pt x="256" y="365"/>
                    <a:pt x="257" y="366"/>
                    <a:pt x="258" y="365"/>
                  </a:cubicBezTo>
                  <a:cubicBezTo>
                    <a:pt x="258" y="365"/>
                    <a:pt x="256" y="364"/>
                    <a:pt x="255" y="365"/>
                  </a:cubicBezTo>
                  <a:cubicBezTo>
                    <a:pt x="255" y="364"/>
                    <a:pt x="253" y="363"/>
                    <a:pt x="255" y="362"/>
                  </a:cubicBezTo>
                  <a:cubicBezTo>
                    <a:pt x="256" y="362"/>
                    <a:pt x="255" y="364"/>
                    <a:pt x="257" y="363"/>
                  </a:cubicBezTo>
                  <a:cubicBezTo>
                    <a:pt x="257" y="362"/>
                    <a:pt x="253" y="362"/>
                    <a:pt x="252" y="360"/>
                  </a:cubicBezTo>
                  <a:cubicBezTo>
                    <a:pt x="251" y="361"/>
                    <a:pt x="248" y="360"/>
                    <a:pt x="248" y="359"/>
                  </a:cubicBezTo>
                  <a:cubicBezTo>
                    <a:pt x="249" y="357"/>
                    <a:pt x="248" y="360"/>
                    <a:pt x="251" y="360"/>
                  </a:cubicBezTo>
                  <a:cubicBezTo>
                    <a:pt x="250" y="359"/>
                    <a:pt x="250" y="359"/>
                    <a:pt x="250" y="359"/>
                  </a:cubicBezTo>
                  <a:cubicBezTo>
                    <a:pt x="254" y="358"/>
                    <a:pt x="255" y="362"/>
                    <a:pt x="257" y="361"/>
                  </a:cubicBezTo>
                  <a:cubicBezTo>
                    <a:pt x="257" y="360"/>
                    <a:pt x="257" y="360"/>
                    <a:pt x="257" y="360"/>
                  </a:cubicBezTo>
                  <a:cubicBezTo>
                    <a:pt x="257" y="360"/>
                    <a:pt x="259" y="361"/>
                    <a:pt x="260" y="361"/>
                  </a:cubicBezTo>
                  <a:cubicBezTo>
                    <a:pt x="258" y="360"/>
                    <a:pt x="259" y="359"/>
                    <a:pt x="259" y="359"/>
                  </a:cubicBezTo>
                  <a:cubicBezTo>
                    <a:pt x="257" y="358"/>
                    <a:pt x="259" y="359"/>
                    <a:pt x="258" y="359"/>
                  </a:cubicBezTo>
                  <a:cubicBezTo>
                    <a:pt x="258" y="358"/>
                    <a:pt x="255" y="357"/>
                    <a:pt x="256" y="356"/>
                  </a:cubicBezTo>
                  <a:cubicBezTo>
                    <a:pt x="257" y="357"/>
                    <a:pt x="259" y="356"/>
                    <a:pt x="259" y="357"/>
                  </a:cubicBezTo>
                  <a:cubicBezTo>
                    <a:pt x="260" y="356"/>
                    <a:pt x="257" y="356"/>
                    <a:pt x="259" y="356"/>
                  </a:cubicBezTo>
                  <a:cubicBezTo>
                    <a:pt x="260" y="356"/>
                    <a:pt x="260" y="356"/>
                    <a:pt x="260" y="356"/>
                  </a:cubicBezTo>
                  <a:cubicBezTo>
                    <a:pt x="260" y="353"/>
                    <a:pt x="261" y="349"/>
                    <a:pt x="257" y="345"/>
                  </a:cubicBezTo>
                  <a:cubicBezTo>
                    <a:pt x="259" y="345"/>
                    <a:pt x="260" y="344"/>
                    <a:pt x="261" y="343"/>
                  </a:cubicBezTo>
                  <a:cubicBezTo>
                    <a:pt x="261" y="343"/>
                    <a:pt x="260" y="343"/>
                    <a:pt x="260" y="342"/>
                  </a:cubicBezTo>
                  <a:cubicBezTo>
                    <a:pt x="262" y="342"/>
                    <a:pt x="262" y="342"/>
                    <a:pt x="262" y="342"/>
                  </a:cubicBezTo>
                  <a:cubicBezTo>
                    <a:pt x="263" y="341"/>
                    <a:pt x="262" y="340"/>
                    <a:pt x="261" y="339"/>
                  </a:cubicBezTo>
                  <a:cubicBezTo>
                    <a:pt x="262" y="339"/>
                    <a:pt x="262" y="339"/>
                    <a:pt x="262" y="339"/>
                  </a:cubicBezTo>
                  <a:cubicBezTo>
                    <a:pt x="264" y="338"/>
                    <a:pt x="261" y="338"/>
                    <a:pt x="261" y="337"/>
                  </a:cubicBezTo>
                  <a:cubicBezTo>
                    <a:pt x="263" y="337"/>
                    <a:pt x="263" y="337"/>
                    <a:pt x="263" y="337"/>
                  </a:cubicBezTo>
                  <a:cubicBezTo>
                    <a:pt x="261" y="337"/>
                    <a:pt x="261" y="337"/>
                    <a:pt x="261" y="337"/>
                  </a:cubicBezTo>
                  <a:cubicBezTo>
                    <a:pt x="261" y="336"/>
                    <a:pt x="262" y="335"/>
                    <a:pt x="264" y="336"/>
                  </a:cubicBezTo>
                  <a:cubicBezTo>
                    <a:pt x="263" y="335"/>
                    <a:pt x="263" y="335"/>
                    <a:pt x="262" y="335"/>
                  </a:cubicBezTo>
                  <a:cubicBezTo>
                    <a:pt x="264" y="335"/>
                    <a:pt x="264" y="332"/>
                    <a:pt x="264" y="331"/>
                  </a:cubicBezTo>
                  <a:cubicBezTo>
                    <a:pt x="263" y="331"/>
                    <a:pt x="263" y="331"/>
                    <a:pt x="261" y="330"/>
                  </a:cubicBezTo>
                  <a:cubicBezTo>
                    <a:pt x="259" y="329"/>
                    <a:pt x="262" y="330"/>
                    <a:pt x="261" y="329"/>
                  </a:cubicBezTo>
                  <a:cubicBezTo>
                    <a:pt x="262" y="329"/>
                    <a:pt x="263" y="329"/>
                    <a:pt x="263" y="330"/>
                  </a:cubicBezTo>
                  <a:cubicBezTo>
                    <a:pt x="266" y="329"/>
                    <a:pt x="266" y="326"/>
                    <a:pt x="268" y="325"/>
                  </a:cubicBezTo>
                  <a:cubicBezTo>
                    <a:pt x="267" y="324"/>
                    <a:pt x="267" y="324"/>
                    <a:pt x="267" y="324"/>
                  </a:cubicBezTo>
                  <a:cubicBezTo>
                    <a:pt x="270" y="323"/>
                    <a:pt x="268" y="321"/>
                    <a:pt x="270" y="320"/>
                  </a:cubicBezTo>
                  <a:cubicBezTo>
                    <a:pt x="269" y="320"/>
                    <a:pt x="267" y="318"/>
                    <a:pt x="268" y="317"/>
                  </a:cubicBezTo>
                  <a:cubicBezTo>
                    <a:pt x="266" y="315"/>
                    <a:pt x="270" y="318"/>
                    <a:pt x="271" y="318"/>
                  </a:cubicBezTo>
                  <a:cubicBezTo>
                    <a:pt x="271" y="317"/>
                    <a:pt x="271" y="316"/>
                    <a:pt x="271" y="316"/>
                  </a:cubicBezTo>
                  <a:cubicBezTo>
                    <a:pt x="272" y="316"/>
                    <a:pt x="272" y="316"/>
                    <a:pt x="272" y="316"/>
                  </a:cubicBezTo>
                  <a:cubicBezTo>
                    <a:pt x="271" y="315"/>
                    <a:pt x="271" y="314"/>
                    <a:pt x="272" y="314"/>
                  </a:cubicBezTo>
                  <a:cubicBezTo>
                    <a:pt x="272" y="314"/>
                    <a:pt x="272" y="314"/>
                    <a:pt x="272" y="314"/>
                  </a:cubicBezTo>
                  <a:cubicBezTo>
                    <a:pt x="273" y="314"/>
                    <a:pt x="274" y="314"/>
                    <a:pt x="274" y="313"/>
                  </a:cubicBezTo>
                  <a:cubicBezTo>
                    <a:pt x="274" y="311"/>
                    <a:pt x="275" y="312"/>
                    <a:pt x="274" y="310"/>
                  </a:cubicBezTo>
                  <a:cubicBezTo>
                    <a:pt x="275" y="311"/>
                    <a:pt x="275" y="311"/>
                    <a:pt x="275" y="311"/>
                  </a:cubicBezTo>
                  <a:cubicBezTo>
                    <a:pt x="273" y="310"/>
                    <a:pt x="273" y="310"/>
                    <a:pt x="273" y="310"/>
                  </a:cubicBezTo>
                  <a:cubicBezTo>
                    <a:pt x="275" y="309"/>
                    <a:pt x="275" y="309"/>
                    <a:pt x="275" y="309"/>
                  </a:cubicBezTo>
                  <a:cubicBezTo>
                    <a:pt x="276" y="311"/>
                    <a:pt x="276" y="311"/>
                    <a:pt x="276" y="311"/>
                  </a:cubicBezTo>
                  <a:cubicBezTo>
                    <a:pt x="277" y="311"/>
                    <a:pt x="275" y="310"/>
                    <a:pt x="275" y="309"/>
                  </a:cubicBezTo>
                  <a:cubicBezTo>
                    <a:pt x="274" y="308"/>
                    <a:pt x="275" y="309"/>
                    <a:pt x="276" y="309"/>
                  </a:cubicBezTo>
                  <a:cubicBezTo>
                    <a:pt x="277" y="310"/>
                    <a:pt x="276" y="309"/>
                    <a:pt x="276" y="309"/>
                  </a:cubicBezTo>
                  <a:cubicBezTo>
                    <a:pt x="276" y="310"/>
                    <a:pt x="276" y="309"/>
                    <a:pt x="277" y="310"/>
                  </a:cubicBezTo>
                  <a:cubicBezTo>
                    <a:pt x="277" y="310"/>
                    <a:pt x="276" y="308"/>
                    <a:pt x="276" y="308"/>
                  </a:cubicBezTo>
                  <a:cubicBezTo>
                    <a:pt x="277" y="308"/>
                    <a:pt x="277" y="307"/>
                    <a:pt x="278" y="308"/>
                  </a:cubicBezTo>
                  <a:cubicBezTo>
                    <a:pt x="278" y="307"/>
                    <a:pt x="279" y="307"/>
                    <a:pt x="278" y="306"/>
                  </a:cubicBezTo>
                  <a:cubicBezTo>
                    <a:pt x="278" y="306"/>
                    <a:pt x="277" y="307"/>
                    <a:pt x="276" y="306"/>
                  </a:cubicBezTo>
                  <a:cubicBezTo>
                    <a:pt x="276" y="305"/>
                    <a:pt x="277" y="305"/>
                    <a:pt x="277" y="305"/>
                  </a:cubicBezTo>
                  <a:cubicBezTo>
                    <a:pt x="277" y="306"/>
                    <a:pt x="277" y="306"/>
                    <a:pt x="277" y="306"/>
                  </a:cubicBezTo>
                  <a:cubicBezTo>
                    <a:pt x="277" y="305"/>
                    <a:pt x="278" y="305"/>
                    <a:pt x="277" y="304"/>
                  </a:cubicBezTo>
                  <a:cubicBezTo>
                    <a:pt x="279" y="305"/>
                    <a:pt x="279" y="305"/>
                    <a:pt x="279" y="305"/>
                  </a:cubicBezTo>
                  <a:cubicBezTo>
                    <a:pt x="278" y="304"/>
                    <a:pt x="279" y="303"/>
                    <a:pt x="279" y="303"/>
                  </a:cubicBezTo>
                  <a:cubicBezTo>
                    <a:pt x="280" y="304"/>
                    <a:pt x="281" y="306"/>
                    <a:pt x="282" y="306"/>
                  </a:cubicBezTo>
                  <a:cubicBezTo>
                    <a:pt x="282" y="304"/>
                    <a:pt x="282" y="304"/>
                    <a:pt x="282" y="304"/>
                  </a:cubicBezTo>
                  <a:cubicBezTo>
                    <a:pt x="282" y="303"/>
                    <a:pt x="283" y="304"/>
                    <a:pt x="283" y="304"/>
                  </a:cubicBezTo>
                  <a:cubicBezTo>
                    <a:pt x="285" y="304"/>
                    <a:pt x="282" y="299"/>
                    <a:pt x="284" y="300"/>
                  </a:cubicBezTo>
                  <a:cubicBezTo>
                    <a:pt x="285" y="302"/>
                    <a:pt x="285" y="302"/>
                    <a:pt x="286" y="302"/>
                  </a:cubicBezTo>
                  <a:cubicBezTo>
                    <a:pt x="286" y="301"/>
                    <a:pt x="286" y="301"/>
                    <a:pt x="286" y="301"/>
                  </a:cubicBezTo>
                  <a:cubicBezTo>
                    <a:pt x="285" y="300"/>
                    <a:pt x="286" y="302"/>
                    <a:pt x="285" y="301"/>
                  </a:cubicBezTo>
                  <a:cubicBezTo>
                    <a:pt x="285" y="300"/>
                    <a:pt x="285" y="300"/>
                    <a:pt x="285" y="300"/>
                  </a:cubicBezTo>
                  <a:cubicBezTo>
                    <a:pt x="288" y="303"/>
                    <a:pt x="290" y="299"/>
                    <a:pt x="293" y="300"/>
                  </a:cubicBezTo>
                  <a:cubicBezTo>
                    <a:pt x="292" y="298"/>
                    <a:pt x="294" y="299"/>
                    <a:pt x="294" y="298"/>
                  </a:cubicBezTo>
                  <a:cubicBezTo>
                    <a:pt x="294" y="300"/>
                    <a:pt x="295" y="297"/>
                    <a:pt x="296" y="298"/>
                  </a:cubicBezTo>
                  <a:cubicBezTo>
                    <a:pt x="295" y="296"/>
                    <a:pt x="295" y="296"/>
                    <a:pt x="295" y="296"/>
                  </a:cubicBezTo>
                  <a:cubicBezTo>
                    <a:pt x="296" y="297"/>
                    <a:pt x="295" y="291"/>
                    <a:pt x="297" y="294"/>
                  </a:cubicBezTo>
                  <a:cubicBezTo>
                    <a:pt x="298" y="295"/>
                    <a:pt x="298" y="296"/>
                    <a:pt x="297" y="296"/>
                  </a:cubicBezTo>
                  <a:cubicBezTo>
                    <a:pt x="299" y="299"/>
                    <a:pt x="300" y="293"/>
                    <a:pt x="301" y="296"/>
                  </a:cubicBezTo>
                  <a:cubicBezTo>
                    <a:pt x="301" y="295"/>
                    <a:pt x="300" y="294"/>
                    <a:pt x="301" y="292"/>
                  </a:cubicBezTo>
                  <a:cubicBezTo>
                    <a:pt x="302" y="293"/>
                    <a:pt x="304" y="294"/>
                    <a:pt x="304" y="294"/>
                  </a:cubicBezTo>
                  <a:cubicBezTo>
                    <a:pt x="304" y="294"/>
                    <a:pt x="304" y="293"/>
                    <a:pt x="305" y="294"/>
                  </a:cubicBezTo>
                  <a:cubicBezTo>
                    <a:pt x="305" y="294"/>
                    <a:pt x="305" y="294"/>
                    <a:pt x="305" y="295"/>
                  </a:cubicBezTo>
                  <a:cubicBezTo>
                    <a:pt x="306" y="295"/>
                    <a:pt x="307" y="294"/>
                    <a:pt x="308" y="293"/>
                  </a:cubicBezTo>
                  <a:cubicBezTo>
                    <a:pt x="309" y="294"/>
                    <a:pt x="310" y="293"/>
                    <a:pt x="312" y="293"/>
                  </a:cubicBezTo>
                  <a:cubicBezTo>
                    <a:pt x="312" y="291"/>
                    <a:pt x="315" y="293"/>
                    <a:pt x="314" y="290"/>
                  </a:cubicBezTo>
                  <a:cubicBezTo>
                    <a:pt x="314" y="291"/>
                    <a:pt x="314" y="291"/>
                    <a:pt x="314" y="291"/>
                  </a:cubicBezTo>
                  <a:cubicBezTo>
                    <a:pt x="314" y="290"/>
                    <a:pt x="314" y="288"/>
                    <a:pt x="315" y="288"/>
                  </a:cubicBezTo>
                  <a:cubicBezTo>
                    <a:pt x="315" y="290"/>
                    <a:pt x="315" y="290"/>
                    <a:pt x="315" y="290"/>
                  </a:cubicBezTo>
                  <a:cubicBezTo>
                    <a:pt x="316" y="292"/>
                    <a:pt x="317" y="290"/>
                    <a:pt x="318" y="291"/>
                  </a:cubicBezTo>
                  <a:cubicBezTo>
                    <a:pt x="316" y="289"/>
                    <a:pt x="318" y="291"/>
                    <a:pt x="318" y="289"/>
                  </a:cubicBezTo>
                  <a:cubicBezTo>
                    <a:pt x="318" y="288"/>
                    <a:pt x="318" y="288"/>
                    <a:pt x="318" y="288"/>
                  </a:cubicBezTo>
                  <a:cubicBezTo>
                    <a:pt x="319" y="287"/>
                    <a:pt x="318" y="287"/>
                    <a:pt x="319" y="286"/>
                  </a:cubicBezTo>
                  <a:cubicBezTo>
                    <a:pt x="320" y="286"/>
                    <a:pt x="321" y="288"/>
                    <a:pt x="320" y="288"/>
                  </a:cubicBezTo>
                  <a:cubicBezTo>
                    <a:pt x="321" y="289"/>
                    <a:pt x="322" y="288"/>
                    <a:pt x="322" y="287"/>
                  </a:cubicBezTo>
                  <a:cubicBezTo>
                    <a:pt x="322" y="287"/>
                    <a:pt x="322" y="287"/>
                    <a:pt x="322" y="287"/>
                  </a:cubicBezTo>
                  <a:cubicBezTo>
                    <a:pt x="322" y="287"/>
                    <a:pt x="322" y="287"/>
                    <a:pt x="322" y="287"/>
                  </a:cubicBezTo>
                  <a:cubicBezTo>
                    <a:pt x="323" y="287"/>
                    <a:pt x="323" y="287"/>
                    <a:pt x="323" y="287"/>
                  </a:cubicBezTo>
                  <a:cubicBezTo>
                    <a:pt x="323" y="287"/>
                    <a:pt x="323" y="287"/>
                    <a:pt x="323" y="287"/>
                  </a:cubicBezTo>
                  <a:cubicBezTo>
                    <a:pt x="323" y="287"/>
                    <a:pt x="323" y="287"/>
                    <a:pt x="322" y="287"/>
                  </a:cubicBezTo>
                  <a:cubicBezTo>
                    <a:pt x="323" y="287"/>
                    <a:pt x="323" y="287"/>
                    <a:pt x="323" y="287"/>
                  </a:cubicBezTo>
                  <a:cubicBezTo>
                    <a:pt x="323" y="287"/>
                    <a:pt x="323" y="287"/>
                    <a:pt x="323" y="287"/>
                  </a:cubicBezTo>
                  <a:cubicBezTo>
                    <a:pt x="324" y="287"/>
                    <a:pt x="324" y="287"/>
                    <a:pt x="324" y="287"/>
                  </a:cubicBezTo>
                  <a:cubicBezTo>
                    <a:pt x="325" y="289"/>
                    <a:pt x="325" y="289"/>
                    <a:pt x="325" y="289"/>
                  </a:cubicBezTo>
                  <a:cubicBezTo>
                    <a:pt x="325" y="289"/>
                    <a:pt x="326" y="286"/>
                    <a:pt x="326" y="286"/>
                  </a:cubicBezTo>
                  <a:cubicBezTo>
                    <a:pt x="328" y="286"/>
                    <a:pt x="331" y="283"/>
                    <a:pt x="332" y="281"/>
                  </a:cubicBezTo>
                  <a:cubicBezTo>
                    <a:pt x="332" y="282"/>
                    <a:pt x="332" y="282"/>
                    <a:pt x="332" y="282"/>
                  </a:cubicBezTo>
                  <a:cubicBezTo>
                    <a:pt x="332" y="281"/>
                    <a:pt x="332" y="279"/>
                    <a:pt x="333" y="280"/>
                  </a:cubicBezTo>
                  <a:cubicBezTo>
                    <a:pt x="333" y="279"/>
                    <a:pt x="334" y="280"/>
                    <a:pt x="335" y="280"/>
                  </a:cubicBezTo>
                  <a:cubicBezTo>
                    <a:pt x="335" y="280"/>
                    <a:pt x="334" y="279"/>
                    <a:pt x="334" y="279"/>
                  </a:cubicBezTo>
                  <a:cubicBezTo>
                    <a:pt x="337" y="279"/>
                    <a:pt x="337" y="275"/>
                    <a:pt x="339" y="274"/>
                  </a:cubicBezTo>
                  <a:cubicBezTo>
                    <a:pt x="339" y="274"/>
                    <a:pt x="340" y="275"/>
                    <a:pt x="340" y="276"/>
                  </a:cubicBezTo>
                  <a:cubicBezTo>
                    <a:pt x="341" y="274"/>
                    <a:pt x="341" y="272"/>
                    <a:pt x="341" y="270"/>
                  </a:cubicBezTo>
                  <a:cubicBezTo>
                    <a:pt x="341" y="270"/>
                    <a:pt x="342" y="270"/>
                    <a:pt x="342" y="271"/>
                  </a:cubicBezTo>
                  <a:cubicBezTo>
                    <a:pt x="342" y="270"/>
                    <a:pt x="343" y="269"/>
                    <a:pt x="342" y="267"/>
                  </a:cubicBezTo>
                  <a:cubicBezTo>
                    <a:pt x="341" y="268"/>
                    <a:pt x="343" y="268"/>
                    <a:pt x="342" y="268"/>
                  </a:cubicBezTo>
                  <a:cubicBezTo>
                    <a:pt x="341" y="268"/>
                    <a:pt x="340" y="266"/>
                    <a:pt x="341" y="266"/>
                  </a:cubicBezTo>
                  <a:cubicBezTo>
                    <a:pt x="341" y="266"/>
                    <a:pt x="341" y="266"/>
                    <a:pt x="341" y="266"/>
                  </a:cubicBezTo>
                  <a:cubicBezTo>
                    <a:pt x="342" y="265"/>
                    <a:pt x="341" y="265"/>
                    <a:pt x="342" y="263"/>
                  </a:cubicBezTo>
                  <a:cubicBezTo>
                    <a:pt x="343" y="263"/>
                    <a:pt x="342" y="264"/>
                    <a:pt x="343" y="264"/>
                  </a:cubicBezTo>
                  <a:cubicBezTo>
                    <a:pt x="345" y="265"/>
                    <a:pt x="345" y="262"/>
                    <a:pt x="346" y="262"/>
                  </a:cubicBezTo>
                  <a:cubicBezTo>
                    <a:pt x="344" y="261"/>
                    <a:pt x="344" y="261"/>
                    <a:pt x="344" y="261"/>
                  </a:cubicBezTo>
                  <a:cubicBezTo>
                    <a:pt x="344" y="260"/>
                    <a:pt x="346" y="261"/>
                    <a:pt x="346" y="260"/>
                  </a:cubicBezTo>
                  <a:cubicBezTo>
                    <a:pt x="342" y="256"/>
                    <a:pt x="342" y="256"/>
                    <a:pt x="342" y="256"/>
                  </a:cubicBezTo>
                  <a:cubicBezTo>
                    <a:pt x="342" y="257"/>
                    <a:pt x="344" y="256"/>
                    <a:pt x="345" y="257"/>
                  </a:cubicBezTo>
                  <a:cubicBezTo>
                    <a:pt x="346" y="255"/>
                    <a:pt x="342" y="254"/>
                    <a:pt x="341" y="253"/>
                  </a:cubicBezTo>
                  <a:cubicBezTo>
                    <a:pt x="342" y="252"/>
                    <a:pt x="341" y="250"/>
                    <a:pt x="341" y="250"/>
                  </a:cubicBezTo>
                  <a:cubicBezTo>
                    <a:pt x="342" y="250"/>
                    <a:pt x="341" y="250"/>
                    <a:pt x="342" y="250"/>
                  </a:cubicBezTo>
                  <a:cubicBezTo>
                    <a:pt x="343" y="250"/>
                    <a:pt x="343" y="250"/>
                    <a:pt x="343" y="250"/>
                  </a:cubicBezTo>
                  <a:cubicBezTo>
                    <a:pt x="343" y="251"/>
                    <a:pt x="346" y="250"/>
                    <a:pt x="347" y="251"/>
                  </a:cubicBezTo>
                  <a:cubicBezTo>
                    <a:pt x="346" y="249"/>
                    <a:pt x="347" y="247"/>
                    <a:pt x="347" y="246"/>
                  </a:cubicBezTo>
                  <a:cubicBezTo>
                    <a:pt x="345" y="247"/>
                    <a:pt x="346" y="244"/>
                    <a:pt x="343" y="244"/>
                  </a:cubicBezTo>
                  <a:cubicBezTo>
                    <a:pt x="343" y="242"/>
                    <a:pt x="346" y="243"/>
                    <a:pt x="346" y="242"/>
                  </a:cubicBezTo>
                  <a:cubicBezTo>
                    <a:pt x="345" y="240"/>
                    <a:pt x="346" y="239"/>
                    <a:pt x="345" y="237"/>
                  </a:cubicBezTo>
                  <a:cubicBezTo>
                    <a:pt x="346" y="237"/>
                    <a:pt x="346" y="237"/>
                    <a:pt x="346" y="237"/>
                  </a:cubicBezTo>
                  <a:cubicBezTo>
                    <a:pt x="345" y="236"/>
                    <a:pt x="346" y="233"/>
                    <a:pt x="344" y="232"/>
                  </a:cubicBezTo>
                  <a:cubicBezTo>
                    <a:pt x="345" y="232"/>
                    <a:pt x="345" y="232"/>
                    <a:pt x="345" y="232"/>
                  </a:cubicBezTo>
                  <a:cubicBezTo>
                    <a:pt x="346" y="231"/>
                    <a:pt x="342" y="232"/>
                    <a:pt x="343" y="230"/>
                  </a:cubicBezTo>
                  <a:cubicBezTo>
                    <a:pt x="345" y="231"/>
                    <a:pt x="345" y="231"/>
                    <a:pt x="345" y="231"/>
                  </a:cubicBezTo>
                  <a:cubicBezTo>
                    <a:pt x="343" y="230"/>
                    <a:pt x="346" y="229"/>
                    <a:pt x="344" y="227"/>
                  </a:cubicBezTo>
                  <a:cubicBezTo>
                    <a:pt x="344" y="227"/>
                    <a:pt x="345" y="227"/>
                    <a:pt x="345" y="228"/>
                  </a:cubicBezTo>
                  <a:cubicBezTo>
                    <a:pt x="344" y="226"/>
                    <a:pt x="345" y="225"/>
                    <a:pt x="343" y="224"/>
                  </a:cubicBezTo>
                  <a:cubicBezTo>
                    <a:pt x="344" y="224"/>
                    <a:pt x="345" y="224"/>
                    <a:pt x="345" y="225"/>
                  </a:cubicBezTo>
                  <a:cubicBezTo>
                    <a:pt x="346" y="224"/>
                    <a:pt x="343" y="223"/>
                    <a:pt x="344" y="222"/>
                  </a:cubicBezTo>
                  <a:cubicBezTo>
                    <a:pt x="344" y="222"/>
                    <a:pt x="345" y="222"/>
                    <a:pt x="346" y="222"/>
                  </a:cubicBezTo>
                  <a:cubicBezTo>
                    <a:pt x="344" y="221"/>
                    <a:pt x="345" y="219"/>
                    <a:pt x="344" y="219"/>
                  </a:cubicBezTo>
                  <a:cubicBezTo>
                    <a:pt x="345" y="219"/>
                    <a:pt x="346" y="218"/>
                    <a:pt x="347" y="218"/>
                  </a:cubicBezTo>
                  <a:cubicBezTo>
                    <a:pt x="348" y="213"/>
                    <a:pt x="351" y="208"/>
                    <a:pt x="353" y="202"/>
                  </a:cubicBezTo>
                  <a:cubicBezTo>
                    <a:pt x="355" y="203"/>
                    <a:pt x="353" y="204"/>
                    <a:pt x="355" y="204"/>
                  </a:cubicBezTo>
                  <a:cubicBezTo>
                    <a:pt x="353" y="203"/>
                    <a:pt x="355" y="203"/>
                    <a:pt x="355" y="202"/>
                  </a:cubicBezTo>
                  <a:cubicBezTo>
                    <a:pt x="356" y="202"/>
                    <a:pt x="356" y="202"/>
                    <a:pt x="356" y="202"/>
                  </a:cubicBezTo>
                  <a:cubicBezTo>
                    <a:pt x="356" y="201"/>
                    <a:pt x="357" y="202"/>
                    <a:pt x="357" y="201"/>
                  </a:cubicBezTo>
                  <a:cubicBezTo>
                    <a:pt x="357" y="200"/>
                    <a:pt x="357" y="200"/>
                    <a:pt x="357" y="200"/>
                  </a:cubicBezTo>
                  <a:cubicBezTo>
                    <a:pt x="356" y="199"/>
                    <a:pt x="360" y="201"/>
                    <a:pt x="358" y="199"/>
                  </a:cubicBezTo>
                  <a:cubicBezTo>
                    <a:pt x="360" y="200"/>
                    <a:pt x="360" y="200"/>
                    <a:pt x="360" y="200"/>
                  </a:cubicBezTo>
                  <a:cubicBezTo>
                    <a:pt x="359" y="197"/>
                    <a:pt x="361" y="199"/>
                    <a:pt x="361" y="197"/>
                  </a:cubicBezTo>
                  <a:cubicBezTo>
                    <a:pt x="361" y="197"/>
                    <a:pt x="361" y="197"/>
                    <a:pt x="361" y="197"/>
                  </a:cubicBezTo>
                  <a:cubicBezTo>
                    <a:pt x="363" y="198"/>
                    <a:pt x="362" y="194"/>
                    <a:pt x="363" y="195"/>
                  </a:cubicBezTo>
                  <a:cubicBezTo>
                    <a:pt x="364" y="194"/>
                    <a:pt x="365" y="193"/>
                    <a:pt x="364" y="191"/>
                  </a:cubicBezTo>
                  <a:cubicBezTo>
                    <a:pt x="365" y="193"/>
                    <a:pt x="365" y="193"/>
                    <a:pt x="365" y="193"/>
                  </a:cubicBezTo>
                  <a:cubicBezTo>
                    <a:pt x="366" y="192"/>
                    <a:pt x="368" y="191"/>
                    <a:pt x="369" y="190"/>
                  </a:cubicBezTo>
                  <a:cubicBezTo>
                    <a:pt x="374" y="190"/>
                    <a:pt x="379" y="190"/>
                    <a:pt x="383" y="191"/>
                  </a:cubicBezTo>
                  <a:cubicBezTo>
                    <a:pt x="386" y="192"/>
                    <a:pt x="388" y="193"/>
                    <a:pt x="390" y="194"/>
                  </a:cubicBezTo>
                  <a:cubicBezTo>
                    <a:pt x="389" y="196"/>
                    <a:pt x="388" y="198"/>
                    <a:pt x="388" y="200"/>
                  </a:cubicBezTo>
                  <a:cubicBezTo>
                    <a:pt x="387" y="201"/>
                    <a:pt x="386" y="199"/>
                    <a:pt x="386" y="199"/>
                  </a:cubicBezTo>
                  <a:cubicBezTo>
                    <a:pt x="384" y="205"/>
                    <a:pt x="377" y="203"/>
                    <a:pt x="373" y="209"/>
                  </a:cubicBezTo>
                  <a:cubicBezTo>
                    <a:pt x="369" y="210"/>
                    <a:pt x="365" y="215"/>
                    <a:pt x="365" y="215"/>
                  </a:cubicBezTo>
                  <a:cubicBezTo>
                    <a:pt x="382" y="216"/>
                    <a:pt x="389" y="211"/>
                    <a:pt x="399" y="205"/>
                  </a:cubicBezTo>
                  <a:cubicBezTo>
                    <a:pt x="401" y="203"/>
                    <a:pt x="402" y="201"/>
                    <a:pt x="403" y="198"/>
                  </a:cubicBezTo>
                  <a:cubicBezTo>
                    <a:pt x="405" y="199"/>
                    <a:pt x="406" y="199"/>
                    <a:pt x="406" y="198"/>
                  </a:cubicBezTo>
                  <a:cubicBezTo>
                    <a:pt x="405" y="197"/>
                    <a:pt x="404" y="197"/>
                    <a:pt x="404" y="196"/>
                  </a:cubicBezTo>
                  <a:cubicBezTo>
                    <a:pt x="404" y="194"/>
                    <a:pt x="405" y="191"/>
                    <a:pt x="406" y="188"/>
                  </a:cubicBezTo>
                  <a:cubicBezTo>
                    <a:pt x="398" y="164"/>
                    <a:pt x="382" y="170"/>
                    <a:pt x="375" y="170"/>
                  </a:cubicBezTo>
                  <a:cubicBezTo>
                    <a:pt x="367" y="172"/>
                    <a:pt x="361" y="175"/>
                    <a:pt x="356" y="179"/>
                  </a:cubicBezTo>
                  <a:cubicBezTo>
                    <a:pt x="356" y="179"/>
                    <a:pt x="356" y="179"/>
                    <a:pt x="357" y="180"/>
                  </a:cubicBezTo>
                  <a:cubicBezTo>
                    <a:pt x="354" y="179"/>
                    <a:pt x="351" y="179"/>
                    <a:pt x="349" y="179"/>
                  </a:cubicBezTo>
                  <a:cubicBezTo>
                    <a:pt x="332" y="177"/>
                    <a:pt x="315" y="175"/>
                    <a:pt x="313" y="163"/>
                  </a:cubicBezTo>
                  <a:cubicBezTo>
                    <a:pt x="308" y="154"/>
                    <a:pt x="303" y="139"/>
                    <a:pt x="301" y="128"/>
                  </a:cubicBezTo>
                  <a:cubicBezTo>
                    <a:pt x="300" y="124"/>
                    <a:pt x="300" y="121"/>
                    <a:pt x="299" y="117"/>
                  </a:cubicBezTo>
                  <a:cubicBezTo>
                    <a:pt x="323" y="112"/>
                    <a:pt x="296" y="118"/>
                    <a:pt x="307" y="115"/>
                  </a:cubicBezTo>
                  <a:cubicBezTo>
                    <a:pt x="307" y="115"/>
                    <a:pt x="307" y="115"/>
                    <a:pt x="307" y="115"/>
                  </a:cubicBezTo>
                  <a:cubicBezTo>
                    <a:pt x="307" y="114"/>
                    <a:pt x="307" y="114"/>
                    <a:pt x="307" y="114"/>
                  </a:cubicBezTo>
                  <a:cubicBezTo>
                    <a:pt x="306" y="113"/>
                    <a:pt x="306" y="113"/>
                    <a:pt x="306" y="113"/>
                  </a:cubicBezTo>
                  <a:cubicBezTo>
                    <a:pt x="306" y="110"/>
                    <a:pt x="306" y="110"/>
                    <a:pt x="306" y="110"/>
                  </a:cubicBezTo>
                  <a:cubicBezTo>
                    <a:pt x="303" y="103"/>
                    <a:pt x="304" y="96"/>
                    <a:pt x="292" y="85"/>
                  </a:cubicBezTo>
                  <a:cubicBezTo>
                    <a:pt x="277" y="75"/>
                    <a:pt x="266" y="83"/>
                    <a:pt x="261" y="92"/>
                  </a:cubicBezTo>
                  <a:cubicBezTo>
                    <a:pt x="260" y="93"/>
                    <a:pt x="259" y="94"/>
                    <a:pt x="258" y="95"/>
                  </a:cubicBezTo>
                  <a:cubicBezTo>
                    <a:pt x="257" y="95"/>
                    <a:pt x="257" y="95"/>
                    <a:pt x="257" y="95"/>
                  </a:cubicBezTo>
                  <a:cubicBezTo>
                    <a:pt x="255" y="97"/>
                    <a:pt x="253" y="98"/>
                    <a:pt x="251" y="102"/>
                  </a:cubicBezTo>
                  <a:cubicBezTo>
                    <a:pt x="251" y="102"/>
                    <a:pt x="251" y="102"/>
                    <a:pt x="251" y="102"/>
                  </a:cubicBezTo>
                  <a:cubicBezTo>
                    <a:pt x="251" y="106"/>
                    <a:pt x="245" y="110"/>
                    <a:pt x="247" y="113"/>
                  </a:cubicBezTo>
                  <a:cubicBezTo>
                    <a:pt x="245" y="115"/>
                    <a:pt x="245" y="115"/>
                    <a:pt x="245" y="115"/>
                  </a:cubicBezTo>
                  <a:cubicBezTo>
                    <a:pt x="246" y="120"/>
                    <a:pt x="243" y="122"/>
                    <a:pt x="245" y="127"/>
                  </a:cubicBezTo>
                  <a:cubicBezTo>
                    <a:pt x="244" y="126"/>
                    <a:pt x="244" y="126"/>
                    <a:pt x="244" y="126"/>
                  </a:cubicBezTo>
                  <a:cubicBezTo>
                    <a:pt x="243" y="133"/>
                    <a:pt x="248" y="140"/>
                    <a:pt x="246" y="142"/>
                  </a:cubicBezTo>
                  <a:cubicBezTo>
                    <a:pt x="246" y="144"/>
                    <a:pt x="246" y="145"/>
                    <a:pt x="247" y="147"/>
                  </a:cubicBezTo>
                  <a:cubicBezTo>
                    <a:pt x="241" y="158"/>
                    <a:pt x="234" y="167"/>
                    <a:pt x="228" y="171"/>
                  </a:cubicBezTo>
                  <a:cubicBezTo>
                    <a:pt x="228" y="169"/>
                    <a:pt x="226" y="166"/>
                    <a:pt x="223" y="162"/>
                  </a:cubicBezTo>
                  <a:cubicBezTo>
                    <a:pt x="223" y="162"/>
                    <a:pt x="223" y="162"/>
                    <a:pt x="224" y="162"/>
                  </a:cubicBezTo>
                  <a:cubicBezTo>
                    <a:pt x="224" y="162"/>
                    <a:pt x="223" y="161"/>
                    <a:pt x="223" y="161"/>
                  </a:cubicBezTo>
                  <a:cubicBezTo>
                    <a:pt x="223" y="161"/>
                    <a:pt x="223" y="161"/>
                    <a:pt x="223" y="160"/>
                  </a:cubicBezTo>
                  <a:cubicBezTo>
                    <a:pt x="228" y="153"/>
                    <a:pt x="228" y="143"/>
                    <a:pt x="231" y="134"/>
                  </a:cubicBezTo>
                  <a:cubicBezTo>
                    <a:pt x="231" y="134"/>
                    <a:pt x="232" y="136"/>
                    <a:pt x="232" y="137"/>
                  </a:cubicBezTo>
                  <a:cubicBezTo>
                    <a:pt x="233" y="129"/>
                    <a:pt x="233" y="121"/>
                    <a:pt x="230" y="115"/>
                  </a:cubicBezTo>
                  <a:cubicBezTo>
                    <a:pt x="231" y="115"/>
                    <a:pt x="231" y="115"/>
                    <a:pt x="232" y="117"/>
                  </a:cubicBezTo>
                  <a:cubicBezTo>
                    <a:pt x="231" y="111"/>
                    <a:pt x="229" y="105"/>
                    <a:pt x="227" y="103"/>
                  </a:cubicBezTo>
                  <a:cubicBezTo>
                    <a:pt x="227" y="107"/>
                    <a:pt x="228" y="103"/>
                    <a:pt x="228" y="106"/>
                  </a:cubicBezTo>
                  <a:cubicBezTo>
                    <a:pt x="228" y="110"/>
                    <a:pt x="225" y="104"/>
                    <a:pt x="223" y="100"/>
                  </a:cubicBezTo>
                  <a:cubicBezTo>
                    <a:pt x="223" y="100"/>
                    <a:pt x="223" y="100"/>
                    <a:pt x="223" y="100"/>
                  </a:cubicBezTo>
                  <a:cubicBezTo>
                    <a:pt x="220" y="96"/>
                    <a:pt x="218" y="95"/>
                    <a:pt x="213" y="96"/>
                  </a:cubicBezTo>
                  <a:cubicBezTo>
                    <a:pt x="209" y="95"/>
                    <a:pt x="216" y="95"/>
                    <a:pt x="214" y="94"/>
                  </a:cubicBezTo>
                  <a:cubicBezTo>
                    <a:pt x="211" y="90"/>
                    <a:pt x="201" y="99"/>
                    <a:pt x="201" y="100"/>
                  </a:cubicBezTo>
                  <a:cubicBezTo>
                    <a:pt x="200" y="102"/>
                    <a:pt x="199" y="104"/>
                    <a:pt x="200" y="104"/>
                  </a:cubicBezTo>
                  <a:cubicBezTo>
                    <a:pt x="198" y="108"/>
                    <a:pt x="198" y="105"/>
                    <a:pt x="197" y="108"/>
                  </a:cubicBezTo>
                  <a:cubicBezTo>
                    <a:pt x="196" y="112"/>
                    <a:pt x="197" y="116"/>
                    <a:pt x="199" y="120"/>
                  </a:cubicBezTo>
                  <a:cubicBezTo>
                    <a:pt x="198" y="119"/>
                    <a:pt x="196" y="123"/>
                    <a:pt x="195" y="120"/>
                  </a:cubicBezTo>
                  <a:cubicBezTo>
                    <a:pt x="196" y="129"/>
                    <a:pt x="200" y="133"/>
                    <a:pt x="202" y="137"/>
                  </a:cubicBezTo>
                  <a:cubicBezTo>
                    <a:pt x="202" y="140"/>
                    <a:pt x="205" y="147"/>
                    <a:pt x="207" y="149"/>
                  </a:cubicBezTo>
                  <a:cubicBezTo>
                    <a:pt x="206" y="151"/>
                    <a:pt x="206" y="147"/>
                    <a:pt x="205" y="147"/>
                  </a:cubicBezTo>
                  <a:cubicBezTo>
                    <a:pt x="205" y="151"/>
                    <a:pt x="205" y="151"/>
                    <a:pt x="205" y="151"/>
                  </a:cubicBezTo>
                  <a:cubicBezTo>
                    <a:pt x="202" y="146"/>
                    <a:pt x="203" y="153"/>
                    <a:pt x="201" y="150"/>
                  </a:cubicBezTo>
                  <a:cubicBezTo>
                    <a:pt x="202" y="153"/>
                    <a:pt x="204" y="158"/>
                    <a:pt x="206" y="163"/>
                  </a:cubicBezTo>
                  <a:cubicBezTo>
                    <a:pt x="203" y="170"/>
                    <a:pt x="201" y="172"/>
                    <a:pt x="194" y="178"/>
                  </a:cubicBezTo>
                  <a:cubicBezTo>
                    <a:pt x="195" y="178"/>
                    <a:pt x="192" y="180"/>
                    <a:pt x="194" y="181"/>
                  </a:cubicBezTo>
                  <a:cubicBezTo>
                    <a:pt x="194" y="183"/>
                    <a:pt x="192" y="183"/>
                    <a:pt x="191" y="183"/>
                  </a:cubicBezTo>
                  <a:cubicBezTo>
                    <a:pt x="192" y="182"/>
                    <a:pt x="193" y="182"/>
                    <a:pt x="192" y="176"/>
                  </a:cubicBezTo>
                  <a:cubicBezTo>
                    <a:pt x="186" y="156"/>
                    <a:pt x="180" y="130"/>
                    <a:pt x="179" y="108"/>
                  </a:cubicBezTo>
                  <a:cubicBezTo>
                    <a:pt x="179" y="110"/>
                    <a:pt x="178" y="110"/>
                    <a:pt x="178" y="108"/>
                  </a:cubicBezTo>
                  <a:cubicBezTo>
                    <a:pt x="181" y="106"/>
                    <a:pt x="176" y="101"/>
                    <a:pt x="177" y="97"/>
                  </a:cubicBezTo>
                  <a:cubicBezTo>
                    <a:pt x="178" y="97"/>
                    <a:pt x="178" y="99"/>
                    <a:pt x="178" y="100"/>
                  </a:cubicBezTo>
                  <a:cubicBezTo>
                    <a:pt x="179" y="89"/>
                    <a:pt x="176" y="81"/>
                    <a:pt x="177" y="71"/>
                  </a:cubicBezTo>
                  <a:cubicBezTo>
                    <a:pt x="175" y="62"/>
                    <a:pt x="178" y="51"/>
                    <a:pt x="176" y="45"/>
                  </a:cubicBezTo>
                  <a:cubicBezTo>
                    <a:pt x="177" y="46"/>
                    <a:pt x="176" y="41"/>
                    <a:pt x="177" y="39"/>
                  </a:cubicBezTo>
                  <a:cubicBezTo>
                    <a:pt x="176" y="36"/>
                    <a:pt x="176" y="34"/>
                    <a:pt x="176" y="31"/>
                  </a:cubicBezTo>
                  <a:cubicBezTo>
                    <a:pt x="176" y="30"/>
                    <a:pt x="176" y="29"/>
                    <a:pt x="176" y="28"/>
                  </a:cubicBezTo>
                  <a:cubicBezTo>
                    <a:pt x="176" y="27"/>
                    <a:pt x="176" y="27"/>
                    <a:pt x="176" y="27"/>
                  </a:cubicBezTo>
                  <a:cubicBezTo>
                    <a:pt x="176" y="23"/>
                    <a:pt x="177" y="18"/>
                    <a:pt x="176" y="14"/>
                  </a:cubicBezTo>
                  <a:cubicBezTo>
                    <a:pt x="176" y="13"/>
                    <a:pt x="175" y="2"/>
                    <a:pt x="174" y="1"/>
                  </a:cubicBezTo>
                  <a:cubicBezTo>
                    <a:pt x="173" y="0"/>
                    <a:pt x="172" y="6"/>
                    <a:pt x="170" y="6"/>
                  </a:cubicBezTo>
                  <a:cubicBezTo>
                    <a:pt x="162" y="5"/>
                    <a:pt x="168" y="10"/>
                    <a:pt x="161" y="11"/>
                  </a:cubicBezTo>
                  <a:cubicBezTo>
                    <a:pt x="157" y="12"/>
                    <a:pt x="156" y="13"/>
                    <a:pt x="154" y="16"/>
                  </a:cubicBezTo>
                  <a:cubicBezTo>
                    <a:pt x="155" y="20"/>
                    <a:pt x="155" y="24"/>
                    <a:pt x="155" y="28"/>
                  </a:cubicBezTo>
                  <a:cubicBezTo>
                    <a:pt x="156" y="67"/>
                    <a:pt x="156" y="67"/>
                    <a:pt x="156" y="67"/>
                  </a:cubicBezTo>
                  <a:cubicBezTo>
                    <a:pt x="156" y="75"/>
                    <a:pt x="154" y="84"/>
                    <a:pt x="153" y="92"/>
                  </a:cubicBezTo>
                  <a:cubicBezTo>
                    <a:pt x="148" y="91"/>
                    <a:pt x="142" y="91"/>
                    <a:pt x="139" y="94"/>
                  </a:cubicBezTo>
                  <a:cubicBezTo>
                    <a:pt x="137" y="95"/>
                    <a:pt x="135" y="96"/>
                    <a:pt x="134" y="98"/>
                  </a:cubicBezTo>
                  <a:cubicBezTo>
                    <a:pt x="125" y="103"/>
                    <a:pt x="119" y="113"/>
                    <a:pt x="119" y="118"/>
                  </a:cubicBezTo>
                  <a:cubicBezTo>
                    <a:pt x="118" y="121"/>
                    <a:pt x="118" y="124"/>
                    <a:pt x="118" y="127"/>
                  </a:cubicBezTo>
                  <a:cubicBezTo>
                    <a:pt x="115" y="132"/>
                    <a:pt x="113" y="140"/>
                    <a:pt x="112" y="144"/>
                  </a:cubicBezTo>
                  <a:cubicBezTo>
                    <a:pt x="111" y="152"/>
                    <a:pt x="111" y="155"/>
                    <a:pt x="111" y="160"/>
                  </a:cubicBezTo>
                  <a:cubicBezTo>
                    <a:pt x="111" y="163"/>
                    <a:pt x="109" y="164"/>
                    <a:pt x="108" y="165"/>
                  </a:cubicBezTo>
                  <a:cubicBezTo>
                    <a:pt x="105" y="174"/>
                    <a:pt x="100" y="181"/>
                    <a:pt x="100" y="189"/>
                  </a:cubicBezTo>
                  <a:cubicBezTo>
                    <a:pt x="99" y="189"/>
                    <a:pt x="99" y="189"/>
                    <a:pt x="99" y="189"/>
                  </a:cubicBezTo>
                  <a:cubicBezTo>
                    <a:pt x="98" y="195"/>
                    <a:pt x="93" y="208"/>
                    <a:pt x="88" y="208"/>
                  </a:cubicBezTo>
                  <a:cubicBezTo>
                    <a:pt x="88" y="210"/>
                    <a:pt x="83" y="208"/>
                    <a:pt x="85" y="211"/>
                  </a:cubicBezTo>
                  <a:cubicBezTo>
                    <a:pt x="82" y="210"/>
                    <a:pt x="85" y="209"/>
                    <a:pt x="82" y="208"/>
                  </a:cubicBezTo>
                  <a:cubicBezTo>
                    <a:pt x="83" y="209"/>
                    <a:pt x="84" y="208"/>
                    <a:pt x="85" y="208"/>
                  </a:cubicBezTo>
                  <a:cubicBezTo>
                    <a:pt x="78" y="200"/>
                    <a:pt x="79" y="178"/>
                    <a:pt x="79" y="161"/>
                  </a:cubicBezTo>
                  <a:cubicBezTo>
                    <a:pt x="81" y="156"/>
                    <a:pt x="80" y="144"/>
                    <a:pt x="81" y="133"/>
                  </a:cubicBezTo>
                  <a:cubicBezTo>
                    <a:pt x="81" y="131"/>
                    <a:pt x="81" y="131"/>
                    <a:pt x="81" y="131"/>
                  </a:cubicBezTo>
                  <a:cubicBezTo>
                    <a:pt x="82" y="131"/>
                    <a:pt x="82" y="131"/>
                    <a:pt x="83" y="131"/>
                  </a:cubicBezTo>
                  <a:cubicBezTo>
                    <a:pt x="83" y="131"/>
                    <a:pt x="83" y="130"/>
                    <a:pt x="83" y="130"/>
                  </a:cubicBezTo>
                  <a:cubicBezTo>
                    <a:pt x="83" y="129"/>
                    <a:pt x="83" y="129"/>
                    <a:pt x="83" y="129"/>
                  </a:cubicBezTo>
                  <a:cubicBezTo>
                    <a:pt x="83" y="128"/>
                    <a:pt x="83" y="128"/>
                    <a:pt x="83" y="128"/>
                  </a:cubicBezTo>
                  <a:cubicBezTo>
                    <a:pt x="82" y="128"/>
                    <a:pt x="82" y="128"/>
                    <a:pt x="81" y="128"/>
                  </a:cubicBezTo>
                  <a:cubicBezTo>
                    <a:pt x="81" y="127"/>
                    <a:pt x="81" y="127"/>
                    <a:pt x="81" y="127"/>
                  </a:cubicBezTo>
                  <a:cubicBezTo>
                    <a:pt x="82" y="128"/>
                    <a:pt x="82" y="128"/>
                    <a:pt x="83" y="128"/>
                  </a:cubicBezTo>
                  <a:cubicBezTo>
                    <a:pt x="83" y="128"/>
                    <a:pt x="83" y="128"/>
                    <a:pt x="83" y="128"/>
                  </a:cubicBezTo>
                  <a:cubicBezTo>
                    <a:pt x="83" y="127"/>
                    <a:pt x="83" y="127"/>
                    <a:pt x="83" y="127"/>
                  </a:cubicBezTo>
                  <a:cubicBezTo>
                    <a:pt x="83" y="127"/>
                    <a:pt x="83" y="127"/>
                    <a:pt x="83" y="127"/>
                  </a:cubicBezTo>
                  <a:cubicBezTo>
                    <a:pt x="83" y="127"/>
                    <a:pt x="83" y="127"/>
                    <a:pt x="83" y="127"/>
                  </a:cubicBezTo>
                  <a:cubicBezTo>
                    <a:pt x="83" y="127"/>
                    <a:pt x="83" y="127"/>
                    <a:pt x="83" y="127"/>
                  </a:cubicBezTo>
                  <a:cubicBezTo>
                    <a:pt x="83" y="127"/>
                    <a:pt x="82" y="127"/>
                    <a:pt x="81" y="127"/>
                  </a:cubicBezTo>
                  <a:cubicBezTo>
                    <a:pt x="81" y="126"/>
                    <a:pt x="81" y="126"/>
                    <a:pt x="81" y="126"/>
                  </a:cubicBezTo>
                  <a:cubicBezTo>
                    <a:pt x="62" y="125"/>
                    <a:pt x="75" y="126"/>
                    <a:pt x="71" y="127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66" y="126"/>
                    <a:pt x="63" y="126"/>
                    <a:pt x="69" y="126"/>
                  </a:cubicBezTo>
                  <a:cubicBezTo>
                    <a:pt x="69" y="127"/>
                    <a:pt x="69" y="127"/>
                    <a:pt x="69" y="127"/>
                  </a:cubicBezTo>
                  <a:cubicBezTo>
                    <a:pt x="69" y="127"/>
                    <a:pt x="69" y="127"/>
                    <a:pt x="69" y="127"/>
                  </a:cubicBezTo>
                  <a:cubicBezTo>
                    <a:pt x="70" y="127"/>
                    <a:pt x="70" y="127"/>
                    <a:pt x="71" y="127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0" y="127"/>
                    <a:pt x="70" y="127"/>
                    <a:pt x="69" y="127"/>
                  </a:cubicBezTo>
                  <a:cubicBezTo>
                    <a:pt x="69" y="129"/>
                    <a:pt x="69" y="131"/>
                    <a:pt x="71" y="129"/>
                  </a:cubicBezTo>
                  <a:cubicBezTo>
                    <a:pt x="71" y="129"/>
                    <a:pt x="71" y="129"/>
                    <a:pt x="71" y="130"/>
                  </a:cubicBezTo>
                  <a:cubicBezTo>
                    <a:pt x="71" y="130"/>
                    <a:pt x="71" y="130"/>
                    <a:pt x="71" y="130"/>
                  </a:cubicBezTo>
                  <a:cubicBezTo>
                    <a:pt x="70" y="132"/>
                    <a:pt x="70" y="134"/>
                    <a:pt x="70" y="136"/>
                  </a:cubicBezTo>
                  <a:cubicBezTo>
                    <a:pt x="70" y="138"/>
                    <a:pt x="70" y="139"/>
                    <a:pt x="70" y="140"/>
                  </a:cubicBezTo>
                  <a:cubicBezTo>
                    <a:pt x="70" y="140"/>
                    <a:pt x="70" y="140"/>
                    <a:pt x="70" y="140"/>
                  </a:cubicBezTo>
                  <a:cubicBezTo>
                    <a:pt x="69" y="144"/>
                    <a:pt x="69" y="147"/>
                    <a:pt x="68" y="151"/>
                  </a:cubicBezTo>
                  <a:cubicBezTo>
                    <a:pt x="68" y="151"/>
                    <a:pt x="67" y="151"/>
                    <a:pt x="67" y="152"/>
                  </a:cubicBezTo>
                  <a:cubicBezTo>
                    <a:pt x="67" y="153"/>
                    <a:pt x="67" y="155"/>
                    <a:pt x="67" y="156"/>
                  </a:cubicBezTo>
                  <a:cubicBezTo>
                    <a:pt x="67" y="160"/>
                    <a:pt x="66" y="164"/>
                    <a:pt x="64" y="168"/>
                  </a:cubicBezTo>
                  <a:cubicBezTo>
                    <a:pt x="64" y="168"/>
                    <a:pt x="64" y="169"/>
                    <a:pt x="64" y="169"/>
                  </a:cubicBezTo>
                  <a:cubicBezTo>
                    <a:pt x="63" y="164"/>
                    <a:pt x="64" y="157"/>
                    <a:pt x="65" y="155"/>
                  </a:cubicBezTo>
                  <a:cubicBezTo>
                    <a:pt x="63" y="149"/>
                    <a:pt x="64" y="160"/>
                    <a:pt x="62" y="159"/>
                  </a:cubicBezTo>
                  <a:cubicBezTo>
                    <a:pt x="62" y="163"/>
                    <a:pt x="62" y="166"/>
                    <a:pt x="63" y="171"/>
                  </a:cubicBezTo>
                  <a:cubicBezTo>
                    <a:pt x="62" y="174"/>
                    <a:pt x="63" y="175"/>
                    <a:pt x="61" y="179"/>
                  </a:cubicBezTo>
                  <a:cubicBezTo>
                    <a:pt x="60" y="178"/>
                    <a:pt x="60" y="178"/>
                    <a:pt x="60" y="178"/>
                  </a:cubicBezTo>
                  <a:cubicBezTo>
                    <a:pt x="58" y="183"/>
                    <a:pt x="58" y="185"/>
                    <a:pt x="58" y="188"/>
                  </a:cubicBezTo>
                  <a:cubicBezTo>
                    <a:pt x="54" y="190"/>
                    <a:pt x="55" y="191"/>
                    <a:pt x="51" y="193"/>
                  </a:cubicBezTo>
                  <a:cubicBezTo>
                    <a:pt x="54" y="190"/>
                    <a:pt x="55" y="186"/>
                    <a:pt x="55" y="183"/>
                  </a:cubicBezTo>
                  <a:cubicBezTo>
                    <a:pt x="51" y="187"/>
                    <a:pt x="48" y="194"/>
                    <a:pt x="43" y="194"/>
                  </a:cubicBezTo>
                  <a:cubicBezTo>
                    <a:pt x="38" y="196"/>
                    <a:pt x="35" y="199"/>
                    <a:pt x="35" y="201"/>
                  </a:cubicBezTo>
                  <a:cubicBezTo>
                    <a:pt x="36" y="200"/>
                    <a:pt x="31" y="201"/>
                    <a:pt x="34" y="199"/>
                  </a:cubicBezTo>
                  <a:cubicBezTo>
                    <a:pt x="32" y="200"/>
                    <a:pt x="30" y="201"/>
                    <a:pt x="29" y="201"/>
                  </a:cubicBezTo>
                  <a:cubicBezTo>
                    <a:pt x="29" y="201"/>
                    <a:pt x="29" y="201"/>
                    <a:pt x="29" y="201"/>
                  </a:cubicBezTo>
                  <a:cubicBezTo>
                    <a:pt x="28" y="201"/>
                    <a:pt x="28" y="200"/>
                    <a:pt x="28" y="199"/>
                  </a:cubicBezTo>
                  <a:cubicBezTo>
                    <a:pt x="26" y="197"/>
                    <a:pt x="23" y="193"/>
                    <a:pt x="19" y="196"/>
                  </a:cubicBezTo>
                  <a:cubicBezTo>
                    <a:pt x="19" y="194"/>
                    <a:pt x="19" y="194"/>
                    <a:pt x="19" y="194"/>
                  </a:cubicBezTo>
                  <a:cubicBezTo>
                    <a:pt x="16" y="196"/>
                    <a:pt x="12" y="198"/>
                    <a:pt x="9" y="198"/>
                  </a:cubicBezTo>
                  <a:cubicBezTo>
                    <a:pt x="9" y="200"/>
                    <a:pt x="8" y="202"/>
                    <a:pt x="10" y="203"/>
                  </a:cubicBezTo>
                  <a:cubicBezTo>
                    <a:pt x="9" y="204"/>
                    <a:pt x="7" y="201"/>
                    <a:pt x="8" y="203"/>
                  </a:cubicBezTo>
                  <a:cubicBezTo>
                    <a:pt x="7" y="201"/>
                    <a:pt x="7" y="201"/>
                    <a:pt x="7" y="201"/>
                  </a:cubicBezTo>
                  <a:cubicBezTo>
                    <a:pt x="1" y="206"/>
                    <a:pt x="3" y="212"/>
                    <a:pt x="3" y="217"/>
                  </a:cubicBezTo>
                  <a:cubicBezTo>
                    <a:pt x="0" y="218"/>
                    <a:pt x="3" y="221"/>
                    <a:pt x="2" y="224"/>
                  </a:cubicBezTo>
                  <a:cubicBezTo>
                    <a:pt x="3" y="226"/>
                    <a:pt x="2" y="229"/>
                    <a:pt x="5" y="229"/>
                  </a:cubicBezTo>
                  <a:cubicBezTo>
                    <a:pt x="4" y="230"/>
                    <a:pt x="4" y="230"/>
                    <a:pt x="4" y="230"/>
                  </a:cubicBezTo>
                  <a:cubicBezTo>
                    <a:pt x="4" y="232"/>
                    <a:pt x="4" y="235"/>
                    <a:pt x="5" y="237"/>
                  </a:cubicBezTo>
                  <a:cubicBezTo>
                    <a:pt x="5" y="239"/>
                    <a:pt x="7" y="238"/>
                    <a:pt x="8" y="239"/>
                  </a:cubicBezTo>
                  <a:cubicBezTo>
                    <a:pt x="7" y="240"/>
                    <a:pt x="7" y="240"/>
                    <a:pt x="7" y="240"/>
                  </a:cubicBezTo>
                  <a:cubicBezTo>
                    <a:pt x="8" y="241"/>
                    <a:pt x="10" y="240"/>
                    <a:pt x="12" y="240"/>
                  </a:cubicBezTo>
                  <a:cubicBezTo>
                    <a:pt x="12" y="241"/>
                    <a:pt x="12" y="241"/>
                    <a:pt x="12" y="242"/>
                  </a:cubicBezTo>
                  <a:cubicBezTo>
                    <a:pt x="11" y="242"/>
                    <a:pt x="9" y="242"/>
                    <a:pt x="7" y="242"/>
                  </a:cubicBezTo>
                  <a:cubicBezTo>
                    <a:pt x="8" y="244"/>
                    <a:pt x="11" y="244"/>
                    <a:pt x="10" y="246"/>
                  </a:cubicBezTo>
                  <a:cubicBezTo>
                    <a:pt x="11" y="247"/>
                    <a:pt x="12" y="248"/>
                    <a:pt x="14" y="247"/>
                  </a:cubicBezTo>
                  <a:cubicBezTo>
                    <a:pt x="13" y="247"/>
                    <a:pt x="14" y="248"/>
                    <a:pt x="13" y="248"/>
                  </a:cubicBezTo>
                  <a:cubicBezTo>
                    <a:pt x="13" y="249"/>
                    <a:pt x="14" y="249"/>
                    <a:pt x="15" y="249"/>
                  </a:cubicBezTo>
                  <a:cubicBezTo>
                    <a:pt x="15" y="249"/>
                    <a:pt x="15" y="249"/>
                    <a:pt x="15" y="249"/>
                  </a:cubicBezTo>
                  <a:cubicBezTo>
                    <a:pt x="16" y="248"/>
                    <a:pt x="17" y="249"/>
                    <a:pt x="18" y="247"/>
                  </a:cubicBezTo>
                  <a:cubicBezTo>
                    <a:pt x="17" y="247"/>
                    <a:pt x="17" y="247"/>
                    <a:pt x="17" y="246"/>
                  </a:cubicBezTo>
                  <a:cubicBezTo>
                    <a:pt x="18" y="246"/>
                    <a:pt x="19" y="246"/>
                    <a:pt x="19" y="248"/>
                  </a:cubicBezTo>
                  <a:cubicBezTo>
                    <a:pt x="18" y="249"/>
                    <a:pt x="16" y="249"/>
                    <a:pt x="17" y="250"/>
                  </a:cubicBezTo>
                  <a:cubicBezTo>
                    <a:pt x="18" y="250"/>
                    <a:pt x="20" y="249"/>
                    <a:pt x="21" y="248"/>
                  </a:cubicBezTo>
                  <a:cubicBezTo>
                    <a:pt x="20" y="249"/>
                    <a:pt x="19" y="248"/>
                    <a:pt x="20" y="246"/>
                  </a:cubicBezTo>
                  <a:cubicBezTo>
                    <a:pt x="19" y="247"/>
                    <a:pt x="19" y="247"/>
                    <a:pt x="19" y="247"/>
                  </a:cubicBezTo>
                  <a:cubicBezTo>
                    <a:pt x="20" y="246"/>
                    <a:pt x="20" y="246"/>
                    <a:pt x="20" y="246"/>
                  </a:cubicBezTo>
                  <a:cubicBezTo>
                    <a:pt x="18" y="245"/>
                    <a:pt x="19" y="243"/>
                    <a:pt x="17" y="243"/>
                  </a:cubicBezTo>
                  <a:cubicBezTo>
                    <a:pt x="16" y="245"/>
                    <a:pt x="16" y="245"/>
                    <a:pt x="16" y="245"/>
                  </a:cubicBezTo>
                  <a:cubicBezTo>
                    <a:pt x="15" y="244"/>
                    <a:pt x="13" y="244"/>
                    <a:pt x="13" y="243"/>
                  </a:cubicBezTo>
                  <a:cubicBezTo>
                    <a:pt x="14" y="243"/>
                    <a:pt x="15" y="242"/>
                    <a:pt x="15" y="241"/>
                  </a:cubicBezTo>
                  <a:cubicBezTo>
                    <a:pt x="15" y="241"/>
                    <a:pt x="14" y="241"/>
                    <a:pt x="15" y="241"/>
                  </a:cubicBezTo>
                  <a:cubicBezTo>
                    <a:pt x="17" y="240"/>
                    <a:pt x="17" y="240"/>
                    <a:pt x="17" y="240"/>
                  </a:cubicBezTo>
                  <a:cubicBezTo>
                    <a:pt x="14" y="242"/>
                    <a:pt x="15" y="238"/>
                    <a:pt x="14" y="238"/>
                  </a:cubicBezTo>
                  <a:cubicBezTo>
                    <a:pt x="15" y="238"/>
                    <a:pt x="15" y="238"/>
                    <a:pt x="15" y="238"/>
                  </a:cubicBezTo>
                  <a:cubicBezTo>
                    <a:pt x="15" y="236"/>
                    <a:pt x="13" y="239"/>
                    <a:pt x="13" y="238"/>
                  </a:cubicBezTo>
                  <a:cubicBezTo>
                    <a:pt x="13" y="237"/>
                    <a:pt x="15" y="237"/>
                    <a:pt x="16" y="235"/>
                  </a:cubicBezTo>
                  <a:cubicBezTo>
                    <a:pt x="15" y="234"/>
                    <a:pt x="12" y="233"/>
                    <a:pt x="14" y="230"/>
                  </a:cubicBezTo>
                  <a:cubicBezTo>
                    <a:pt x="13" y="229"/>
                    <a:pt x="12" y="228"/>
                    <a:pt x="11" y="227"/>
                  </a:cubicBezTo>
                  <a:cubicBezTo>
                    <a:pt x="10" y="226"/>
                    <a:pt x="13" y="227"/>
                    <a:pt x="12" y="226"/>
                  </a:cubicBezTo>
                  <a:cubicBezTo>
                    <a:pt x="13" y="226"/>
                    <a:pt x="14" y="225"/>
                    <a:pt x="15" y="225"/>
                  </a:cubicBezTo>
                  <a:cubicBezTo>
                    <a:pt x="14" y="225"/>
                    <a:pt x="15" y="223"/>
                    <a:pt x="12" y="224"/>
                  </a:cubicBezTo>
                  <a:cubicBezTo>
                    <a:pt x="13" y="222"/>
                    <a:pt x="13" y="221"/>
                    <a:pt x="13" y="219"/>
                  </a:cubicBezTo>
                  <a:cubicBezTo>
                    <a:pt x="13" y="219"/>
                    <a:pt x="14" y="219"/>
                    <a:pt x="15" y="219"/>
                  </a:cubicBezTo>
                  <a:cubicBezTo>
                    <a:pt x="14" y="218"/>
                    <a:pt x="12" y="217"/>
                    <a:pt x="13" y="216"/>
                  </a:cubicBezTo>
                  <a:cubicBezTo>
                    <a:pt x="12" y="215"/>
                    <a:pt x="12" y="216"/>
                    <a:pt x="10" y="215"/>
                  </a:cubicBezTo>
                  <a:cubicBezTo>
                    <a:pt x="10" y="215"/>
                    <a:pt x="9" y="215"/>
                    <a:pt x="9" y="214"/>
                  </a:cubicBezTo>
                  <a:cubicBezTo>
                    <a:pt x="11" y="214"/>
                    <a:pt x="14" y="215"/>
                    <a:pt x="14" y="214"/>
                  </a:cubicBezTo>
                  <a:cubicBezTo>
                    <a:pt x="17" y="215"/>
                    <a:pt x="13" y="216"/>
                    <a:pt x="16" y="216"/>
                  </a:cubicBezTo>
                  <a:cubicBezTo>
                    <a:pt x="18" y="216"/>
                    <a:pt x="18" y="218"/>
                    <a:pt x="17" y="219"/>
                  </a:cubicBezTo>
                  <a:cubicBezTo>
                    <a:pt x="19" y="220"/>
                    <a:pt x="17" y="218"/>
                    <a:pt x="19" y="218"/>
                  </a:cubicBezTo>
                  <a:cubicBezTo>
                    <a:pt x="19" y="217"/>
                    <a:pt x="18" y="217"/>
                    <a:pt x="18" y="216"/>
                  </a:cubicBezTo>
                  <a:cubicBezTo>
                    <a:pt x="18" y="216"/>
                    <a:pt x="17" y="216"/>
                    <a:pt x="17" y="216"/>
                  </a:cubicBezTo>
                  <a:cubicBezTo>
                    <a:pt x="17" y="215"/>
                    <a:pt x="18" y="215"/>
                    <a:pt x="18" y="215"/>
                  </a:cubicBezTo>
                  <a:cubicBezTo>
                    <a:pt x="18" y="215"/>
                    <a:pt x="18" y="215"/>
                    <a:pt x="18" y="215"/>
                  </a:cubicBezTo>
                  <a:cubicBezTo>
                    <a:pt x="17" y="216"/>
                    <a:pt x="17" y="216"/>
                    <a:pt x="17" y="216"/>
                  </a:cubicBezTo>
                  <a:cubicBezTo>
                    <a:pt x="17" y="216"/>
                    <a:pt x="17" y="216"/>
                    <a:pt x="17" y="216"/>
                  </a:cubicBezTo>
                  <a:cubicBezTo>
                    <a:pt x="17" y="216"/>
                    <a:pt x="17" y="216"/>
                    <a:pt x="17" y="216"/>
                  </a:cubicBezTo>
                  <a:cubicBezTo>
                    <a:pt x="17" y="215"/>
                    <a:pt x="17" y="215"/>
                    <a:pt x="17" y="215"/>
                  </a:cubicBezTo>
                  <a:cubicBezTo>
                    <a:pt x="17" y="215"/>
                    <a:pt x="17" y="216"/>
                    <a:pt x="17" y="216"/>
                  </a:cubicBezTo>
                  <a:cubicBezTo>
                    <a:pt x="17" y="216"/>
                    <a:pt x="17" y="216"/>
                    <a:pt x="17" y="216"/>
                  </a:cubicBezTo>
                  <a:cubicBezTo>
                    <a:pt x="17" y="215"/>
                    <a:pt x="17" y="215"/>
                    <a:pt x="17" y="215"/>
                  </a:cubicBezTo>
                  <a:cubicBezTo>
                    <a:pt x="17" y="215"/>
                    <a:pt x="17" y="215"/>
                    <a:pt x="17" y="215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7" y="215"/>
                    <a:pt x="17" y="215"/>
                    <a:pt x="17" y="216"/>
                  </a:cubicBezTo>
                  <a:cubicBezTo>
                    <a:pt x="17" y="216"/>
                    <a:pt x="17" y="216"/>
                    <a:pt x="17" y="216"/>
                  </a:cubicBezTo>
                  <a:cubicBezTo>
                    <a:pt x="16" y="216"/>
                    <a:pt x="16" y="215"/>
                    <a:pt x="16" y="215"/>
                  </a:cubicBezTo>
                  <a:cubicBezTo>
                    <a:pt x="14" y="214"/>
                    <a:pt x="17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7" y="214"/>
                    <a:pt x="17" y="215"/>
                    <a:pt x="17" y="215"/>
                  </a:cubicBezTo>
                  <a:cubicBezTo>
                    <a:pt x="17" y="215"/>
                    <a:pt x="17" y="215"/>
                    <a:pt x="17" y="215"/>
                  </a:cubicBezTo>
                  <a:cubicBezTo>
                    <a:pt x="17" y="216"/>
                    <a:pt x="17" y="216"/>
                    <a:pt x="17" y="216"/>
                  </a:cubicBezTo>
                  <a:cubicBezTo>
                    <a:pt x="18" y="215"/>
                    <a:pt x="18" y="215"/>
                    <a:pt x="18" y="215"/>
                  </a:cubicBezTo>
                  <a:cubicBezTo>
                    <a:pt x="18" y="215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5"/>
                    <a:pt x="17" y="215"/>
                    <a:pt x="17" y="215"/>
                  </a:cubicBezTo>
                  <a:cubicBezTo>
                    <a:pt x="17" y="215"/>
                    <a:pt x="17" y="215"/>
                    <a:pt x="18" y="215"/>
                  </a:cubicBezTo>
                  <a:cubicBezTo>
                    <a:pt x="17" y="215"/>
                    <a:pt x="17" y="215"/>
                    <a:pt x="17" y="215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9" y="212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20" y="212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8" y="213"/>
                  </a:cubicBezTo>
                  <a:cubicBezTo>
                    <a:pt x="19" y="213"/>
                    <a:pt x="19" y="213"/>
                    <a:pt x="19" y="212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19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9" y="213"/>
                    <a:pt x="19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3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5"/>
                    <a:pt x="18" y="215"/>
                    <a:pt x="18" y="215"/>
                  </a:cubicBezTo>
                  <a:cubicBezTo>
                    <a:pt x="18" y="215"/>
                    <a:pt x="18" y="215"/>
                    <a:pt x="18" y="215"/>
                  </a:cubicBezTo>
                  <a:cubicBezTo>
                    <a:pt x="18" y="215"/>
                    <a:pt x="18" y="215"/>
                    <a:pt x="18" y="215"/>
                  </a:cubicBezTo>
                  <a:cubicBezTo>
                    <a:pt x="18" y="215"/>
                    <a:pt x="18" y="215"/>
                    <a:pt x="18" y="215"/>
                  </a:cubicBezTo>
                  <a:cubicBezTo>
                    <a:pt x="18" y="215"/>
                    <a:pt x="18" y="215"/>
                    <a:pt x="18" y="215"/>
                  </a:cubicBezTo>
                  <a:cubicBezTo>
                    <a:pt x="18" y="216"/>
                    <a:pt x="18" y="216"/>
                    <a:pt x="18" y="216"/>
                  </a:cubicBezTo>
                  <a:cubicBezTo>
                    <a:pt x="18" y="216"/>
                    <a:pt x="18" y="216"/>
                    <a:pt x="18" y="216"/>
                  </a:cubicBezTo>
                  <a:cubicBezTo>
                    <a:pt x="19" y="216"/>
                    <a:pt x="18" y="215"/>
                    <a:pt x="19" y="215"/>
                  </a:cubicBezTo>
                  <a:cubicBezTo>
                    <a:pt x="19" y="215"/>
                    <a:pt x="19" y="215"/>
                    <a:pt x="19" y="215"/>
                  </a:cubicBezTo>
                  <a:cubicBezTo>
                    <a:pt x="19" y="215"/>
                    <a:pt x="19" y="215"/>
                    <a:pt x="19" y="215"/>
                  </a:cubicBezTo>
                  <a:cubicBezTo>
                    <a:pt x="19" y="215"/>
                    <a:pt x="19" y="216"/>
                    <a:pt x="19" y="216"/>
                  </a:cubicBezTo>
                  <a:cubicBezTo>
                    <a:pt x="19" y="216"/>
                    <a:pt x="19" y="216"/>
                    <a:pt x="19" y="215"/>
                  </a:cubicBezTo>
                  <a:cubicBezTo>
                    <a:pt x="19" y="216"/>
                    <a:pt x="19" y="216"/>
                    <a:pt x="19" y="216"/>
                  </a:cubicBezTo>
                  <a:cubicBezTo>
                    <a:pt x="19" y="215"/>
                    <a:pt x="20" y="217"/>
                    <a:pt x="20" y="215"/>
                  </a:cubicBezTo>
                  <a:cubicBezTo>
                    <a:pt x="19" y="215"/>
                    <a:pt x="19" y="215"/>
                    <a:pt x="19" y="215"/>
                  </a:cubicBezTo>
                  <a:cubicBezTo>
                    <a:pt x="20" y="215"/>
                    <a:pt x="18" y="215"/>
                    <a:pt x="19" y="214"/>
                  </a:cubicBezTo>
                  <a:cubicBezTo>
                    <a:pt x="19" y="214"/>
                    <a:pt x="19" y="214"/>
                    <a:pt x="19" y="214"/>
                  </a:cubicBezTo>
                  <a:cubicBezTo>
                    <a:pt x="19" y="214"/>
                    <a:pt x="19" y="214"/>
                    <a:pt x="19" y="213"/>
                  </a:cubicBezTo>
                  <a:cubicBezTo>
                    <a:pt x="19" y="213"/>
                    <a:pt x="19" y="214"/>
                    <a:pt x="19" y="214"/>
                  </a:cubicBezTo>
                  <a:cubicBezTo>
                    <a:pt x="19" y="214"/>
                    <a:pt x="19" y="214"/>
                    <a:pt x="19" y="214"/>
                  </a:cubicBezTo>
                  <a:cubicBezTo>
                    <a:pt x="19" y="214"/>
                    <a:pt x="20" y="214"/>
                    <a:pt x="20" y="214"/>
                  </a:cubicBezTo>
                  <a:cubicBezTo>
                    <a:pt x="20" y="214"/>
                    <a:pt x="19" y="214"/>
                    <a:pt x="20" y="215"/>
                  </a:cubicBezTo>
                  <a:cubicBezTo>
                    <a:pt x="22" y="215"/>
                    <a:pt x="22" y="215"/>
                    <a:pt x="22" y="215"/>
                  </a:cubicBezTo>
                  <a:cubicBezTo>
                    <a:pt x="21" y="216"/>
                    <a:pt x="21" y="216"/>
                    <a:pt x="21" y="216"/>
                  </a:cubicBezTo>
                  <a:cubicBezTo>
                    <a:pt x="20" y="216"/>
                    <a:pt x="20" y="216"/>
                    <a:pt x="20" y="216"/>
                  </a:cubicBezTo>
                  <a:cubicBezTo>
                    <a:pt x="21" y="216"/>
                    <a:pt x="21" y="216"/>
                    <a:pt x="21" y="216"/>
                  </a:cubicBezTo>
                  <a:cubicBezTo>
                    <a:pt x="20" y="217"/>
                    <a:pt x="20" y="217"/>
                    <a:pt x="20" y="217"/>
                  </a:cubicBezTo>
                  <a:cubicBezTo>
                    <a:pt x="21" y="216"/>
                    <a:pt x="21" y="216"/>
                    <a:pt x="21" y="216"/>
                  </a:cubicBezTo>
                  <a:cubicBezTo>
                    <a:pt x="21" y="217"/>
                    <a:pt x="21" y="217"/>
                    <a:pt x="21" y="217"/>
                  </a:cubicBezTo>
                  <a:cubicBezTo>
                    <a:pt x="20" y="218"/>
                    <a:pt x="23" y="217"/>
                    <a:pt x="22" y="218"/>
                  </a:cubicBezTo>
                  <a:cubicBezTo>
                    <a:pt x="21" y="218"/>
                    <a:pt x="20" y="219"/>
                    <a:pt x="20" y="219"/>
                  </a:cubicBezTo>
                  <a:cubicBezTo>
                    <a:pt x="22" y="218"/>
                    <a:pt x="23" y="219"/>
                    <a:pt x="25" y="218"/>
                  </a:cubicBezTo>
                  <a:cubicBezTo>
                    <a:pt x="24" y="219"/>
                    <a:pt x="21" y="219"/>
                    <a:pt x="20" y="220"/>
                  </a:cubicBezTo>
                  <a:cubicBezTo>
                    <a:pt x="22" y="220"/>
                    <a:pt x="19" y="222"/>
                    <a:pt x="22" y="221"/>
                  </a:cubicBezTo>
                  <a:cubicBezTo>
                    <a:pt x="22" y="220"/>
                    <a:pt x="23" y="221"/>
                    <a:pt x="25" y="220"/>
                  </a:cubicBezTo>
                  <a:cubicBezTo>
                    <a:pt x="25" y="222"/>
                    <a:pt x="23" y="221"/>
                    <a:pt x="23" y="222"/>
                  </a:cubicBezTo>
                  <a:cubicBezTo>
                    <a:pt x="23" y="222"/>
                    <a:pt x="25" y="222"/>
                    <a:pt x="26" y="221"/>
                  </a:cubicBezTo>
                  <a:cubicBezTo>
                    <a:pt x="26" y="222"/>
                    <a:pt x="28" y="222"/>
                    <a:pt x="27" y="223"/>
                  </a:cubicBezTo>
                  <a:cubicBezTo>
                    <a:pt x="25" y="224"/>
                    <a:pt x="26" y="222"/>
                    <a:pt x="25" y="223"/>
                  </a:cubicBezTo>
                  <a:cubicBezTo>
                    <a:pt x="25" y="224"/>
                    <a:pt x="29" y="222"/>
                    <a:pt x="30" y="224"/>
                  </a:cubicBezTo>
                  <a:cubicBezTo>
                    <a:pt x="31" y="223"/>
                    <a:pt x="34" y="223"/>
                    <a:pt x="35" y="224"/>
                  </a:cubicBezTo>
                  <a:cubicBezTo>
                    <a:pt x="35" y="226"/>
                    <a:pt x="34" y="223"/>
                    <a:pt x="32" y="224"/>
                  </a:cubicBezTo>
                  <a:cubicBezTo>
                    <a:pt x="32" y="225"/>
                    <a:pt x="32" y="225"/>
                    <a:pt x="32" y="225"/>
                  </a:cubicBezTo>
                  <a:cubicBezTo>
                    <a:pt x="30" y="227"/>
                    <a:pt x="27" y="224"/>
                    <a:pt x="25" y="225"/>
                  </a:cubicBezTo>
                  <a:cubicBezTo>
                    <a:pt x="26" y="226"/>
                    <a:pt x="26" y="226"/>
                    <a:pt x="26" y="226"/>
                  </a:cubicBezTo>
                  <a:cubicBezTo>
                    <a:pt x="25" y="226"/>
                    <a:pt x="24" y="226"/>
                    <a:pt x="23" y="227"/>
                  </a:cubicBezTo>
                  <a:cubicBezTo>
                    <a:pt x="25" y="226"/>
                    <a:pt x="24" y="228"/>
                    <a:pt x="25" y="228"/>
                  </a:cubicBezTo>
                  <a:cubicBezTo>
                    <a:pt x="26" y="228"/>
                    <a:pt x="24" y="228"/>
                    <a:pt x="25" y="228"/>
                  </a:cubicBezTo>
                  <a:cubicBezTo>
                    <a:pt x="26" y="228"/>
                    <a:pt x="29" y="228"/>
                    <a:pt x="28" y="230"/>
                  </a:cubicBezTo>
                  <a:cubicBezTo>
                    <a:pt x="27" y="229"/>
                    <a:pt x="26" y="230"/>
                    <a:pt x="25" y="230"/>
                  </a:cubicBezTo>
                  <a:cubicBezTo>
                    <a:pt x="24" y="231"/>
                    <a:pt x="27" y="230"/>
                    <a:pt x="26" y="231"/>
                  </a:cubicBezTo>
                  <a:cubicBezTo>
                    <a:pt x="25" y="231"/>
                    <a:pt x="25" y="231"/>
                    <a:pt x="25" y="231"/>
                  </a:cubicBezTo>
                  <a:cubicBezTo>
                    <a:pt x="25" y="233"/>
                    <a:pt x="26" y="241"/>
                    <a:pt x="32" y="242"/>
                  </a:cubicBezTo>
                  <a:cubicBezTo>
                    <a:pt x="31" y="243"/>
                    <a:pt x="31" y="245"/>
                    <a:pt x="30" y="247"/>
                  </a:cubicBezTo>
                  <a:cubicBezTo>
                    <a:pt x="31" y="246"/>
                    <a:pt x="32" y="246"/>
                    <a:pt x="33" y="247"/>
                  </a:cubicBezTo>
                  <a:cubicBezTo>
                    <a:pt x="31" y="248"/>
                    <a:pt x="31" y="248"/>
                    <a:pt x="31" y="248"/>
                  </a:cubicBezTo>
                  <a:cubicBezTo>
                    <a:pt x="30" y="250"/>
                    <a:pt x="33" y="251"/>
                    <a:pt x="34" y="251"/>
                  </a:cubicBezTo>
                  <a:cubicBezTo>
                    <a:pt x="33" y="252"/>
                    <a:pt x="33" y="252"/>
                    <a:pt x="33" y="252"/>
                  </a:cubicBezTo>
                  <a:cubicBezTo>
                    <a:pt x="32" y="254"/>
                    <a:pt x="34" y="253"/>
                    <a:pt x="35" y="253"/>
                  </a:cubicBezTo>
                  <a:cubicBezTo>
                    <a:pt x="34" y="254"/>
                    <a:pt x="34" y="254"/>
                    <a:pt x="34" y="254"/>
                  </a:cubicBezTo>
                  <a:cubicBezTo>
                    <a:pt x="35" y="254"/>
                    <a:pt x="35" y="254"/>
                    <a:pt x="35" y="254"/>
                  </a:cubicBezTo>
                  <a:cubicBezTo>
                    <a:pt x="36" y="255"/>
                    <a:pt x="36" y="256"/>
                    <a:pt x="34" y="257"/>
                  </a:cubicBezTo>
                  <a:cubicBezTo>
                    <a:pt x="35" y="257"/>
                    <a:pt x="35" y="257"/>
                    <a:pt x="36" y="256"/>
                  </a:cubicBezTo>
                  <a:cubicBezTo>
                    <a:pt x="35" y="258"/>
                    <a:pt x="36" y="261"/>
                    <a:pt x="38" y="262"/>
                  </a:cubicBezTo>
                  <a:cubicBezTo>
                    <a:pt x="38" y="261"/>
                    <a:pt x="39" y="261"/>
                    <a:pt x="40" y="260"/>
                  </a:cubicBezTo>
                  <a:cubicBezTo>
                    <a:pt x="42" y="259"/>
                    <a:pt x="40" y="260"/>
                    <a:pt x="41" y="260"/>
                  </a:cubicBezTo>
                  <a:cubicBezTo>
                    <a:pt x="41" y="261"/>
                    <a:pt x="40" y="262"/>
                    <a:pt x="39" y="262"/>
                  </a:cubicBezTo>
                  <a:cubicBezTo>
                    <a:pt x="38" y="265"/>
                    <a:pt x="42" y="267"/>
                    <a:pt x="44" y="270"/>
                  </a:cubicBezTo>
                  <a:cubicBezTo>
                    <a:pt x="44" y="270"/>
                    <a:pt x="44" y="270"/>
                    <a:pt x="45" y="270"/>
                  </a:cubicBezTo>
                  <a:cubicBezTo>
                    <a:pt x="44" y="273"/>
                    <a:pt x="48" y="273"/>
                    <a:pt x="48" y="276"/>
                  </a:cubicBezTo>
                  <a:cubicBezTo>
                    <a:pt x="49" y="275"/>
                    <a:pt x="51" y="273"/>
                    <a:pt x="52" y="274"/>
                  </a:cubicBezTo>
                  <a:cubicBezTo>
                    <a:pt x="54" y="274"/>
                    <a:pt x="50" y="276"/>
                    <a:pt x="50" y="279"/>
                  </a:cubicBezTo>
                  <a:cubicBezTo>
                    <a:pt x="51" y="278"/>
                    <a:pt x="52" y="279"/>
                    <a:pt x="53" y="279"/>
                  </a:cubicBezTo>
                  <a:cubicBezTo>
                    <a:pt x="52" y="280"/>
                    <a:pt x="52" y="280"/>
                    <a:pt x="52" y="280"/>
                  </a:cubicBezTo>
                  <a:cubicBezTo>
                    <a:pt x="54" y="279"/>
                    <a:pt x="55" y="280"/>
                    <a:pt x="55" y="281"/>
                  </a:cubicBezTo>
                  <a:cubicBezTo>
                    <a:pt x="55" y="281"/>
                    <a:pt x="55" y="281"/>
                    <a:pt x="55" y="281"/>
                  </a:cubicBezTo>
                  <a:cubicBezTo>
                    <a:pt x="55" y="282"/>
                    <a:pt x="55" y="283"/>
                    <a:pt x="56" y="284"/>
                  </a:cubicBezTo>
                  <a:cubicBezTo>
                    <a:pt x="57" y="282"/>
                    <a:pt x="58" y="284"/>
                    <a:pt x="59" y="283"/>
                  </a:cubicBezTo>
                  <a:cubicBezTo>
                    <a:pt x="59" y="284"/>
                    <a:pt x="59" y="284"/>
                    <a:pt x="59" y="284"/>
                  </a:cubicBezTo>
                  <a:cubicBezTo>
                    <a:pt x="60" y="283"/>
                    <a:pt x="60" y="283"/>
                    <a:pt x="60" y="283"/>
                  </a:cubicBezTo>
                  <a:cubicBezTo>
                    <a:pt x="61" y="285"/>
                    <a:pt x="61" y="285"/>
                    <a:pt x="61" y="285"/>
                  </a:cubicBezTo>
                  <a:cubicBezTo>
                    <a:pt x="59" y="285"/>
                    <a:pt x="59" y="285"/>
                    <a:pt x="59" y="285"/>
                  </a:cubicBezTo>
                  <a:cubicBezTo>
                    <a:pt x="60" y="287"/>
                    <a:pt x="60" y="285"/>
                    <a:pt x="62" y="284"/>
                  </a:cubicBezTo>
                  <a:cubicBezTo>
                    <a:pt x="63" y="284"/>
                    <a:pt x="62" y="285"/>
                    <a:pt x="62" y="286"/>
                  </a:cubicBezTo>
                  <a:cubicBezTo>
                    <a:pt x="62" y="287"/>
                    <a:pt x="62" y="285"/>
                    <a:pt x="61" y="285"/>
                  </a:cubicBezTo>
                  <a:cubicBezTo>
                    <a:pt x="60" y="286"/>
                    <a:pt x="62" y="286"/>
                    <a:pt x="61" y="287"/>
                  </a:cubicBezTo>
                  <a:cubicBezTo>
                    <a:pt x="62" y="287"/>
                    <a:pt x="63" y="286"/>
                    <a:pt x="63" y="286"/>
                  </a:cubicBezTo>
                  <a:cubicBezTo>
                    <a:pt x="64" y="287"/>
                    <a:pt x="65" y="287"/>
                    <a:pt x="65" y="289"/>
                  </a:cubicBezTo>
                  <a:cubicBezTo>
                    <a:pt x="65" y="288"/>
                    <a:pt x="66" y="289"/>
                    <a:pt x="67" y="288"/>
                  </a:cubicBezTo>
                  <a:cubicBezTo>
                    <a:pt x="66" y="288"/>
                    <a:pt x="66" y="287"/>
                    <a:pt x="66" y="286"/>
                  </a:cubicBezTo>
                  <a:cubicBezTo>
                    <a:pt x="67" y="286"/>
                    <a:pt x="68" y="286"/>
                    <a:pt x="68" y="287"/>
                  </a:cubicBezTo>
                  <a:cubicBezTo>
                    <a:pt x="67" y="287"/>
                    <a:pt x="67" y="287"/>
                    <a:pt x="67" y="287"/>
                  </a:cubicBezTo>
                  <a:cubicBezTo>
                    <a:pt x="68" y="287"/>
                    <a:pt x="69" y="288"/>
                    <a:pt x="69" y="286"/>
                  </a:cubicBezTo>
                  <a:cubicBezTo>
                    <a:pt x="69" y="289"/>
                    <a:pt x="69" y="289"/>
                    <a:pt x="69" y="289"/>
                  </a:cubicBezTo>
                  <a:cubicBezTo>
                    <a:pt x="70" y="288"/>
                    <a:pt x="71" y="288"/>
                    <a:pt x="72" y="288"/>
                  </a:cubicBezTo>
                  <a:cubicBezTo>
                    <a:pt x="71" y="290"/>
                    <a:pt x="69" y="291"/>
                    <a:pt x="71" y="292"/>
                  </a:cubicBezTo>
                  <a:cubicBezTo>
                    <a:pt x="73" y="291"/>
                    <a:pt x="73" y="291"/>
                    <a:pt x="73" y="291"/>
                  </a:cubicBezTo>
                  <a:cubicBezTo>
                    <a:pt x="74" y="291"/>
                    <a:pt x="74" y="292"/>
                    <a:pt x="74" y="293"/>
                  </a:cubicBezTo>
                  <a:cubicBezTo>
                    <a:pt x="76" y="294"/>
                    <a:pt x="77" y="289"/>
                    <a:pt x="79" y="291"/>
                  </a:cubicBezTo>
                  <a:cubicBezTo>
                    <a:pt x="78" y="293"/>
                    <a:pt x="78" y="293"/>
                    <a:pt x="79" y="294"/>
                  </a:cubicBezTo>
                  <a:cubicBezTo>
                    <a:pt x="79" y="293"/>
                    <a:pt x="79" y="293"/>
                    <a:pt x="80" y="293"/>
                  </a:cubicBezTo>
                  <a:cubicBezTo>
                    <a:pt x="80" y="292"/>
                    <a:pt x="79" y="294"/>
                    <a:pt x="79" y="293"/>
                  </a:cubicBezTo>
                  <a:cubicBezTo>
                    <a:pt x="79" y="291"/>
                    <a:pt x="80" y="292"/>
                    <a:pt x="80" y="292"/>
                  </a:cubicBezTo>
                  <a:cubicBezTo>
                    <a:pt x="81" y="296"/>
                    <a:pt x="86" y="294"/>
                    <a:pt x="88" y="296"/>
                  </a:cubicBezTo>
                  <a:cubicBezTo>
                    <a:pt x="88" y="294"/>
                    <a:pt x="90" y="295"/>
                    <a:pt x="90" y="295"/>
                  </a:cubicBezTo>
                  <a:cubicBezTo>
                    <a:pt x="90" y="297"/>
                    <a:pt x="92" y="294"/>
                    <a:pt x="93" y="296"/>
                  </a:cubicBezTo>
                  <a:cubicBezTo>
                    <a:pt x="92" y="293"/>
                    <a:pt x="92" y="293"/>
                    <a:pt x="92" y="293"/>
                  </a:cubicBezTo>
                  <a:cubicBezTo>
                    <a:pt x="94" y="295"/>
                    <a:pt x="95" y="290"/>
                    <a:pt x="96" y="293"/>
                  </a:cubicBezTo>
                  <a:cubicBezTo>
                    <a:pt x="97" y="293"/>
                    <a:pt x="96" y="294"/>
                    <a:pt x="95" y="295"/>
                  </a:cubicBezTo>
                  <a:cubicBezTo>
                    <a:pt x="96" y="298"/>
                    <a:pt x="99" y="293"/>
                    <a:pt x="100" y="296"/>
                  </a:cubicBezTo>
                  <a:cubicBezTo>
                    <a:pt x="100" y="295"/>
                    <a:pt x="99" y="293"/>
                    <a:pt x="101" y="292"/>
                  </a:cubicBezTo>
                  <a:cubicBezTo>
                    <a:pt x="101" y="294"/>
                    <a:pt x="103" y="295"/>
                    <a:pt x="103" y="295"/>
                  </a:cubicBezTo>
                  <a:cubicBezTo>
                    <a:pt x="104" y="295"/>
                    <a:pt x="104" y="294"/>
                    <a:pt x="105" y="295"/>
                  </a:cubicBezTo>
                  <a:cubicBezTo>
                    <a:pt x="104" y="296"/>
                    <a:pt x="104" y="296"/>
                    <a:pt x="104" y="296"/>
                  </a:cubicBezTo>
                  <a:cubicBezTo>
                    <a:pt x="105" y="297"/>
                    <a:pt x="106" y="296"/>
                    <a:pt x="107" y="295"/>
                  </a:cubicBezTo>
                  <a:cubicBezTo>
                    <a:pt x="108" y="297"/>
                    <a:pt x="110" y="296"/>
                    <a:pt x="111" y="297"/>
                  </a:cubicBezTo>
                  <a:cubicBezTo>
                    <a:pt x="112" y="295"/>
                    <a:pt x="113" y="299"/>
                    <a:pt x="113" y="295"/>
                  </a:cubicBezTo>
                  <a:cubicBezTo>
                    <a:pt x="114" y="296"/>
                    <a:pt x="114" y="296"/>
                    <a:pt x="114" y="296"/>
                  </a:cubicBezTo>
                  <a:cubicBezTo>
                    <a:pt x="114" y="296"/>
                    <a:pt x="115" y="294"/>
                    <a:pt x="115" y="294"/>
                  </a:cubicBezTo>
                  <a:cubicBezTo>
                    <a:pt x="115" y="296"/>
                    <a:pt x="115" y="296"/>
                    <a:pt x="115" y="296"/>
                  </a:cubicBezTo>
                  <a:cubicBezTo>
                    <a:pt x="114" y="298"/>
                    <a:pt x="117" y="296"/>
                    <a:pt x="117" y="298"/>
                  </a:cubicBezTo>
                  <a:cubicBezTo>
                    <a:pt x="116" y="296"/>
                    <a:pt x="117" y="298"/>
                    <a:pt x="118" y="296"/>
                  </a:cubicBezTo>
                  <a:cubicBezTo>
                    <a:pt x="118" y="296"/>
                    <a:pt x="118" y="296"/>
                    <a:pt x="118" y="296"/>
                  </a:cubicBezTo>
                  <a:cubicBezTo>
                    <a:pt x="120" y="296"/>
                    <a:pt x="119" y="295"/>
                    <a:pt x="120" y="295"/>
                  </a:cubicBezTo>
                  <a:cubicBezTo>
                    <a:pt x="121" y="295"/>
                    <a:pt x="120" y="297"/>
                    <a:pt x="120" y="297"/>
                  </a:cubicBezTo>
                  <a:cubicBezTo>
                    <a:pt x="120" y="298"/>
                    <a:pt x="121" y="298"/>
                    <a:pt x="122" y="297"/>
                  </a:cubicBezTo>
                  <a:cubicBezTo>
                    <a:pt x="122" y="298"/>
                    <a:pt x="122" y="298"/>
                    <a:pt x="123" y="298"/>
                  </a:cubicBezTo>
                  <a:cubicBezTo>
                    <a:pt x="123" y="298"/>
                    <a:pt x="123" y="298"/>
                    <a:pt x="123" y="298"/>
                  </a:cubicBezTo>
                  <a:cubicBezTo>
                    <a:pt x="123" y="298"/>
                    <a:pt x="124" y="298"/>
                    <a:pt x="124" y="299"/>
                  </a:cubicBezTo>
                  <a:cubicBezTo>
                    <a:pt x="123" y="300"/>
                    <a:pt x="123" y="300"/>
                    <a:pt x="123" y="300"/>
                  </a:cubicBezTo>
                  <a:cubicBezTo>
                    <a:pt x="124" y="300"/>
                    <a:pt x="125" y="299"/>
                    <a:pt x="125" y="298"/>
                  </a:cubicBezTo>
                  <a:cubicBezTo>
                    <a:pt x="127" y="300"/>
                    <a:pt x="131" y="300"/>
                    <a:pt x="132" y="300"/>
                  </a:cubicBezTo>
                  <a:cubicBezTo>
                    <a:pt x="131" y="299"/>
                    <a:pt x="131" y="301"/>
                    <a:pt x="131" y="300"/>
                  </a:cubicBezTo>
                  <a:cubicBezTo>
                    <a:pt x="132" y="300"/>
                    <a:pt x="133" y="299"/>
                    <a:pt x="133" y="300"/>
                  </a:cubicBezTo>
                  <a:cubicBezTo>
                    <a:pt x="134" y="300"/>
                    <a:pt x="133" y="301"/>
                    <a:pt x="134" y="302"/>
                  </a:cubicBezTo>
                  <a:cubicBezTo>
                    <a:pt x="133" y="302"/>
                    <a:pt x="135" y="300"/>
                    <a:pt x="134" y="300"/>
                  </a:cubicBezTo>
                  <a:cubicBezTo>
                    <a:pt x="134" y="303"/>
                    <a:pt x="138" y="301"/>
                    <a:pt x="139" y="304"/>
                  </a:cubicBezTo>
                  <a:cubicBezTo>
                    <a:pt x="139" y="303"/>
                    <a:pt x="138" y="304"/>
                    <a:pt x="137" y="305"/>
                  </a:cubicBezTo>
                  <a:cubicBezTo>
                    <a:pt x="139" y="305"/>
                    <a:pt x="141" y="305"/>
                    <a:pt x="143" y="304"/>
                  </a:cubicBezTo>
                  <a:cubicBezTo>
                    <a:pt x="142" y="305"/>
                    <a:pt x="142" y="305"/>
                    <a:pt x="141" y="305"/>
                  </a:cubicBezTo>
                  <a:cubicBezTo>
                    <a:pt x="142" y="306"/>
                    <a:pt x="143" y="307"/>
                    <a:pt x="144" y="306"/>
                  </a:cubicBezTo>
                  <a:cubicBezTo>
                    <a:pt x="145" y="305"/>
                    <a:pt x="144" y="307"/>
                    <a:pt x="144" y="306"/>
                  </a:cubicBezTo>
                  <a:cubicBezTo>
                    <a:pt x="144" y="305"/>
                    <a:pt x="146" y="305"/>
                    <a:pt x="146" y="306"/>
                  </a:cubicBezTo>
                  <a:cubicBezTo>
                    <a:pt x="146" y="306"/>
                    <a:pt x="146" y="306"/>
                    <a:pt x="146" y="306"/>
                  </a:cubicBezTo>
                  <a:cubicBezTo>
                    <a:pt x="147" y="307"/>
                    <a:pt x="147" y="306"/>
                    <a:pt x="148" y="307"/>
                  </a:cubicBezTo>
                  <a:cubicBezTo>
                    <a:pt x="148" y="308"/>
                    <a:pt x="147" y="307"/>
                    <a:pt x="147" y="308"/>
                  </a:cubicBezTo>
                  <a:cubicBezTo>
                    <a:pt x="145" y="310"/>
                    <a:pt x="147" y="311"/>
                    <a:pt x="147" y="311"/>
                  </a:cubicBezTo>
                  <a:cubicBezTo>
                    <a:pt x="149" y="311"/>
                    <a:pt x="149" y="311"/>
                    <a:pt x="149" y="311"/>
                  </a:cubicBezTo>
                  <a:cubicBezTo>
                    <a:pt x="150" y="311"/>
                    <a:pt x="148" y="312"/>
                    <a:pt x="148" y="312"/>
                  </a:cubicBezTo>
                  <a:cubicBezTo>
                    <a:pt x="154" y="312"/>
                    <a:pt x="154" y="312"/>
                    <a:pt x="154" y="312"/>
                  </a:cubicBezTo>
                  <a:cubicBezTo>
                    <a:pt x="153" y="312"/>
                    <a:pt x="152" y="314"/>
                    <a:pt x="151" y="314"/>
                  </a:cubicBezTo>
                  <a:cubicBezTo>
                    <a:pt x="152" y="315"/>
                    <a:pt x="155" y="315"/>
                    <a:pt x="157" y="315"/>
                  </a:cubicBezTo>
                  <a:cubicBezTo>
                    <a:pt x="157" y="316"/>
                    <a:pt x="158" y="317"/>
                    <a:pt x="159" y="318"/>
                  </a:cubicBezTo>
                  <a:cubicBezTo>
                    <a:pt x="158" y="319"/>
                    <a:pt x="159" y="317"/>
                    <a:pt x="158" y="318"/>
                  </a:cubicBezTo>
                  <a:cubicBezTo>
                    <a:pt x="157" y="319"/>
                    <a:pt x="157" y="319"/>
                    <a:pt x="157" y="319"/>
                  </a:cubicBezTo>
                  <a:cubicBezTo>
                    <a:pt x="156" y="318"/>
                    <a:pt x="154" y="320"/>
                    <a:pt x="153" y="320"/>
                  </a:cubicBezTo>
                  <a:cubicBezTo>
                    <a:pt x="155" y="320"/>
                    <a:pt x="154" y="323"/>
                    <a:pt x="154" y="325"/>
                  </a:cubicBezTo>
                  <a:cubicBezTo>
                    <a:pt x="157" y="323"/>
                    <a:pt x="156" y="326"/>
                    <a:pt x="159" y="325"/>
                  </a:cubicBezTo>
                  <a:cubicBezTo>
                    <a:pt x="160" y="327"/>
                    <a:pt x="157" y="327"/>
                    <a:pt x="156" y="328"/>
                  </a:cubicBezTo>
                  <a:cubicBezTo>
                    <a:pt x="158" y="329"/>
                    <a:pt x="158" y="331"/>
                    <a:pt x="158" y="333"/>
                  </a:cubicBezTo>
                  <a:cubicBezTo>
                    <a:pt x="158" y="333"/>
                    <a:pt x="158" y="333"/>
                    <a:pt x="158" y="333"/>
                  </a:cubicBezTo>
                  <a:cubicBezTo>
                    <a:pt x="159" y="334"/>
                    <a:pt x="158" y="337"/>
                    <a:pt x="161" y="338"/>
                  </a:cubicBezTo>
                  <a:cubicBezTo>
                    <a:pt x="160" y="338"/>
                    <a:pt x="160" y="338"/>
                    <a:pt x="159" y="338"/>
                  </a:cubicBezTo>
                  <a:cubicBezTo>
                    <a:pt x="159" y="340"/>
                    <a:pt x="163" y="338"/>
                    <a:pt x="162" y="340"/>
                  </a:cubicBezTo>
                  <a:cubicBezTo>
                    <a:pt x="160" y="339"/>
                    <a:pt x="160" y="339"/>
                    <a:pt x="160" y="339"/>
                  </a:cubicBezTo>
                  <a:cubicBezTo>
                    <a:pt x="162" y="340"/>
                    <a:pt x="160" y="342"/>
                    <a:pt x="162" y="343"/>
                  </a:cubicBezTo>
                  <a:cubicBezTo>
                    <a:pt x="161" y="343"/>
                    <a:pt x="161" y="343"/>
                    <a:pt x="160" y="343"/>
                  </a:cubicBezTo>
                  <a:cubicBezTo>
                    <a:pt x="161" y="344"/>
                    <a:pt x="161" y="345"/>
                    <a:pt x="163" y="346"/>
                  </a:cubicBezTo>
                  <a:cubicBezTo>
                    <a:pt x="162" y="347"/>
                    <a:pt x="161" y="346"/>
                    <a:pt x="160" y="346"/>
                  </a:cubicBezTo>
                  <a:cubicBezTo>
                    <a:pt x="160" y="347"/>
                    <a:pt x="163" y="347"/>
                    <a:pt x="162" y="348"/>
                  </a:cubicBezTo>
                  <a:cubicBezTo>
                    <a:pt x="162" y="349"/>
                    <a:pt x="161" y="349"/>
                    <a:pt x="161" y="349"/>
                  </a:cubicBezTo>
                  <a:cubicBezTo>
                    <a:pt x="162" y="350"/>
                    <a:pt x="162" y="351"/>
                    <a:pt x="163" y="352"/>
                  </a:cubicBezTo>
                  <a:cubicBezTo>
                    <a:pt x="162" y="352"/>
                    <a:pt x="162" y="353"/>
                    <a:pt x="161" y="353"/>
                  </a:cubicBezTo>
                  <a:cubicBezTo>
                    <a:pt x="161" y="360"/>
                    <a:pt x="162" y="366"/>
                    <a:pt x="164" y="372"/>
                  </a:cubicBezTo>
                  <a:cubicBezTo>
                    <a:pt x="161" y="374"/>
                    <a:pt x="162" y="371"/>
                    <a:pt x="161" y="372"/>
                  </a:cubicBezTo>
                  <a:cubicBezTo>
                    <a:pt x="163" y="372"/>
                    <a:pt x="161" y="373"/>
                    <a:pt x="162" y="375"/>
                  </a:cubicBezTo>
                  <a:cubicBezTo>
                    <a:pt x="162" y="375"/>
                    <a:pt x="162" y="375"/>
                    <a:pt x="162" y="375"/>
                  </a:cubicBezTo>
                  <a:cubicBezTo>
                    <a:pt x="162" y="376"/>
                    <a:pt x="161" y="376"/>
                    <a:pt x="162" y="377"/>
                  </a:cubicBezTo>
                  <a:cubicBezTo>
                    <a:pt x="162" y="377"/>
                    <a:pt x="162" y="377"/>
                    <a:pt x="162" y="377"/>
                  </a:cubicBezTo>
                  <a:cubicBezTo>
                    <a:pt x="164" y="378"/>
                    <a:pt x="159" y="379"/>
                    <a:pt x="162" y="379"/>
                  </a:cubicBezTo>
                  <a:cubicBezTo>
                    <a:pt x="161" y="380"/>
                    <a:pt x="161" y="380"/>
                    <a:pt x="161" y="380"/>
                  </a:cubicBezTo>
                  <a:cubicBezTo>
                    <a:pt x="163" y="381"/>
                    <a:pt x="160" y="382"/>
                    <a:pt x="162" y="383"/>
                  </a:cubicBezTo>
                  <a:cubicBezTo>
                    <a:pt x="162" y="383"/>
                    <a:pt x="162" y="383"/>
                    <a:pt x="162" y="383"/>
                  </a:cubicBezTo>
                  <a:cubicBezTo>
                    <a:pt x="161" y="384"/>
                    <a:pt x="165" y="386"/>
                    <a:pt x="163" y="386"/>
                  </a:cubicBezTo>
                  <a:cubicBezTo>
                    <a:pt x="163" y="388"/>
                    <a:pt x="164" y="389"/>
                    <a:pt x="166" y="389"/>
                  </a:cubicBezTo>
                  <a:cubicBezTo>
                    <a:pt x="165" y="390"/>
                    <a:pt x="164" y="389"/>
                    <a:pt x="163" y="389"/>
                  </a:cubicBezTo>
                  <a:cubicBezTo>
                    <a:pt x="164" y="394"/>
                    <a:pt x="164" y="400"/>
                    <a:pt x="167" y="404"/>
                  </a:cubicBezTo>
                  <a:cubicBezTo>
                    <a:pt x="166" y="404"/>
                    <a:pt x="166" y="404"/>
                    <a:pt x="165" y="404"/>
                  </a:cubicBezTo>
                  <a:cubicBezTo>
                    <a:pt x="168" y="406"/>
                    <a:pt x="163" y="409"/>
                    <a:pt x="168" y="411"/>
                  </a:cubicBezTo>
                  <a:cubicBezTo>
                    <a:pt x="170" y="412"/>
                    <a:pt x="170" y="412"/>
                    <a:pt x="170" y="412"/>
                  </a:cubicBezTo>
                  <a:cubicBezTo>
                    <a:pt x="169" y="412"/>
                    <a:pt x="168" y="412"/>
                    <a:pt x="167" y="413"/>
                  </a:cubicBezTo>
                  <a:cubicBezTo>
                    <a:pt x="168" y="413"/>
                    <a:pt x="167" y="415"/>
                    <a:pt x="169" y="416"/>
                  </a:cubicBezTo>
                  <a:cubicBezTo>
                    <a:pt x="168" y="416"/>
                    <a:pt x="168" y="416"/>
                    <a:pt x="168" y="416"/>
                  </a:cubicBezTo>
                  <a:cubicBezTo>
                    <a:pt x="167" y="417"/>
                    <a:pt x="170" y="418"/>
                    <a:pt x="169" y="419"/>
                  </a:cubicBezTo>
                  <a:cubicBezTo>
                    <a:pt x="169" y="419"/>
                    <a:pt x="169" y="419"/>
                    <a:pt x="169" y="419"/>
                  </a:cubicBezTo>
                  <a:cubicBezTo>
                    <a:pt x="166" y="425"/>
                    <a:pt x="163" y="434"/>
                    <a:pt x="168" y="438"/>
                  </a:cubicBezTo>
                  <a:cubicBezTo>
                    <a:pt x="169" y="440"/>
                    <a:pt x="166" y="439"/>
                    <a:pt x="166" y="440"/>
                  </a:cubicBezTo>
                  <a:cubicBezTo>
                    <a:pt x="170" y="444"/>
                    <a:pt x="167" y="452"/>
                    <a:pt x="173" y="453"/>
                  </a:cubicBezTo>
                  <a:cubicBezTo>
                    <a:pt x="173" y="454"/>
                    <a:pt x="173" y="454"/>
                    <a:pt x="173" y="455"/>
                  </a:cubicBezTo>
                  <a:cubicBezTo>
                    <a:pt x="173" y="455"/>
                    <a:pt x="173" y="456"/>
                    <a:pt x="174" y="456"/>
                  </a:cubicBezTo>
                  <a:cubicBezTo>
                    <a:pt x="171" y="457"/>
                    <a:pt x="174" y="460"/>
                    <a:pt x="172" y="462"/>
                  </a:cubicBezTo>
                  <a:cubicBezTo>
                    <a:pt x="175" y="462"/>
                    <a:pt x="174" y="463"/>
                    <a:pt x="174" y="464"/>
                  </a:cubicBezTo>
                  <a:cubicBezTo>
                    <a:pt x="174" y="464"/>
                    <a:pt x="173" y="464"/>
                    <a:pt x="173" y="464"/>
                  </a:cubicBezTo>
                  <a:cubicBezTo>
                    <a:pt x="173" y="466"/>
                    <a:pt x="173" y="466"/>
                    <a:pt x="172" y="468"/>
                  </a:cubicBezTo>
                  <a:cubicBezTo>
                    <a:pt x="172" y="469"/>
                    <a:pt x="174" y="469"/>
                    <a:pt x="173" y="470"/>
                  </a:cubicBezTo>
                  <a:cubicBezTo>
                    <a:pt x="171" y="471"/>
                    <a:pt x="173" y="472"/>
                    <a:pt x="172" y="473"/>
                  </a:cubicBezTo>
                  <a:cubicBezTo>
                    <a:pt x="174" y="473"/>
                    <a:pt x="175" y="474"/>
                    <a:pt x="175" y="475"/>
                  </a:cubicBezTo>
                  <a:cubicBezTo>
                    <a:pt x="172" y="475"/>
                    <a:pt x="172" y="475"/>
                    <a:pt x="172" y="475"/>
                  </a:cubicBezTo>
                  <a:cubicBezTo>
                    <a:pt x="174" y="477"/>
                    <a:pt x="170" y="481"/>
                    <a:pt x="174" y="485"/>
                  </a:cubicBezTo>
                  <a:cubicBezTo>
                    <a:pt x="172" y="485"/>
                    <a:pt x="172" y="485"/>
                    <a:pt x="172" y="485"/>
                  </a:cubicBezTo>
                  <a:cubicBezTo>
                    <a:pt x="174" y="488"/>
                    <a:pt x="173" y="491"/>
                    <a:pt x="176" y="494"/>
                  </a:cubicBezTo>
                  <a:cubicBezTo>
                    <a:pt x="175" y="495"/>
                    <a:pt x="175" y="496"/>
                    <a:pt x="175" y="497"/>
                  </a:cubicBezTo>
                  <a:cubicBezTo>
                    <a:pt x="176" y="498"/>
                    <a:pt x="176" y="499"/>
                    <a:pt x="178" y="499"/>
                  </a:cubicBezTo>
                  <a:cubicBezTo>
                    <a:pt x="178" y="500"/>
                    <a:pt x="177" y="500"/>
                    <a:pt x="177" y="500"/>
                  </a:cubicBezTo>
                  <a:cubicBezTo>
                    <a:pt x="176" y="501"/>
                    <a:pt x="174" y="504"/>
                    <a:pt x="177" y="504"/>
                  </a:cubicBezTo>
                  <a:cubicBezTo>
                    <a:pt x="175" y="505"/>
                    <a:pt x="175" y="505"/>
                    <a:pt x="175" y="505"/>
                  </a:cubicBezTo>
                  <a:cubicBezTo>
                    <a:pt x="177" y="506"/>
                    <a:pt x="179" y="507"/>
                    <a:pt x="177" y="508"/>
                  </a:cubicBezTo>
                  <a:cubicBezTo>
                    <a:pt x="178" y="509"/>
                    <a:pt x="179" y="510"/>
                    <a:pt x="181" y="509"/>
                  </a:cubicBezTo>
                  <a:cubicBezTo>
                    <a:pt x="181" y="510"/>
                    <a:pt x="178" y="510"/>
                    <a:pt x="180" y="510"/>
                  </a:cubicBezTo>
                  <a:cubicBezTo>
                    <a:pt x="178" y="510"/>
                    <a:pt x="178" y="510"/>
                    <a:pt x="178" y="510"/>
                  </a:cubicBezTo>
                  <a:cubicBezTo>
                    <a:pt x="177" y="513"/>
                    <a:pt x="179" y="515"/>
                    <a:pt x="180" y="518"/>
                  </a:cubicBezTo>
                  <a:cubicBezTo>
                    <a:pt x="178" y="519"/>
                    <a:pt x="181" y="520"/>
                    <a:pt x="179" y="522"/>
                  </a:cubicBezTo>
                  <a:cubicBezTo>
                    <a:pt x="181" y="523"/>
                    <a:pt x="179" y="525"/>
                    <a:pt x="182" y="525"/>
                  </a:cubicBezTo>
                  <a:cubicBezTo>
                    <a:pt x="181" y="525"/>
                    <a:pt x="181" y="525"/>
                    <a:pt x="181" y="525"/>
                  </a:cubicBezTo>
                  <a:cubicBezTo>
                    <a:pt x="181" y="526"/>
                    <a:pt x="181" y="528"/>
                    <a:pt x="180" y="530"/>
                  </a:cubicBezTo>
                  <a:cubicBezTo>
                    <a:pt x="180" y="531"/>
                    <a:pt x="182" y="530"/>
                    <a:pt x="183" y="531"/>
                  </a:cubicBezTo>
                  <a:cubicBezTo>
                    <a:pt x="182" y="531"/>
                    <a:pt x="182" y="531"/>
                    <a:pt x="182" y="531"/>
                  </a:cubicBezTo>
                  <a:cubicBezTo>
                    <a:pt x="183" y="532"/>
                    <a:pt x="185" y="532"/>
                    <a:pt x="186" y="532"/>
                  </a:cubicBezTo>
                  <a:cubicBezTo>
                    <a:pt x="185" y="533"/>
                    <a:pt x="186" y="533"/>
                    <a:pt x="185" y="533"/>
                  </a:cubicBezTo>
                  <a:cubicBezTo>
                    <a:pt x="185" y="533"/>
                    <a:pt x="183" y="533"/>
                    <a:pt x="181" y="532"/>
                  </a:cubicBezTo>
                  <a:cubicBezTo>
                    <a:pt x="181" y="534"/>
                    <a:pt x="184" y="534"/>
                    <a:pt x="182" y="535"/>
                  </a:cubicBezTo>
                  <a:cubicBezTo>
                    <a:pt x="182" y="536"/>
                    <a:pt x="182" y="536"/>
                    <a:pt x="184" y="536"/>
                  </a:cubicBezTo>
                  <a:cubicBezTo>
                    <a:pt x="184" y="536"/>
                    <a:pt x="183" y="537"/>
                    <a:pt x="182" y="537"/>
                  </a:cubicBezTo>
                  <a:cubicBezTo>
                    <a:pt x="183" y="537"/>
                    <a:pt x="183" y="538"/>
                    <a:pt x="184" y="538"/>
                  </a:cubicBezTo>
                  <a:cubicBezTo>
                    <a:pt x="184" y="538"/>
                    <a:pt x="184" y="537"/>
                    <a:pt x="184" y="537"/>
                  </a:cubicBezTo>
                  <a:cubicBezTo>
                    <a:pt x="185" y="537"/>
                    <a:pt x="185" y="538"/>
                    <a:pt x="187" y="538"/>
                  </a:cubicBezTo>
                  <a:cubicBezTo>
                    <a:pt x="187" y="537"/>
                    <a:pt x="186" y="537"/>
                    <a:pt x="186" y="537"/>
                  </a:cubicBezTo>
                  <a:cubicBezTo>
                    <a:pt x="188" y="537"/>
                    <a:pt x="188" y="538"/>
                    <a:pt x="187" y="538"/>
                  </a:cubicBezTo>
                  <a:cubicBezTo>
                    <a:pt x="186" y="539"/>
                    <a:pt x="185" y="538"/>
                    <a:pt x="184" y="539"/>
                  </a:cubicBezTo>
                  <a:cubicBezTo>
                    <a:pt x="188" y="540"/>
                    <a:pt x="188" y="540"/>
                    <a:pt x="188" y="540"/>
                  </a:cubicBezTo>
                  <a:cubicBezTo>
                    <a:pt x="186" y="540"/>
                    <a:pt x="187" y="539"/>
                    <a:pt x="189" y="539"/>
                  </a:cubicBezTo>
                  <a:cubicBezTo>
                    <a:pt x="188" y="538"/>
                    <a:pt x="188" y="538"/>
                    <a:pt x="188" y="538"/>
                  </a:cubicBezTo>
                  <a:cubicBezTo>
                    <a:pt x="189" y="538"/>
                    <a:pt x="189" y="538"/>
                    <a:pt x="189" y="538"/>
                  </a:cubicBezTo>
                  <a:cubicBezTo>
                    <a:pt x="189" y="537"/>
                    <a:pt x="190" y="536"/>
                    <a:pt x="189" y="535"/>
                  </a:cubicBezTo>
                  <a:cubicBezTo>
                    <a:pt x="187" y="536"/>
                    <a:pt x="187" y="536"/>
                    <a:pt x="187" y="536"/>
                  </a:cubicBezTo>
                  <a:cubicBezTo>
                    <a:pt x="187" y="535"/>
                    <a:pt x="185" y="535"/>
                    <a:pt x="187" y="534"/>
                  </a:cubicBezTo>
                  <a:cubicBezTo>
                    <a:pt x="187" y="534"/>
                    <a:pt x="188" y="534"/>
                    <a:pt x="189" y="534"/>
                  </a:cubicBezTo>
                  <a:cubicBezTo>
                    <a:pt x="189" y="534"/>
                    <a:pt x="188" y="533"/>
                    <a:pt x="188" y="533"/>
                  </a:cubicBezTo>
                  <a:cubicBezTo>
                    <a:pt x="191" y="533"/>
                    <a:pt x="191" y="533"/>
                    <a:pt x="191" y="533"/>
                  </a:cubicBezTo>
                  <a:cubicBezTo>
                    <a:pt x="187" y="533"/>
                    <a:pt x="189" y="532"/>
                    <a:pt x="189" y="531"/>
                  </a:cubicBezTo>
                  <a:cubicBezTo>
                    <a:pt x="189" y="531"/>
                    <a:pt x="189" y="531"/>
                    <a:pt x="189" y="531"/>
                  </a:cubicBezTo>
                  <a:cubicBezTo>
                    <a:pt x="190" y="530"/>
                    <a:pt x="188" y="532"/>
                    <a:pt x="188" y="531"/>
                  </a:cubicBezTo>
                  <a:cubicBezTo>
                    <a:pt x="188" y="530"/>
                    <a:pt x="191" y="530"/>
                    <a:pt x="192" y="530"/>
                  </a:cubicBezTo>
                  <a:cubicBezTo>
                    <a:pt x="191" y="529"/>
                    <a:pt x="189" y="527"/>
                    <a:pt x="191" y="526"/>
                  </a:cubicBezTo>
                  <a:cubicBezTo>
                    <a:pt x="190" y="525"/>
                    <a:pt x="189" y="524"/>
                    <a:pt x="188" y="524"/>
                  </a:cubicBezTo>
                  <a:cubicBezTo>
                    <a:pt x="188" y="523"/>
                    <a:pt x="191" y="523"/>
                    <a:pt x="190" y="523"/>
                  </a:cubicBezTo>
                  <a:cubicBezTo>
                    <a:pt x="190" y="523"/>
                    <a:pt x="191" y="522"/>
                    <a:pt x="192" y="522"/>
                  </a:cubicBezTo>
                  <a:cubicBezTo>
                    <a:pt x="191" y="522"/>
                    <a:pt x="192" y="521"/>
                    <a:pt x="190" y="522"/>
                  </a:cubicBezTo>
                  <a:cubicBezTo>
                    <a:pt x="190" y="520"/>
                    <a:pt x="191" y="519"/>
                    <a:pt x="190" y="518"/>
                  </a:cubicBezTo>
                  <a:cubicBezTo>
                    <a:pt x="190" y="518"/>
                    <a:pt x="192" y="518"/>
                    <a:pt x="193" y="518"/>
                  </a:cubicBezTo>
                  <a:cubicBezTo>
                    <a:pt x="191" y="517"/>
                    <a:pt x="190" y="516"/>
                    <a:pt x="190" y="515"/>
                  </a:cubicBezTo>
                  <a:cubicBezTo>
                    <a:pt x="189" y="515"/>
                    <a:pt x="189" y="516"/>
                    <a:pt x="187" y="516"/>
                  </a:cubicBezTo>
                  <a:cubicBezTo>
                    <a:pt x="187" y="516"/>
                    <a:pt x="186" y="516"/>
                    <a:pt x="186" y="515"/>
                  </a:cubicBezTo>
                  <a:cubicBezTo>
                    <a:pt x="188" y="515"/>
                    <a:pt x="191" y="515"/>
                    <a:pt x="191" y="514"/>
                  </a:cubicBezTo>
                  <a:cubicBezTo>
                    <a:pt x="193" y="514"/>
                    <a:pt x="190" y="515"/>
                    <a:pt x="193" y="515"/>
                  </a:cubicBezTo>
                  <a:cubicBezTo>
                    <a:pt x="195" y="515"/>
                    <a:pt x="196" y="517"/>
                    <a:pt x="194" y="517"/>
                  </a:cubicBezTo>
                  <a:cubicBezTo>
                    <a:pt x="197" y="518"/>
                    <a:pt x="195" y="516"/>
                    <a:pt x="197" y="516"/>
                  </a:cubicBezTo>
                  <a:cubicBezTo>
                    <a:pt x="197" y="516"/>
                    <a:pt x="195" y="515"/>
                    <a:pt x="195" y="514"/>
                  </a:cubicBezTo>
                  <a:cubicBezTo>
                    <a:pt x="194" y="514"/>
                    <a:pt x="194" y="515"/>
                    <a:pt x="193" y="514"/>
                  </a:cubicBezTo>
                  <a:cubicBezTo>
                    <a:pt x="190" y="514"/>
                    <a:pt x="194" y="513"/>
                    <a:pt x="194" y="513"/>
                  </a:cubicBezTo>
                  <a:cubicBezTo>
                    <a:pt x="195" y="513"/>
                    <a:pt x="195" y="513"/>
                    <a:pt x="195" y="513"/>
                  </a:cubicBezTo>
                  <a:cubicBezTo>
                    <a:pt x="196" y="512"/>
                    <a:pt x="194" y="512"/>
                    <a:pt x="194" y="511"/>
                  </a:cubicBezTo>
                  <a:cubicBezTo>
                    <a:pt x="197" y="511"/>
                    <a:pt x="195" y="513"/>
                    <a:pt x="197" y="513"/>
                  </a:cubicBezTo>
                  <a:cubicBezTo>
                    <a:pt x="199" y="512"/>
                    <a:pt x="199" y="512"/>
                    <a:pt x="199" y="512"/>
                  </a:cubicBezTo>
                  <a:cubicBezTo>
                    <a:pt x="199" y="511"/>
                    <a:pt x="196" y="512"/>
                    <a:pt x="197" y="511"/>
                  </a:cubicBezTo>
                  <a:cubicBezTo>
                    <a:pt x="198" y="511"/>
                    <a:pt x="198" y="511"/>
                    <a:pt x="198" y="511"/>
                  </a:cubicBezTo>
                  <a:cubicBezTo>
                    <a:pt x="197" y="510"/>
                    <a:pt x="197" y="510"/>
                    <a:pt x="197" y="510"/>
                  </a:cubicBezTo>
                  <a:cubicBezTo>
                    <a:pt x="196" y="510"/>
                    <a:pt x="194" y="510"/>
                    <a:pt x="195" y="511"/>
                  </a:cubicBezTo>
                  <a:cubicBezTo>
                    <a:pt x="191" y="511"/>
                    <a:pt x="194" y="511"/>
                    <a:pt x="193" y="510"/>
                  </a:cubicBezTo>
                  <a:cubicBezTo>
                    <a:pt x="192" y="509"/>
                    <a:pt x="194" y="510"/>
                    <a:pt x="192" y="510"/>
                  </a:cubicBezTo>
                  <a:cubicBezTo>
                    <a:pt x="190" y="510"/>
                    <a:pt x="190" y="510"/>
                    <a:pt x="190" y="509"/>
                  </a:cubicBezTo>
                  <a:cubicBezTo>
                    <a:pt x="190" y="508"/>
                    <a:pt x="192" y="509"/>
                    <a:pt x="193" y="508"/>
                  </a:cubicBezTo>
                  <a:cubicBezTo>
                    <a:pt x="193" y="508"/>
                    <a:pt x="193" y="509"/>
                    <a:pt x="192" y="509"/>
                  </a:cubicBezTo>
                  <a:cubicBezTo>
                    <a:pt x="194" y="510"/>
                    <a:pt x="196" y="508"/>
                    <a:pt x="197" y="509"/>
                  </a:cubicBezTo>
                  <a:cubicBezTo>
                    <a:pt x="198" y="508"/>
                    <a:pt x="196" y="508"/>
                    <a:pt x="196" y="508"/>
                  </a:cubicBezTo>
                  <a:cubicBezTo>
                    <a:pt x="195" y="508"/>
                    <a:pt x="194" y="508"/>
                    <a:pt x="193" y="508"/>
                  </a:cubicBezTo>
                  <a:cubicBezTo>
                    <a:pt x="188" y="507"/>
                    <a:pt x="197" y="507"/>
                    <a:pt x="196" y="506"/>
                  </a:cubicBezTo>
                  <a:cubicBezTo>
                    <a:pt x="193" y="506"/>
                    <a:pt x="191" y="504"/>
                    <a:pt x="188" y="506"/>
                  </a:cubicBezTo>
                  <a:cubicBezTo>
                    <a:pt x="187" y="505"/>
                    <a:pt x="187" y="505"/>
                    <a:pt x="187" y="505"/>
                  </a:cubicBezTo>
                  <a:cubicBezTo>
                    <a:pt x="189" y="505"/>
                    <a:pt x="189" y="504"/>
                    <a:pt x="191" y="504"/>
                  </a:cubicBezTo>
                  <a:cubicBezTo>
                    <a:pt x="191" y="504"/>
                    <a:pt x="191" y="504"/>
                    <a:pt x="191" y="504"/>
                  </a:cubicBezTo>
                  <a:cubicBezTo>
                    <a:pt x="193" y="504"/>
                    <a:pt x="193" y="504"/>
                    <a:pt x="193" y="504"/>
                  </a:cubicBezTo>
                  <a:cubicBezTo>
                    <a:pt x="195" y="504"/>
                    <a:pt x="196" y="503"/>
                    <a:pt x="197" y="503"/>
                  </a:cubicBezTo>
                  <a:cubicBezTo>
                    <a:pt x="196" y="502"/>
                    <a:pt x="195" y="503"/>
                    <a:pt x="194" y="502"/>
                  </a:cubicBezTo>
                  <a:cubicBezTo>
                    <a:pt x="195" y="502"/>
                    <a:pt x="195" y="502"/>
                    <a:pt x="196" y="502"/>
                  </a:cubicBezTo>
                  <a:cubicBezTo>
                    <a:pt x="195" y="502"/>
                    <a:pt x="193" y="503"/>
                    <a:pt x="193" y="502"/>
                  </a:cubicBezTo>
                  <a:cubicBezTo>
                    <a:pt x="193" y="501"/>
                    <a:pt x="195" y="500"/>
                    <a:pt x="195" y="501"/>
                  </a:cubicBezTo>
                  <a:cubicBezTo>
                    <a:pt x="197" y="501"/>
                    <a:pt x="197" y="501"/>
                    <a:pt x="197" y="501"/>
                  </a:cubicBezTo>
                  <a:cubicBezTo>
                    <a:pt x="195" y="501"/>
                    <a:pt x="198" y="501"/>
                    <a:pt x="197" y="500"/>
                  </a:cubicBezTo>
                  <a:cubicBezTo>
                    <a:pt x="196" y="500"/>
                    <a:pt x="194" y="500"/>
                    <a:pt x="193" y="500"/>
                  </a:cubicBezTo>
                  <a:cubicBezTo>
                    <a:pt x="192" y="499"/>
                    <a:pt x="194" y="499"/>
                    <a:pt x="193" y="499"/>
                  </a:cubicBezTo>
                  <a:cubicBezTo>
                    <a:pt x="195" y="500"/>
                    <a:pt x="195" y="500"/>
                    <a:pt x="195" y="500"/>
                  </a:cubicBezTo>
                  <a:cubicBezTo>
                    <a:pt x="194" y="499"/>
                    <a:pt x="198" y="499"/>
                    <a:pt x="197" y="498"/>
                  </a:cubicBezTo>
                  <a:cubicBezTo>
                    <a:pt x="195" y="498"/>
                    <a:pt x="195" y="498"/>
                    <a:pt x="195" y="498"/>
                  </a:cubicBezTo>
                  <a:cubicBezTo>
                    <a:pt x="196" y="498"/>
                    <a:pt x="196" y="498"/>
                    <a:pt x="197" y="498"/>
                  </a:cubicBezTo>
                  <a:cubicBezTo>
                    <a:pt x="196" y="498"/>
                    <a:pt x="196" y="497"/>
                    <a:pt x="196" y="497"/>
                  </a:cubicBezTo>
                  <a:cubicBezTo>
                    <a:pt x="197" y="497"/>
                    <a:pt x="197" y="497"/>
                    <a:pt x="197" y="497"/>
                  </a:cubicBezTo>
                  <a:cubicBezTo>
                    <a:pt x="196" y="497"/>
                    <a:pt x="193" y="496"/>
                    <a:pt x="196" y="496"/>
                  </a:cubicBezTo>
                  <a:cubicBezTo>
                    <a:pt x="193" y="496"/>
                    <a:pt x="196" y="496"/>
                    <a:pt x="194" y="497"/>
                  </a:cubicBezTo>
                  <a:cubicBezTo>
                    <a:pt x="192" y="497"/>
                    <a:pt x="193" y="496"/>
                    <a:pt x="192" y="496"/>
                  </a:cubicBezTo>
                  <a:cubicBezTo>
                    <a:pt x="195" y="496"/>
                    <a:pt x="192" y="495"/>
                    <a:pt x="192" y="495"/>
                  </a:cubicBezTo>
                  <a:cubicBezTo>
                    <a:pt x="193" y="494"/>
                    <a:pt x="194" y="494"/>
                    <a:pt x="194" y="494"/>
                  </a:cubicBezTo>
                  <a:cubicBezTo>
                    <a:pt x="193" y="494"/>
                    <a:pt x="193" y="494"/>
                    <a:pt x="193" y="494"/>
                  </a:cubicBezTo>
                  <a:cubicBezTo>
                    <a:pt x="196" y="493"/>
                    <a:pt x="192" y="493"/>
                    <a:pt x="193" y="492"/>
                  </a:cubicBezTo>
                  <a:cubicBezTo>
                    <a:pt x="194" y="492"/>
                    <a:pt x="195" y="492"/>
                    <a:pt x="196" y="492"/>
                  </a:cubicBezTo>
                  <a:cubicBezTo>
                    <a:pt x="193" y="493"/>
                    <a:pt x="193" y="491"/>
                    <a:pt x="191" y="491"/>
                  </a:cubicBezTo>
                  <a:cubicBezTo>
                    <a:pt x="192" y="490"/>
                    <a:pt x="194" y="492"/>
                    <a:pt x="196" y="491"/>
                  </a:cubicBezTo>
                  <a:cubicBezTo>
                    <a:pt x="194" y="491"/>
                    <a:pt x="197" y="490"/>
                    <a:pt x="195" y="490"/>
                  </a:cubicBezTo>
                  <a:cubicBezTo>
                    <a:pt x="194" y="491"/>
                    <a:pt x="193" y="490"/>
                    <a:pt x="192" y="490"/>
                  </a:cubicBezTo>
                  <a:cubicBezTo>
                    <a:pt x="192" y="489"/>
                    <a:pt x="193" y="490"/>
                    <a:pt x="194" y="489"/>
                  </a:cubicBezTo>
                  <a:cubicBezTo>
                    <a:pt x="193" y="489"/>
                    <a:pt x="191" y="488"/>
                    <a:pt x="191" y="489"/>
                  </a:cubicBezTo>
                  <a:cubicBezTo>
                    <a:pt x="191" y="488"/>
                    <a:pt x="189" y="488"/>
                    <a:pt x="190" y="487"/>
                  </a:cubicBezTo>
                  <a:cubicBezTo>
                    <a:pt x="192" y="487"/>
                    <a:pt x="191" y="488"/>
                    <a:pt x="192" y="488"/>
                  </a:cubicBezTo>
                  <a:cubicBezTo>
                    <a:pt x="192" y="487"/>
                    <a:pt x="188" y="488"/>
                    <a:pt x="187" y="487"/>
                  </a:cubicBezTo>
                  <a:cubicBezTo>
                    <a:pt x="187" y="487"/>
                    <a:pt x="184" y="487"/>
                    <a:pt x="183" y="486"/>
                  </a:cubicBezTo>
                  <a:cubicBezTo>
                    <a:pt x="183" y="485"/>
                    <a:pt x="184" y="487"/>
                    <a:pt x="186" y="486"/>
                  </a:cubicBezTo>
                  <a:cubicBezTo>
                    <a:pt x="185" y="486"/>
                    <a:pt x="185" y="486"/>
                    <a:pt x="185" y="486"/>
                  </a:cubicBezTo>
                  <a:cubicBezTo>
                    <a:pt x="188" y="485"/>
                    <a:pt x="190" y="487"/>
                    <a:pt x="193" y="486"/>
                  </a:cubicBezTo>
                  <a:cubicBezTo>
                    <a:pt x="192" y="486"/>
                    <a:pt x="192" y="486"/>
                    <a:pt x="192" y="486"/>
                  </a:cubicBezTo>
                  <a:cubicBezTo>
                    <a:pt x="195" y="486"/>
                    <a:pt x="195" y="486"/>
                    <a:pt x="195" y="486"/>
                  </a:cubicBezTo>
                  <a:cubicBezTo>
                    <a:pt x="193" y="486"/>
                    <a:pt x="194" y="485"/>
                    <a:pt x="194" y="484"/>
                  </a:cubicBezTo>
                  <a:cubicBezTo>
                    <a:pt x="192" y="484"/>
                    <a:pt x="194" y="485"/>
                    <a:pt x="193" y="485"/>
                  </a:cubicBezTo>
                  <a:cubicBezTo>
                    <a:pt x="192" y="484"/>
                    <a:pt x="190" y="484"/>
                    <a:pt x="191" y="483"/>
                  </a:cubicBezTo>
                  <a:cubicBezTo>
                    <a:pt x="192" y="484"/>
                    <a:pt x="193" y="483"/>
                    <a:pt x="194" y="483"/>
                  </a:cubicBezTo>
                  <a:cubicBezTo>
                    <a:pt x="195" y="483"/>
                    <a:pt x="192" y="483"/>
                    <a:pt x="193" y="482"/>
                  </a:cubicBezTo>
                  <a:cubicBezTo>
                    <a:pt x="194" y="483"/>
                    <a:pt x="194" y="483"/>
                    <a:pt x="194" y="483"/>
                  </a:cubicBezTo>
                  <a:cubicBezTo>
                    <a:pt x="194" y="480"/>
                    <a:pt x="194" y="478"/>
                    <a:pt x="190" y="476"/>
                  </a:cubicBezTo>
                  <a:cubicBezTo>
                    <a:pt x="191" y="475"/>
                    <a:pt x="191" y="475"/>
                    <a:pt x="193" y="474"/>
                  </a:cubicBezTo>
                  <a:cubicBezTo>
                    <a:pt x="192" y="474"/>
                    <a:pt x="191" y="474"/>
                    <a:pt x="191" y="473"/>
                  </a:cubicBezTo>
                  <a:cubicBezTo>
                    <a:pt x="193" y="473"/>
                    <a:pt x="193" y="473"/>
                    <a:pt x="193" y="473"/>
                  </a:cubicBezTo>
                  <a:cubicBezTo>
                    <a:pt x="194" y="472"/>
                    <a:pt x="192" y="472"/>
                    <a:pt x="191" y="471"/>
                  </a:cubicBezTo>
                  <a:cubicBezTo>
                    <a:pt x="193" y="471"/>
                    <a:pt x="193" y="471"/>
                    <a:pt x="193" y="471"/>
                  </a:cubicBezTo>
                  <a:cubicBezTo>
                    <a:pt x="194" y="471"/>
                    <a:pt x="192" y="470"/>
                    <a:pt x="191" y="470"/>
                  </a:cubicBezTo>
                  <a:cubicBezTo>
                    <a:pt x="193" y="470"/>
                    <a:pt x="193" y="470"/>
                    <a:pt x="193" y="470"/>
                  </a:cubicBezTo>
                  <a:cubicBezTo>
                    <a:pt x="191" y="470"/>
                    <a:pt x="191" y="470"/>
                    <a:pt x="191" y="470"/>
                  </a:cubicBezTo>
                  <a:cubicBezTo>
                    <a:pt x="191" y="469"/>
                    <a:pt x="191" y="468"/>
                    <a:pt x="193" y="469"/>
                  </a:cubicBezTo>
                  <a:cubicBezTo>
                    <a:pt x="193" y="469"/>
                    <a:pt x="192" y="468"/>
                    <a:pt x="192" y="468"/>
                  </a:cubicBezTo>
                  <a:cubicBezTo>
                    <a:pt x="193" y="468"/>
                    <a:pt x="193" y="467"/>
                    <a:pt x="193" y="466"/>
                  </a:cubicBezTo>
                  <a:cubicBezTo>
                    <a:pt x="192" y="466"/>
                    <a:pt x="191" y="466"/>
                    <a:pt x="190" y="466"/>
                  </a:cubicBezTo>
                  <a:cubicBezTo>
                    <a:pt x="188" y="465"/>
                    <a:pt x="190" y="466"/>
                    <a:pt x="189" y="465"/>
                  </a:cubicBezTo>
                  <a:cubicBezTo>
                    <a:pt x="190" y="465"/>
                    <a:pt x="191" y="465"/>
                    <a:pt x="192" y="465"/>
                  </a:cubicBezTo>
                  <a:cubicBezTo>
                    <a:pt x="195" y="465"/>
                    <a:pt x="192" y="462"/>
                    <a:pt x="193" y="461"/>
                  </a:cubicBezTo>
                  <a:cubicBezTo>
                    <a:pt x="192" y="460"/>
                    <a:pt x="192" y="460"/>
                    <a:pt x="192" y="460"/>
                  </a:cubicBezTo>
                  <a:cubicBezTo>
                    <a:pt x="195" y="460"/>
                    <a:pt x="193" y="459"/>
                    <a:pt x="194" y="458"/>
                  </a:cubicBezTo>
                  <a:cubicBezTo>
                    <a:pt x="193" y="458"/>
                    <a:pt x="191" y="457"/>
                    <a:pt x="191" y="456"/>
                  </a:cubicBezTo>
                  <a:cubicBezTo>
                    <a:pt x="189" y="455"/>
                    <a:pt x="193" y="457"/>
                    <a:pt x="195" y="457"/>
                  </a:cubicBezTo>
                  <a:cubicBezTo>
                    <a:pt x="194" y="456"/>
                    <a:pt x="194" y="456"/>
                    <a:pt x="194" y="456"/>
                  </a:cubicBezTo>
                  <a:cubicBezTo>
                    <a:pt x="194" y="456"/>
                    <a:pt x="194" y="456"/>
                    <a:pt x="194" y="456"/>
                  </a:cubicBezTo>
                  <a:cubicBezTo>
                    <a:pt x="194" y="455"/>
                    <a:pt x="193" y="454"/>
                    <a:pt x="194" y="454"/>
                  </a:cubicBezTo>
                  <a:cubicBezTo>
                    <a:pt x="194" y="454"/>
                    <a:pt x="194" y="454"/>
                    <a:pt x="194" y="454"/>
                  </a:cubicBezTo>
                  <a:cubicBezTo>
                    <a:pt x="195" y="454"/>
                    <a:pt x="196" y="455"/>
                    <a:pt x="196" y="454"/>
                  </a:cubicBezTo>
                  <a:cubicBezTo>
                    <a:pt x="194" y="453"/>
                    <a:pt x="196" y="453"/>
                    <a:pt x="194" y="452"/>
                  </a:cubicBezTo>
                  <a:cubicBezTo>
                    <a:pt x="195" y="452"/>
                    <a:pt x="195" y="452"/>
                    <a:pt x="195" y="452"/>
                  </a:cubicBezTo>
                  <a:cubicBezTo>
                    <a:pt x="194" y="451"/>
                    <a:pt x="194" y="451"/>
                    <a:pt x="194" y="451"/>
                  </a:cubicBezTo>
                  <a:cubicBezTo>
                    <a:pt x="195" y="451"/>
                    <a:pt x="195" y="451"/>
                    <a:pt x="195" y="451"/>
                  </a:cubicBezTo>
                  <a:cubicBezTo>
                    <a:pt x="196" y="453"/>
                    <a:pt x="196" y="453"/>
                    <a:pt x="196" y="453"/>
                  </a:cubicBezTo>
                  <a:cubicBezTo>
                    <a:pt x="197" y="452"/>
                    <a:pt x="195" y="452"/>
                    <a:pt x="194" y="451"/>
                  </a:cubicBezTo>
                  <a:cubicBezTo>
                    <a:pt x="193" y="450"/>
                    <a:pt x="195" y="450"/>
                    <a:pt x="195" y="451"/>
                  </a:cubicBezTo>
                  <a:cubicBezTo>
                    <a:pt x="196" y="451"/>
                    <a:pt x="195" y="451"/>
                    <a:pt x="195" y="451"/>
                  </a:cubicBezTo>
                  <a:cubicBezTo>
                    <a:pt x="196" y="452"/>
                    <a:pt x="196" y="451"/>
                    <a:pt x="196" y="452"/>
                  </a:cubicBezTo>
                  <a:cubicBezTo>
                    <a:pt x="196" y="451"/>
                    <a:pt x="195" y="450"/>
                    <a:pt x="195" y="450"/>
                  </a:cubicBezTo>
                  <a:cubicBezTo>
                    <a:pt x="195" y="451"/>
                    <a:pt x="196" y="450"/>
                    <a:pt x="197" y="451"/>
                  </a:cubicBezTo>
                  <a:cubicBezTo>
                    <a:pt x="196" y="450"/>
                    <a:pt x="197" y="450"/>
                    <a:pt x="196" y="450"/>
                  </a:cubicBezTo>
                  <a:cubicBezTo>
                    <a:pt x="196" y="450"/>
                    <a:pt x="195" y="449"/>
                    <a:pt x="194" y="449"/>
                  </a:cubicBezTo>
                  <a:cubicBezTo>
                    <a:pt x="194" y="448"/>
                    <a:pt x="194" y="448"/>
                    <a:pt x="195" y="448"/>
                  </a:cubicBezTo>
                  <a:cubicBezTo>
                    <a:pt x="195" y="449"/>
                    <a:pt x="195" y="449"/>
                    <a:pt x="195" y="449"/>
                  </a:cubicBezTo>
                  <a:cubicBezTo>
                    <a:pt x="195" y="448"/>
                    <a:pt x="196" y="448"/>
                    <a:pt x="194" y="447"/>
                  </a:cubicBezTo>
                  <a:cubicBezTo>
                    <a:pt x="196" y="449"/>
                    <a:pt x="196" y="449"/>
                    <a:pt x="196" y="449"/>
                  </a:cubicBezTo>
                  <a:cubicBezTo>
                    <a:pt x="196" y="448"/>
                    <a:pt x="196" y="448"/>
                    <a:pt x="196" y="447"/>
                  </a:cubicBezTo>
                  <a:cubicBezTo>
                    <a:pt x="197" y="448"/>
                    <a:pt x="198" y="450"/>
                    <a:pt x="199" y="450"/>
                  </a:cubicBezTo>
                  <a:cubicBezTo>
                    <a:pt x="198" y="448"/>
                    <a:pt x="198" y="448"/>
                    <a:pt x="198" y="448"/>
                  </a:cubicBezTo>
                  <a:cubicBezTo>
                    <a:pt x="199" y="448"/>
                    <a:pt x="199" y="448"/>
                    <a:pt x="199" y="449"/>
                  </a:cubicBezTo>
                  <a:cubicBezTo>
                    <a:pt x="200" y="449"/>
                    <a:pt x="198" y="444"/>
                    <a:pt x="199" y="445"/>
                  </a:cubicBezTo>
                  <a:cubicBezTo>
                    <a:pt x="200" y="447"/>
                    <a:pt x="200" y="447"/>
                    <a:pt x="201" y="447"/>
                  </a:cubicBezTo>
                  <a:cubicBezTo>
                    <a:pt x="200" y="446"/>
                    <a:pt x="200" y="446"/>
                    <a:pt x="200" y="446"/>
                  </a:cubicBezTo>
                  <a:cubicBezTo>
                    <a:pt x="200" y="446"/>
                    <a:pt x="201" y="448"/>
                    <a:pt x="200" y="447"/>
                  </a:cubicBezTo>
                  <a:cubicBezTo>
                    <a:pt x="199" y="446"/>
                    <a:pt x="200" y="446"/>
                    <a:pt x="200" y="445"/>
                  </a:cubicBezTo>
                  <a:cubicBezTo>
                    <a:pt x="200" y="446"/>
                    <a:pt x="201" y="447"/>
                    <a:pt x="202" y="447"/>
                  </a:cubicBezTo>
                  <a:cubicBezTo>
                    <a:pt x="202" y="447"/>
                    <a:pt x="202" y="447"/>
                    <a:pt x="202" y="447"/>
                  </a:cubicBezTo>
                  <a:cubicBezTo>
                    <a:pt x="205" y="449"/>
                    <a:pt x="200" y="450"/>
                    <a:pt x="204" y="454"/>
                  </a:cubicBezTo>
                  <a:cubicBezTo>
                    <a:pt x="205" y="456"/>
                    <a:pt x="206" y="463"/>
                    <a:pt x="206" y="463"/>
                  </a:cubicBezTo>
                  <a:cubicBezTo>
                    <a:pt x="214" y="451"/>
                    <a:pt x="212" y="449"/>
                    <a:pt x="214" y="446"/>
                  </a:cubicBezTo>
                  <a:cubicBezTo>
                    <a:pt x="214" y="447"/>
                    <a:pt x="214" y="447"/>
                    <a:pt x="214" y="447"/>
                  </a:cubicBezTo>
                  <a:cubicBezTo>
                    <a:pt x="214" y="446"/>
                    <a:pt x="214" y="446"/>
                    <a:pt x="214" y="446"/>
                  </a:cubicBezTo>
                  <a:cubicBezTo>
                    <a:pt x="214" y="446"/>
                    <a:pt x="215" y="446"/>
                    <a:pt x="215" y="446"/>
                  </a:cubicBezTo>
                  <a:cubicBezTo>
                    <a:pt x="215" y="446"/>
                    <a:pt x="215" y="447"/>
                    <a:pt x="216" y="445"/>
                  </a:cubicBezTo>
                  <a:cubicBezTo>
                    <a:pt x="216" y="445"/>
                    <a:pt x="216" y="445"/>
                    <a:pt x="216" y="445"/>
                  </a:cubicBezTo>
                  <a:cubicBezTo>
                    <a:pt x="216" y="445"/>
                    <a:pt x="217" y="443"/>
                    <a:pt x="217" y="443"/>
                  </a:cubicBezTo>
                  <a:cubicBezTo>
                    <a:pt x="216" y="445"/>
                    <a:pt x="216" y="445"/>
                    <a:pt x="216" y="445"/>
                  </a:cubicBezTo>
                  <a:cubicBezTo>
                    <a:pt x="216" y="447"/>
                    <a:pt x="217" y="446"/>
                    <a:pt x="217" y="447"/>
                  </a:cubicBezTo>
                  <a:cubicBezTo>
                    <a:pt x="217" y="445"/>
                    <a:pt x="217" y="447"/>
                    <a:pt x="218" y="445"/>
                  </a:cubicBezTo>
                  <a:cubicBezTo>
                    <a:pt x="218" y="445"/>
                    <a:pt x="218" y="445"/>
                    <a:pt x="218" y="445"/>
                  </a:cubicBezTo>
                  <a:cubicBezTo>
                    <a:pt x="219" y="445"/>
                    <a:pt x="219" y="444"/>
                    <a:pt x="220" y="444"/>
                  </a:cubicBezTo>
                  <a:cubicBezTo>
                    <a:pt x="220" y="444"/>
                    <a:pt x="219" y="446"/>
                    <a:pt x="219" y="446"/>
                  </a:cubicBezTo>
                  <a:cubicBezTo>
                    <a:pt x="219" y="447"/>
                    <a:pt x="219" y="447"/>
                    <a:pt x="220" y="447"/>
                  </a:cubicBezTo>
                  <a:cubicBezTo>
                    <a:pt x="220" y="447"/>
                    <a:pt x="220" y="446"/>
                    <a:pt x="220" y="446"/>
                  </a:cubicBezTo>
                  <a:cubicBezTo>
                    <a:pt x="220" y="446"/>
                    <a:pt x="220" y="446"/>
                    <a:pt x="220" y="447"/>
                  </a:cubicBezTo>
                  <a:cubicBezTo>
                    <a:pt x="220" y="446"/>
                    <a:pt x="220" y="446"/>
                    <a:pt x="220" y="446"/>
                  </a:cubicBezTo>
                  <a:cubicBezTo>
                    <a:pt x="220" y="446"/>
                    <a:pt x="220" y="446"/>
                    <a:pt x="220" y="447"/>
                  </a:cubicBezTo>
                  <a:cubicBezTo>
                    <a:pt x="220" y="447"/>
                    <a:pt x="220" y="447"/>
                    <a:pt x="220" y="447"/>
                  </a:cubicBezTo>
                  <a:cubicBezTo>
                    <a:pt x="220" y="447"/>
                    <a:pt x="220" y="447"/>
                    <a:pt x="220" y="447"/>
                  </a:cubicBezTo>
                  <a:cubicBezTo>
                    <a:pt x="220" y="447"/>
                    <a:pt x="220" y="447"/>
                    <a:pt x="220" y="447"/>
                  </a:cubicBezTo>
                  <a:cubicBezTo>
                    <a:pt x="220" y="447"/>
                    <a:pt x="220" y="447"/>
                    <a:pt x="220" y="448"/>
                  </a:cubicBezTo>
                  <a:cubicBezTo>
                    <a:pt x="220" y="449"/>
                    <a:pt x="220" y="449"/>
                    <a:pt x="220" y="449"/>
                  </a:cubicBezTo>
                  <a:cubicBezTo>
                    <a:pt x="220" y="449"/>
                    <a:pt x="221" y="448"/>
                    <a:pt x="221" y="447"/>
                  </a:cubicBezTo>
                  <a:cubicBezTo>
                    <a:pt x="222" y="449"/>
                    <a:pt x="224" y="448"/>
                    <a:pt x="225" y="448"/>
                  </a:cubicBezTo>
                  <a:cubicBezTo>
                    <a:pt x="225" y="448"/>
                    <a:pt x="224" y="449"/>
                    <a:pt x="225" y="449"/>
                  </a:cubicBezTo>
                  <a:cubicBezTo>
                    <a:pt x="225" y="449"/>
                    <a:pt x="226" y="448"/>
                    <a:pt x="226" y="449"/>
                  </a:cubicBezTo>
                  <a:cubicBezTo>
                    <a:pt x="226" y="448"/>
                    <a:pt x="225" y="450"/>
                    <a:pt x="225" y="450"/>
                  </a:cubicBezTo>
                  <a:cubicBezTo>
                    <a:pt x="225" y="451"/>
                    <a:pt x="226" y="449"/>
                    <a:pt x="226" y="449"/>
                  </a:cubicBezTo>
                  <a:cubicBezTo>
                    <a:pt x="225" y="452"/>
                    <a:pt x="229" y="450"/>
                    <a:pt x="229" y="452"/>
                  </a:cubicBezTo>
                  <a:cubicBezTo>
                    <a:pt x="229" y="451"/>
                    <a:pt x="228" y="452"/>
                    <a:pt x="227" y="452"/>
                  </a:cubicBezTo>
                  <a:cubicBezTo>
                    <a:pt x="228" y="452"/>
                    <a:pt x="229" y="452"/>
                    <a:pt x="232" y="452"/>
                  </a:cubicBezTo>
                  <a:cubicBezTo>
                    <a:pt x="230" y="453"/>
                    <a:pt x="230" y="453"/>
                    <a:pt x="230" y="453"/>
                  </a:cubicBezTo>
                  <a:cubicBezTo>
                    <a:pt x="230" y="453"/>
                    <a:pt x="231" y="453"/>
                    <a:pt x="232" y="453"/>
                  </a:cubicBezTo>
                  <a:cubicBezTo>
                    <a:pt x="233" y="452"/>
                    <a:pt x="234" y="452"/>
                    <a:pt x="234" y="452"/>
                  </a:cubicBezTo>
                  <a:cubicBezTo>
                    <a:pt x="234" y="452"/>
                    <a:pt x="234" y="452"/>
                    <a:pt x="234" y="452"/>
                  </a:cubicBezTo>
                  <a:cubicBezTo>
                    <a:pt x="235" y="453"/>
                    <a:pt x="235" y="452"/>
                    <a:pt x="236" y="453"/>
                  </a:cubicBezTo>
                  <a:cubicBezTo>
                    <a:pt x="235" y="454"/>
                    <a:pt x="235" y="453"/>
                    <a:pt x="234" y="454"/>
                  </a:cubicBezTo>
                  <a:cubicBezTo>
                    <a:pt x="232" y="455"/>
                    <a:pt x="233" y="456"/>
                    <a:pt x="233" y="456"/>
                  </a:cubicBezTo>
                  <a:cubicBezTo>
                    <a:pt x="235" y="456"/>
                    <a:pt x="235" y="456"/>
                    <a:pt x="235" y="456"/>
                  </a:cubicBezTo>
                  <a:cubicBezTo>
                    <a:pt x="236" y="456"/>
                    <a:pt x="234" y="457"/>
                    <a:pt x="234" y="457"/>
                  </a:cubicBezTo>
                  <a:cubicBezTo>
                    <a:pt x="239" y="456"/>
                    <a:pt x="239" y="456"/>
                    <a:pt x="239" y="456"/>
                  </a:cubicBezTo>
                  <a:cubicBezTo>
                    <a:pt x="238" y="456"/>
                    <a:pt x="237" y="458"/>
                    <a:pt x="236" y="457"/>
                  </a:cubicBezTo>
                  <a:cubicBezTo>
                    <a:pt x="237" y="458"/>
                    <a:pt x="240" y="458"/>
                    <a:pt x="241" y="458"/>
                  </a:cubicBezTo>
                  <a:cubicBezTo>
                    <a:pt x="241" y="459"/>
                    <a:pt x="243" y="459"/>
                    <a:pt x="243" y="460"/>
                  </a:cubicBezTo>
                  <a:cubicBezTo>
                    <a:pt x="242" y="460"/>
                    <a:pt x="243" y="459"/>
                    <a:pt x="242" y="460"/>
                  </a:cubicBezTo>
                  <a:cubicBezTo>
                    <a:pt x="240" y="461"/>
                    <a:pt x="240" y="461"/>
                    <a:pt x="240" y="461"/>
                  </a:cubicBezTo>
                  <a:cubicBezTo>
                    <a:pt x="240" y="460"/>
                    <a:pt x="238" y="461"/>
                    <a:pt x="237" y="461"/>
                  </a:cubicBezTo>
                  <a:cubicBezTo>
                    <a:pt x="238" y="462"/>
                    <a:pt x="238" y="463"/>
                    <a:pt x="237" y="464"/>
                  </a:cubicBezTo>
                  <a:cubicBezTo>
                    <a:pt x="240" y="463"/>
                    <a:pt x="239" y="465"/>
                    <a:pt x="242" y="465"/>
                  </a:cubicBezTo>
                  <a:cubicBezTo>
                    <a:pt x="242" y="466"/>
                    <a:pt x="240" y="466"/>
                    <a:pt x="239" y="466"/>
                  </a:cubicBezTo>
                  <a:cubicBezTo>
                    <a:pt x="240" y="467"/>
                    <a:pt x="240" y="468"/>
                    <a:pt x="240" y="469"/>
                  </a:cubicBezTo>
                  <a:cubicBezTo>
                    <a:pt x="240" y="469"/>
                    <a:pt x="240" y="469"/>
                    <a:pt x="240" y="469"/>
                  </a:cubicBezTo>
                  <a:cubicBezTo>
                    <a:pt x="240" y="470"/>
                    <a:pt x="240" y="472"/>
                    <a:pt x="242" y="472"/>
                  </a:cubicBezTo>
                  <a:cubicBezTo>
                    <a:pt x="241" y="472"/>
                    <a:pt x="241" y="472"/>
                    <a:pt x="241" y="472"/>
                  </a:cubicBezTo>
                  <a:cubicBezTo>
                    <a:pt x="240" y="473"/>
                    <a:pt x="244" y="472"/>
                    <a:pt x="243" y="474"/>
                  </a:cubicBezTo>
                  <a:cubicBezTo>
                    <a:pt x="242" y="473"/>
                    <a:pt x="242" y="473"/>
                    <a:pt x="242" y="473"/>
                  </a:cubicBezTo>
                  <a:cubicBezTo>
                    <a:pt x="243" y="474"/>
                    <a:pt x="241" y="475"/>
                    <a:pt x="243" y="476"/>
                  </a:cubicBezTo>
                  <a:cubicBezTo>
                    <a:pt x="242" y="476"/>
                    <a:pt x="242" y="476"/>
                    <a:pt x="241" y="475"/>
                  </a:cubicBezTo>
                  <a:cubicBezTo>
                    <a:pt x="242" y="476"/>
                    <a:pt x="242" y="477"/>
                    <a:pt x="243" y="478"/>
                  </a:cubicBezTo>
                  <a:cubicBezTo>
                    <a:pt x="241" y="478"/>
                    <a:pt x="241" y="478"/>
                    <a:pt x="241" y="478"/>
                  </a:cubicBezTo>
                  <a:cubicBezTo>
                    <a:pt x="240" y="478"/>
                    <a:pt x="244" y="478"/>
                    <a:pt x="243" y="479"/>
                  </a:cubicBezTo>
                  <a:cubicBezTo>
                    <a:pt x="243" y="479"/>
                    <a:pt x="242" y="480"/>
                    <a:pt x="242" y="480"/>
                  </a:cubicBezTo>
                  <a:cubicBezTo>
                    <a:pt x="243" y="480"/>
                    <a:pt x="243" y="481"/>
                    <a:pt x="243" y="481"/>
                  </a:cubicBezTo>
                  <a:cubicBezTo>
                    <a:pt x="241" y="482"/>
                    <a:pt x="241" y="482"/>
                    <a:pt x="241" y="482"/>
                  </a:cubicBezTo>
                  <a:cubicBezTo>
                    <a:pt x="241" y="486"/>
                    <a:pt x="241" y="490"/>
                    <a:pt x="243" y="494"/>
                  </a:cubicBezTo>
                  <a:cubicBezTo>
                    <a:pt x="240" y="494"/>
                    <a:pt x="241" y="493"/>
                    <a:pt x="240" y="493"/>
                  </a:cubicBezTo>
                  <a:cubicBezTo>
                    <a:pt x="242" y="493"/>
                    <a:pt x="240" y="494"/>
                    <a:pt x="241" y="495"/>
                  </a:cubicBezTo>
                  <a:cubicBezTo>
                    <a:pt x="241" y="495"/>
                    <a:pt x="241" y="495"/>
                    <a:pt x="241" y="495"/>
                  </a:cubicBezTo>
                  <a:cubicBezTo>
                    <a:pt x="241" y="496"/>
                    <a:pt x="240" y="496"/>
                    <a:pt x="240" y="497"/>
                  </a:cubicBezTo>
                  <a:cubicBezTo>
                    <a:pt x="241" y="497"/>
                    <a:pt x="241" y="497"/>
                    <a:pt x="241" y="497"/>
                  </a:cubicBezTo>
                  <a:cubicBezTo>
                    <a:pt x="242" y="497"/>
                    <a:pt x="238" y="498"/>
                    <a:pt x="241" y="498"/>
                  </a:cubicBezTo>
                  <a:cubicBezTo>
                    <a:pt x="239" y="499"/>
                    <a:pt x="239" y="499"/>
                    <a:pt x="239" y="499"/>
                  </a:cubicBezTo>
                  <a:cubicBezTo>
                    <a:pt x="242" y="499"/>
                    <a:pt x="238" y="499"/>
                    <a:pt x="240" y="500"/>
                  </a:cubicBezTo>
                  <a:cubicBezTo>
                    <a:pt x="240" y="500"/>
                    <a:pt x="240" y="500"/>
                    <a:pt x="240" y="500"/>
                  </a:cubicBezTo>
                  <a:cubicBezTo>
                    <a:pt x="239" y="501"/>
                    <a:pt x="243" y="502"/>
                    <a:pt x="241" y="502"/>
                  </a:cubicBezTo>
                  <a:cubicBezTo>
                    <a:pt x="241" y="503"/>
                    <a:pt x="242" y="504"/>
                    <a:pt x="244" y="504"/>
                  </a:cubicBezTo>
                  <a:cubicBezTo>
                    <a:pt x="241" y="504"/>
                    <a:pt x="241" y="504"/>
                    <a:pt x="241" y="504"/>
                  </a:cubicBezTo>
                  <a:cubicBezTo>
                    <a:pt x="242" y="507"/>
                    <a:pt x="241" y="511"/>
                    <a:pt x="244" y="513"/>
                  </a:cubicBezTo>
                  <a:cubicBezTo>
                    <a:pt x="243" y="513"/>
                    <a:pt x="243" y="513"/>
                    <a:pt x="243" y="513"/>
                  </a:cubicBezTo>
                  <a:cubicBezTo>
                    <a:pt x="245" y="515"/>
                    <a:pt x="241" y="517"/>
                    <a:pt x="245" y="518"/>
                  </a:cubicBezTo>
                  <a:cubicBezTo>
                    <a:pt x="247" y="518"/>
                    <a:pt x="247" y="518"/>
                    <a:pt x="247" y="518"/>
                  </a:cubicBezTo>
                  <a:cubicBezTo>
                    <a:pt x="244" y="519"/>
                    <a:pt x="244" y="519"/>
                    <a:pt x="244" y="519"/>
                  </a:cubicBezTo>
                  <a:cubicBezTo>
                    <a:pt x="246" y="519"/>
                    <a:pt x="245" y="520"/>
                    <a:pt x="247" y="521"/>
                  </a:cubicBezTo>
                  <a:cubicBezTo>
                    <a:pt x="245" y="521"/>
                    <a:pt x="245" y="521"/>
                    <a:pt x="245" y="521"/>
                  </a:cubicBezTo>
                  <a:cubicBezTo>
                    <a:pt x="245" y="521"/>
                    <a:pt x="247" y="522"/>
                    <a:pt x="247" y="523"/>
                  </a:cubicBezTo>
                  <a:cubicBezTo>
                    <a:pt x="246" y="523"/>
                    <a:pt x="246" y="523"/>
                    <a:pt x="246" y="523"/>
                  </a:cubicBezTo>
                  <a:cubicBezTo>
                    <a:pt x="243" y="527"/>
                    <a:pt x="241" y="532"/>
                    <a:pt x="246" y="534"/>
                  </a:cubicBezTo>
                  <a:cubicBezTo>
                    <a:pt x="247" y="535"/>
                    <a:pt x="243" y="535"/>
                    <a:pt x="244" y="536"/>
                  </a:cubicBezTo>
                  <a:cubicBezTo>
                    <a:pt x="247" y="538"/>
                    <a:pt x="245" y="541"/>
                    <a:pt x="247" y="543"/>
                  </a:cubicBezTo>
                  <a:cubicBezTo>
                    <a:pt x="246" y="546"/>
                    <a:pt x="244" y="545"/>
                    <a:pt x="243" y="548"/>
                  </a:cubicBezTo>
                  <a:cubicBezTo>
                    <a:pt x="243" y="547"/>
                    <a:pt x="243" y="547"/>
                    <a:pt x="243" y="547"/>
                  </a:cubicBezTo>
                  <a:cubicBezTo>
                    <a:pt x="242" y="549"/>
                    <a:pt x="241" y="547"/>
                    <a:pt x="240" y="546"/>
                  </a:cubicBezTo>
                  <a:cubicBezTo>
                    <a:pt x="240" y="547"/>
                    <a:pt x="239" y="547"/>
                    <a:pt x="240" y="549"/>
                  </a:cubicBezTo>
                  <a:cubicBezTo>
                    <a:pt x="239" y="550"/>
                    <a:pt x="238" y="546"/>
                    <a:pt x="238" y="547"/>
                  </a:cubicBezTo>
                  <a:cubicBezTo>
                    <a:pt x="238" y="546"/>
                    <a:pt x="238" y="548"/>
                    <a:pt x="238" y="548"/>
                  </a:cubicBezTo>
                  <a:cubicBezTo>
                    <a:pt x="236" y="550"/>
                    <a:pt x="238" y="546"/>
                    <a:pt x="235" y="545"/>
                  </a:cubicBezTo>
                  <a:cubicBezTo>
                    <a:pt x="232" y="546"/>
                    <a:pt x="228" y="548"/>
                    <a:pt x="225" y="547"/>
                  </a:cubicBezTo>
                  <a:cubicBezTo>
                    <a:pt x="225" y="547"/>
                    <a:pt x="225" y="549"/>
                    <a:pt x="225" y="549"/>
                  </a:cubicBezTo>
                  <a:cubicBezTo>
                    <a:pt x="224" y="546"/>
                    <a:pt x="224" y="550"/>
                    <a:pt x="223" y="549"/>
                  </a:cubicBezTo>
                  <a:cubicBezTo>
                    <a:pt x="223" y="548"/>
                    <a:pt x="223" y="548"/>
                    <a:pt x="223" y="547"/>
                  </a:cubicBezTo>
                  <a:cubicBezTo>
                    <a:pt x="222" y="546"/>
                    <a:pt x="220" y="548"/>
                    <a:pt x="219" y="547"/>
                  </a:cubicBezTo>
                  <a:cubicBezTo>
                    <a:pt x="218" y="549"/>
                    <a:pt x="216" y="546"/>
                    <a:pt x="215" y="548"/>
                  </a:cubicBezTo>
                  <a:cubicBezTo>
                    <a:pt x="215" y="546"/>
                    <a:pt x="214" y="547"/>
                    <a:pt x="214" y="546"/>
                  </a:cubicBezTo>
                  <a:cubicBezTo>
                    <a:pt x="213" y="550"/>
                    <a:pt x="211" y="545"/>
                    <a:pt x="210" y="547"/>
                  </a:cubicBezTo>
                  <a:cubicBezTo>
                    <a:pt x="210" y="547"/>
                    <a:pt x="210" y="547"/>
                    <a:pt x="210" y="547"/>
                  </a:cubicBezTo>
                  <a:cubicBezTo>
                    <a:pt x="206" y="547"/>
                    <a:pt x="202" y="547"/>
                    <a:pt x="198" y="549"/>
                  </a:cubicBezTo>
                  <a:cubicBezTo>
                    <a:pt x="195" y="549"/>
                    <a:pt x="193" y="546"/>
                    <a:pt x="190" y="547"/>
                  </a:cubicBezTo>
                  <a:cubicBezTo>
                    <a:pt x="190" y="548"/>
                    <a:pt x="190" y="549"/>
                    <a:pt x="190" y="549"/>
                  </a:cubicBezTo>
                  <a:cubicBezTo>
                    <a:pt x="189" y="549"/>
                    <a:pt x="190" y="548"/>
                    <a:pt x="190" y="547"/>
                  </a:cubicBezTo>
                  <a:cubicBezTo>
                    <a:pt x="188" y="549"/>
                    <a:pt x="187" y="547"/>
                    <a:pt x="185" y="547"/>
                  </a:cubicBezTo>
                  <a:cubicBezTo>
                    <a:pt x="185" y="548"/>
                    <a:pt x="184" y="548"/>
                    <a:pt x="185" y="549"/>
                  </a:cubicBezTo>
                  <a:cubicBezTo>
                    <a:pt x="183" y="546"/>
                    <a:pt x="181" y="550"/>
                    <a:pt x="179" y="548"/>
                  </a:cubicBezTo>
                  <a:cubicBezTo>
                    <a:pt x="179" y="552"/>
                    <a:pt x="178" y="550"/>
                    <a:pt x="177" y="551"/>
                  </a:cubicBezTo>
                  <a:cubicBezTo>
                    <a:pt x="177" y="551"/>
                    <a:pt x="177" y="550"/>
                    <a:pt x="177" y="549"/>
                  </a:cubicBezTo>
                  <a:cubicBezTo>
                    <a:pt x="175" y="550"/>
                    <a:pt x="175" y="550"/>
                    <a:pt x="173" y="549"/>
                  </a:cubicBezTo>
                  <a:cubicBezTo>
                    <a:pt x="172" y="549"/>
                    <a:pt x="172" y="551"/>
                    <a:pt x="171" y="551"/>
                  </a:cubicBezTo>
                  <a:cubicBezTo>
                    <a:pt x="171" y="548"/>
                    <a:pt x="170" y="550"/>
                    <a:pt x="169" y="550"/>
                  </a:cubicBezTo>
                  <a:cubicBezTo>
                    <a:pt x="169" y="552"/>
                    <a:pt x="168" y="553"/>
                    <a:pt x="167" y="552"/>
                  </a:cubicBezTo>
                  <a:cubicBezTo>
                    <a:pt x="168" y="549"/>
                    <a:pt x="168" y="549"/>
                    <a:pt x="168" y="549"/>
                  </a:cubicBezTo>
                  <a:cubicBezTo>
                    <a:pt x="165" y="551"/>
                    <a:pt x="162" y="548"/>
                    <a:pt x="159" y="551"/>
                  </a:cubicBezTo>
                  <a:cubicBezTo>
                    <a:pt x="159" y="549"/>
                    <a:pt x="159" y="549"/>
                    <a:pt x="159" y="549"/>
                  </a:cubicBezTo>
                  <a:cubicBezTo>
                    <a:pt x="156" y="550"/>
                    <a:pt x="154" y="548"/>
                    <a:pt x="151" y="549"/>
                  </a:cubicBezTo>
                  <a:cubicBezTo>
                    <a:pt x="150" y="548"/>
                    <a:pt x="150" y="547"/>
                    <a:pt x="149" y="547"/>
                  </a:cubicBezTo>
                  <a:cubicBezTo>
                    <a:pt x="148" y="548"/>
                    <a:pt x="148" y="548"/>
                    <a:pt x="146" y="549"/>
                  </a:cubicBezTo>
                  <a:cubicBezTo>
                    <a:pt x="146" y="549"/>
                    <a:pt x="146" y="548"/>
                    <a:pt x="147" y="547"/>
                  </a:cubicBezTo>
                  <a:cubicBezTo>
                    <a:pt x="146" y="546"/>
                    <a:pt x="147" y="544"/>
                    <a:pt x="145" y="545"/>
                  </a:cubicBezTo>
                  <a:cubicBezTo>
                    <a:pt x="146" y="545"/>
                    <a:pt x="146" y="545"/>
                    <a:pt x="146" y="545"/>
                  </a:cubicBezTo>
                  <a:cubicBezTo>
                    <a:pt x="145" y="545"/>
                    <a:pt x="143" y="545"/>
                    <a:pt x="144" y="544"/>
                  </a:cubicBezTo>
                  <a:cubicBezTo>
                    <a:pt x="143" y="544"/>
                    <a:pt x="142" y="543"/>
                    <a:pt x="140" y="544"/>
                  </a:cubicBezTo>
                  <a:cubicBezTo>
                    <a:pt x="140" y="543"/>
                    <a:pt x="143" y="543"/>
                    <a:pt x="141" y="543"/>
                  </a:cubicBezTo>
                  <a:cubicBezTo>
                    <a:pt x="143" y="543"/>
                    <a:pt x="143" y="543"/>
                    <a:pt x="143" y="543"/>
                  </a:cubicBezTo>
                  <a:cubicBezTo>
                    <a:pt x="143" y="541"/>
                    <a:pt x="142" y="539"/>
                    <a:pt x="142" y="537"/>
                  </a:cubicBezTo>
                  <a:cubicBezTo>
                    <a:pt x="145" y="537"/>
                    <a:pt x="142" y="534"/>
                    <a:pt x="144" y="534"/>
                  </a:cubicBezTo>
                  <a:cubicBezTo>
                    <a:pt x="143" y="533"/>
                    <a:pt x="146" y="532"/>
                    <a:pt x="143" y="530"/>
                  </a:cubicBezTo>
                  <a:cubicBezTo>
                    <a:pt x="144" y="531"/>
                    <a:pt x="144" y="531"/>
                    <a:pt x="144" y="531"/>
                  </a:cubicBezTo>
                  <a:cubicBezTo>
                    <a:pt x="145" y="530"/>
                    <a:pt x="146" y="528"/>
                    <a:pt x="147" y="527"/>
                  </a:cubicBezTo>
                  <a:cubicBezTo>
                    <a:pt x="148" y="527"/>
                    <a:pt x="146" y="526"/>
                    <a:pt x="146" y="525"/>
                  </a:cubicBezTo>
                  <a:cubicBezTo>
                    <a:pt x="147" y="525"/>
                    <a:pt x="147" y="525"/>
                    <a:pt x="147" y="525"/>
                  </a:cubicBezTo>
                  <a:cubicBezTo>
                    <a:pt x="147" y="524"/>
                    <a:pt x="145" y="523"/>
                    <a:pt x="145" y="522"/>
                  </a:cubicBezTo>
                  <a:cubicBezTo>
                    <a:pt x="146" y="522"/>
                    <a:pt x="145" y="521"/>
                    <a:pt x="146" y="521"/>
                  </a:cubicBezTo>
                  <a:cubicBezTo>
                    <a:pt x="146" y="522"/>
                    <a:pt x="147" y="523"/>
                    <a:pt x="149" y="525"/>
                  </a:cubicBezTo>
                  <a:cubicBezTo>
                    <a:pt x="150" y="525"/>
                    <a:pt x="147" y="522"/>
                    <a:pt x="149" y="523"/>
                  </a:cubicBezTo>
                  <a:cubicBezTo>
                    <a:pt x="150" y="522"/>
                    <a:pt x="150" y="521"/>
                    <a:pt x="149" y="520"/>
                  </a:cubicBezTo>
                  <a:cubicBezTo>
                    <a:pt x="149" y="521"/>
                    <a:pt x="150" y="520"/>
                    <a:pt x="150" y="521"/>
                  </a:cubicBezTo>
                  <a:cubicBezTo>
                    <a:pt x="151" y="521"/>
                    <a:pt x="151" y="520"/>
                    <a:pt x="151" y="520"/>
                  </a:cubicBezTo>
                  <a:cubicBezTo>
                    <a:pt x="150" y="520"/>
                    <a:pt x="150" y="520"/>
                    <a:pt x="150" y="520"/>
                  </a:cubicBezTo>
                  <a:cubicBezTo>
                    <a:pt x="149" y="519"/>
                    <a:pt x="150" y="518"/>
                    <a:pt x="148" y="517"/>
                  </a:cubicBezTo>
                  <a:cubicBezTo>
                    <a:pt x="148" y="517"/>
                    <a:pt x="149" y="518"/>
                    <a:pt x="148" y="518"/>
                  </a:cubicBezTo>
                  <a:cubicBezTo>
                    <a:pt x="147" y="517"/>
                    <a:pt x="148" y="516"/>
                    <a:pt x="149" y="516"/>
                  </a:cubicBezTo>
                  <a:cubicBezTo>
                    <a:pt x="150" y="517"/>
                    <a:pt x="150" y="519"/>
                    <a:pt x="151" y="519"/>
                  </a:cubicBezTo>
                  <a:cubicBezTo>
                    <a:pt x="150" y="515"/>
                    <a:pt x="150" y="515"/>
                    <a:pt x="150" y="515"/>
                  </a:cubicBezTo>
                  <a:cubicBezTo>
                    <a:pt x="150" y="516"/>
                    <a:pt x="149" y="516"/>
                    <a:pt x="148" y="515"/>
                  </a:cubicBezTo>
                  <a:cubicBezTo>
                    <a:pt x="148" y="516"/>
                    <a:pt x="148" y="516"/>
                    <a:pt x="148" y="516"/>
                  </a:cubicBezTo>
                  <a:cubicBezTo>
                    <a:pt x="147" y="515"/>
                    <a:pt x="147" y="515"/>
                    <a:pt x="147" y="515"/>
                  </a:cubicBezTo>
                  <a:cubicBezTo>
                    <a:pt x="147" y="516"/>
                    <a:pt x="145" y="516"/>
                    <a:pt x="145" y="517"/>
                  </a:cubicBezTo>
                  <a:cubicBezTo>
                    <a:pt x="147" y="518"/>
                    <a:pt x="147" y="518"/>
                    <a:pt x="147" y="518"/>
                  </a:cubicBezTo>
                  <a:cubicBezTo>
                    <a:pt x="146" y="519"/>
                    <a:pt x="147" y="521"/>
                    <a:pt x="146" y="520"/>
                  </a:cubicBezTo>
                  <a:cubicBezTo>
                    <a:pt x="145" y="519"/>
                    <a:pt x="145" y="519"/>
                    <a:pt x="144" y="519"/>
                  </a:cubicBezTo>
                  <a:cubicBezTo>
                    <a:pt x="144" y="519"/>
                    <a:pt x="144" y="519"/>
                    <a:pt x="144" y="519"/>
                  </a:cubicBezTo>
                  <a:cubicBezTo>
                    <a:pt x="142" y="518"/>
                    <a:pt x="142" y="518"/>
                    <a:pt x="142" y="518"/>
                  </a:cubicBezTo>
                  <a:cubicBezTo>
                    <a:pt x="145" y="520"/>
                    <a:pt x="142" y="520"/>
                    <a:pt x="142" y="521"/>
                  </a:cubicBezTo>
                  <a:cubicBezTo>
                    <a:pt x="142" y="520"/>
                    <a:pt x="142" y="520"/>
                    <a:pt x="142" y="520"/>
                  </a:cubicBezTo>
                  <a:cubicBezTo>
                    <a:pt x="140" y="521"/>
                    <a:pt x="143" y="521"/>
                    <a:pt x="143" y="522"/>
                  </a:cubicBezTo>
                  <a:cubicBezTo>
                    <a:pt x="142" y="522"/>
                    <a:pt x="140" y="520"/>
                    <a:pt x="139" y="520"/>
                  </a:cubicBezTo>
                  <a:cubicBezTo>
                    <a:pt x="138" y="521"/>
                    <a:pt x="139" y="524"/>
                    <a:pt x="137" y="524"/>
                  </a:cubicBezTo>
                  <a:cubicBezTo>
                    <a:pt x="136" y="525"/>
                    <a:pt x="137" y="526"/>
                    <a:pt x="137" y="528"/>
                  </a:cubicBezTo>
                  <a:cubicBezTo>
                    <a:pt x="137" y="529"/>
                    <a:pt x="135" y="527"/>
                    <a:pt x="136" y="528"/>
                  </a:cubicBezTo>
                  <a:cubicBezTo>
                    <a:pt x="135" y="527"/>
                    <a:pt x="134" y="527"/>
                    <a:pt x="133" y="527"/>
                  </a:cubicBezTo>
                  <a:cubicBezTo>
                    <a:pt x="134" y="527"/>
                    <a:pt x="132" y="528"/>
                    <a:pt x="135" y="529"/>
                  </a:cubicBezTo>
                  <a:cubicBezTo>
                    <a:pt x="133" y="529"/>
                    <a:pt x="132" y="532"/>
                    <a:pt x="133" y="533"/>
                  </a:cubicBezTo>
                  <a:cubicBezTo>
                    <a:pt x="133" y="533"/>
                    <a:pt x="131" y="532"/>
                    <a:pt x="130" y="532"/>
                  </a:cubicBezTo>
                  <a:cubicBezTo>
                    <a:pt x="131" y="534"/>
                    <a:pt x="132" y="535"/>
                    <a:pt x="131" y="536"/>
                  </a:cubicBezTo>
                  <a:cubicBezTo>
                    <a:pt x="133" y="537"/>
                    <a:pt x="133" y="536"/>
                    <a:pt x="135" y="537"/>
                  </a:cubicBezTo>
                  <a:cubicBezTo>
                    <a:pt x="135" y="537"/>
                    <a:pt x="136" y="537"/>
                    <a:pt x="136" y="537"/>
                  </a:cubicBezTo>
                  <a:cubicBezTo>
                    <a:pt x="134" y="537"/>
                    <a:pt x="131" y="537"/>
                    <a:pt x="131" y="538"/>
                  </a:cubicBezTo>
                  <a:cubicBezTo>
                    <a:pt x="128" y="538"/>
                    <a:pt x="132" y="536"/>
                    <a:pt x="129" y="536"/>
                  </a:cubicBezTo>
                  <a:cubicBezTo>
                    <a:pt x="126" y="535"/>
                    <a:pt x="127" y="533"/>
                    <a:pt x="128" y="533"/>
                  </a:cubicBezTo>
                  <a:cubicBezTo>
                    <a:pt x="126" y="531"/>
                    <a:pt x="128" y="533"/>
                    <a:pt x="126" y="533"/>
                  </a:cubicBezTo>
                  <a:cubicBezTo>
                    <a:pt x="126" y="534"/>
                    <a:pt x="127" y="535"/>
                    <a:pt x="127" y="536"/>
                  </a:cubicBezTo>
                  <a:cubicBezTo>
                    <a:pt x="128" y="537"/>
                    <a:pt x="128" y="536"/>
                    <a:pt x="129" y="537"/>
                  </a:cubicBezTo>
                  <a:cubicBezTo>
                    <a:pt x="131" y="539"/>
                    <a:pt x="127" y="539"/>
                    <a:pt x="127" y="539"/>
                  </a:cubicBezTo>
                  <a:cubicBezTo>
                    <a:pt x="126" y="538"/>
                    <a:pt x="126" y="538"/>
                    <a:pt x="126" y="538"/>
                  </a:cubicBezTo>
                  <a:cubicBezTo>
                    <a:pt x="125" y="539"/>
                    <a:pt x="127" y="540"/>
                    <a:pt x="127" y="541"/>
                  </a:cubicBezTo>
                  <a:cubicBezTo>
                    <a:pt x="124" y="541"/>
                    <a:pt x="126" y="539"/>
                    <a:pt x="124" y="538"/>
                  </a:cubicBezTo>
                  <a:cubicBezTo>
                    <a:pt x="122" y="539"/>
                    <a:pt x="122" y="539"/>
                    <a:pt x="122" y="539"/>
                  </a:cubicBezTo>
                  <a:cubicBezTo>
                    <a:pt x="122" y="542"/>
                    <a:pt x="125" y="540"/>
                    <a:pt x="124" y="542"/>
                  </a:cubicBezTo>
                  <a:cubicBezTo>
                    <a:pt x="123" y="542"/>
                    <a:pt x="123" y="542"/>
                    <a:pt x="123" y="542"/>
                  </a:cubicBezTo>
                  <a:cubicBezTo>
                    <a:pt x="124" y="543"/>
                    <a:pt x="124" y="543"/>
                    <a:pt x="124" y="543"/>
                  </a:cubicBezTo>
                  <a:cubicBezTo>
                    <a:pt x="125" y="543"/>
                    <a:pt x="127" y="543"/>
                    <a:pt x="126" y="542"/>
                  </a:cubicBezTo>
                  <a:cubicBezTo>
                    <a:pt x="130" y="542"/>
                    <a:pt x="127" y="543"/>
                    <a:pt x="128" y="544"/>
                  </a:cubicBezTo>
                  <a:cubicBezTo>
                    <a:pt x="130" y="545"/>
                    <a:pt x="127" y="544"/>
                    <a:pt x="129" y="543"/>
                  </a:cubicBezTo>
                  <a:cubicBezTo>
                    <a:pt x="131" y="543"/>
                    <a:pt x="131" y="544"/>
                    <a:pt x="131" y="545"/>
                  </a:cubicBezTo>
                  <a:cubicBezTo>
                    <a:pt x="132" y="546"/>
                    <a:pt x="130" y="546"/>
                    <a:pt x="129" y="547"/>
                  </a:cubicBezTo>
                  <a:cubicBezTo>
                    <a:pt x="128" y="546"/>
                    <a:pt x="128" y="545"/>
                    <a:pt x="129" y="545"/>
                  </a:cubicBezTo>
                  <a:cubicBezTo>
                    <a:pt x="127" y="544"/>
                    <a:pt x="125" y="547"/>
                    <a:pt x="124" y="546"/>
                  </a:cubicBezTo>
                  <a:cubicBezTo>
                    <a:pt x="123" y="548"/>
                    <a:pt x="125" y="547"/>
                    <a:pt x="126" y="548"/>
                  </a:cubicBezTo>
                  <a:cubicBezTo>
                    <a:pt x="126" y="547"/>
                    <a:pt x="128" y="547"/>
                    <a:pt x="128" y="547"/>
                  </a:cubicBezTo>
                  <a:cubicBezTo>
                    <a:pt x="133" y="548"/>
                    <a:pt x="125" y="549"/>
                    <a:pt x="127" y="551"/>
                  </a:cubicBezTo>
                  <a:cubicBezTo>
                    <a:pt x="130" y="550"/>
                    <a:pt x="132" y="552"/>
                    <a:pt x="134" y="549"/>
                  </a:cubicBezTo>
                  <a:cubicBezTo>
                    <a:pt x="135" y="549"/>
                    <a:pt x="136" y="550"/>
                    <a:pt x="136" y="550"/>
                  </a:cubicBezTo>
                  <a:cubicBezTo>
                    <a:pt x="134" y="551"/>
                    <a:pt x="135" y="552"/>
                    <a:pt x="133" y="552"/>
                  </a:cubicBezTo>
                  <a:cubicBezTo>
                    <a:pt x="133" y="553"/>
                    <a:pt x="133" y="553"/>
                    <a:pt x="133" y="553"/>
                  </a:cubicBezTo>
                  <a:cubicBezTo>
                    <a:pt x="130" y="553"/>
                    <a:pt x="130" y="553"/>
                    <a:pt x="130" y="553"/>
                  </a:cubicBezTo>
                  <a:cubicBezTo>
                    <a:pt x="130" y="554"/>
                    <a:pt x="129" y="557"/>
                    <a:pt x="129" y="558"/>
                  </a:cubicBezTo>
                  <a:cubicBezTo>
                    <a:pt x="130" y="558"/>
                    <a:pt x="130" y="556"/>
                    <a:pt x="131" y="557"/>
                  </a:cubicBezTo>
                  <a:cubicBezTo>
                    <a:pt x="130" y="557"/>
                    <a:pt x="130" y="559"/>
                    <a:pt x="131" y="559"/>
                  </a:cubicBezTo>
                  <a:cubicBezTo>
                    <a:pt x="130" y="558"/>
                    <a:pt x="133" y="557"/>
                    <a:pt x="134" y="557"/>
                  </a:cubicBezTo>
                  <a:cubicBezTo>
                    <a:pt x="134" y="558"/>
                    <a:pt x="134" y="560"/>
                    <a:pt x="133" y="560"/>
                  </a:cubicBezTo>
                  <a:cubicBezTo>
                    <a:pt x="131" y="561"/>
                    <a:pt x="131" y="561"/>
                    <a:pt x="131" y="561"/>
                  </a:cubicBezTo>
                  <a:cubicBezTo>
                    <a:pt x="133" y="560"/>
                    <a:pt x="131" y="562"/>
                    <a:pt x="132" y="562"/>
                  </a:cubicBezTo>
                  <a:cubicBezTo>
                    <a:pt x="133" y="561"/>
                    <a:pt x="135" y="560"/>
                    <a:pt x="136" y="559"/>
                  </a:cubicBezTo>
                  <a:cubicBezTo>
                    <a:pt x="137" y="559"/>
                    <a:pt x="136" y="561"/>
                    <a:pt x="137" y="561"/>
                  </a:cubicBezTo>
                  <a:cubicBezTo>
                    <a:pt x="135" y="561"/>
                    <a:pt x="135" y="561"/>
                    <a:pt x="135" y="561"/>
                  </a:cubicBezTo>
                  <a:cubicBezTo>
                    <a:pt x="136" y="562"/>
                    <a:pt x="133" y="564"/>
                    <a:pt x="135" y="564"/>
                  </a:cubicBezTo>
                  <a:cubicBezTo>
                    <a:pt x="136" y="563"/>
                    <a:pt x="136" y="563"/>
                    <a:pt x="136" y="563"/>
                  </a:cubicBezTo>
                  <a:cubicBezTo>
                    <a:pt x="136" y="564"/>
                    <a:pt x="136" y="564"/>
                    <a:pt x="135" y="564"/>
                  </a:cubicBezTo>
                  <a:close/>
                  <a:moveTo>
                    <a:pt x="181" y="303"/>
                  </a:moveTo>
                  <a:cubicBezTo>
                    <a:pt x="181" y="303"/>
                    <a:pt x="181" y="303"/>
                    <a:pt x="181" y="303"/>
                  </a:cubicBezTo>
                  <a:cubicBezTo>
                    <a:pt x="181" y="303"/>
                    <a:pt x="181" y="303"/>
                    <a:pt x="181" y="303"/>
                  </a:cubicBezTo>
                  <a:cubicBezTo>
                    <a:pt x="181" y="303"/>
                    <a:pt x="181" y="303"/>
                    <a:pt x="181" y="303"/>
                  </a:cubicBezTo>
                  <a:close/>
                  <a:moveTo>
                    <a:pt x="191" y="308"/>
                  </a:moveTo>
                  <a:cubicBezTo>
                    <a:pt x="190" y="307"/>
                    <a:pt x="190" y="306"/>
                    <a:pt x="190" y="306"/>
                  </a:cubicBezTo>
                  <a:cubicBezTo>
                    <a:pt x="191" y="308"/>
                    <a:pt x="191" y="308"/>
                    <a:pt x="191" y="308"/>
                  </a:cubicBezTo>
                  <a:cubicBezTo>
                    <a:pt x="191" y="308"/>
                    <a:pt x="191" y="308"/>
                    <a:pt x="191" y="308"/>
                  </a:cubicBezTo>
                  <a:close/>
                  <a:moveTo>
                    <a:pt x="199" y="323"/>
                  </a:moveTo>
                  <a:cubicBezTo>
                    <a:pt x="199" y="323"/>
                    <a:pt x="199" y="323"/>
                    <a:pt x="199" y="324"/>
                  </a:cubicBezTo>
                  <a:cubicBezTo>
                    <a:pt x="199" y="324"/>
                    <a:pt x="199" y="324"/>
                    <a:pt x="199" y="324"/>
                  </a:cubicBezTo>
                  <a:cubicBezTo>
                    <a:pt x="199" y="324"/>
                    <a:pt x="199" y="324"/>
                    <a:pt x="199" y="324"/>
                  </a:cubicBezTo>
                  <a:cubicBezTo>
                    <a:pt x="199" y="324"/>
                    <a:pt x="200" y="324"/>
                    <a:pt x="200" y="324"/>
                  </a:cubicBezTo>
                  <a:cubicBezTo>
                    <a:pt x="200" y="324"/>
                    <a:pt x="200" y="324"/>
                    <a:pt x="200" y="324"/>
                  </a:cubicBezTo>
                  <a:cubicBezTo>
                    <a:pt x="198" y="324"/>
                    <a:pt x="198" y="324"/>
                    <a:pt x="199" y="323"/>
                  </a:cubicBezTo>
                  <a:close/>
                  <a:moveTo>
                    <a:pt x="198" y="307"/>
                  </a:moveTo>
                  <a:cubicBezTo>
                    <a:pt x="198" y="307"/>
                    <a:pt x="198" y="307"/>
                    <a:pt x="198" y="307"/>
                  </a:cubicBezTo>
                  <a:cubicBezTo>
                    <a:pt x="198" y="307"/>
                    <a:pt x="198" y="306"/>
                    <a:pt x="198" y="306"/>
                  </a:cubicBezTo>
                  <a:cubicBezTo>
                    <a:pt x="198" y="307"/>
                    <a:pt x="198" y="307"/>
                    <a:pt x="198" y="307"/>
                  </a:cubicBezTo>
                  <a:cubicBezTo>
                    <a:pt x="197" y="308"/>
                    <a:pt x="197" y="304"/>
                    <a:pt x="197" y="307"/>
                  </a:cubicBezTo>
                  <a:cubicBezTo>
                    <a:pt x="197" y="305"/>
                    <a:pt x="197" y="305"/>
                    <a:pt x="197" y="305"/>
                  </a:cubicBezTo>
                  <a:cubicBezTo>
                    <a:pt x="196" y="308"/>
                    <a:pt x="196" y="304"/>
                    <a:pt x="196" y="306"/>
                  </a:cubicBezTo>
                  <a:cubicBezTo>
                    <a:pt x="196" y="306"/>
                    <a:pt x="196" y="306"/>
                    <a:pt x="196" y="306"/>
                  </a:cubicBezTo>
                  <a:cubicBezTo>
                    <a:pt x="195" y="305"/>
                    <a:pt x="194" y="309"/>
                    <a:pt x="194" y="307"/>
                  </a:cubicBezTo>
                  <a:cubicBezTo>
                    <a:pt x="194" y="307"/>
                    <a:pt x="193" y="307"/>
                    <a:pt x="193" y="309"/>
                  </a:cubicBezTo>
                  <a:cubicBezTo>
                    <a:pt x="193" y="307"/>
                    <a:pt x="193" y="307"/>
                    <a:pt x="193" y="307"/>
                  </a:cubicBezTo>
                  <a:cubicBezTo>
                    <a:pt x="192" y="307"/>
                    <a:pt x="192" y="307"/>
                    <a:pt x="191" y="308"/>
                  </a:cubicBezTo>
                  <a:cubicBezTo>
                    <a:pt x="191" y="307"/>
                    <a:pt x="191" y="307"/>
                    <a:pt x="191" y="307"/>
                  </a:cubicBezTo>
                  <a:cubicBezTo>
                    <a:pt x="190" y="306"/>
                    <a:pt x="189" y="304"/>
                    <a:pt x="189" y="304"/>
                  </a:cubicBezTo>
                  <a:cubicBezTo>
                    <a:pt x="188" y="302"/>
                    <a:pt x="189" y="304"/>
                    <a:pt x="189" y="303"/>
                  </a:cubicBezTo>
                  <a:cubicBezTo>
                    <a:pt x="189" y="302"/>
                    <a:pt x="189" y="303"/>
                    <a:pt x="188" y="302"/>
                  </a:cubicBezTo>
                  <a:cubicBezTo>
                    <a:pt x="188" y="300"/>
                    <a:pt x="188" y="300"/>
                    <a:pt x="188" y="300"/>
                  </a:cubicBezTo>
                  <a:cubicBezTo>
                    <a:pt x="188" y="300"/>
                    <a:pt x="189" y="302"/>
                    <a:pt x="190" y="303"/>
                  </a:cubicBezTo>
                  <a:cubicBezTo>
                    <a:pt x="190" y="303"/>
                    <a:pt x="190" y="303"/>
                    <a:pt x="189" y="302"/>
                  </a:cubicBezTo>
                  <a:cubicBezTo>
                    <a:pt x="190" y="304"/>
                    <a:pt x="191" y="305"/>
                    <a:pt x="191" y="307"/>
                  </a:cubicBezTo>
                  <a:cubicBezTo>
                    <a:pt x="192" y="308"/>
                    <a:pt x="190" y="305"/>
                    <a:pt x="191" y="305"/>
                  </a:cubicBezTo>
                  <a:cubicBezTo>
                    <a:pt x="191" y="306"/>
                    <a:pt x="190" y="304"/>
                    <a:pt x="190" y="303"/>
                  </a:cubicBezTo>
                  <a:cubicBezTo>
                    <a:pt x="188" y="298"/>
                    <a:pt x="192" y="306"/>
                    <a:pt x="192" y="305"/>
                  </a:cubicBezTo>
                  <a:cubicBezTo>
                    <a:pt x="190" y="302"/>
                    <a:pt x="191" y="301"/>
                    <a:pt x="189" y="298"/>
                  </a:cubicBezTo>
                  <a:cubicBezTo>
                    <a:pt x="189" y="297"/>
                    <a:pt x="189" y="296"/>
                    <a:pt x="189" y="297"/>
                  </a:cubicBezTo>
                  <a:cubicBezTo>
                    <a:pt x="190" y="299"/>
                    <a:pt x="190" y="298"/>
                    <a:pt x="190" y="300"/>
                  </a:cubicBezTo>
                  <a:cubicBezTo>
                    <a:pt x="191" y="300"/>
                    <a:pt x="191" y="300"/>
                    <a:pt x="191" y="300"/>
                  </a:cubicBezTo>
                  <a:cubicBezTo>
                    <a:pt x="191" y="302"/>
                    <a:pt x="191" y="302"/>
                    <a:pt x="191" y="302"/>
                  </a:cubicBezTo>
                  <a:cubicBezTo>
                    <a:pt x="193" y="306"/>
                    <a:pt x="193" y="306"/>
                    <a:pt x="193" y="306"/>
                  </a:cubicBezTo>
                  <a:cubicBezTo>
                    <a:pt x="193" y="305"/>
                    <a:pt x="192" y="304"/>
                    <a:pt x="193" y="303"/>
                  </a:cubicBezTo>
                  <a:cubicBezTo>
                    <a:pt x="193" y="304"/>
                    <a:pt x="193" y="305"/>
                    <a:pt x="193" y="305"/>
                  </a:cubicBezTo>
                  <a:cubicBezTo>
                    <a:pt x="193" y="304"/>
                    <a:pt x="192" y="302"/>
                    <a:pt x="192" y="302"/>
                  </a:cubicBezTo>
                  <a:cubicBezTo>
                    <a:pt x="193" y="301"/>
                    <a:pt x="194" y="303"/>
                    <a:pt x="194" y="304"/>
                  </a:cubicBezTo>
                  <a:cubicBezTo>
                    <a:pt x="194" y="306"/>
                    <a:pt x="194" y="306"/>
                    <a:pt x="194" y="306"/>
                  </a:cubicBezTo>
                  <a:cubicBezTo>
                    <a:pt x="194" y="304"/>
                    <a:pt x="194" y="306"/>
                    <a:pt x="194" y="306"/>
                  </a:cubicBezTo>
                  <a:cubicBezTo>
                    <a:pt x="194" y="304"/>
                    <a:pt x="194" y="303"/>
                    <a:pt x="193" y="301"/>
                  </a:cubicBezTo>
                  <a:cubicBezTo>
                    <a:pt x="193" y="301"/>
                    <a:pt x="194" y="302"/>
                    <a:pt x="194" y="302"/>
                  </a:cubicBezTo>
                  <a:cubicBezTo>
                    <a:pt x="194" y="303"/>
                    <a:pt x="194" y="303"/>
                    <a:pt x="194" y="303"/>
                  </a:cubicBezTo>
                  <a:cubicBezTo>
                    <a:pt x="194" y="303"/>
                    <a:pt x="195" y="306"/>
                    <a:pt x="195" y="305"/>
                  </a:cubicBezTo>
                  <a:cubicBezTo>
                    <a:pt x="195" y="304"/>
                    <a:pt x="195" y="304"/>
                    <a:pt x="195" y="304"/>
                  </a:cubicBezTo>
                  <a:cubicBezTo>
                    <a:pt x="195" y="304"/>
                    <a:pt x="195" y="305"/>
                    <a:pt x="195" y="305"/>
                  </a:cubicBezTo>
                  <a:cubicBezTo>
                    <a:pt x="195" y="304"/>
                    <a:pt x="195" y="304"/>
                    <a:pt x="195" y="304"/>
                  </a:cubicBezTo>
                  <a:cubicBezTo>
                    <a:pt x="196" y="305"/>
                    <a:pt x="196" y="305"/>
                    <a:pt x="196" y="305"/>
                  </a:cubicBezTo>
                  <a:cubicBezTo>
                    <a:pt x="196" y="304"/>
                    <a:pt x="195" y="302"/>
                    <a:pt x="196" y="304"/>
                  </a:cubicBezTo>
                  <a:cubicBezTo>
                    <a:pt x="195" y="301"/>
                    <a:pt x="196" y="304"/>
                    <a:pt x="195" y="303"/>
                  </a:cubicBezTo>
                  <a:cubicBezTo>
                    <a:pt x="194" y="301"/>
                    <a:pt x="195" y="301"/>
                    <a:pt x="195" y="301"/>
                  </a:cubicBezTo>
                  <a:cubicBezTo>
                    <a:pt x="196" y="303"/>
                    <a:pt x="195" y="301"/>
                    <a:pt x="196" y="301"/>
                  </a:cubicBezTo>
                  <a:cubicBezTo>
                    <a:pt x="196" y="302"/>
                    <a:pt x="196" y="302"/>
                    <a:pt x="196" y="303"/>
                  </a:cubicBezTo>
                  <a:cubicBezTo>
                    <a:pt x="196" y="301"/>
                    <a:pt x="196" y="301"/>
                    <a:pt x="196" y="301"/>
                  </a:cubicBezTo>
                  <a:cubicBezTo>
                    <a:pt x="197" y="304"/>
                    <a:pt x="196" y="300"/>
                    <a:pt x="197" y="301"/>
                  </a:cubicBezTo>
                  <a:cubicBezTo>
                    <a:pt x="197" y="302"/>
                    <a:pt x="197" y="303"/>
                    <a:pt x="198" y="304"/>
                  </a:cubicBezTo>
                  <a:cubicBezTo>
                    <a:pt x="197" y="301"/>
                    <a:pt x="197" y="301"/>
                    <a:pt x="196" y="299"/>
                  </a:cubicBezTo>
                  <a:cubicBezTo>
                    <a:pt x="197" y="300"/>
                    <a:pt x="197" y="302"/>
                    <a:pt x="198" y="304"/>
                  </a:cubicBezTo>
                  <a:cubicBezTo>
                    <a:pt x="198" y="302"/>
                    <a:pt x="199" y="305"/>
                    <a:pt x="198" y="302"/>
                  </a:cubicBezTo>
                  <a:cubicBezTo>
                    <a:pt x="198" y="302"/>
                    <a:pt x="198" y="301"/>
                    <a:pt x="197" y="300"/>
                  </a:cubicBezTo>
                  <a:cubicBezTo>
                    <a:pt x="198" y="300"/>
                    <a:pt x="198" y="301"/>
                    <a:pt x="198" y="302"/>
                  </a:cubicBezTo>
                  <a:cubicBezTo>
                    <a:pt x="198" y="301"/>
                    <a:pt x="198" y="299"/>
                    <a:pt x="198" y="299"/>
                  </a:cubicBezTo>
                  <a:cubicBezTo>
                    <a:pt x="198" y="299"/>
                    <a:pt x="198" y="296"/>
                    <a:pt x="198" y="298"/>
                  </a:cubicBezTo>
                  <a:cubicBezTo>
                    <a:pt x="199" y="300"/>
                    <a:pt x="198" y="299"/>
                    <a:pt x="198" y="300"/>
                  </a:cubicBezTo>
                  <a:cubicBezTo>
                    <a:pt x="199" y="300"/>
                    <a:pt x="198" y="296"/>
                    <a:pt x="198" y="295"/>
                  </a:cubicBezTo>
                  <a:cubicBezTo>
                    <a:pt x="198" y="294"/>
                    <a:pt x="197" y="291"/>
                    <a:pt x="197" y="290"/>
                  </a:cubicBezTo>
                  <a:cubicBezTo>
                    <a:pt x="198" y="291"/>
                    <a:pt x="197" y="291"/>
                    <a:pt x="198" y="293"/>
                  </a:cubicBezTo>
                  <a:cubicBezTo>
                    <a:pt x="198" y="293"/>
                    <a:pt x="198" y="293"/>
                    <a:pt x="198" y="293"/>
                  </a:cubicBezTo>
                  <a:cubicBezTo>
                    <a:pt x="199" y="296"/>
                    <a:pt x="198" y="298"/>
                    <a:pt x="199" y="300"/>
                  </a:cubicBezTo>
                  <a:cubicBezTo>
                    <a:pt x="199" y="299"/>
                    <a:pt x="199" y="299"/>
                    <a:pt x="199" y="299"/>
                  </a:cubicBezTo>
                  <a:cubicBezTo>
                    <a:pt x="200" y="302"/>
                    <a:pt x="200" y="302"/>
                    <a:pt x="200" y="302"/>
                  </a:cubicBezTo>
                  <a:cubicBezTo>
                    <a:pt x="200" y="300"/>
                    <a:pt x="200" y="301"/>
                    <a:pt x="200" y="301"/>
                  </a:cubicBezTo>
                  <a:cubicBezTo>
                    <a:pt x="200" y="299"/>
                    <a:pt x="200" y="302"/>
                    <a:pt x="200" y="300"/>
                  </a:cubicBezTo>
                  <a:cubicBezTo>
                    <a:pt x="200" y="300"/>
                    <a:pt x="200" y="297"/>
                    <a:pt x="200" y="298"/>
                  </a:cubicBezTo>
                  <a:cubicBezTo>
                    <a:pt x="201" y="301"/>
                    <a:pt x="201" y="301"/>
                    <a:pt x="201" y="301"/>
                  </a:cubicBezTo>
                  <a:cubicBezTo>
                    <a:pt x="201" y="302"/>
                    <a:pt x="201" y="299"/>
                    <a:pt x="201" y="300"/>
                  </a:cubicBezTo>
                  <a:cubicBezTo>
                    <a:pt x="201" y="301"/>
                    <a:pt x="201" y="301"/>
                    <a:pt x="201" y="301"/>
                  </a:cubicBezTo>
                  <a:cubicBezTo>
                    <a:pt x="202" y="301"/>
                    <a:pt x="203" y="301"/>
                    <a:pt x="204" y="297"/>
                  </a:cubicBezTo>
                  <a:cubicBezTo>
                    <a:pt x="204" y="298"/>
                    <a:pt x="204" y="299"/>
                    <a:pt x="205" y="300"/>
                  </a:cubicBezTo>
                  <a:cubicBezTo>
                    <a:pt x="205" y="299"/>
                    <a:pt x="205" y="298"/>
                    <a:pt x="205" y="298"/>
                  </a:cubicBezTo>
                  <a:cubicBezTo>
                    <a:pt x="205" y="300"/>
                    <a:pt x="205" y="300"/>
                    <a:pt x="205" y="300"/>
                  </a:cubicBezTo>
                  <a:cubicBezTo>
                    <a:pt x="206" y="301"/>
                    <a:pt x="206" y="299"/>
                    <a:pt x="206" y="298"/>
                  </a:cubicBezTo>
                  <a:cubicBezTo>
                    <a:pt x="206" y="299"/>
                    <a:pt x="206" y="299"/>
                    <a:pt x="206" y="299"/>
                  </a:cubicBezTo>
                  <a:cubicBezTo>
                    <a:pt x="207" y="300"/>
                    <a:pt x="207" y="298"/>
                    <a:pt x="207" y="298"/>
                  </a:cubicBezTo>
                  <a:cubicBezTo>
                    <a:pt x="207" y="299"/>
                    <a:pt x="207" y="299"/>
                    <a:pt x="207" y="299"/>
                  </a:cubicBezTo>
                  <a:cubicBezTo>
                    <a:pt x="207" y="298"/>
                    <a:pt x="207" y="298"/>
                    <a:pt x="207" y="298"/>
                  </a:cubicBezTo>
                  <a:cubicBezTo>
                    <a:pt x="207" y="297"/>
                    <a:pt x="207" y="297"/>
                    <a:pt x="207" y="299"/>
                  </a:cubicBezTo>
                  <a:cubicBezTo>
                    <a:pt x="208" y="298"/>
                    <a:pt x="208" y="298"/>
                    <a:pt x="208" y="298"/>
                  </a:cubicBezTo>
                  <a:cubicBezTo>
                    <a:pt x="208" y="299"/>
                    <a:pt x="208" y="299"/>
                    <a:pt x="209" y="298"/>
                  </a:cubicBezTo>
                  <a:cubicBezTo>
                    <a:pt x="209" y="298"/>
                    <a:pt x="209" y="297"/>
                    <a:pt x="209" y="296"/>
                  </a:cubicBezTo>
                  <a:cubicBezTo>
                    <a:pt x="209" y="293"/>
                    <a:pt x="209" y="296"/>
                    <a:pt x="209" y="295"/>
                  </a:cubicBezTo>
                  <a:cubicBezTo>
                    <a:pt x="209" y="297"/>
                    <a:pt x="209" y="297"/>
                    <a:pt x="209" y="297"/>
                  </a:cubicBezTo>
                  <a:cubicBezTo>
                    <a:pt x="209" y="300"/>
                    <a:pt x="210" y="298"/>
                    <a:pt x="211" y="299"/>
                  </a:cubicBezTo>
                  <a:cubicBezTo>
                    <a:pt x="211" y="297"/>
                    <a:pt x="211" y="297"/>
                    <a:pt x="211" y="297"/>
                  </a:cubicBezTo>
                  <a:cubicBezTo>
                    <a:pt x="211" y="300"/>
                    <a:pt x="212" y="297"/>
                    <a:pt x="212" y="299"/>
                  </a:cubicBezTo>
                  <a:cubicBezTo>
                    <a:pt x="213" y="298"/>
                    <a:pt x="213" y="295"/>
                    <a:pt x="214" y="295"/>
                  </a:cubicBezTo>
                  <a:cubicBezTo>
                    <a:pt x="214" y="293"/>
                    <a:pt x="213" y="298"/>
                    <a:pt x="213" y="299"/>
                  </a:cubicBezTo>
                  <a:cubicBezTo>
                    <a:pt x="213" y="298"/>
                    <a:pt x="214" y="298"/>
                    <a:pt x="214" y="298"/>
                  </a:cubicBezTo>
                  <a:cubicBezTo>
                    <a:pt x="214" y="298"/>
                    <a:pt x="214" y="298"/>
                    <a:pt x="214" y="298"/>
                  </a:cubicBezTo>
                  <a:cubicBezTo>
                    <a:pt x="214" y="297"/>
                    <a:pt x="215" y="296"/>
                    <a:pt x="215" y="297"/>
                  </a:cubicBezTo>
                  <a:cubicBezTo>
                    <a:pt x="214" y="298"/>
                    <a:pt x="214" y="298"/>
                    <a:pt x="214" y="298"/>
                  </a:cubicBezTo>
                  <a:cubicBezTo>
                    <a:pt x="215" y="298"/>
                    <a:pt x="214" y="299"/>
                    <a:pt x="215" y="299"/>
                  </a:cubicBezTo>
                  <a:cubicBezTo>
                    <a:pt x="215" y="297"/>
                    <a:pt x="215" y="298"/>
                    <a:pt x="216" y="297"/>
                  </a:cubicBezTo>
                  <a:cubicBezTo>
                    <a:pt x="215" y="298"/>
                    <a:pt x="215" y="298"/>
                    <a:pt x="215" y="298"/>
                  </a:cubicBezTo>
                  <a:cubicBezTo>
                    <a:pt x="216" y="296"/>
                    <a:pt x="216" y="296"/>
                    <a:pt x="216" y="296"/>
                  </a:cubicBezTo>
                  <a:cubicBezTo>
                    <a:pt x="216" y="297"/>
                    <a:pt x="216" y="297"/>
                    <a:pt x="216" y="297"/>
                  </a:cubicBezTo>
                  <a:cubicBezTo>
                    <a:pt x="215" y="299"/>
                    <a:pt x="215" y="299"/>
                    <a:pt x="215" y="299"/>
                  </a:cubicBezTo>
                  <a:cubicBezTo>
                    <a:pt x="215" y="300"/>
                    <a:pt x="216" y="297"/>
                    <a:pt x="216" y="297"/>
                  </a:cubicBezTo>
                  <a:cubicBezTo>
                    <a:pt x="217" y="296"/>
                    <a:pt x="216" y="297"/>
                    <a:pt x="216" y="298"/>
                  </a:cubicBezTo>
                  <a:cubicBezTo>
                    <a:pt x="216" y="298"/>
                    <a:pt x="216" y="297"/>
                    <a:pt x="216" y="298"/>
                  </a:cubicBezTo>
                  <a:cubicBezTo>
                    <a:pt x="215" y="299"/>
                    <a:pt x="216" y="298"/>
                    <a:pt x="215" y="299"/>
                  </a:cubicBezTo>
                  <a:cubicBezTo>
                    <a:pt x="215" y="299"/>
                    <a:pt x="216" y="297"/>
                    <a:pt x="216" y="298"/>
                  </a:cubicBezTo>
                  <a:cubicBezTo>
                    <a:pt x="216" y="298"/>
                    <a:pt x="217" y="298"/>
                    <a:pt x="216" y="299"/>
                  </a:cubicBezTo>
                  <a:cubicBezTo>
                    <a:pt x="216" y="298"/>
                    <a:pt x="216" y="299"/>
                    <a:pt x="217" y="298"/>
                  </a:cubicBezTo>
                  <a:cubicBezTo>
                    <a:pt x="217" y="298"/>
                    <a:pt x="217" y="297"/>
                    <a:pt x="217" y="296"/>
                  </a:cubicBezTo>
                  <a:cubicBezTo>
                    <a:pt x="218" y="296"/>
                    <a:pt x="218" y="296"/>
                    <a:pt x="218" y="296"/>
                  </a:cubicBezTo>
                  <a:cubicBezTo>
                    <a:pt x="217" y="297"/>
                    <a:pt x="217" y="297"/>
                    <a:pt x="217" y="297"/>
                  </a:cubicBezTo>
                  <a:cubicBezTo>
                    <a:pt x="218" y="296"/>
                    <a:pt x="218" y="297"/>
                    <a:pt x="218" y="296"/>
                  </a:cubicBezTo>
                  <a:cubicBezTo>
                    <a:pt x="217" y="298"/>
                    <a:pt x="217" y="298"/>
                    <a:pt x="217" y="298"/>
                  </a:cubicBezTo>
                  <a:cubicBezTo>
                    <a:pt x="218" y="297"/>
                    <a:pt x="218" y="297"/>
                    <a:pt x="219" y="297"/>
                  </a:cubicBezTo>
                  <a:cubicBezTo>
                    <a:pt x="218" y="298"/>
                    <a:pt x="216" y="300"/>
                    <a:pt x="216" y="300"/>
                  </a:cubicBezTo>
                  <a:cubicBezTo>
                    <a:pt x="218" y="299"/>
                    <a:pt x="218" y="299"/>
                    <a:pt x="218" y="299"/>
                  </a:cubicBezTo>
                  <a:cubicBezTo>
                    <a:pt x="218" y="299"/>
                    <a:pt x="218" y="299"/>
                    <a:pt x="217" y="300"/>
                  </a:cubicBezTo>
                  <a:cubicBezTo>
                    <a:pt x="217" y="301"/>
                    <a:pt x="220" y="296"/>
                    <a:pt x="220" y="298"/>
                  </a:cubicBezTo>
                  <a:cubicBezTo>
                    <a:pt x="218" y="299"/>
                    <a:pt x="218" y="299"/>
                    <a:pt x="218" y="300"/>
                  </a:cubicBezTo>
                  <a:cubicBezTo>
                    <a:pt x="219" y="299"/>
                    <a:pt x="219" y="299"/>
                    <a:pt x="219" y="299"/>
                  </a:cubicBezTo>
                  <a:cubicBezTo>
                    <a:pt x="219" y="298"/>
                    <a:pt x="218" y="300"/>
                    <a:pt x="219" y="299"/>
                  </a:cubicBezTo>
                  <a:cubicBezTo>
                    <a:pt x="219" y="298"/>
                    <a:pt x="219" y="298"/>
                    <a:pt x="220" y="298"/>
                  </a:cubicBezTo>
                  <a:cubicBezTo>
                    <a:pt x="217" y="301"/>
                    <a:pt x="219" y="300"/>
                    <a:pt x="218" y="301"/>
                  </a:cubicBezTo>
                  <a:cubicBezTo>
                    <a:pt x="220" y="300"/>
                    <a:pt x="219" y="301"/>
                    <a:pt x="219" y="301"/>
                  </a:cubicBezTo>
                  <a:cubicBezTo>
                    <a:pt x="217" y="302"/>
                    <a:pt x="220" y="301"/>
                    <a:pt x="218" y="302"/>
                  </a:cubicBezTo>
                  <a:cubicBezTo>
                    <a:pt x="221" y="300"/>
                    <a:pt x="221" y="300"/>
                    <a:pt x="221" y="300"/>
                  </a:cubicBezTo>
                  <a:cubicBezTo>
                    <a:pt x="219" y="301"/>
                    <a:pt x="224" y="299"/>
                    <a:pt x="222" y="300"/>
                  </a:cubicBezTo>
                  <a:cubicBezTo>
                    <a:pt x="221" y="301"/>
                    <a:pt x="220" y="301"/>
                    <a:pt x="220" y="301"/>
                  </a:cubicBezTo>
                  <a:cubicBezTo>
                    <a:pt x="217" y="303"/>
                    <a:pt x="222" y="301"/>
                    <a:pt x="219" y="302"/>
                  </a:cubicBezTo>
                  <a:cubicBezTo>
                    <a:pt x="223" y="301"/>
                    <a:pt x="223" y="301"/>
                    <a:pt x="223" y="301"/>
                  </a:cubicBezTo>
                  <a:cubicBezTo>
                    <a:pt x="222" y="302"/>
                    <a:pt x="221" y="302"/>
                    <a:pt x="220" y="303"/>
                  </a:cubicBezTo>
                  <a:cubicBezTo>
                    <a:pt x="221" y="302"/>
                    <a:pt x="221" y="302"/>
                    <a:pt x="221" y="303"/>
                  </a:cubicBezTo>
                  <a:cubicBezTo>
                    <a:pt x="220" y="303"/>
                    <a:pt x="220" y="303"/>
                    <a:pt x="220" y="303"/>
                  </a:cubicBezTo>
                  <a:cubicBezTo>
                    <a:pt x="219" y="303"/>
                    <a:pt x="220" y="303"/>
                    <a:pt x="221" y="303"/>
                  </a:cubicBezTo>
                  <a:cubicBezTo>
                    <a:pt x="219" y="303"/>
                    <a:pt x="221" y="304"/>
                    <a:pt x="219" y="304"/>
                  </a:cubicBezTo>
                  <a:cubicBezTo>
                    <a:pt x="222" y="304"/>
                    <a:pt x="218" y="304"/>
                    <a:pt x="222" y="304"/>
                  </a:cubicBezTo>
                  <a:cubicBezTo>
                    <a:pt x="221" y="304"/>
                    <a:pt x="221" y="304"/>
                    <a:pt x="221" y="304"/>
                  </a:cubicBezTo>
                  <a:cubicBezTo>
                    <a:pt x="222" y="304"/>
                    <a:pt x="223" y="304"/>
                    <a:pt x="224" y="305"/>
                  </a:cubicBezTo>
                  <a:cubicBezTo>
                    <a:pt x="222" y="305"/>
                    <a:pt x="222" y="305"/>
                    <a:pt x="222" y="305"/>
                  </a:cubicBezTo>
                  <a:cubicBezTo>
                    <a:pt x="221" y="305"/>
                    <a:pt x="221" y="305"/>
                    <a:pt x="221" y="305"/>
                  </a:cubicBezTo>
                  <a:cubicBezTo>
                    <a:pt x="221" y="305"/>
                    <a:pt x="221" y="304"/>
                    <a:pt x="221" y="304"/>
                  </a:cubicBezTo>
                  <a:cubicBezTo>
                    <a:pt x="221" y="304"/>
                    <a:pt x="221" y="305"/>
                    <a:pt x="221" y="305"/>
                  </a:cubicBezTo>
                  <a:cubicBezTo>
                    <a:pt x="219" y="305"/>
                    <a:pt x="221" y="305"/>
                    <a:pt x="220" y="305"/>
                  </a:cubicBezTo>
                  <a:cubicBezTo>
                    <a:pt x="222" y="305"/>
                    <a:pt x="220" y="305"/>
                    <a:pt x="221" y="305"/>
                  </a:cubicBezTo>
                  <a:cubicBezTo>
                    <a:pt x="221" y="305"/>
                    <a:pt x="221" y="305"/>
                    <a:pt x="221" y="305"/>
                  </a:cubicBezTo>
                  <a:cubicBezTo>
                    <a:pt x="221" y="306"/>
                    <a:pt x="222" y="306"/>
                    <a:pt x="222" y="306"/>
                  </a:cubicBezTo>
                  <a:cubicBezTo>
                    <a:pt x="222" y="306"/>
                    <a:pt x="221" y="305"/>
                    <a:pt x="221" y="305"/>
                  </a:cubicBezTo>
                  <a:cubicBezTo>
                    <a:pt x="222" y="305"/>
                    <a:pt x="222" y="305"/>
                    <a:pt x="222" y="305"/>
                  </a:cubicBezTo>
                  <a:cubicBezTo>
                    <a:pt x="223" y="306"/>
                    <a:pt x="223" y="306"/>
                    <a:pt x="223" y="306"/>
                  </a:cubicBezTo>
                  <a:cubicBezTo>
                    <a:pt x="223" y="306"/>
                    <a:pt x="222" y="306"/>
                    <a:pt x="222" y="306"/>
                  </a:cubicBezTo>
                  <a:cubicBezTo>
                    <a:pt x="222" y="306"/>
                    <a:pt x="221" y="306"/>
                    <a:pt x="222" y="306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0" y="306"/>
                    <a:pt x="221" y="306"/>
                    <a:pt x="221" y="306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1" y="307"/>
                    <a:pt x="221" y="307"/>
                    <a:pt x="222" y="307"/>
                  </a:cubicBezTo>
                  <a:cubicBezTo>
                    <a:pt x="222" y="307"/>
                    <a:pt x="221" y="307"/>
                    <a:pt x="221" y="307"/>
                  </a:cubicBezTo>
                  <a:cubicBezTo>
                    <a:pt x="221" y="307"/>
                    <a:pt x="221" y="307"/>
                    <a:pt x="221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8"/>
                    <a:pt x="222" y="308"/>
                    <a:pt x="222" y="309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8"/>
                    <a:pt x="222" y="308"/>
                    <a:pt x="222" y="309"/>
                  </a:cubicBezTo>
                  <a:cubicBezTo>
                    <a:pt x="222" y="310"/>
                    <a:pt x="222" y="309"/>
                    <a:pt x="222" y="309"/>
                  </a:cubicBezTo>
                  <a:cubicBezTo>
                    <a:pt x="222" y="310"/>
                    <a:pt x="222" y="312"/>
                    <a:pt x="222" y="311"/>
                  </a:cubicBezTo>
                  <a:cubicBezTo>
                    <a:pt x="222" y="311"/>
                    <a:pt x="222" y="311"/>
                    <a:pt x="222" y="311"/>
                  </a:cubicBezTo>
                  <a:cubicBezTo>
                    <a:pt x="222" y="311"/>
                    <a:pt x="222" y="312"/>
                    <a:pt x="221" y="312"/>
                  </a:cubicBezTo>
                  <a:cubicBezTo>
                    <a:pt x="221" y="311"/>
                    <a:pt x="221" y="311"/>
                    <a:pt x="221" y="310"/>
                  </a:cubicBezTo>
                  <a:cubicBezTo>
                    <a:pt x="221" y="308"/>
                    <a:pt x="221" y="309"/>
                    <a:pt x="220" y="309"/>
                  </a:cubicBezTo>
                  <a:cubicBezTo>
                    <a:pt x="220" y="310"/>
                    <a:pt x="220" y="310"/>
                    <a:pt x="220" y="310"/>
                  </a:cubicBezTo>
                  <a:cubicBezTo>
                    <a:pt x="220" y="311"/>
                    <a:pt x="220" y="309"/>
                    <a:pt x="220" y="309"/>
                  </a:cubicBezTo>
                  <a:cubicBezTo>
                    <a:pt x="219" y="314"/>
                    <a:pt x="219" y="314"/>
                    <a:pt x="219" y="314"/>
                  </a:cubicBezTo>
                  <a:cubicBezTo>
                    <a:pt x="219" y="313"/>
                    <a:pt x="219" y="311"/>
                    <a:pt x="219" y="310"/>
                  </a:cubicBezTo>
                  <a:cubicBezTo>
                    <a:pt x="219" y="311"/>
                    <a:pt x="218" y="314"/>
                    <a:pt x="217" y="315"/>
                  </a:cubicBezTo>
                  <a:cubicBezTo>
                    <a:pt x="217" y="315"/>
                    <a:pt x="216" y="316"/>
                    <a:pt x="216" y="316"/>
                  </a:cubicBezTo>
                  <a:cubicBezTo>
                    <a:pt x="216" y="314"/>
                    <a:pt x="216" y="316"/>
                    <a:pt x="216" y="315"/>
                  </a:cubicBezTo>
                  <a:cubicBezTo>
                    <a:pt x="216" y="313"/>
                    <a:pt x="216" y="313"/>
                    <a:pt x="216" y="313"/>
                  </a:cubicBezTo>
                  <a:cubicBezTo>
                    <a:pt x="217" y="313"/>
                    <a:pt x="217" y="311"/>
                    <a:pt x="217" y="310"/>
                  </a:cubicBezTo>
                  <a:cubicBezTo>
                    <a:pt x="217" y="311"/>
                    <a:pt x="216" y="309"/>
                    <a:pt x="216" y="309"/>
                  </a:cubicBezTo>
                  <a:cubicBezTo>
                    <a:pt x="215" y="312"/>
                    <a:pt x="215" y="310"/>
                    <a:pt x="214" y="313"/>
                  </a:cubicBezTo>
                  <a:cubicBezTo>
                    <a:pt x="214" y="313"/>
                    <a:pt x="214" y="311"/>
                    <a:pt x="214" y="310"/>
                  </a:cubicBezTo>
                  <a:cubicBezTo>
                    <a:pt x="213" y="311"/>
                    <a:pt x="213" y="310"/>
                    <a:pt x="212" y="310"/>
                  </a:cubicBezTo>
                  <a:cubicBezTo>
                    <a:pt x="213" y="310"/>
                    <a:pt x="213" y="310"/>
                    <a:pt x="213" y="310"/>
                  </a:cubicBezTo>
                  <a:cubicBezTo>
                    <a:pt x="212" y="310"/>
                    <a:pt x="211" y="309"/>
                    <a:pt x="210" y="312"/>
                  </a:cubicBezTo>
                  <a:cubicBezTo>
                    <a:pt x="211" y="310"/>
                    <a:pt x="211" y="310"/>
                    <a:pt x="211" y="310"/>
                  </a:cubicBezTo>
                  <a:cubicBezTo>
                    <a:pt x="210" y="309"/>
                    <a:pt x="210" y="313"/>
                    <a:pt x="209" y="312"/>
                  </a:cubicBezTo>
                  <a:cubicBezTo>
                    <a:pt x="210" y="310"/>
                    <a:pt x="210" y="310"/>
                    <a:pt x="210" y="310"/>
                  </a:cubicBezTo>
                  <a:cubicBezTo>
                    <a:pt x="209" y="312"/>
                    <a:pt x="209" y="309"/>
                    <a:pt x="208" y="311"/>
                  </a:cubicBezTo>
                  <a:cubicBezTo>
                    <a:pt x="209" y="310"/>
                    <a:pt x="209" y="310"/>
                    <a:pt x="209" y="310"/>
                  </a:cubicBezTo>
                  <a:cubicBezTo>
                    <a:pt x="208" y="310"/>
                    <a:pt x="208" y="310"/>
                    <a:pt x="207" y="311"/>
                  </a:cubicBezTo>
                  <a:cubicBezTo>
                    <a:pt x="208" y="309"/>
                    <a:pt x="208" y="309"/>
                    <a:pt x="208" y="309"/>
                  </a:cubicBezTo>
                  <a:cubicBezTo>
                    <a:pt x="208" y="308"/>
                    <a:pt x="207" y="311"/>
                    <a:pt x="207" y="311"/>
                  </a:cubicBezTo>
                  <a:cubicBezTo>
                    <a:pt x="207" y="310"/>
                    <a:pt x="207" y="309"/>
                    <a:pt x="207" y="309"/>
                  </a:cubicBezTo>
                  <a:cubicBezTo>
                    <a:pt x="206" y="310"/>
                    <a:pt x="206" y="310"/>
                    <a:pt x="205" y="311"/>
                  </a:cubicBezTo>
                  <a:cubicBezTo>
                    <a:pt x="206" y="309"/>
                    <a:pt x="206" y="309"/>
                    <a:pt x="206" y="309"/>
                  </a:cubicBezTo>
                  <a:cubicBezTo>
                    <a:pt x="203" y="308"/>
                    <a:pt x="201" y="307"/>
                    <a:pt x="199" y="309"/>
                  </a:cubicBezTo>
                  <a:cubicBezTo>
                    <a:pt x="199" y="306"/>
                    <a:pt x="199" y="308"/>
                    <a:pt x="199" y="306"/>
                  </a:cubicBezTo>
                  <a:cubicBezTo>
                    <a:pt x="199" y="308"/>
                    <a:pt x="199" y="306"/>
                    <a:pt x="198" y="307"/>
                  </a:cubicBezTo>
                  <a:close/>
                  <a:moveTo>
                    <a:pt x="221" y="306"/>
                  </a:moveTo>
                  <a:cubicBezTo>
                    <a:pt x="221" y="306"/>
                    <a:pt x="222" y="306"/>
                    <a:pt x="222" y="306"/>
                  </a:cubicBezTo>
                  <a:cubicBezTo>
                    <a:pt x="222" y="306"/>
                    <a:pt x="222" y="306"/>
                    <a:pt x="222" y="306"/>
                  </a:cubicBezTo>
                  <a:cubicBezTo>
                    <a:pt x="222" y="306"/>
                    <a:pt x="222" y="306"/>
                    <a:pt x="222" y="306"/>
                  </a:cubicBezTo>
                  <a:cubicBezTo>
                    <a:pt x="222" y="306"/>
                    <a:pt x="222" y="306"/>
                    <a:pt x="222" y="306"/>
                  </a:cubicBezTo>
                  <a:cubicBezTo>
                    <a:pt x="222" y="306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6"/>
                    <a:pt x="222" y="306"/>
                  </a:cubicBezTo>
                  <a:cubicBezTo>
                    <a:pt x="222" y="306"/>
                    <a:pt x="221" y="306"/>
                    <a:pt x="221" y="306"/>
                  </a:cubicBezTo>
                  <a:close/>
                  <a:moveTo>
                    <a:pt x="222" y="306"/>
                  </a:moveTo>
                  <a:cubicBezTo>
                    <a:pt x="222" y="306"/>
                    <a:pt x="222" y="306"/>
                    <a:pt x="222" y="306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2" y="306"/>
                    <a:pt x="222" y="306"/>
                    <a:pt x="222" y="306"/>
                  </a:cubicBezTo>
                  <a:close/>
                  <a:moveTo>
                    <a:pt x="222" y="307"/>
                  </a:move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lose/>
                  <a:moveTo>
                    <a:pt x="222" y="307"/>
                  </a:move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lose/>
                  <a:moveTo>
                    <a:pt x="222" y="307"/>
                  </a:moveTo>
                  <a:cubicBezTo>
                    <a:pt x="222" y="307"/>
                    <a:pt x="222" y="307"/>
                    <a:pt x="222" y="307"/>
                  </a:cubicBezTo>
                  <a:cubicBezTo>
                    <a:pt x="222" y="306"/>
                    <a:pt x="222" y="307"/>
                    <a:pt x="222" y="307"/>
                  </a:cubicBezTo>
                  <a:close/>
                  <a:moveTo>
                    <a:pt x="382" y="181"/>
                  </a:moveTo>
                  <a:cubicBezTo>
                    <a:pt x="383" y="179"/>
                    <a:pt x="383" y="179"/>
                    <a:pt x="383" y="179"/>
                  </a:cubicBezTo>
                  <a:cubicBezTo>
                    <a:pt x="384" y="180"/>
                    <a:pt x="384" y="181"/>
                    <a:pt x="384" y="182"/>
                  </a:cubicBezTo>
                  <a:cubicBezTo>
                    <a:pt x="385" y="180"/>
                    <a:pt x="387" y="181"/>
                    <a:pt x="387" y="180"/>
                  </a:cubicBezTo>
                  <a:cubicBezTo>
                    <a:pt x="388" y="180"/>
                    <a:pt x="387" y="181"/>
                    <a:pt x="387" y="181"/>
                  </a:cubicBezTo>
                  <a:cubicBezTo>
                    <a:pt x="388" y="181"/>
                    <a:pt x="391" y="180"/>
                    <a:pt x="392" y="181"/>
                  </a:cubicBezTo>
                  <a:cubicBezTo>
                    <a:pt x="391" y="182"/>
                    <a:pt x="391" y="182"/>
                    <a:pt x="391" y="182"/>
                  </a:cubicBezTo>
                  <a:cubicBezTo>
                    <a:pt x="393" y="184"/>
                    <a:pt x="393" y="186"/>
                    <a:pt x="393" y="188"/>
                  </a:cubicBezTo>
                  <a:cubicBezTo>
                    <a:pt x="389" y="186"/>
                    <a:pt x="384" y="185"/>
                    <a:pt x="380" y="183"/>
                  </a:cubicBezTo>
                  <a:cubicBezTo>
                    <a:pt x="381" y="183"/>
                    <a:pt x="382" y="183"/>
                    <a:pt x="382" y="181"/>
                  </a:cubicBezTo>
                  <a:close/>
                  <a:moveTo>
                    <a:pt x="262" y="151"/>
                  </a:moveTo>
                  <a:cubicBezTo>
                    <a:pt x="262" y="150"/>
                    <a:pt x="262" y="150"/>
                    <a:pt x="262" y="150"/>
                  </a:cubicBezTo>
                  <a:cubicBezTo>
                    <a:pt x="262" y="150"/>
                    <a:pt x="262" y="150"/>
                    <a:pt x="262" y="150"/>
                  </a:cubicBezTo>
                  <a:cubicBezTo>
                    <a:pt x="263" y="148"/>
                    <a:pt x="264" y="146"/>
                    <a:pt x="264" y="144"/>
                  </a:cubicBezTo>
                  <a:cubicBezTo>
                    <a:pt x="265" y="144"/>
                    <a:pt x="265" y="145"/>
                    <a:pt x="265" y="146"/>
                  </a:cubicBezTo>
                  <a:cubicBezTo>
                    <a:pt x="267" y="141"/>
                    <a:pt x="267" y="135"/>
                    <a:pt x="267" y="130"/>
                  </a:cubicBezTo>
                  <a:cubicBezTo>
                    <a:pt x="268" y="130"/>
                    <a:pt x="268" y="131"/>
                    <a:pt x="269" y="133"/>
                  </a:cubicBezTo>
                  <a:cubicBezTo>
                    <a:pt x="271" y="128"/>
                    <a:pt x="267" y="127"/>
                    <a:pt x="269" y="122"/>
                  </a:cubicBezTo>
                  <a:cubicBezTo>
                    <a:pt x="270" y="121"/>
                    <a:pt x="271" y="118"/>
                    <a:pt x="271" y="119"/>
                  </a:cubicBezTo>
                  <a:cubicBezTo>
                    <a:pt x="271" y="117"/>
                    <a:pt x="272" y="109"/>
                    <a:pt x="271" y="107"/>
                  </a:cubicBezTo>
                  <a:cubicBezTo>
                    <a:pt x="272" y="106"/>
                    <a:pt x="272" y="105"/>
                    <a:pt x="273" y="103"/>
                  </a:cubicBezTo>
                  <a:cubicBezTo>
                    <a:pt x="274" y="104"/>
                    <a:pt x="274" y="105"/>
                    <a:pt x="275" y="107"/>
                  </a:cubicBezTo>
                  <a:cubicBezTo>
                    <a:pt x="274" y="107"/>
                    <a:pt x="273" y="107"/>
                    <a:pt x="272" y="107"/>
                  </a:cubicBezTo>
                  <a:cubicBezTo>
                    <a:pt x="272" y="107"/>
                    <a:pt x="272" y="107"/>
                    <a:pt x="272" y="107"/>
                  </a:cubicBezTo>
                  <a:cubicBezTo>
                    <a:pt x="272" y="107"/>
                    <a:pt x="272" y="107"/>
                    <a:pt x="272" y="107"/>
                  </a:cubicBezTo>
                  <a:cubicBezTo>
                    <a:pt x="272" y="108"/>
                    <a:pt x="272" y="108"/>
                    <a:pt x="272" y="108"/>
                  </a:cubicBezTo>
                  <a:cubicBezTo>
                    <a:pt x="272" y="111"/>
                    <a:pt x="272" y="111"/>
                    <a:pt x="272" y="111"/>
                  </a:cubicBezTo>
                  <a:cubicBezTo>
                    <a:pt x="272" y="120"/>
                    <a:pt x="272" y="120"/>
                    <a:pt x="272" y="120"/>
                  </a:cubicBezTo>
                  <a:cubicBezTo>
                    <a:pt x="272" y="133"/>
                    <a:pt x="272" y="145"/>
                    <a:pt x="271" y="156"/>
                  </a:cubicBezTo>
                  <a:cubicBezTo>
                    <a:pt x="271" y="160"/>
                    <a:pt x="271" y="162"/>
                    <a:pt x="270" y="164"/>
                  </a:cubicBezTo>
                  <a:cubicBezTo>
                    <a:pt x="268" y="161"/>
                    <a:pt x="265" y="157"/>
                    <a:pt x="265" y="152"/>
                  </a:cubicBezTo>
                  <a:cubicBezTo>
                    <a:pt x="265" y="155"/>
                    <a:pt x="263" y="153"/>
                    <a:pt x="262" y="151"/>
                  </a:cubicBezTo>
                  <a:cubicBezTo>
                    <a:pt x="262" y="151"/>
                    <a:pt x="262" y="151"/>
                    <a:pt x="262" y="151"/>
                  </a:cubicBezTo>
                  <a:close/>
                  <a:moveTo>
                    <a:pt x="212" y="121"/>
                  </a:moveTo>
                  <a:cubicBezTo>
                    <a:pt x="212" y="118"/>
                    <a:pt x="212" y="116"/>
                    <a:pt x="213" y="114"/>
                  </a:cubicBezTo>
                  <a:cubicBezTo>
                    <a:pt x="215" y="119"/>
                    <a:pt x="215" y="127"/>
                    <a:pt x="213" y="134"/>
                  </a:cubicBezTo>
                  <a:cubicBezTo>
                    <a:pt x="212" y="129"/>
                    <a:pt x="211" y="125"/>
                    <a:pt x="212" y="121"/>
                  </a:cubicBezTo>
                  <a:close/>
                  <a:moveTo>
                    <a:pt x="191" y="185"/>
                  </a:moveTo>
                  <a:cubicBezTo>
                    <a:pt x="191" y="185"/>
                    <a:pt x="191" y="184"/>
                    <a:pt x="191" y="185"/>
                  </a:cubicBezTo>
                  <a:cubicBezTo>
                    <a:pt x="190" y="185"/>
                    <a:pt x="190" y="184"/>
                    <a:pt x="190" y="184"/>
                  </a:cubicBezTo>
                  <a:cubicBezTo>
                    <a:pt x="190" y="184"/>
                    <a:pt x="191" y="184"/>
                    <a:pt x="191" y="185"/>
                  </a:cubicBezTo>
                  <a:close/>
                  <a:moveTo>
                    <a:pt x="148" y="192"/>
                  </a:moveTo>
                  <a:cubicBezTo>
                    <a:pt x="148" y="191"/>
                    <a:pt x="148" y="192"/>
                    <a:pt x="148" y="192"/>
                  </a:cubicBezTo>
                  <a:cubicBezTo>
                    <a:pt x="148" y="192"/>
                    <a:pt x="148" y="192"/>
                    <a:pt x="148" y="191"/>
                  </a:cubicBezTo>
                  <a:cubicBezTo>
                    <a:pt x="148" y="191"/>
                    <a:pt x="148" y="192"/>
                    <a:pt x="148" y="192"/>
                  </a:cubicBezTo>
                  <a:close/>
                  <a:moveTo>
                    <a:pt x="134" y="148"/>
                  </a:moveTo>
                  <a:cubicBezTo>
                    <a:pt x="136" y="149"/>
                    <a:pt x="136" y="149"/>
                    <a:pt x="136" y="149"/>
                  </a:cubicBezTo>
                  <a:cubicBezTo>
                    <a:pt x="135" y="142"/>
                    <a:pt x="136" y="133"/>
                    <a:pt x="139" y="125"/>
                  </a:cubicBezTo>
                  <a:cubicBezTo>
                    <a:pt x="140" y="124"/>
                    <a:pt x="140" y="124"/>
                    <a:pt x="140" y="124"/>
                  </a:cubicBezTo>
                  <a:cubicBezTo>
                    <a:pt x="140" y="124"/>
                    <a:pt x="140" y="124"/>
                    <a:pt x="139" y="124"/>
                  </a:cubicBezTo>
                  <a:cubicBezTo>
                    <a:pt x="140" y="123"/>
                    <a:pt x="140" y="123"/>
                    <a:pt x="140" y="122"/>
                  </a:cubicBezTo>
                  <a:cubicBezTo>
                    <a:pt x="140" y="121"/>
                    <a:pt x="141" y="120"/>
                    <a:pt x="141" y="120"/>
                  </a:cubicBezTo>
                  <a:cubicBezTo>
                    <a:pt x="142" y="120"/>
                    <a:pt x="142" y="121"/>
                    <a:pt x="142" y="120"/>
                  </a:cubicBezTo>
                  <a:cubicBezTo>
                    <a:pt x="142" y="119"/>
                    <a:pt x="144" y="118"/>
                    <a:pt x="145" y="117"/>
                  </a:cubicBezTo>
                  <a:cubicBezTo>
                    <a:pt x="146" y="117"/>
                    <a:pt x="147" y="118"/>
                    <a:pt x="149" y="118"/>
                  </a:cubicBezTo>
                  <a:cubicBezTo>
                    <a:pt x="142" y="122"/>
                    <a:pt x="144" y="121"/>
                    <a:pt x="149" y="118"/>
                  </a:cubicBezTo>
                  <a:cubicBezTo>
                    <a:pt x="149" y="118"/>
                    <a:pt x="150" y="119"/>
                    <a:pt x="151" y="119"/>
                  </a:cubicBezTo>
                  <a:cubicBezTo>
                    <a:pt x="151" y="121"/>
                    <a:pt x="151" y="121"/>
                    <a:pt x="151" y="121"/>
                  </a:cubicBezTo>
                  <a:cubicBezTo>
                    <a:pt x="152" y="121"/>
                    <a:pt x="154" y="120"/>
                    <a:pt x="155" y="120"/>
                  </a:cubicBezTo>
                  <a:cubicBezTo>
                    <a:pt x="155" y="123"/>
                    <a:pt x="154" y="119"/>
                    <a:pt x="153" y="121"/>
                  </a:cubicBezTo>
                  <a:cubicBezTo>
                    <a:pt x="155" y="129"/>
                    <a:pt x="153" y="139"/>
                    <a:pt x="153" y="149"/>
                  </a:cubicBezTo>
                  <a:cubicBezTo>
                    <a:pt x="154" y="151"/>
                    <a:pt x="154" y="153"/>
                    <a:pt x="155" y="153"/>
                  </a:cubicBezTo>
                  <a:cubicBezTo>
                    <a:pt x="152" y="164"/>
                    <a:pt x="154" y="178"/>
                    <a:pt x="149" y="185"/>
                  </a:cubicBezTo>
                  <a:cubicBezTo>
                    <a:pt x="153" y="184"/>
                    <a:pt x="150" y="189"/>
                    <a:pt x="149" y="191"/>
                  </a:cubicBezTo>
                  <a:cubicBezTo>
                    <a:pt x="148" y="189"/>
                    <a:pt x="146" y="186"/>
                    <a:pt x="144" y="183"/>
                  </a:cubicBezTo>
                  <a:cubicBezTo>
                    <a:pt x="143" y="180"/>
                    <a:pt x="140" y="179"/>
                    <a:pt x="140" y="174"/>
                  </a:cubicBezTo>
                  <a:cubicBezTo>
                    <a:pt x="141" y="170"/>
                    <a:pt x="137" y="163"/>
                    <a:pt x="137" y="158"/>
                  </a:cubicBezTo>
                  <a:cubicBezTo>
                    <a:pt x="136" y="160"/>
                    <a:pt x="133" y="153"/>
                    <a:pt x="134" y="148"/>
                  </a:cubicBezTo>
                  <a:close/>
                  <a:moveTo>
                    <a:pt x="65" y="183"/>
                  </a:moveTo>
                  <a:cubicBezTo>
                    <a:pt x="65" y="185"/>
                    <a:pt x="63" y="186"/>
                    <a:pt x="63" y="187"/>
                  </a:cubicBezTo>
                  <a:cubicBezTo>
                    <a:pt x="63" y="187"/>
                    <a:pt x="63" y="187"/>
                    <a:pt x="63" y="187"/>
                  </a:cubicBezTo>
                  <a:cubicBezTo>
                    <a:pt x="64" y="186"/>
                    <a:pt x="64" y="186"/>
                    <a:pt x="63" y="186"/>
                  </a:cubicBezTo>
                  <a:cubicBezTo>
                    <a:pt x="63" y="184"/>
                    <a:pt x="63" y="184"/>
                    <a:pt x="63" y="184"/>
                  </a:cubicBezTo>
                  <a:cubicBezTo>
                    <a:pt x="64" y="183"/>
                    <a:pt x="65" y="183"/>
                    <a:pt x="65" y="183"/>
                  </a:cubicBezTo>
                  <a:close/>
                  <a:moveTo>
                    <a:pt x="63" y="185"/>
                  </a:moveTo>
                  <a:cubicBezTo>
                    <a:pt x="63" y="185"/>
                    <a:pt x="63" y="186"/>
                    <a:pt x="63" y="186"/>
                  </a:cubicBezTo>
                  <a:cubicBezTo>
                    <a:pt x="62" y="186"/>
                    <a:pt x="62" y="186"/>
                    <a:pt x="63" y="185"/>
                  </a:cubicBezTo>
                  <a:close/>
                  <a:moveTo>
                    <a:pt x="62" y="188"/>
                  </a:moveTo>
                  <a:cubicBezTo>
                    <a:pt x="62" y="188"/>
                    <a:pt x="62" y="188"/>
                    <a:pt x="63" y="187"/>
                  </a:cubicBezTo>
                  <a:cubicBezTo>
                    <a:pt x="63" y="190"/>
                    <a:pt x="64" y="192"/>
                    <a:pt x="64" y="196"/>
                  </a:cubicBezTo>
                  <a:cubicBezTo>
                    <a:pt x="62" y="197"/>
                    <a:pt x="62" y="192"/>
                    <a:pt x="62" y="188"/>
                  </a:cubicBezTo>
                  <a:close/>
                  <a:moveTo>
                    <a:pt x="16" y="210"/>
                  </a:moveTo>
                  <a:cubicBezTo>
                    <a:pt x="16" y="210"/>
                    <a:pt x="16" y="210"/>
                    <a:pt x="16" y="210"/>
                  </a:cubicBezTo>
                  <a:cubicBezTo>
                    <a:pt x="16" y="210"/>
                    <a:pt x="16" y="210"/>
                    <a:pt x="16" y="210"/>
                  </a:cubicBezTo>
                  <a:cubicBezTo>
                    <a:pt x="16" y="210"/>
                    <a:pt x="16" y="210"/>
                    <a:pt x="16" y="210"/>
                  </a:cubicBezTo>
                  <a:close/>
                  <a:moveTo>
                    <a:pt x="17" y="208"/>
                  </a:moveTo>
                  <a:cubicBezTo>
                    <a:pt x="17" y="208"/>
                    <a:pt x="17" y="208"/>
                    <a:pt x="17" y="207"/>
                  </a:cubicBezTo>
                  <a:cubicBezTo>
                    <a:pt x="17" y="207"/>
                    <a:pt x="17" y="206"/>
                    <a:pt x="18" y="206"/>
                  </a:cubicBezTo>
                  <a:cubicBezTo>
                    <a:pt x="18" y="207"/>
                    <a:pt x="18" y="207"/>
                    <a:pt x="18" y="208"/>
                  </a:cubicBezTo>
                  <a:cubicBezTo>
                    <a:pt x="18" y="208"/>
                    <a:pt x="18" y="208"/>
                    <a:pt x="17" y="208"/>
                  </a:cubicBezTo>
                  <a:close/>
                  <a:moveTo>
                    <a:pt x="18" y="212"/>
                  </a:move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lose/>
                  <a:moveTo>
                    <a:pt x="19" y="213"/>
                  </a:move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lose/>
                  <a:moveTo>
                    <a:pt x="20" y="214"/>
                  </a:moveTo>
                  <a:cubicBezTo>
                    <a:pt x="20" y="214"/>
                    <a:pt x="20" y="214"/>
                    <a:pt x="20" y="214"/>
                  </a:cubicBezTo>
                  <a:cubicBezTo>
                    <a:pt x="20" y="214"/>
                    <a:pt x="20" y="214"/>
                    <a:pt x="20" y="214"/>
                  </a:cubicBezTo>
                  <a:cubicBezTo>
                    <a:pt x="20" y="214"/>
                    <a:pt x="20" y="214"/>
                    <a:pt x="21" y="214"/>
                  </a:cubicBezTo>
                  <a:cubicBezTo>
                    <a:pt x="21" y="214"/>
                    <a:pt x="20" y="214"/>
                    <a:pt x="20" y="214"/>
                  </a:cubicBezTo>
                  <a:close/>
                  <a:moveTo>
                    <a:pt x="21" y="217"/>
                  </a:moveTo>
                  <a:cubicBezTo>
                    <a:pt x="21" y="216"/>
                    <a:pt x="21" y="216"/>
                    <a:pt x="21" y="216"/>
                  </a:cubicBezTo>
                  <a:cubicBezTo>
                    <a:pt x="22" y="216"/>
                    <a:pt x="22" y="216"/>
                    <a:pt x="22" y="216"/>
                  </a:cubicBezTo>
                  <a:cubicBezTo>
                    <a:pt x="22" y="216"/>
                    <a:pt x="21" y="216"/>
                    <a:pt x="21" y="217"/>
                  </a:cubicBezTo>
                  <a:close/>
                  <a:moveTo>
                    <a:pt x="21" y="214"/>
                  </a:moveTo>
                  <a:cubicBezTo>
                    <a:pt x="21" y="214"/>
                    <a:pt x="21" y="214"/>
                    <a:pt x="21" y="214"/>
                  </a:cubicBezTo>
                  <a:cubicBezTo>
                    <a:pt x="21" y="214"/>
                    <a:pt x="21" y="214"/>
                    <a:pt x="21" y="214"/>
                  </a:cubicBezTo>
                  <a:cubicBezTo>
                    <a:pt x="21" y="214"/>
                    <a:pt x="21" y="214"/>
                    <a:pt x="21" y="214"/>
                  </a:cubicBezTo>
                  <a:cubicBezTo>
                    <a:pt x="21" y="214"/>
                    <a:pt x="20" y="214"/>
                    <a:pt x="20" y="214"/>
                  </a:cubicBezTo>
                  <a:cubicBezTo>
                    <a:pt x="21" y="214"/>
                    <a:pt x="21" y="214"/>
                    <a:pt x="21" y="214"/>
                  </a:cubicBezTo>
                  <a:cubicBezTo>
                    <a:pt x="21" y="214"/>
                    <a:pt x="21" y="214"/>
                    <a:pt x="21" y="214"/>
                  </a:cubicBezTo>
                  <a:cubicBezTo>
                    <a:pt x="22" y="214"/>
                    <a:pt x="22" y="214"/>
                    <a:pt x="22" y="214"/>
                  </a:cubicBezTo>
                  <a:lnTo>
                    <a:pt x="21" y="214"/>
                  </a:lnTo>
                  <a:close/>
                  <a:moveTo>
                    <a:pt x="122" y="297"/>
                  </a:moveTo>
                  <a:cubicBezTo>
                    <a:pt x="122" y="297"/>
                    <a:pt x="122" y="297"/>
                    <a:pt x="122" y="297"/>
                  </a:cubicBezTo>
                  <a:cubicBezTo>
                    <a:pt x="122" y="297"/>
                    <a:pt x="122" y="297"/>
                    <a:pt x="122" y="297"/>
                  </a:cubicBezTo>
                  <a:close/>
                  <a:moveTo>
                    <a:pt x="123" y="297"/>
                  </a:moveTo>
                  <a:cubicBezTo>
                    <a:pt x="122" y="298"/>
                    <a:pt x="122" y="297"/>
                    <a:pt x="122" y="297"/>
                  </a:cubicBezTo>
                  <a:cubicBezTo>
                    <a:pt x="122" y="297"/>
                    <a:pt x="122" y="297"/>
                    <a:pt x="123" y="297"/>
                  </a:cubicBezTo>
                  <a:cubicBezTo>
                    <a:pt x="123" y="297"/>
                    <a:pt x="123" y="297"/>
                    <a:pt x="123" y="297"/>
                  </a:cubicBezTo>
                  <a:close/>
                  <a:moveTo>
                    <a:pt x="213" y="429"/>
                  </a:moveTo>
                  <a:cubicBezTo>
                    <a:pt x="213" y="429"/>
                    <a:pt x="213" y="429"/>
                    <a:pt x="213" y="429"/>
                  </a:cubicBezTo>
                  <a:cubicBezTo>
                    <a:pt x="213" y="429"/>
                    <a:pt x="213" y="429"/>
                    <a:pt x="213" y="429"/>
                  </a:cubicBezTo>
                  <a:cubicBezTo>
                    <a:pt x="213" y="429"/>
                    <a:pt x="213" y="429"/>
                    <a:pt x="213" y="429"/>
                  </a:cubicBezTo>
                  <a:cubicBezTo>
                    <a:pt x="213" y="429"/>
                    <a:pt x="213" y="429"/>
                    <a:pt x="213" y="42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3" name="Google Shape;633;p32"/>
            <p:cNvSpPr/>
            <p:nvPr/>
          </p:nvSpPr>
          <p:spPr>
            <a:xfrm>
              <a:off x="3695" y="2760"/>
              <a:ext cx="4" cy="2"/>
            </a:xfrm>
            <a:custGeom>
              <a:rect b="b" l="l" r="r" t="t"/>
              <a:pathLst>
                <a:path extrusionOk="0" h="1" w="2">
                  <a:moveTo>
                    <a:pt x="1" y="0"/>
                  </a:moveTo>
                  <a:cubicBezTo>
                    <a:pt x="0" y="0"/>
                    <a:pt x="1" y="1"/>
                    <a:pt x="2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4" name="Google Shape;634;p32"/>
            <p:cNvSpPr/>
            <p:nvPr/>
          </p:nvSpPr>
          <p:spPr>
            <a:xfrm>
              <a:off x="3699" y="2760"/>
              <a:ext cx="5" cy="4"/>
            </a:xfrm>
            <a:custGeom>
              <a:rect b="b" l="l" r="r" t="t"/>
              <a:pathLst>
                <a:path extrusionOk="0" h="2" w="2">
                  <a:moveTo>
                    <a:pt x="1" y="2"/>
                  </a:moveTo>
                  <a:cubicBezTo>
                    <a:pt x="1" y="2"/>
                    <a:pt x="2" y="1"/>
                    <a:pt x="2" y="1"/>
                  </a:cubicBezTo>
                  <a:cubicBezTo>
                    <a:pt x="0" y="0"/>
                    <a:pt x="2" y="2"/>
                    <a:pt x="1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5" name="Google Shape;635;p32"/>
            <p:cNvSpPr/>
            <p:nvPr/>
          </p:nvSpPr>
          <p:spPr>
            <a:xfrm>
              <a:off x="3916" y="2586"/>
              <a:ext cx="4" cy="2"/>
            </a:xfrm>
            <a:custGeom>
              <a:rect b="b" l="l" r="r" t="t"/>
              <a:pathLst>
                <a:path extrusionOk="0" h="1" w="2">
                  <a:moveTo>
                    <a:pt x="0" y="1"/>
                  </a:moveTo>
                  <a:cubicBezTo>
                    <a:pt x="0" y="0"/>
                    <a:pt x="2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6" name="Google Shape;636;p32"/>
            <p:cNvSpPr/>
            <p:nvPr/>
          </p:nvSpPr>
          <p:spPr>
            <a:xfrm>
              <a:off x="3941" y="2610"/>
              <a:ext cx="5" cy="0"/>
            </a:xfrm>
            <a:custGeom>
              <a:rect b="b" l="l" r="r" t="t"/>
              <a:pathLst>
                <a:path extrusionOk="0" h="120000" w="5">
                  <a:moveTo>
                    <a:pt x="0" y="0"/>
                  </a:moveTo>
                  <a:lnTo>
                    <a:pt x="0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7" name="Google Shape;637;p32"/>
            <p:cNvSpPr/>
            <p:nvPr/>
          </p:nvSpPr>
          <p:spPr>
            <a:xfrm>
              <a:off x="3729" y="2272"/>
              <a:ext cx="2" cy="5"/>
            </a:xfrm>
            <a:custGeom>
              <a:rect b="b" l="l" r="r" t="t"/>
              <a:pathLst>
                <a:path extrusionOk="0" h="2" w="1">
                  <a:moveTo>
                    <a:pt x="0" y="2"/>
                  </a:moveTo>
                  <a:cubicBezTo>
                    <a:pt x="0" y="1"/>
                    <a:pt x="1" y="0"/>
                    <a:pt x="1" y="1"/>
                  </a:cubicBezTo>
                  <a:cubicBezTo>
                    <a:pt x="1" y="1"/>
                    <a:pt x="0" y="1"/>
                    <a:pt x="0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8" name="Google Shape;638;p32"/>
            <p:cNvSpPr/>
            <p:nvPr/>
          </p:nvSpPr>
          <p:spPr>
            <a:xfrm>
              <a:off x="3852" y="2714"/>
              <a:ext cx="2" cy="0"/>
            </a:xfrm>
            <a:custGeom>
              <a:rect b="b" l="l" r="r" t="t"/>
              <a:pathLst>
                <a:path extrusionOk="0" h="120000" w="1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9" name="Google Shape;639;p32"/>
            <p:cNvSpPr/>
            <p:nvPr/>
          </p:nvSpPr>
          <p:spPr>
            <a:xfrm>
              <a:off x="3850" y="2692"/>
              <a:ext cx="4" cy="2"/>
            </a:xfrm>
            <a:custGeom>
              <a:rect b="b" l="l" r="r" t="t"/>
              <a:pathLst>
                <a:path extrusionOk="0" h="1" w="2">
                  <a:moveTo>
                    <a:pt x="1" y="1"/>
                  </a:moveTo>
                  <a:cubicBezTo>
                    <a:pt x="2" y="1"/>
                    <a:pt x="0" y="1"/>
                    <a:pt x="1" y="0"/>
                  </a:cubicBezTo>
                  <a:cubicBezTo>
                    <a:pt x="0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0" name="Google Shape;640;p32"/>
            <p:cNvSpPr/>
            <p:nvPr/>
          </p:nvSpPr>
          <p:spPr>
            <a:xfrm>
              <a:off x="3848" y="2686"/>
              <a:ext cx="2" cy="2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1" name="Google Shape;641;p32"/>
            <p:cNvSpPr/>
            <p:nvPr/>
          </p:nvSpPr>
          <p:spPr>
            <a:xfrm>
              <a:off x="3846" y="2711"/>
              <a:ext cx="4" cy="3"/>
            </a:xfrm>
            <a:custGeom>
              <a:rect b="b" l="l" r="r" t="t"/>
              <a:pathLst>
                <a:path extrusionOk="0" h="1" w="2">
                  <a:moveTo>
                    <a:pt x="0" y="1"/>
                  </a:moveTo>
                  <a:cubicBezTo>
                    <a:pt x="2" y="1"/>
                    <a:pt x="1" y="0"/>
                    <a:pt x="2" y="0"/>
                  </a:cubicBezTo>
                  <a:cubicBezTo>
                    <a:pt x="1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2" name="Google Shape;642;p32"/>
            <p:cNvSpPr/>
            <p:nvPr/>
          </p:nvSpPr>
          <p:spPr>
            <a:xfrm>
              <a:off x="3822" y="2773"/>
              <a:ext cx="5" cy="2"/>
            </a:xfrm>
            <a:custGeom>
              <a:rect b="b" l="l" r="r" t="t"/>
              <a:pathLst>
                <a:path extrusionOk="0" h="1" w="2">
                  <a:moveTo>
                    <a:pt x="1" y="1"/>
                  </a:moveTo>
                  <a:cubicBezTo>
                    <a:pt x="2" y="0"/>
                    <a:pt x="1" y="1"/>
                    <a:pt x="0" y="0"/>
                  </a:cubicBezTo>
                  <a:cubicBezTo>
                    <a:pt x="0" y="1"/>
                    <a:pt x="0" y="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3" name="Google Shape;643;p32"/>
            <p:cNvSpPr/>
            <p:nvPr/>
          </p:nvSpPr>
          <p:spPr>
            <a:xfrm>
              <a:off x="3765" y="2315"/>
              <a:ext cx="4" cy="0"/>
            </a:xfrm>
            <a:custGeom>
              <a:rect b="b" l="l" r="r" t="t"/>
              <a:pathLst>
                <a:path extrusionOk="0" h="120000" w="4">
                  <a:moveTo>
                    <a:pt x="0" y="0"/>
                  </a:moveTo>
                  <a:lnTo>
                    <a:pt x="0" y="0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4" name="Google Shape;644;p32"/>
            <p:cNvSpPr/>
            <p:nvPr/>
          </p:nvSpPr>
          <p:spPr>
            <a:xfrm>
              <a:off x="3842" y="2733"/>
              <a:ext cx="4" cy="0"/>
            </a:xfrm>
            <a:custGeom>
              <a:rect b="b" l="l" r="r" t="t"/>
              <a:pathLst>
                <a:path extrusionOk="0" h="120000" w="2">
                  <a:moveTo>
                    <a:pt x="1" y="0"/>
                  </a:moveTo>
                  <a:cubicBezTo>
                    <a:pt x="1" y="0"/>
                    <a:pt x="2" y="0"/>
                    <a:pt x="2" y="0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1" y="0"/>
                    <a:pt x="0" y="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5" name="Google Shape;645;p32"/>
            <p:cNvSpPr/>
            <p:nvPr/>
          </p:nvSpPr>
          <p:spPr>
            <a:xfrm>
              <a:off x="3822" y="2769"/>
              <a:ext cx="7" cy="2"/>
            </a:xfrm>
            <a:custGeom>
              <a:rect b="b" l="l" r="r" t="t"/>
              <a:pathLst>
                <a:path extrusionOk="0" h="1" w="3">
                  <a:moveTo>
                    <a:pt x="0" y="1"/>
                  </a:moveTo>
                  <a:cubicBezTo>
                    <a:pt x="3" y="1"/>
                    <a:pt x="3" y="1"/>
                    <a:pt x="3" y="1"/>
                  </a:cubicBezTo>
                  <a:cubicBezTo>
                    <a:pt x="2" y="0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6" name="Google Shape;646;p32"/>
            <p:cNvSpPr/>
            <p:nvPr/>
          </p:nvSpPr>
          <p:spPr>
            <a:xfrm>
              <a:off x="3846" y="2731"/>
              <a:ext cx="2" cy="0"/>
            </a:xfrm>
            <a:custGeom>
              <a:rect b="b" l="l" r="r" t="t"/>
              <a:pathLst>
                <a:path extrusionOk="0" h="120000" w="1">
                  <a:moveTo>
                    <a:pt x="1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7" name="Google Shape;647;p32"/>
            <p:cNvSpPr/>
            <p:nvPr/>
          </p:nvSpPr>
          <p:spPr>
            <a:xfrm>
              <a:off x="3844" y="2724"/>
              <a:ext cx="4" cy="2"/>
            </a:xfrm>
            <a:custGeom>
              <a:rect b="b" l="l" r="r" t="t"/>
              <a:pathLst>
                <a:path extrusionOk="0" h="1" w="2">
                  <a:moveTo>
                    <a:pt x="0" y="0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8" name="Google Shape;648;p32"/>
            <p:cNvSpPr/>
            <p:nvPr/>
          </p:nvSpPr>
          <p:spPr>
            <a:xfrm>
              <a:off x="3844" y="2728"/>
              <a:ext cx="8" cy="3"/>
            </a:xfrm>
            <a:custGeom>
              <a:rect b="b" l="l" r="r" t="t"/>
              <a:pathLst>
                <a:path extrusionOk="0" h="1" w="4">
                  <a:moveTo>
                    <a:pt x="0" y="1"/>
                  </a:moveTo>
                  <a:cubicBezTo>
                    <a:pt x="0" y="1"/>
                    <a:pt x="1" y="1"/>
                    <a:pt x="1" y="1"/>
                  </a:cubicBezTo>
                  <a:cubicBezTo>
                    <a:pt x="2" y="1"/>
                    <a:pt x="3" y="0"/>
                    <a:pt x="2" y="0"/>
                  </a:cubicBezTo>
                  <a:cubicBezTo>
                    <a:pt x="3" y="0"/>
                    <a:pt x="4" y="0"/>
                    <a:pt x="4" y="0"/>
                  </a:cubicBezTo>
                  <a:cubicBezTo>
                    <a:pt x="3" y="0"/>
                    <a:pt x="1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49" name="Google Shape;649;p32"/>
          <p:cNvSpPr txBox="1"/>
          <p:nvPr/>
        </p:nvSpPr>
        <p:spPr>
          <a:xfrm>
            <a:off x="1920206" y="2930213"/>
            <a:ext cx="3629100" cy="11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zh-TW" sz="26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Peter老師</a:t>
            </a:r>
            <a:endParaRPr b="1" i="0" sz="2600" u="none" cap="none" strike="noStrik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lang="zh-TW" sz="26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Midas老師</a:t>
            </a:r>
            <a:endParaRPr b="1" sz="26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zh-TW" sz="26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授課</a:t>
            </a:r>
            <a:endParaRPr b="1" i="0" sz="2600" u="none" cap="none" strike="noStrik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650" name="Google Shape;650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>
            <a:off x="5546733" y="288428"/>
            <a:ext cx="3318611" cy="3318611"/>
          </a:xfrm>
          <a:prstGeom prst="rect">
            <a:avLst/>
          </a:prstGeom>
          <a:noFill/>
          <a:ln>
            <a:noFill/>
          </a:ln>
        </p:spPr>
      </p:pic>
      <p:sp>
        <p:nvSpPr>
          <p:cNvPr id="651" name="Google Shape;651;p32"/>
          <p:cNvSpPr txBox="1"/>
          <p:nvPr/>
        </p:nvSpPr>
        <p:spPr>
          <a:xfrm>
            <a:off x="1275075" y="1563206"/>
            <a:ext cx="4919100" cy="9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zh-TW" sz="5400">
                <a:solidFill>
                  <a:schemeClr val="accent1"/>
                </a:solidFill>
              </a:rPr>
              <a:t>彩繪星空</a:t>
            </a:r>
            <a:endParaRPr b="0" i="0" sz="54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7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p41"/>
          <p:cNvSpPr/>
          <p:nvPr/>
        </p:nvSpPr>
        <p:spPr>
          <a:xfrm>
            <a:off x="966159" y="405470"/>
            <a:ext cx="1846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zh-TW" sz="2400">
                <a:solidFill>
                  <a:schemeClr val="accen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座標</a:t>
            </a:r>
            <a:endParaRPr b="1" i="0" sz="2400" u="none" cap="none" strike="noStrike">
              <a:solidFill>
                <a:schemeClr val="accen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749" name="Google Shape;749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75" y="218789"/>
            <a:ext cx="790362" cy="742695"/>
          </a:xfrm>
          <a:prstGeom prst="rect">
            <a:avLst/>
          </a:prstGeom>
          <a:noFill/>
          <a:ln>
            <a:noFill/>
          </a:ln>
        </p:spPr>
      </p:pic>
      <p:sp>
        <p:nvSpPr>
          <p:cNvPr id="750" name="Google Shape;750;p41"/>
          <p:cNvSpPr txBox="1"/>
          <p:nvPr/>
        </p:nvSpPr>
        <p:spPr>
          <a:xfrm>
            <a:off x="1135488" y="961475"/>
            <a:ext cx="2290500" cy="6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rgbClr val="FF595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第二種方式</a:t>
            </a:r>
            <a:endParaRPr b="1" sz="3000">
              <a:solidFill>
                <a:srgbClr val="FF595A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751" name="Google Shape;751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16300" y="1714500"/>
            <a:ext cx="1409700" cy="171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2" name="Google Shape;752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18000" y="1714500"/>
            <a:ext cx="1409700" cy="1714500"/>
          </a:xfrm>
          <a:prstGeom prst="rect">
            <a:avLst/>
          </a:prstGeom>
          <a:noFill/>
          <a:ln>
            <a:noFill/>
          </a:ln>
        </p:spPr>
      </p:pic>
      <p:sp>
        <p:nvSpPr>
          <p:cNvPr id="753" name="Google Shape;753;p41"/>
          <p:cNvSpPr/>
          <p:nvPr/>
        </p:nvSpPr>
        <p:spPr>
          <a:xfrm>
            <a:off x="4040850" y="2200350"/>
            <a:ext cx="1062300" cy="742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AB4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4" name="Google Shape;754;p41"/>
          <p:cNvSpPr txBox="1"/>
          <p:nvPr/>
        </p:nvSpPr>
        <p:spPr>
          <a:xfrm>
            <a:off x="2190000" y="3539125"/>
            <a:ext cx="1062300" cy="7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(0,0)</a:t>
            </a:r>
            <a:endParaRPr sz="30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755" name="Google Shape;755;p41"/>
          <p:cNvSpPr txBox="1"/>
          <p:nvPr/>
        </p:nvSpPr>
        <p:spPr>
          <a:xfrm>
            <a:off x="5499600" y="3539125"/>
            <a:ext cx="1846500" cy="7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(155,0)</a:t>
            </a:r>
            <a:endParaRPr sz="30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756" name="Google Shape;756;p41"/>
          <p:cNvSpPr txBox="1"/>
          <p:nvPr/>
        </p:nvSpPr>
        <p:spPr>
          <a:xfrm>
            <a:off x="3426000" y="961475"/>
            <a:ext cx="5718000" cy="6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6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先</a:t>
            </a:r>
            <a:r>
              <a:rPr lang="zh-TW" sz="26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將角色定位到(155,0)</a:t>
            </a:r>
            <a:r>
              <a:rPr lang="zh-TW" sz="26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，再</a:t>
            </a:r>
            <a:r>
              <a:rPr lang="zh-TW" sz="26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拖拉程式</a:t>
            </a:r>
            <a:endParaRPr sz="26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p42"/>
          <p:cNvSpPr/>
          <p:nvPr/>
        </p:nvSpPr>
        <p:spPr>
          <a:xfrm>
            <a:off x="966159" y="405470"/>
            <a:ext cx="1846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zh-TW" sz="2400">
                <a:solidFill>
                  <a:schemeClr val="accen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座標</a:t>
            </a:r>
            <a:endParaRPr b="1" i="0" sz="2400" u="none" cap="none" strike="noStrike">
              <a:solidFill>
                <a:schemeClr val="accen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763" name="Google Shape;763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75" y="218789"/>
            <a:ext cx="790362" cy="742695"/>
          </a:xfrm>
          <a:prstGeom prst="rect">
            <a:avLst/>
          </a:prstGeom>
          <a:noFill/>
          <a:ln>
            <a:noFill/>
          </a:ln>
        </p:spPr>
      </p:pic>
      <p:sp>
        <p:nvSpPr>
          <p:cNvPr id="764" name="Google Shape;764;p42"/>
          <p:cNvSpPr txBox="1"/>
          <p:nvPr/>
        </p:nvSpPr>
        <p:spPr>
          <a:xfrm>
            <a:off x="2531400" y="3116875"/>
            <a:ext cx="4081200" cy="12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系統自動定位</a:t>
            </a:r>
            <a:endParaRPr sz="30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不用自己輸入</a:t>
            </a:r>
            <a:endParaRPr sz="30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765" name="Google Shape;765;p42"/>
          <p:cNvPicPr preferRelativeResize="0"/>
          <p:nvPr/>
        </p:nvPicPr>
        <p:blipFill rotWithShape="1">
          <a:blip r:embed="rId4">
            <a:alphaModFix/>
          </a:blip>
          <a:srcRect b="0" l="0" r="5204" t="0"/>
          <a:stretch/>
        </p:blipFill>
        <p:spPr>
          <a:xfrm>
            <a:off x="3037350" y="1526098"/>
            <a:ext cx="3069306" cy="83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0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1" name="Google Shape;771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398" y="2144158"/>
            <a:ext cx="8912646" cy="368343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2" name="Google Shape;772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5400000">
            <a:off x="2994805" y="-226535"/>
            <a:ext cx="3767913" cy="559657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73" name="Google Shape;773;p43"/>
          <p:cNvGrpSpPr/>
          <p:nvPr/>
        </p:nvGrpSpPr>
        <p:grpSpPr>
          <a:xfrm rot="2107153">
            <a:off x="1186575" y="940070"/>
            <a:ext cx="656544" cy="417077"/>
            <a:chOff x="4695" y="752"/>
            <a:chExt cx="880" cy="559"/>
          </a:xfrm>
        </p:grpSpPr>
        <p:sp>
          <p:nvSpPr>
            <p:cNvPr id="774" name="Google Shape;774;p43"/>
            <p:cNvSpPr/>
            <p:nvPr/>
          </p:nvSpPr>
          <p:spPr>
            <a:xfrm>
              <a:off x="4695" y="847"/>
              <a:ext cx="162" cy="464"/>
            </a:xfrm>
            <a:custGeom>
              <a:rect b="b" l="l" r="r" t="t"/>
              <a:pathLst>
                <a:path extrusionOk="0" h="196" w="68">
                  <a:moveTo>
                    <a:pt x="4" y="11"/>
                  </a:moveTo>
                  <a:cubicBezTo>
                    <a:pt x="35" y="65"/>
                    <a:pt x="39" y="130"/>
                    <a:pt x="52" y="189"/>
                  </a:cubicBezTo>
                  <a:cubicBezTo>
                    <a:pt x="53" y="196"/>
                    <a:pt x="68" y="192"/>
                    <a:pt x="67" y="185"/>
                  </a:cubicBezTo>
                  <a:cubicBezTo>
                    <a:pt x="53" y="124"/>
                    <a:pt x="49" y="60"/>
                    <a:pt x="18" y="5"/>
                  </a:cubicBezTo>
                  <a:cubicBezTo>
                    <a:pt x="15" y="0"/>
                    <a:pt x="0" y="5"/>
                    <a:pt x="4" y="1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775" name="Google Shape;775;p43"/>
            <p:cNvSpPr/>
            <p:nvPr/>
          </p:nvSpPr>
          <p:spPr>
            <a:xfrm>
              <a:off x="4752" y="979"/>
              <a:ext cx="304" cy="57"/>
            </a:xfrm>
            <a:custGeom>
              <a:rect b="b" l="l" r="r" t="t"/>
              <a:pathLst>
                <a:path extrusionOk="0" h="24" w="128">
                  <a:moveTo>
                    <a:pt x="10" y="24"/>
                  </a:moveTo>
                  <a:cubicBezTo>
                    <a:pt x="47" y="24"/>
                    <a:pt x="86" y="24"/>
                    <a:pt x="119" y="6"/>
                  </a:cubicBezTo>
                  <a:cubicBezTo>
                    <a:pt x="128" y="1"/>
                    <a:pt x="114" y="0"/>
                    <a:pt x="110" y="2"/>
                  </a:cubicBezTo>
                  <a:cubicBezTo>
                    <a:pt x="82" y="18"/>
                    <a:pt x="47" y="16"/>
                    <a:pt x="16" y="16"/>
                  </a:cubicBezTo>
                  <a:cubicBezTo>
                    <a:pt x="11" y="16"/>
                    <a:pt x="0" y="24"/>
                    <a:pt x="10" y="2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776" name="Google Shape;776;p43"/>
            <p:cNvSpPr/>
            <p:nvPr/>
          </p:nvSpPr>
          <p:spPr>
            <a:xfrm>
              <a:off x="4892" y="821"/>
              <a:ext cx="185" cy="431"/>
            </a:xfrm>
            <a:custGeom>
              <a:rect b="b" l="l" r="r" t="t"/>
              <a:pathLst>
                <a:path extrusionOk="0" h="182" w="78">
                  <a:moveTo>
                    <a:pt x="4" y="10"/>
                  </a:moveTo>
                  <a:cubicBezTo>
                    <a:pt x="43" y="55"/>
                    <a:pt x="47" y="121"/>
                    <a:pt x="61" y="177"/>
                  </a:cubicBezTo>
                  <a:cubicBezTo>
                    <a:pt x="63" y="182"/>
                    <a:pt x="78" y="178"/>
                    <a:pt x="76" y="173"/>
                  </a:cubicBezTo>
                  <a:cubicBezTo>
                    <a:pt x="62" y="116"/>
                    <a:pt x="57" y="50"/>
                    <a:pt x="18" y="4"/>
                  </a:cubicBezTo>
                  <a:cubicBezTo>
                    <a:pt x="15" y="0"/>
                    <a:pt x="0" y="5"/>
                    <a:pt x="4" y="1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777" name="Google Shape;777;p43"/>
            <p:cNvSpPr/>
            <p:nvPr/>
          </p:nvSpPr>
          <p:spPr>
            <a:xfrm>
              <a:off x="5044" y="811"/>
              <a:ext cx="355" cy="379"/>
            </a:xfrm>
            <a:custGeom>
              <a:rect b="b" l="l" r="r" t="t"/>
              <a:pathLst>
                <a:path extrusionOk="0" h="160" w="150">
                  <a:moveTo>
                    <a:pt x="18" y="30"/>
                  </a:moveTo>
                  <a:cubicBezTo>
                    <a:pt x="37" y="17"/>
                    <a:pt x="52" y="13"/>
                    <a:pt x="56" y="39"/>
                  </a:cubicBezTo>
                  <a:cubicBezTo>
                    <a:pt x="60" y="60"/>
                    <a:pt x="57" y="83"/>
                    <a:pt x="58" y="105"/>
                  </a:cubicBezTo>
                  <a:cubicBezTo>
                    <a:pt x="59" y="121"/>
                    <a:pt x="60" y="142"/>
                    <a:pt x="76" y="150"/>
                  </a:cubicBezTo>
                  <a:cubicBezTo>
                    <a:pt x="97" y="160"/>
                    <a:pt x="125" y="141"/>
                    <a:pt x="142" y="129"/>
                  </a:cubicBezTo>
                  <a:cubicBezTo>
                    <a:pt x="150" y="124"/>
                    <a:pt x="137" y="120"/>
                    <a:pt x="132" y="124"/>
                  </a:cubicBezTo>
                  <a:cubicBezTo>
                    <a:pt x="116" y="135"/>
                    <a:pt x="87" y="156"/>
                    <a:pt x="77" y="128"/>
                  </a:cubicBezTo>
                  <a:cubicBezTo>
                    <a:pt x="70" y="108"/>
                    <a:pt x="73" y="83"/>
                    <a:pt x="73" y="62"/>
                  </a:cubicBezTo>
                  <a:cubicBezTo>
                    <a:pt x="73" y="47"/>
                    <a:pt x="74" y="25"/>
                    <a:pt x="62" y="14"/>
                  </a:cubicBezTo>
                  <a:cubicBezTo>
                    <a:pt x="47" y="0"/>
                    <a:pt x="22" y="16"/>
                    <a:pt x="9" y="24"/>
                  </a:cubicBezTo>
                  <a:cubicBezTo>
                    <a:pt x="0" y="30"/>
                    <a:pt x="13" y="33"/>
                    <a:pt x="18" y="3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778" name="Google Shape;778;p43"/>
            <p:cNvSpPr/>
            <p:nvPr/>
          </p:nvSpPr>
          <p:spPr>
            <a:xfrm>
              <a:off x="5347" y="752"/>
              <a:ext cx="228" cy="275"/>
            </a:xfrm>
            <a:custGeom>
              <a:rect b="b" l="l" r="r" t="t"/>
              <a:pathLst>
                <a:path extrusionOk="0" h="116" w="96">
                  <a:moveTo>
                    <a:pt x="49" y="17"/>
                  </a:moveTo>
                  <a:cubicBezTo>
                    <a:pt x="17" y="15"/>
                    <a:pt x="0" y="44"/>
                    <a:pt x="0" y="73"/>
                  </a:cubicBezTo>
                  <a:cubicBezTo>
                    <a:pt x="0" y="103"/>
                    <a:pt x="34" y="116"/>
                    <a:pt x="60" y="107"/>
                  </a:cubicBezTo>
                  <a:cubicBezTo>
                    <a:pt x="82" y="98"/>
                    <a:pt x="95" y="76"/>
                    <a:pt x="95" y="52"/>
                  </a:cubicBezTo>
                  <a:cubicBezTo>
                    <a:pt x="96" y="20"/>
                    <a:pt x="69" y="3"/>
                    <a:pt x="40" y="1"/>
                  </a:cubicBezTo>
                  <a:cubicBezTo>
                    <a:pt x="36" y="0"/>
                    <a:pt x="23" y="7"/>
                    <a:pt x="31" y="8"/>
                  </a:cubicBezTo>
                  <a:cubicBezTo>
                    <a:pt x="72" y="11"/>
                    <a:pt x="92" y="48"/>
                    <a:pt x="73" y="85"/>
                  </a:cubicBezTo>
                  <a:cubicBezTo>
                    <a:pt x="62" y="105"/>
                    <a:pt x="39" y="108"/>
                    <a:pt x="23" y="92"/>
                  </a:cubicBezTo>
                  <a:cubicBezTo>
                    <a:pt x="14" y="84"/>
                    <a:pt x="14" y="69"/>
                    <a:pt x="15" y="58"/>
                  </a:cubicBezTo>
                  <a:cubicBezTo>
                    <a:pt x="17" y="47"/>
                    <a:pt x="25" y="23"/>
                    <a:pt x="39" y="24"/>
                  </a:cubicBezTo>
                  <a:cubicBezTo>
                    <a:pt x="43" y="24"/>
                    <a:pt x="57" y="17"/>
                    <a:pt x="49" y="1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grpSp>
        <p:nvGrpSpPr>
          <p:cNvPr id="779" name="Google Shape;779;p43"/>
          <p:cNvGrpSpPr/>
          <p:nvPr/>
        </p:nvGrpSpPr>
        <p:grpSpPr>
          <a:xfrm rot="-815891">
            <a:off x="7828105" y="3252048"/>
            <a:ext cx="459910" cy="377350"/>
            <a:chOff x="2607" y="911"/>
            <a:chExt cx="490" cy="402"/>
          </a:xfrm>
        </p:grpSpPr>
        <p:sp>
          <p:nvSpPr>
            <p:cNvPr id="780" name="Google Shape;780;p43"/>
            <p:cNvSpPr/>
            <p:nvPr/>
          </p:nvSpPr>
          <p:spPr>
            <a:xfrm>
              <a:off x="2607" y="1000"/>
              <a:ext cx="245" cy="258"/>
            </a:xfrm>
            <a:custGeom>
              <a:rect b="b" l="l" r="r" t="t"/>
              <a:pathLst>
                <a:path extrusionOk="0" h="107" w="102">
                  <a:moveTo>
                    <a:pt x="9" y="105"/>
                  </a:moveTo>
                  <a:cubicBezTo>
                    <a:pt x="40" y="86"/>
                    <a:pt x="59" y="54"/>
                    <a:pt x="82" y="26"/>
                  </a:cubicBezTo>
                  <a:cubicBezTo>
                    <a:pt x="85" y="23"/>
                    <a:pt x="77" y="22"/>
                    <a:pt x="75" y="24"/>
                  </a:cubicBezTo>
                  <a:cubicBezTo>
                    <a:pt x="51" y="48"/>
                    <a:pt x="31" y="76"/>
                    <a:pt x="9" y="102"/>
                  </a:cubicBezTo>
                  <a:cubicBezTo>
                    <a:pt x="6" y="106"/>
                    <a:pt x="13" y="106"/>
                    <a:pt x="16" y="104"/>
                  </a:cubicBezTo>
                  <a:cubicBezTo>
                    <a:pt x="47" y="74"/>
                    <a:pt x="74" y="40"/>
                    <a:pt x="100" y="4"/>
                  </a:cubicBezTo>
                  <a:cubicBezTo>
                    <a:pt x="102" y="0"/>
                    <a:pt x="95" y="0"/>
                    <a:pt x="93" y="2"/>
                  </a:cubicBezTo>
                  <a:cubicBezTo>
                    <a:pt x="78" y="17"/>
                    <a:pt x="65" y="37"/>
                    <a:pt x="52" y="54"/>
                  </a:cubicBezTo>
                  <a:cubicBezTo>
                    <a:pt x="45" y="62"/>
                    <a:pt x="39" y="71"/>
                    <a:pt x="32" y="79"/>
                  </a:cubicBezTo>
                  <a:cubicBezTo>
                    <a:pt x="31" y="80"/>
                    <a:pt x="30" y="82"/>
                    <a:pt x="29" y="83"/>
                  </a:cubicBezTo>
                  <a:cubicBezTo>
                    <a:pt x="25" y="88"/>
                    <a:pt x="36" y="80"/>
                    <a:pt x="34" y="86"/>
                  </a:cubicBezTo>
                  <a:cubicBezTo>
                    <a:pt x="35" y="82"/>
                    <a:pt x="38" y="79"/>
                    <a:pt x="40" y="76"/>
                  </a:cubicBezTo>
                  <a:cubicBezTo>
                    <a:pt x="42" y="73"/>
                    <a:pt x="35" y="73"/>
                    <a:pt x="33" y="75"/>
                  </a:cubicBezTo>
                  <a:cubicBezTo>
                    <a:pt x="31" y="79"/>
                    <a:pt x="27" y="83"/>
                    <a:pt x="26" y="87"/>
                  </a:cubicBezTo>
                  <a:cubicBezTo>
                    <a:pt x="26" y="88"/>
                    <a:pt x="27" y="89"/>
                    <a:pt x="27" y="89"/>
                  </a:cubicBezTo>
                  <a:cubicBezTo>
                    <a:pt x="36" y="92"/>
                    <a:pt x="52" y="64"/>
                    <a:pt x="56" y="59"/>
                  </a:cubicBezTo>
                  <a:cubicBezTo>
                    <a:pt x="70" y="40"/>
                    <a:pt x="83" y="20"/>
                    <a:pt x="100" y="4"/>
                  </a:cubicBezTo>
                  <a:cubicBezTo>
                    <a:pt x="97" y="4"/>
                    <a:pt x="95" y="3"/>
                    <a:pt x="93" y="2"/>
                  </a:cubicBezTo>
                  <a:cubicBezTo>
                    <a:pt x="68" y="38"/>
                    <a:pt x="41" y="72"/>
                    <a:pt x="9" y="102"/>
                  </a:cubicBezTo>
                  <a:cubicBezTo>
                    <a:pt x="11" y="103"/>
                    <a:pt x="13" y="104"/>
                    <a:pt x="16" y="104"/>
                  </a:cubicBezTo>
                  <a:cubicBezTo>
                    <a:pt x="38" y="78"/>
                    <a:pt x="57" y="50"/>
                    <a:pt x="82" y="26"/>
                  </a:cubicBezTo>
                  <a:cubicBezTo>
                    <a:pt x="79" y="26"/>
                    <a:pt x="77" y="25"/>
                    <a:pt x="75" y="24"/>
                  </a:cubicBezTo>
                  <a:cubicBezTo>
                    <a:pt x="53" y="51"/>
                    <a:pt x="35" y="83"/>
                    <a:pt x="4" y="102"/>
                  </a:cubicBezTo>
                  <a:cubicBezTo>
                    <a:pt x="0" y="104"/>
                    <a:pt x="6" y="107"/>
                    <a:pt x="9" y="10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781" name="Google Shape;781;p43"/>
            <p:cNvSpPr/>
            <p:nvPr/>
          </p:nvSpPr>
          <p:spPr>
            <a:xfrm>
              <a:off x="2799" y="998"/>
              <a:ext cx="106" cy="315"/>
            </a:xfrm>
            <a:custGeom>
              <a:rect b="b" l="l" r="r" t="t"/>
              <a:pathLst>
                <a:path extrusionOk="0" h="131" w="44">
                  <a:moveTo>
                    <a:pt x="1" y="5"/>
                  </a:moveTo>
                  <a:cubicBezTo>
                    <a:pt x="9" y="27"/>
                    <a:pt x="16" y="50"/>
                    <a:pt x="22" y="72"/>
                  </a:cubicBezTo>
                  <a:cubicBezTo>
                    <a:pt x="28" y="90"/>
                    <a:pt x="36" y="109"/>
                    <a:pt x="37" y="128"/>
                  </a:cubicBezTo>
                  <a:cubicBezTo>
                    <a:pt x="37" y="131"/>
                    <a:pt x="44" y="129"/>
                    <a:pt x="44" y="126"/>
                  </a:cubicBezTo>
                  <a:cubicBezTo>
                    <a:pt x="43" y="109"/>
                    <a:pt x="36" y="91"/>
                    <a:pt x="31" y="75"/>
                  </a:cubicBezTo>
                  <a:cubicBezTo>
                    <a:pt x="24" y="51"/>
                    <a:pt x="17" y="27"/>
                    <a:pt x="8" y="3"/>
                  </a:cubicBezTo>
                  <a:cubicBezTo>
                    <a:pt x="7" y="0"/>
                    <a:pt x="0" y="2"/>
                    <a:pt x="1" y="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782" name="Google Shape;782;p43"/>
            <p:cNvSpPr/>
            <p:nvPr/>
          </p:nvSpPr>
          <p:spPr>
            <a:xfrm>
              <a:off x="2682" y="1135"/>
              <a:ext cx="215" cy="70"/>
            </a:xfrm>
            <a:custGeom>
              <a:rect b="b" l="l" r="r" t="t"/>
              <a:pathLst>
                <a:path extrusionOk="0" h="29" w="90">
                  <a:moveTo>
                    <a:pt x="5" y="6"/>
                  </a:moveTo>
                  <a:cubicBezTo>
                    <a:pt x="31" y="6"/>
                    <a:pt x="58" y="14"/>
                    <a:pt x="81" y="27"/>
                  </a:cubicBezTo>
                  <a:cubicBezTo>
                    <a:pt x="84" y="29"/>
                    <a:pt x="90" y="25"/>
                    <a:pt x="86" y="23"/>
                  </a:cubicBezTo>
                  <a:cubicBezTo>
                    <a:pt x="62" y="9"/>
                    <a:pt x="33" y="1"/>
                    <a:pt x="6" y="0"/>
                  </a:cubicBezTo>
                  <a:cubicBezTo>
                    <a:pt x="1" y="0"/>
                    <a:pt x="0" y="6"/>
                    <a:pt x="5" y="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783" name="Google Shape;783;p43"/>
            <p:cNvSpPr/>
            <p:nvPr/>
          </p:nvSpPr>
          <p:spPr>
            <a:xfrm>
              <a:off x="2895" y="911"/>
              <a:ext cx="202" cy="210"/>
            </a:xfrm>
            <a:custGeom>
              <a:rect b="b" l="l" r="r" t="t"/>
              <a:pathLst>
                <a:path extrusionOk="0" h="87" w="84">
                  <a:moveTo>
                    <a:pt x="9" y="19"/>
                  </a:moveTo>
                  <a:cubicBezTo>
                    <a:pt x="14" y="16"/>
                    <a:pt x="19" y="12"/>
                    <a:pt x="25" y="9"/>
                  </a:cubicBezTo>
                  <a:cubicBezTo>
                    <a:pt x="38" y="1"/>
                    <a:pt x="50" y="15"/>
                    <a:pt x="57" y="25"/>
                  </a:cubicBezTo>
                  <a:cubicBezTo>
                    <a:pt x="58" y="24"/>
                    <a:pt x="60" y="23"/>
                    <a:pt x="61" y="21"/>
                  </a:cubicBezTo>
                  <a:cubicBezTo>
                    <a:pt x="49" y="23"/>
                    <a:pt x="36" y="32"/>
                    <a:pt x="27" y="40"/>
                  </a:cubicBezTo>
                  <a:cubicBezTo>
                    <a:pt x="27" y="40"/>
                    <a:pt x="26" y="42"/>
                    <a:pt x="27" y="42"/>
                  </a:cubicBezTo>
                  <a:cubicBezTo>
                    <a:pt x="46" y="49"/>
                    <a:pt x="58" y="66"/>
                    <a:pt x="75" y="75"/>
                  </a:cubicBezTo>
                  <a:cubicBezTo>
                    <a:pt x="77" y="74"/>
                    <a:pt x="78" y="73"/>
                    <a:pt x="79" y="71"/>
                  </a:cubicBezTo>
                  <a:cubicBezTo>
                    <a:pt x="64" y="72"/>
                    <a:pt x="52" y="81"/>
                    <a:pt x="37" y="83"/>
                  </a:cubicBezTo>
                  <a:cubicBezTo>
                    <a:pt x="33" y="83"/>
                    <a:pt x="31" y="87"/>
                    <a:pt x="36" y="87"/>
                  </a:cubicBezTo>
                  <a:cubicBezTo>
                    <a:pt x="51" y="86"/>
                    <a:pt x="63" y="77"/>
                    <a:pt x="78" y="76"/>
                  </a:cubicBezTo>
                  <a:cubicBezTo>
                    <a:pt x="79" y="76"/>
                    <a:pt x="84" y="73"/>
                    <a:pt x="81" y="72"/>
                  </a:cubicBezTo>
                  <a:cubicBezTo>
                    <a:pt x="69" y="65"/>
                    <a:pt x="59" y="54"/>
                    <a:pt x="48" y="46"/>
                  </a:cubicBezTo>
                  <a:cubicBezTo>
                    <a:pt x="45" y="44"/>
                    <a:pt x="43" y="43"/>
                    <a:pt x="41" y="41"/>
                  </a:cubicBezTo>
                  <a:cubicBezTo>
                    <a:pt x="36" y="39"/>
                    <a:pt x="33" y="41"/>
                    <a:pt x="39" y="37"/>
                  </a:cubicBezTo>
                  <a:cubicBezTo>
                    <a:pt x="45" y="32"/>
                    <a:pt x="53" y="27"/>
                    <a:pt x="60" y="26"/>
                  </a:cubicBezTo>
                  <a:cubicBezTo>
                    <a:pt x="61" y="26"/>
                    <a:pt x="65" y="24"/>
                    <a:pt x="64" y="22"/>
                  </a:cubicBezTo>
                  <a:cubicBezTo>
                    <a:pt x="57" y="13"/>
                    <a:pt x="47" y="0"/>
                    <a:pt x="34" y="2"/>
                  </a:cubicBezTo>
                  <a:cubicBezTo>
                    <a:pt x="22" y="3"/>
                    <a:pt x="14" y="11"/>
                    <a:pt x="4" y="17"/>
                  </a:cubicBezTo>
                  <a:cubicBezTo>
                    <a:pt x="0" y="19"/>
                    <a:pt x="6" y="21"/>
                    <a:pt x="9" y="1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grpSp>
        <p:nvGrpSpPr>
          <p:cNvPr id="784" name="Google Shape;784;p43"/>
          <p:cNvGrpSpPr/>
          <p:nvPr/>
        </p:nvGrpSpPr>
        <p:grpSpPr>
          <a:xfrm rot="-862691">
            <a:off x="260247" y="3701873"/>
            <a:ext cx="1640338" cy="586670"/>
            <a:chOff x="3582" y="1042"/>
            <a:chExt cx="1661" cy="594"/>
          </a:xfrm>
        </p:grpSpPr>
        <p:sp>
          <p:nvSpPr>
            <p:cNvPr id="785" name="Google Shape;785;p43"/>
            <p:cNvSpPr/>
            <p:nvPr/>
          </p:nvSpPr>
          <p:spPr>
            <a:xfrm>
              <a:off x="3620" y="1042"/>
              <a:ext cx="881" cy="228"/>
            </a:xfrm>
            <a:custGeom>
              <a:rect b="b" l="l" r="r" t="t"/>
              <a:pathLst>
                <a:path extrusionOk="0" h="96" w="372">
                  <a:moveTo>
                    <a:pt x="3" y="30"/>
                  </a:moveTo>
                  <a:cubicBezTo>
                    <a:pt x="17" y="48"/>
                    <a:pt x="19" y="74"/>
                    <a:pt x="33" y="93"/>
                  </a:cubicBezTo>
                  <a:cubicBezTo>
                    <a:pt x="35" y="96"/>
                    <a:pt x="43" y="94"/>
                    <a:pt x="43" y="90"/>
                  </a:cubicBezTo>
                  <a:cubicBezTo>
                    <a:pt x="44" y="62"/>
                    <a:pt x="47" y="35"/>
                    <a:pt x="52" y="8"/>
                  </a:cubicBezTo>
                  <a:cubicBezTo>
                    <a:pt x="50" y="9"/>
                    <a:pt x="48" y="11"/>
                    <a:pt x="46" y="12"/>
                  </a:cubicBezTo>
                  <a:cubicBezTo>
                    <a:pt x="151" y="8"/>
                    <a:pt x="257" y="7"/>
                    <a:pt x="361" y="24"/>
                  </a:cubicBezTo>
                  <a:cubicBezTo>
                    <a:pt x="366" y="24"/>
                    <a:pt x="372" y="18"/>
                    <a:pt x="365" y="16"/>
                  </a:cubicBezTo>
                  <a:cubicBezTo>
                    <a:pt x="260" y="0"/>
                    <a:pt x="153" y="1"/>
                    <a:pt x="47" y="5"/>
                  </a:cubicBezTo>
                  <a:cubicBezTo>
                    <a:pt x="45" y="5"/>
                    <a:pt x="42" y="6"/>
                    <a:pt x="41" y="9"/>
                  </a:cubicBezTo>
                  <a:cubicBezTo>
                    <a:pt x="37" y="36"/>
                    <a:pt x="33" y="63"/>
                    <a:pt x="33" y="91"/>
                  </a:cubicBezTo>
                  <a:cubicBezTo>
                    <a:pt x="36" y="90"/>
                    <a:pt x="40" y="89"/>
                    <a:pt x="43" y="88"/>
                  </a:cubicBezTo>
                  <a:cubicBezTo>
                    <a:pt x="29" y="70"/>
                    <a:pt x="27" y="44"/>
                    <a:pt x="13" y="26"/>
                  </a:cubicBezTo>
                  <a:cubicBezTo>
                    <a:pt x="10" y="22"/>
                    <a:pt x="0" y="26"/>
                    <a:pt x="3" y="3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786" name="Google Shape;786;p43"/>
            <p:cNvSpPr/>
            <p:nvPr/>
          </p:nvSpPr>
          <p:spPr>
            <a:xfrm>
              <a:off x="3788" y="1097"/>
              <a:ext cx="109" cy="173"/>
            </a:xfrm>
            <a:custGeom>
              <a:rect b="b" l="l" r="r" t="t"/>
              <a:pathLst>
                <a:path extrusionOk="0" h="73" w="46">
                  <a:moveTo>
                    <a:pt x="11" y="55"/>
                  </a:moveTo>
                  <a:cubicBezTo>
                    <a:pt x="16" y="38"/>
                    <a:pt x="20" y="21"/>
                    <a:pt x="24" y="4"/>
                  </a:cubicBezTo>
                  <a:cubicBezTo>
                    <a:pt x="21" y="5"/>
                    <a:pt x="17" y="6"/>
                    <a:pt x="14" y="6"/>
                  </a:cubicBezTo>
                  <a:cubicBezTo>
                    <a:pt x="23" y="25"/>
                    <a:pt x="34" y="48"/>
                    <a:pt x="35" y="69"/>
                  </a:cubicBezTo>
                  <a:cubicBezTo>
                    <a:pt x="36" y="73"/>
                    <a:pt x="46" y="70"/>
                    <a:pt x="46" y="66"/>
                  </a:cubicBezTo>
                  <a:cubicBezTo>
                    <a:pt x="45" y="45"/>
                    <a:pt x="34" y="22"/>
                    <a:pt x="24" y="3"/>
                  </a:cubicBezTo>
                  <a:cubicBezTo>
                    <a:pt x="22" y="0"/>
                    <a:pt x="15" y="2"/>
                    <a:pt x="14" y="5"/>
                  </a:cubicBezTo>
                  <a:cubicBezTo>
                    <a:pt x="9" y="22"/>
                    <a:pt x="5" y="40"/>
                    <a:pt x="1" y="56"/>
                  </a:cubicBezTo>
                  <a:cubicBezTo>
                    <a:pt x="0" y="61"/>
                    <a:pt x="10" y="59"/>
                    <a:pt x="11" y="5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787" name="Google Shape;787;p43"/>
            <p:cNvSpPr/>
            <p:nvPr/>
          </p:nvSpPr>
          <p:spPr>
            <a:xfrm>
              <a:off x="3797" y="1201"/>
              <a:ext cx="86" cy="29"/>
            </a:xfrm>
            <a:custGeom>
              <a:rect b="b" l="l" r="r" t="t"/>
              <a:pathLst>
                <a:path extrusionOk="0" h="12" w="36">
                  <a:moveTo>
                    <a:pt x="4" y="7"/>
                  </a:moveTo>
                  <a:cubicBezTo>
                    <a:pt x="10" y="7"/>
                    <a:pt x="18" y="6"/>
                    <a:pt x="23" y="10"/>
                  </a:cubicBezTo>
                  <a:cubicBezTo>
                    <a:pt x="26" y="12"/>
                    <a:pt x="36" y="8"/>
                    <a:pt x="33" y="6"/>
                  </a:cubicBezTo>
                  <a:cubicBezTo>
                    <a:pt x="26" y="0"/>
                    <a:pt x="17" y="1"/>
                    <a:pt x="8" y="1"/>
                  </a:cubicBezTo>
                  <a:cubicBezTo>
                    <a:pt x="6" y="1"/>
                    <a:pt x="3" y="2"/>
                    <a:pt x="1" y="4"/>
                  </a:cubicBezTo>
                  <a:cubicBezTo>
                    <a:pt x="0" y="6"/>
                    <a:pt x="3" y="7"/>
                    <a:pt x="4" y="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788" name="Google Shape;788;p43"/>
            <p:cNvSpPr/>
            <p:nvPr/>
          </p:nvSpPr>
          <p:spPr>
            <a:xfrm>
              <a:off x="3932" y="1125"/>
              <a:ext cx="48" cy="171"/>
            </a:xfrm>
            <a:custGeom>
              <a:rect b="b" l="l" r="r" t="t"/>
              <a:pathLst>
                <a:path extrusionOk="0" h="72" w="20">
                  <a:moveTo>
                    <a:pt x="0" y="6"/>
                  </a:moveTo>
                  <a:cubicBezTo>
                    <a:pt x="1" y="27"/>
                    <a:pt x="4" y="49"/>
                    <a:pt x="9" y="69"/>
                  </a:cubicBezTo>
                  <a:cubicBezTo>
                    <a:pt x="10" y="72"/>
                    <a:pt x="20" y="69"/>
                    <a:pt x="20" y="66"/>
                  </a:cubicBezTo>
                  <a:cubicBezTo>
                    <a:pt x="14" y="46"/>
                    <a:pt x="12" y="24"/>
                    <a:pt x="11" y="3"/>
                  </a:cubicBezTo>
                  <a:cubicBezTo>
                    <a:pt x="11" y="0"/>
                    <a:pt x="0" y="2"/>
                    <a:pt x="0" y="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789" name="Google Shape;789;p43"/>
            <p:cNvSpPr/>
            <p:nvPr/>
          </p:nvSpPr>
          <p:spPr>
            <a:xfrm>
              <a:off x="3925" y="1113"/>
              <a:ext cx="159" cy="162"/>
            </a:xfrm>
            <a:custGeom>
              <a:rect b="b" l="l" r="r" t="t"/>
              <a:pathLst>
                <a:path extrusionOk="0" h="68" w="67">
                  <a:moveTo>
                    <a:pt x="11" y="12"/>
                  </a:moveTo>
                  <a:cubicBezTo>
                    <a:pt x="21" y="8"/>
                    <a:pt x="29" y="7"/>
                    <a:pt x="39" y="12"/>
                  </a:cubicBezTo>
                  <a:cubicBezTo>
                    <a:pt x="39" y="11"/>
                    <a:pt x="39" y="10"/>
                    <a:pt x="39" y="8"/>
                  </a:cubicBezTo>
                  <a:cubicBezTo>
                    <a:pt x="34" y="13"/>
                    <a:pt x="31" y="19"/>
                    <a:pt x="26" y="24"/>
                  </a:cubicBezTo>
                  <a:cubicBezTo>
                    <a:pt x="25" y="25"/>
                    <a:pt x="24" y="27"/>
                    <a:pt x="26" y="28"/>
                  </a:cubicBezTo>
                  <a:cubicBezTo>
                    <a:pt x="40" y="35"/>
                    <a:pt x="47" y="47"/>
                    <a:pt x="56" y="59"/>
                  </a:cubicBezTo>
                  <a:cubicBezTo>
                    <a:pt x="57" y="57"/>
                    <a:pt x="58" y="55"/>
                    <a:pt x="60" y="53"/>
                  </a:cubicBezTo>
                  <a:cubicBezTo>
                    <a:pt x="43" y="57"/>
                    <a:pt x="26" y="61"/>
                    <a:pt x="9" y="61"/>
                  </a:cubicBezTo>
                  <a:cubicBezTo>
                    <a:pt x="3" y="61"/>
                    <a:pt x="1" y="68"/>
                    <a:pt x="8" y="68"/>
                  </a:cubicBezTo>
                  <a:cubicBezTo>
                    <a:pt x="26" y="68"/>
                    <a:pt x="44" y="64"/>
                    <a:pt x="61" y="60"/>
                  </a:cubicBezTo>
                  <a:cubicBezTo>
                    <a:pt x="64" y="59"/>
                    <a:pt x="67" y="57"/>
                    <a:pt x="66" y="54"/>
                  </a:cubicBezTo>
                  <a:cubicBezTo>
                    <a:pt x="56" y="42"/>
                    <a:pt x="49" y="30"/>
                    <a:pt x="34" y="22"/>
                  </a:cubicBezTo>
                  <a:cubicBezTo>
                    <a:pt x="35" y="24"/>
                    <a:pt x="35" y="25"/>
                    <a:pt x="35" y="27"/>
                  </a:cubicBezTo>
                  <a:cubicBezTo>
                    <a:pt x="39" y="22"/>
                    <a:pt x="43" y="16"/>
                    <a:pt x="48" y="11"/>
                  </a:cubicBezTo>
                  <a:cubicBezTo>
                    <a:pt x="49" y="10"/>
                    <a:pt x="49" y="8"/>
                    <a:pt x="47" y="7"/>
                  </a:cubicBezTo>
                  <a:cubicBezTo>
                    <a:pt x="34" y="0"/>
                    <a:pt x="20" y="1"/>
                    <a:pt x="6" y="7"/>
                  </a:cubicBezTo>
                  <a:cubicBezTo>
                    <a:pt x="0" y="10"/>
                    <a:pt x="6" y="15"/>
                    <a:pt x="11" y="1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790" name="Google Shape;790;p43"/>
            <p:cNvSpPr/>
            <p:nvPr/>
          </p:nvSpPr>
          <p:spPr>
            <a:xfrm>
              <a:off x="4079" y="1177"/>
              <a:ext cx="119" cy="22"/>
            </a:xfrm>
            <a:custGeom>
              <a:rect b="b" l="l" r="r" t="t"/>
              <a:pathLst>
                <a:path extrusionOk="0" h="9" w="50">
                  <a:moveTo>
                    <a:pt x="5" y="4"/>
                  </a:moveTo>
                  <a:cubicBezTo>
                    <a:pt x="16" y="4"/>
                    <a:pt x="28" y="4"/>
                    <a:pt x="38" y="8"/>
                  </a:cubicBezTo>
                  <a:cubicBezTo>
                    <a:pt x="40" y="9"/>
                    <a:pt x="43" y="8"/>
                    <a:pt x="45" y="7"/>
                  </a:cubicBezTo>
                  <a:cubicBezTo>
                    <a:pt x="45" y="7"/>
                    <a:pt x="50" y="5"/>
                    <a:pt x="48" y="4"/>
                  </a:cubicBezTo>
                  <a:cubicBezTo>
                    <a:pt x="37" y="0"/>
                    <a:pt x="24" y="0"/>
                    <a:pt x="12" y="0"/>
                  </a:cubicBezTo>
                  <a:cubicBezTo>
                    <a:pt x="10" y="0"/>
                    <a:pt x="0" y="4"/>
                    <a:pt x="5" y="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791" name="Google Shape;791;p43"/>
            <p:cNvSpPr/>
            <p:nvPr/>
          </p:nvSpPr>
          <p:spPr>
            <a:xfrm>
              <a:off x="4129" y="1125"/>
              <a:ext cx="36" cy="126"/>
            </a:xfrm>
            <a:custGeom>
              <a:rect b="b" l="l" r="r" t="t"/>
              <a:pathLst>
                <a:path extrusionOk="0" h="53" w="15">
                  <a:moveTo>
                    <a:pt x="0" y="6"/>
                  </a:moveTo>
                  <a:cubicBezTo>
                    <a:pt x="0" y="21"/>
                    <a:pt x="3" y="35"/>
                    <a:pt x="4" y="49"/>
                  </a:cubicBezTo>
                  <a:cubicBezTo>
                    <a:pt x="4" y="53"/>
                    <a:pt x="15" y="50"/>
                    <a:pt x="15" y="46"/>
                  </a:cubicBezTo>
                  <a:cubicBezTo>
                    <a:pt x="14" y="32"/>
                    <a:pt x="10" y="18"/>
                    <a:pt x="10" y="3"/>
                  </a:cubicBezTo>
                  <a:cubicBezTo>
                    <a:pt x="10" y="0"/>
                    <a:pt x="0" y="2"/>
                    <a:pt x="0" y="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792" name="Google Shape;792;p43"/>
            <p:cNvSpPr/>
            <p:nvPr/>
          </p:nvSpPr>
          <p:spPr>
            <a:xfrm>
              <a:off x="4248" y="1149"/>
              <a:ext cx="121" cy="138"/>
            </a:xfrm>
            <a:custGeom>
              <a:rect b="b" l="l" r="r" t="t"/>
              <a:pathLst>
                <a:path extrusionOk="0" h="58" w="51">
                  <a:moveTo>
                    <a:pt x="43" y="3"/>
                  </a:moveTo>
                  <a:cubicBezTo>
                    <a:pt x="27" y="0"/>
                    <a:pt x="10" y="22"/>
                    <a:pt x="4" y="34"/>
                  </a:cubicBezTo>
                  <a:cubicBezTo>
                    <a:pt x="2" y="40"/>
                    <a:pt x="0" y="48"/>
                    <a:pt x="6" y="52"/>
                  </a:cubicBezTo>
                  <a:cubicBezTo>
                    <a:pt x="15" y="58"/>
                    <a:pt x="31" y="52"/>
                    <a:pt x="39" y="48"/>
                  </a:cubicBezTo>
                  <a:cubicBezTo>
                    <a:pt x="46" y="46"/>
                    <a:pt x="40" y="41"/>
                    <a:pt x="35" y="43"/>
                  </a:cubicBezTo>
                  <a:cubicBezTo>
                    <a:pt x="31" y="45"/>
                    <a:pt x="18" y="50"/>
                    <a:pt x="14" y="46"/>
                  </a:cubicBezTo>
                  <a:cubicBezTo>
                    <a:pt x="11" y="42"/>
                    <a:pt x="14" y="36"/>
                    <a:pt x="16" y="32"/>
                  </a:cubicBezTo>
                  <a:cubicBezTo>
                    <a:pt x="19" y="26"/>
                    <a:pt x="23" y="21"/>
                    <a:pt x="28" y="16"/>
                  </a:cubicBezTo>
                  <a:cubicBezTo>
                    <a:pt x="31" y="14"/>
                    <a:pt x="36" y="9"/>
                    <a:pt x="40" y="10"/>
                  </a:cubicBezTo>
                  <a:cubicBezTo>
                    <a:pt x="44" y="11"/>
                    <a:pt x="51" y="4"/>
                    <a:pt x="43" y="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793" name="Google Shape;793;p43"/>
            <p:cNvSpPr/>
            <p:nvPr/>
          </p:nvSpPr>
          <p:spPr>
            <a:xfrm>
              <a:off x="4406" y="1147"/>
              <a:ext cx="50" cy="140"/>
            </a:xfrm>
            <a:custGeom>
              <a:rect b="b" l="l" r="r" t="t"/>
              <a:pathLst>
                <a:path extrusionOk="0" h="59" w="21">
                  <a:moveTo>
                    <a:pt x="9" y="3"/>
                  </a:moveTo>
                  <a:cubicBezTo>
                    <a:pt x="4" y="8"/>
                    <a:pt x="4" y="16"/>
                    <a:pt x="3" y="22"/>
                  </a:cubicBezTo>
                  <a:cubicBezTo>
                    <a:pt x="0" y="33"/>
                    <a:pt x="0" y="45"/>
                    <a:pt x="0" y="56"/>
                  </a:cubicBezTo>
                  <a:cubicBezTo>
                    <a:pt x="0" y="59"/>
                    <a:pt x="10" y="57"/>
                    <a:pt x="10" y="53"/>
                  </a:cubicBezTo>
                  <a:cubicBezTo>
                    <a:pt x="10" y="43"/>
                    <a:pt x="11" y="33"/>
                    <a:pt x="13" y="24"/>
                  </a:cubicBezTo>
                  <a:cubicBezTo>
                    <a:pt x="14" y="18"/>
                    <a:pt x="14" y="8"/>
                    <a:pt x="18" y="3"/>
                  </a:cubicBezTo>
                  <a:cubicBezTo>
                    <a:pt x="21" y="0"/>
                    <a:pt x="11" y="1"/>
                    <a:pt x="9" y="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794" name="Google Shape;794;p43"/>
            <p:cNvSpPr/>
            <p:nvPr/>
          </p:nvSpPr>
          <p:spPr>
            <a:xfrm>
              <a:off x="4397" y="1137"/>
              <a:ext cx="123" cy="145"/>
            </a:xfrm>
            <a:custGeom>
              <a:rect b="b" l="l" r="r" t="t"/>
              <a:pathLst>
                <a:path extrusionOk="0" h="61" w="52">
                  <a:moveTo>
                    <a:pt x="6" y="6"/>
                  </a:moveTo>
                  <a:cubicBezTo>
                    <a:pt x="19" y="9"/>
                    <a:pt x="33" y="16"/>
                    <a:pt x="38" y="31"/>
                  </a:cubicBezTo>
                  <a:cubicBezTo>
                    <a:pt x="45" y="49"/>
                    <a:pt x="25" y="55"/>
                    <a:pt x="11" y="56"/>
                  </a:cubicBezTo>
                  <a:cubicBezTo>
                    <a:pt x="7" y="56"/>
                    <a:pt x="0" y="61"/>
                    <a:pt x="7" y="61"/>
                  </a:cubicBezTo>
                  <a:cubicBezTo>
                    <a:pt x="23" y="61"/>
                    <a:pt x="48" y="56"/>
                    <a:pt x="50" y="36"/>
                  </a:cubicBezTo>
                  <a:cubicBezTo>
                    <a:pt x="52" y="16"/>
                    <a:pt x="28" y="4"/>
                    <a:pt x="12" y="1"/>
                  </a:cubicBezTo>
                  <a:cubicBezTo>
                    <a:pt x="9" y="0"/>
                    <a:pt x="0" y="5"/>
                    <a:pt x="6" y="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795" name="Google Shape;795;p43"/>
            <p:cNvSpPr/>
            <p:nvPr/>
          </p:nvSpPr>
          <p:spPr>
            <a:xfrm>
              <a:off x="3582" y="1363"/>
              <a:ext cx="1045" cy="19"/>
            </a:xfrm>
            <a:custGeom>
              <a:rect b="b" l="l" r="r" t="t"/>
              <a:pathLst>
                <a:path extrusionOk="0" h="8" w="441">
                  <a:moveTo>
                    <a:pt x="7" y="8"/>
                  </a:moveTo>
                  <a:cubicBezTo>
                    <a:pt x="149" y="8"/>
                    <a:pt x="291" y="8"/>
                    <a:pt x="433" y="8"/>
                  </a:cubicBezTo>
                  <a:cubicBezTo>
                    <a:pt x="439" y="8"/>
                    <a:pt x="441" y="0"/>
                    <a:pt x="434" y="0"/>
                  </a:cubicBezTo>
                  <a:cubicBezTo>
                    <a:pt x="292" y="0"/>
                    <a:pt x="150" y="0"/>
                    <a:pt x="8" y="0"/>
                  </a:cubicBezTo>
                  <a:cubicBezTo>
                    <a:pt x="1" y="0"/>
                    <a:pt x="0" y="8"/>
                    <a:pt x="7" y="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796" name="Google Shape;796;p43"/>
            <p:cNvSpPr/>
            <p:nvPr/>
          </p:nvSpPr>
          <p:spPr>
            <a:xfrm>
              <a:off x="4032" y="1455"/>
              <a:ext cx="173" cy="181"/>
            </a:xfrm>
            <a:custGeom>
              <a:rect b="b" l="l" r="r" t="t"/>
              <a:pathLst>
                <a:path extrusionOk="0" h="76" w="73">
                  <a:moveTo>
                    <a:pt x="11" y="21"/>
                  </a:moveTo>
                  <a:cubicBezTo>
                    <a:pt x="18" y="18"/>
                    <a:pt x="40" y="8"/>
                    <a:pt x="42" y="22"/>
                  </a:cubicBezTo>
                  <a:cubicBezTo>
                    <a:pt x="44" y="35"/>
                    <a:pt x="25" y="53"/>
                    <a:pt x="16" y="61"/>
                  </a:cubicBezTo>
                  <a:cubicBezTo>
                    <a:pt x="16" y="62"/>
                    <a:pt x="16" y="63"/>
                    <a:pt x="16" y="63"/>
                  </a:cubicBezTo>
                  <a:cubicBezTo>
                    <a:pt x="29" y="75"/>
                    <a:pt x="44" y="76"/>
                    <a:pt x="61" y="76"/>
                  </a:cubicBezTo>
                  <a:cubicBezTo>
                    <a:pt x="65" y="76"/>
                    <a:pt x="73" y="71"/>
                    <a:pt x="65" y="71"/>
                  </a:cubicBezTo>
                  <a:cubicBezTo>
                    <a:pt x="58" y="71"/>
                    <a:pt x="50" y="71"/>
                    <a:pt x="42" y="69"/>
                  </a:cubicBezTo>
                  <a:cubicBezTo>
                    <a:pt x="38" y="68"/>
                    <a:pt x="34" y="66"/>
                    <a:pt x="31" y="63"/>
                  </a:cubicBezTo>
                  <a:cubicBezTo>
                    <a:pt x="26" y="60"/>
                    <a:pt x="31" y="56"/>
                    <a:pt x="34" y="53"/>
                  </a:cubicBezTo>
                  <a:cubicBezTo>
                    <a:pt x="42" y="44"/>
                    <a:pt x="52" y="33"/>
                    <a:pt x="53" y="21"/>
                  </a:cubicBezTo>
                  <a:cubicBezTo>
                    <a:pt x="54" y="0"/>
                    <a:pt x="15" y="14"/>
                    <a:pt x="7" y="17"/>
                  </a:cubicBezTo>
                  <a:cubicBezTo>
                    <a:pt x="0" y="20"/>
                    <a:pt x="7" y="23"/>
                    <a:pt x="11" y="2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797" name="Google Shape;797;p43"/>
            <p:cNvSpPr/>
            <p:nvPr/>
          </p:nvSpPr>
          <p:spPr>
            <a:xfrm>
              <a:off x="4693" y="1279"/>
              <a:ext cx="90" cy="50"/>
            </a:xfrm>
            <a:custGeom>
              <a:rect b="b" l="l" r="r" t="t"/>
              <a:pathLst>
                <a:path extrusionOk="0" h="21" w="38">
                  <a:moveTo>
                    <a:pt x="4" y="7"/>
                  </a:moveTo>
                  <a:cubicBezTo>
                    <a:pt x="8" y="7"/>
                    <a:pt x="12" y="7"/>
                    <a:pt x="16" y="8"/>
                  </a:cubicBezTo>
                  <a:cubicBezTo>
                    <a:pt x="20" y="9"/>
                    <a:pt x="23" y="13"/>
                    <a:pt x="25" y="17"/>
                  </a:cubicBezTo>
                  <a:cubicBezTo>
                    <a:pt x="27" y="21"/>
                    <a:pt x="38" y="18"/>
                    <a:pt x="36" y="14"/>
                  </a:cubicBezTo>
                  <a:cubicBezTo>
                    <a:pt x="33" y="9"/>
                    <a:pt x="30" y="5"/>
                    <a:pt x="25" y="2"/>
                  </a:cubicBezTo>
                  <a:cubicBezTo>
                    <a:pt x="20" y="0"/>
                    <a:pt x="14" y="0"/>
                    <a:pt x="8" y="0"/>
                  </a:cubicBezTo>
                  <a:cubicBezTo>
                    <a:pt x="6" y="0"/>
                    <a:pt x="3" y="1"/>
                    <a:pt x="1" y="3"/>
                  </a:cubicBezTo>
                  <a:cubicBezTo>
                    <a:pt x="0" y="5"/>
                    <a:pt x="2" y="7"/>
                    <a:pt x="4" y="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798" name="Google Shape;798;p43"/>
            <p:cNvSpPr/>
            <p:nvPr/>
          </p:nvSpPr>
          <p:spPr>
            <a:xfrm>
              <a:off x="4707" y="1351"/>
              <a:ext cx="117" cy="16"/>
            </a:xfrm>
            <a:custGeom>
              <a:rect b="b" l="l" r="r" t="t"/>
              <a:pathLst>
                <a:path extrusionOk="0" h="7" w="49">
                  <a:moveTo>
                    <a:pt x="4" y="7"/>
                  </a:moveTo>
                  <a:cubicBezTo>
                    <a:pt x="16" y="7"/>
                    <a:pt x="28" y="7"/>
                    <a:pt x="40" y="7"/>
                  </a:cubicBezTo>
                  <a:cubicBezTo>
                    <a:pt x="43" y="7"/>
                    <a:pt x="46" y="6"/>
                    <a:pt x="47" y="4"/>
                  </a:cubicBezTo>
                  <a:cubicBezTo>
                    <a:pt x="49" y="1"/>
                    <a:pt x="46" y="0"/>
                    <a:pt x="44" y="0"/>
                  </a:cubicBezTo>
                  <a:cubicBezTo>
                    <a:pt x="32" y="0"/>
                    <a:pt x="20" y="0"/>
                    <a:pt x="8" y="0"/>
                  </a:cubicBezTo>
                  <a:cubicBezTo>
                    <a:pt x="6" y="0"/>
                    <a:pt x="3" y="1"/>
                    <a:pt x="1" y="3"/>
                  </a:cubicBezTo>
                  <a:cubicBezTo>
                    <a:pt x="0" y="5"/>
                    <a:pt x="2" y="7"/>
                    <a:pt x="4" y="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799" name="Google Shape;799;p43"/>
            <p:cNvSpPr/>
            <p:nvPr/>
          </p:nvSpPr>
          <p:spPr>
            <a:xfrm>
              <a:off x="4923" y="1173"/>
              <a:ext cx="40" cy="285"/>
            </a:xfrm>
            <a:custGeom>
              <a:rect b="b" l="l" r="r" t="t"/>
              <a:pathLst>
                <a:path extrusionOk="0" h="120" w="17">
                  <a:moveTo>
                    <a:pt x="0" y="7"/>
                  </a:moveTo>
                  <a:cubicBezTo>
                    <a:pt x="0" y="43"/>
                    <a:pt x="6" y="79"/>
                    <a:pt x="6" y="115"/>
                  </a:cubicBezTo>
                  <a:cubicBezTo>
                    <a:pt x="6" y="120"/>
                    <a:pt x="17" y="119"/>
                    <a:pt x="17" y="114"/>
                  </a:cubicBezTo>
                  <a:cubicBezTo>
                    <a:pt x="16" y="78"/>
                    <a:pt x="11" y="42"/>
                    <a:pt x="11" y="6"/>
                  </a:cubicBezTo>
                  <a:cubicBezTo>
                    <a:pt x="11" y="0"/>
                    <a:pt x="0" y="2"/>
                    <a:pt x="0" y="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800" name="Google Shape;800;p43"/>
            <p:cNvSpPr/>
            <p:nvPr/>
          </p:nvSpPr>
          <p:spPr>
            <a:xfrm>
              <a:off x="4928" y="1275"/>
              <a:ext cx="201" cy="35"/>
            </a:xfrm>
            <a:custGeom>
              <a:rect b="b" l="l" r="r" t="t"/>
              <a:pathLst>
                <a:path extrusionOk="0" h="15" w="85">
                  <a:moveTo>
                    <a:pt x="11" y="13"/>
                  </a:moveTo>
                  <a:cubicBezTo>
                    <a:pt x="29" y="5"/>
                    <a:pt x="54" y="8"/>
                    <a:pt x="73" y="8"/>
                  </a:cubicBezTo>
                  <a:cubicBezTo>
                    <a:pt x="77" y="8"/>
                    <a:pt x="85" y="2"/>
                    <a:pt x="77" y="2"/>
                  </a:cubicBezTo>
                  <a:cubicBezTo>
                    <a:pt x="55" y="2"/>
                    <a:pt x="28" y="0"/>
                    <a:pt x="7" y="9"/>
                  </a:cubicBezTo>
                  <a:cubicBezTo>
                    <a:pt x="0" y="12"/>
                    <a:pt x="7" y="15"/>
                    <a:pt x="11" y="1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801" name="Google Shape;801;p43"/>
            <p:cNvSpPr/>
            <p:nvPr/>
          </p:nvSpPr>
          <p:spPr>
            <a:xfrm>
              <a:off x="5080" y="1175"/>
              <a:ext cx="26" cy="283"/>
            </a:xfrm>
            <a:custGeom>
              <a:rect b="b" l="l" r="r" t="t"/>
              <a:pathLst>
                <a:path extrusionOk="0" h="119" w="11">
                  <a:moveTo>
                    <a:pt x="0" y="6"/>
                  </a:moveTo>
                  <a:cubicBezTo>
                    <a:pt x="0" y="42"/>
                    <a:pt x="0" y="78"/>
                    <a:pt x="0" y="114"/>
                  </a:cubicBezTo>
                  <a:cubicBezTo>
                    <a:pt x="0" y="119"/>
                    <a:pt x="11" y="116"/>
                    <a:pt x="11" y="113"/>
                  </a:cubicBezTo>
                  <a:cubicBezTo>
                    <a:pt x="11" y="77"/>
                    <a:pt x="11" y="41"/>
                    <a:pt x="11" y="5"/>
                  </a:cubicBezTo>
                  <a:cubicBezTo>
                    <a:pt x="11" y="0"/>
                    <a:pt x="0" y="2"/>
                    <a:pt x="0" y="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802" name="Google Shape;802;p43"/>
            <p:cNvSpPr/>
            <p:nvPr/>
          </p:nvSpPr>
          <p:spPr>
            <a:xfrm>
              <a:off x="5098" y="1118"/>
              <a:ext cx="145" cy="123"/>
            </a:xfrm>
            <a:custGeom>
              <a:rect b="b" l="l" r="r" t="t"/>
              <a:pathLst>
                <a:path extrusionOk="0" h="52" w="61">
                  <a:moveTo>
                    <a:pt x="6" y="9"/>
                  </a:moveTo>
                  <a:cubicBezTo>
                    <a:pt x="14" y="12"/>
                    <a:pt x="22" y="11"/>
                    <a:pt x="30" y="15"/>
                  </a:cubicBezTo>
                  <a:cubicBezTo>
                    <a:pt x="30" y="13"/>
                    <a:pt x="29" y="11"/>
                    <a:pt x="29" y="10"/>
                  </a:cubicBezTo>
                  <a:cubicBezTo>
                    <a:pt x="23" y="17"/>
                    <a:pt x="23" y="27"/>
                    <a:pt x="17" y="34"/>
                  </a:cubicBezTo>
                  <a:cubicBezTo>
                    <a:pt x="16" y="35"/>
                    <a:pt x="16" y="37"/>
                    <a:pt x="17" y="38"/>
                  </a:cubicBezTo>
                  <a:cubicBezTo>
                    <a:pt x="25" y="45"/>
                    <a:pt x="38" y="48"/>
                    <a:pt x="48" y="51"/>
                  </a:cubicBezTo>
                  <a:cubicBezTo>
                    <a:pt x="53" y="52"/>
                    <a:pt x="61" y="45"/>
                    <a:pt x="54" y="44"/>
                  </a:cubicBezTo>
                  <a:cubicBezTo>
                    <a:pt x="45" y="41"/>
                    <a:pt x="33" y="39"/>
                    <a:pt x="25" y="32"/>
                  </a:cubicBezTo>
                  <a:cubicBezTo>
                    <a:pt x="26" y="34"/>
                    <a:pt x="26" y="35"/>
                    <a:pt x="26" y="37"/>
                  </a:cubicBezTo>
                  <a:cubicBezTo>
                    <a:pt x="32" y="30"/>
                    <a:pt x="32" y="20"/>
                    <a:pt x="38" y="13"/>
                  </a:cubicBezTo>
                  <a:cubicBezTo>
                    <a:pt x="39" y="11"/>
                    <a:pt x="39" y="9"/>
                    <a:pt x="36" y="8"/>
                  </a:cubicBezTo>
                  <a:cubicBezTo>
                    <a:pt x="28" y="4"/>
                    <a:pt x="20" y="5"/>
                    <a:pt x="12" y="2"/>
                  </a:cubicBezTo>
                  <a:cubicBezTo>
                    <a:pt x="8" y="0"/>
                    <a:pt x="0" y="6"/>
                    <a:pt x="6" y="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sp>
        <p:nvSpPr>
          <p:cNvPr id="803" name="Google Shape;803;p43"/>
          <p:cNvSpPr txBox="1"/>
          <p:nvPr/>
        </p:nvSpPr>
        <p:spPr>
          <a:xfrm>
            <a:off x="2508509" y="2306292"/>
            <a:ext cx="40884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zh-TW" sz="3000">
                <a:solidFill>
                  <a:schemeClr val="accent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實作時間</a:t>
            </a:r>
            <a:endParaRPr b="1" i="0" sz="3000" u="none" cap="none" strike="noStrike">
              <a:solidFill>
                <a:schemeClr val="accent3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8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p44"/>
          <p:cNvSpPr/>
          <p:nvPr/>
        </p:nvSpPr>
        <p:spPr>
          <a:xfrm>
            <a:off x="966159" y="405470"/>
            <a:ext cx="1846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zh-TW" sz="2400">
                <a:solidFill>
                  <a:schemeClr val="accen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選取角色</a:t>
            </a:r>
            <a:endParaRPr b="1" i="0" sz="2400" u="none" cap="none" strike="noStrike">
              <a:solidFill>
                <a:schemeClr val="accen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810" name="Google Shape;810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75" y="218789"/>
            <a:ext cx="790362" cy="742695"/>
          </a:xfrm>
          <a:prstGeom prst="rect">
            <a:avLst/>
          </a:prstGeom>
          <a:noFill/>
          <a:ln>
            <a:noFill/>
          </a:ln>
        </p:spPr>
      </p:pic>
      <p:sp>
        <p:nvSpPr>
          <p:cNvPr id="811" name="Google Shape;811;p44"/>
          <p:cNvSpPr txBox="1"/>
          <p:nvPr/>
        </p:nvSpPr>
        <p:spPr>
          <a:xfrm>
            <a:off x="2531400" y="3116875"/>
            <a:ext cx="4081200" cy="12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查詢</a:t>
            </a:r>
            <a:r>
              <a:rPr b="1" lang="zh-TW" sz="41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Planet</a:t>
            </a:r>
            <a:endParaRPr b="1" sz="41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從角色區中選取</a:t>
            </a:r>
            <a:endParaRPr sz="30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812" name="Google Shape;812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31400" y="1093325"/>
            <a:ext cx="1733550" cy="170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3" name="Google Shape;813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98788" y="1093325"/>
            <a:ext cx="1685925" cy="172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8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p45"/>
          <p:cNvSpPr/>
          <p:nvPr/>
        </p:nvSpPr>
        <p:spPr>
          <a:xfrm>
            <a:off x="966159" y="405470"/>
            <a:ext cx="1846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zh-TW" sz="2400">
                <a:solidFill>
                  <a:schemeClr val="accen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手繪時間</a:t>
            </a:r>
            <a:endParaRPr b="1" i="0" sz="2400" u="none" cap="none" strike="noStrike">
              <a:solidFill>
                <a:schemeClr val="accen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820" name="Google Shape;820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75" y="218789"/>
            <a:ext cx="790362" cy="742695"/>
          </a:xfrm>
          <a:prstGeom prst="rect">
            <a:avLst/>
          </a:prstGeom>
          <a:noFill/>
          <a:ln>
            <a:noFill/>
          </a:ln>
        </p:spPr>
      </p:pic>
      <p:sp>
        <p:nvSpPr>
          <p:cNvPr id="821" name="Google Shape;821;p45"/>
          <p:cNvSpPr txBox="1"/>
          <p:nvPr/>
        </p:nvSpPr>
        <p:spPr>
          <a:xfrm>
            <a:off x="2531400" y="3899700"/>
            <a:ext cx="40812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設定兩顆星球位置</a:t>
            </a:r>
            <a:endParaRPr sz="30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822" name="Google Shape;822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6150" y="965313"/>
            <a:ext cx="3221050" cy="274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3" name="Google Shape;823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54725" y="961475"/>
            <a:ext cx="3367450" cy="274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7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p46"/>
          <p:cNvSpPr/>
          <p:nvPr/>
        </p:nvSpPr>
        <p:spPr>
          <a:xfrm>
            <a:off x="966159" y="405470"/>
            <a:ext cx="1545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rgbClr val="FFC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基本概念</a:t>
            </a:r>
            <a:endParaRPr b="1" sz="2400">
              <a:solidFill>
                <a:srgbClr val="FFC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829" name="Google Shape;829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75" y="218789"/>
            <a:ext cx="790362" cy="742695"/>
          </a:xfrm>
          <a:prstGeom prst="rect">
            <a:avLst/>
          </a:prstGeom>
          <a:noFill/>
          <a:ln>
            <a:noFill/>
          </a:ln>
        </p:spPr>
      </p:pic>
      <p:sp>
        <p:nvSpPr>
          <p:cNvPr id="830" name="Google Shape;830;p46"/>
          <p:cNvSpPr txBox="1"/>
          <p:nvPr/>
        </p:nvSpPr>
        <p:spPr>
          <a:xfrm>
            <a:off x="2818050" y="2014500"/>
            <a:ext cx="3507900" cy="1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5700">
                <a:solidFill>
                  <a:srgbClr val="FFFFFF"/>
                </a:solidFill>
              </a:rPr>
              <a:t>迴圈(loop)</a:t>
            </a:r>
            <a:endParaRPr sz="57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4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p47"/>
          <p:cNvSpPr/>
          <p:nvPr/>
        </p:nvSpPr>
        <p:spPr>
          <a:xfrm>
            <a:off x="966159" y="405470"/>
            <a:ext cx="1545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rgbClr val="FFC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基本概念</a:t>
            </a:r>
            <a:endParaRPr b="1" sz="2400">
              <a:solidFill>
                <a:srgbClr val="FFC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836" name="Google Shape;836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75" y="218789"/>
            <a:ext cx="790362" cy="742695"/>
          </a:xfrm>
          <a:prstGeom prst="rect">
            <a:avLst/>
          </a:prstGeom>
          <a:noFill/>
          <a:ln>
            <a:noFill/>
          </a:ln>
        </p:spPr>
      </p:pic>
      <p:sp>
        <p:nvSpPr>
          <p:cNvPr id="837" name="Google Shape;837;p47"/>
          <p:cNvSpPr txBox="1"/>
          <p:nvPr/>
        </p:nvSpPr>
        <p:spPr>
          <a:xfrm>
            <a:off x="1147725" y="985800"/>
            <a:ext cx="2686200" cy="1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200">
                <a:solidFill>
                  <a:srgbClr val="FFFFFF"/>
                </a:solidFill>
              </a:rPr>
              <a:t>迴圈(loop)</a:t>
            </a:r>
            <a:endParaRPr sz="4200">
              <a:solidFill>
                <a:srgbClr val="FFFFFF"/>
              </a:solidFill>
            </a:endParaRPr>
          </a:p>
        </p:txBody>
      </p:sp>
      <p:sp>
        <p:nvSpPr>
          <p:cNvPr id="838" name="Google Shape;838;p47"/>
          <p:cNvSpPr/>
          <p:nvPr/>
        </p:nvSpPr>
        <p:spPr>
          <a:xfrm>
            <a:off x="3976725" y="1176375"/>
            <a:ext cx="1104900" cy="485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9" name="Google Shape;839;p47"/>
          <p:cNvSpPr txBox="1"/>
          <p:nvPr/>
        </p:nvSpPr>
        <p:spPr>
          <a:xfrm>
            <a:off x="5338725" y="985800"/>
            <a:ext cx="3057600" cy="1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200">
                <a:solidFill>
                  <a:srgbClr val="FFFFFF"/>
                </a:solidFill>
              </a:rPr>
              <a:t>輪迴, 繞圈</a:t>
            </a:r>
            <a:endParaRPr sz="4200">
              <a:solidFill>
                <a:srgbClr val="FFFFFF"/>
              </a:solidFill>
            </a:endParaRPr>
          </a:p>
        </p:txBody>
      </p:sp>
      <p:pic>
        <p:nvPicPr>
          <p:cNvPr id="840" name="Google Shape;840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43200" y="1847775"/>
            <a:ext cx="3057600" cy="305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5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p48"/>
          <p:cNvSpPr/>
          <p:nvPr/>
        </p:nvSpPr>
        <p:spPr>
          <a:xfrm>
            <a:off x="966159" y="405470"/>
            <a:ext cx="1545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rgbClr val="FFC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亮度</a:t>
            </a:r>
            <a:endParaRPr b="1" sz="2400">
              <a:solidFill>
                <a:srgbClr val="FFC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847" name="Google Shape;847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75" y="218789"/>
            <a:ext cx="790362" cy="742695"/>
          </a:xfrm>
          <a:prstGeom prst="rect">
            <a:avLst/>
          </a:prstGeom>
          <a:noFill/>
          <a:ln>
            <a:noFill/>
          </a:ln>
        </p:spPr>
      </p:pic>
      <p:sp>
        <p:nvSpPr>
          <p:cNvPr id="848" name="Google Shape;848;p48"/>
          <p:cNvSpPr txBox="1"/>
          <p:nvPr/>
        </p:nvSpPr>
        <p:spPr>
          <a:xfrm>
            <a:off x="966150" y="1439700"/>
            <a:ext cx="852600" cy="8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zh-TW" sz="48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☺</a:t>
            </a:r>
            <a:endParaRPr sz="48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849" name="Google Shape;849;p48"/>
          <p:cNvSpPr txBox="1"/>
          <p:nvPr/>
        </p:nvSpPr>
        <p:spPr>
          <a:xfrm>
            <a:off x="1818750" y="1515900"/>
            <a:ext cx="4793700" cy="12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迴圈在Scratch裡面</a:t>
            </a:r>
            <a:endParaRPr sz="30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有幾種呢？</a:t>
            </a:r>
            <a:endParaRPr sz="30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4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p49"/>
          <p:cNvSpPr/>
          <p:nvPr/>
        </p:nvSpPr>
        <p:spPr>
          <a:xfrm>
            <a:off x="966159" y="405470"/>
            <a:ext cx="1545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rgbClr val="FFC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亮度</a:t>
            </a:r>
            <a:endParaRPr b="1" sz="2400">
              <a:solidFill>
                <a:srgbClr val="FFC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856" name="Google Shape;856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75" y="218789"/>
            <a:ext cx="790362" cy="742695"/>
          </a:xfrm>
          <a:prstGeom prst="rect">
            <a:avLst/>
          </a:prstGeom>
          <a:noFill/>
          <a:ln>
            <a:noFill/>
          </a:ln>
        </p:spPr>
      </p:pic>
      <p:sp>
        <p:nvSpPr>
          <p:cNvPr id="857" name="Google Shape;857;p49"/>
          <p:cNvSpPr txBox="1"/>
          <p:nvPr/>
        </p:nvSpPr>
        <p:spPr>
          <a:xfrm>
            <a:off x="966150" y="1439700"/>
            <a:ext cx="852600" cy="8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zh-TW" sz="48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☺</a:t>
            </a:r>
            <a:endParaRPr sz="48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858" name="Google Shape;858;p49"/>
          <p:cNvSpPr txBox="1"/>
          <p:nvPr/>
        </p:nvSpPr>
        <p:spPr>
          <a:xfrm>
            <a:off x="6497925" y="3074925"/>
            <a:ext cx="8526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zh-TW" sz="48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☻</a:t>
            </a:r>
            <a:endParaRPr sz="48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859" name="Google Shape;859;p49"/>
          <p:cNvSpPr txBox="1"/>
          <p:nvPr/>
        </p:nvSpPr>
        <p:spPr>
          <a:xfrm>
            <a:off x="1818750" y="1515900"/>
            <a:ext cx="4793700" cy="10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迴圈在Scratch裡面</a:t>
            </a:r>
            <a:endParaRPr sz="30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有幾種呢？</a:t>
            </a:r>
            <a:endParaRPr sz="30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860" name="Google Shape;860;p49"/>
          <p:cNvSpPr txBox="1"/>
          <p:nvPr/>
        </p:nvSpPr>
        <p:spPr>
          <a:xfrm>
            <a:off x="1704225" y="3305025"/>
            <a:ext cx="4793700" cy="8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最常見的兩種</a:t>
            </a:r>
            <a:endParaRPr sz="24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rgbClr val="FF595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重複無限次</a:t>
            </a:r>
            <a:endParaRPr b="1" sz="2400">
              <a:solidFill>
                <a:srgbClr val="FF595A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rgbClr val="FF595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重複10次</a:t>
            </a:r>
            <a:endParaRPr b="1" sz="2400">
              <a:solidFill>
                <a:srgbClr val="FF595A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5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p50"/>
          <p:cNvSpPr/>
          <p:nvPr/>
        </p:nvSpPr>
        <p:spPr>
          <a:xfrm>
            <a:off x="966159" y="405470"/>
            <a:ext cx="1846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zh-TW" sz="2400">
                <a:solidFill>
                  <a:schemeClr val="accen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選取掉落物</a:t>
            </a:r>
            <a:endParaRPr b="1" i="0" sz="2400" u="none" cap="none" strike="noStrike">
              <a:solidFill>
                <a:schemeClr val="accen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867" name="Google Shape;867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75" y="218789"/>
            <a:ext cx="790362" cy="742695"/>
          </a:xfrm>
          <a:prstGeom prst="rect">
            <a:avLst/>
          </a:prstGeom>
          <a:noFill/>
          <a:ln>
            <a:noFill/>
          </a:ln>
        </p:spPr>
      </p:pic>
      <p:sp>
        <p:nvSpPr>
          <p:cNvPr id="868" name="Google Shape;868;p50"/>
          <p:cNvSpPr txBox="1"/>
          <p:nvPr/>
        </p:nvSpPr>
        <p:spPr>
          <a:xfrm>
            <a:off x="2531400" y="3326525"/>
            <a:ext cx="4081200" cy="12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0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三選二</a:t>
            </a:r>
            <a:endParaRPr sz="40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0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從角色區中選取</a:t>
            </a:r>
            <a:endParaRPr sz="40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869" name="Google Shape;869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6150" y="1299609"/>
            <a:ext cx="1476375" cy="162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0" name="Google Shape;870;p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29059" y="1313888"/>
            <a:ext cx="1485900" cy="16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1" name="Google Shape;871;p5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65000" y="1290075"/>
            <a:ext cx="1352550" cy="164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33"/>
          <p:cNvSpPr/>
          <p:nvPr/>
        </p:nvSpPr>
        <p:spPr>
          <a:xfrm>
            <a:off x="966149" y="405475"/>
            <a:ext cx="208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zh-TW" sz="2400" u="none" cap="none" strike="noStrike">
                <a:solidFill>
                  <a:srgbClr val="FFC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認識</a:t>
            </a:r>
            <a:r>
              <a:rPr b="1" lang="zh-TW" sz="2400">
                <a:solidFill>
                  <a:schemeClr val="accen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二度空間</a:t>
            </a:r>
            <a:endParaRPr b="1" i="0" sz="2400" u="none" cap="none" strike="noStrike">
              <a:solidFill>
                <a:srgbClr val="FFC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658" name="Google Shape;658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75" y="218789"/>
            <a:ext cx="790362" cy="742695"/>
          </a:xfrm>
          <a:prstGeom prst="rect">
            <a:avLst/>
          </a:prstGeom>
          <a:noFill/>
          <a:ln>
            <a:noFill/>
          </a:ln>
        </p:spPr>
      </p:pic>
      <p:sp>
        <p:nvSpPr>
          <p:cNvPr id="659" name="Google Shape;659;p33"/>
          <p:cNvSpPr txBox="1"/>
          <p:nvPr/>
        </p:nvSpPr>
        <p:spPr>
          <a:xfrm>
            <a:off x="4682250" y="961475"/>
            <a:ext cx="1113600" cy="5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rgbClr val="00C4B3"/>
                </a:solidFill>
              </a:rPr>
              <a:t>?</a:t>
            </a:r>
            <a:r>
              <a:rPr b="1" lang="zh-TW" sz="3000">
                <a:solidFill>
                  <a:srgbClr val="00C4B3"/>
                </a:solidFill>
              </a:rPr>
              <a:t>軸</a:t>
            </a:r>
            <a:endParaRPr b="1" sz="3000">
              <a:solidFill>
                <a:srgbClr val="00C4B3"/>
              </a:solidFill>
            </a:endParaRPr>
          </a:p>
        </p:txBody>
      </p:sp>
      <p:cxnSp>
        <p:nvCxnSpPr>
          <p:cNvPr id="660" name="Google Shape;660;p33"/>
          <p:cNvCxnSpPr/>
          <p:nvPr/>
        </p:nvCxnSpPr>
        <p:spPr>
          <a:xfrm flipH="1" rot="10800000">
            <a:off x="1118150" y="2712150"/>
            <a:ext cx="6415500" cy="141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61" name="Google Shape;661;p33"/>
          <p:cNvCxnSpPr/>
          <p:nvPr/>
        </p:nvCxnSpPr>
        <p:spPr>
          <a:xfrm flipH="1" rot="5400000">
            <a:off x="2412000" y="2712150"/>
            <a:ext cx="4320000" cy="141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62" name="Google Shape;662;p33"/>
          <p:cNvSpPr txBox="1"/>
          <p:nvPr/>
        </p:nvSpPr>
        <p:spPr>
          <a:xfrm>
            <a:off x="6833350" y="2874950"/>
            <a:ext cx="1113600" cy="5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rgbClr val="FFAB40"/>
                </a:solidFill>
              </a:rPr>
              <a:t>?</a:t>
            </a:r>
            <a:r>
              <a:rPr b="1" lang="zh-TW" sz="3000">
                <a:solidFill>
                  <a:srgbClr val="FFAB40"/>
                </a:solidFill>
              </a:rPr>
              <a:t>軸</a:t>
            </a:r>
            <a:endParaRPr b="1" sz="3000">
              <a:solidFill>
                <a:srgbClr val="FFAB4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6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p51"/>
          <p:cNvSpPr/>
          <p:nvPr/>
        </p:nvSpPr>
        <p:spPr>
          <a:xfrm>
            <a:off x="966159" y="405470"/>
            <a:ext cx="1846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zh-TW" sz="2400">
                <a:solidFill>
                  <a:schemeClr val="accen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手繪時間</a:t>
            </a:r>
            <a:endParaRPr b="1" i="0" sz="2400" u="none" cap="none" strike="noStrike">
              <a:solidFill>
                <a:schemeClr val="accen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878" name="Google Shape;878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75" y="218789"/>
            <a:ext cx="790362" cy="742695"/>
          </a:xfrm>
          <a:prstGeom prst="rect">
            <a:avLst/>
          </a:prstGeom>
          <a:noFill/>
          <a:ln>
            <a:noFill/>
          </a:ln>
        </p:spPr>
      </p:pic>
      <p:sp>
        <p:nvSpPr>
          <p:cNvPr id="879" name="Google Shape;879;p51"/>
          <p:cNvSpPr txBox="1"/>
          <p:nvPr/>
        </p:nvSpPr>
        <p:spPr>
          <a:xfrm>
            <a:off x="2531400" y="3899700"/>
            <a:ext cx="40812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設定兩顆</a:t>
            </a:r>
            <a:r>
              <a:rPr lang="zh-TW" sz="30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掉落物</a:t>
            </a:r>
            <a:r>
              <a:rPr lang="zh-TW" sz="30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位置</a:t>
            </a:r>
            <a:endParaRPr sz="30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880" name="Google Shape;880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40450" y="948747"/>
            <a:ext cx="2476437" cy="277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1" name="Google Shape;881;p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45325" y="948750"/>
            <a:ext cx="2352259" cy="277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6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Google Shape;887;p52"/>
          <p:cNvSpPr/>
          <p:nvPr/>
        </p:nvSpPr>
        <p:spPr>
          <a:xfrm>
            <a:off x="966159" y="405470"/>
            <a:ext cx="1545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rgbClr val="FFC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亮度</a:t>
            </a:r>
            <a:endParaRPr b="1" sz="2400">
              <a:solidFill>
                <a:srgbClr val="FFC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888" name="Google Shape;888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75" y="218789"/>
            <a:ext cx="790362" cy="742695"/>
          </a:xfrm>
          <a:prstGeom prst="rect">
            <a:avLst/>
          </a:prstGeom>
          <a:noFill/>
          <a:ln>
            <a:noFill/>
          </a:ln>
        </p:spPr>
      </p:pic>
      <p:sp>
        <p:nvSpPr>
          <p:cNvPr id="889" name="Google Shape;889;p52"/>
          <p:cNvSpPr txBox="1"/>
          <p:nvPr/>
        </p:nvSpPr>
        <p:spPr>
          <a:xfrm>
            <a:off x="966150" y="1439700"/>
            <a:ext cx="852600" cy="8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zh-TW" sz="48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☺</a:t>
            </a:r>
            <a:endParaRPr sz="48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890" name="Google Shape;890;p52"/>
          <p:cNvSpPr txBox="1"/>
          <p:nvPr/>
        </p:nvSpPr>
        <p:spPr>
          <a:xfrm>
            <a:off x="1818750" y="1515900"/>
            <a:ext cx="4793700" cy="12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如果想讓兩個掉落物</a:t>
            </a:r>
            <a:endParaRPr sz="30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以不同時間落下呢？</a:t>
            </a:r>
            <a:endParaRPr b="1" sz="3000">
              <a:solidFill>
                <a:srgbClr val="FF595A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5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p53"/>
          <p:cNvSpPr/>
          <p:nvPr/>
        </p:nvSpPr>
        <p:spPr>
          <a:xfrm>
            <a:off x="966159" y="405470"/>
            <a:ext cx="1545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rgbClr val="FFC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亮度</a:t>
            </a:r>
            <a:endParaRPr b="1" sz="2400">
              <a:solidFill>
                <a:srgbClr val="FFC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897" name="Google Shape;897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75" y="218789"/>
            <a:ext cx="790362" cy="742695"/>
          </a:xfrm>
          <a:prstGeom prst="rect">
            <a:avLst/>
          </a:prstGeom>
          <a:noFill/>
          <a:ln>
            <a:noFill/>
          </a:ln>
        </p:spPr>
      </p:pic>
      <p:sp>
        <p:nvSpPr>
          <p:cNvPr id="898" name="Google Shape;898;p53"/>
          <p:cNvSpPr txBox="1"/>
          <p:nvPr/>
        </p:nvSpPr>
        <p:spPr>
          <a:xfrm>
            <a:off x="966150" y="1439700"/>
            <a:ext cx="852600" cy="8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zh-TW" sz="48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☺</a:t>
            </a:r>
            <a:endParaRPr sz="48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899" name="Google Shape;899;p53"/>
          <p:cNvSpPr txBox="1"/>
          <p:nvPr/>
        </p:nvSpPr>
        <p:spPr>
          <a:xfrm>
            <a:off x="6497925" y="3074925"/>
            <a:ext cx="8526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zh-TW" sz="48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☻</a:t>
            </a:r>
            <a:endParaRPr sz="48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900" name="Google Shape;900;p53"/>
          <p:cNvSpPr txBox="1"/>
          <p:nvPr/>
        </p:nvSpPr>
        <p:spPr>
          <a:xfrm>
            <a:off x="1818750" y="1515900"/>
            <a:ext cx="4793700" cy="10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如果想讓兩個掉落物</a:t>
            </a:r>
            <a:endParaRPr sz="30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以不同時間落下呢？</a:t>
            </a:r>
            <a:endParaRPr sz="30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901" name="Google Shape;901;p53"/>
          <p:cNvSpPr txBox="1"/>
          <p:nvPr/>
        </p:nvSpPr>
        <p:spPr>
          <a:xfrm>
            <a:off x="1704225" y="3305025"/>
            <a:ext cx="4793700" cy="8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rgbClr val="FF595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等待	秒</a:t>
            </a:r>
            <a:endParaRPr b="1" sz="2400">
              <a:solidFill>
                <a:srgbClr val="FF595A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6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p54"/>
          <p:cNvSpPr/>
          <p:nvPr/>
        </p:nvSpPr>
        <p:spPr>
          <a:xfrm>
            <a:off x="966159" y="405470"/>
            <a:ext cx="1846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zh-TW" sz="2400">
                <a:solidFill>
                  <a:schemeClr val="accen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手繪時間</a:t>
            </a:r>
            <a:endParaRPr b="1" i="0" sz="2400" u="none" cap="none" strike="noStrike">
              <a:solidFill>
                <a:schemeClr val="accen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908" name="Google Shape;908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75" y="218789"/>
            <a:ext cx="790362" cy="742695"/>
          </a:xfrm>
          <a:prstGeom prst="rect">
            <a:avLst/>
          </a:prstGeom>
          <a:noFill/>
          <a:ln>
            <a:noFill/>
          </a:ln>
        </p:spPr>
      </p:pic>
      <p:sp>
        <p:nvSpPr>
          <p:cNvPr id="909" name="Google Shape;909;p54"/>
          <p:cNvSpPr txBox="1"/>
          <p:nvPr/>
        </p:nvSpPr>
        <p:spPr>
          <a:xfrm>
            <a:off x="531125" y="2236450"/>
            <a:ext cx="4361400" cy="10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5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將兩顆掉落物</a:t>
            </a:r>
            <a:endParaRPr sz="35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500">
                <a:solidFill>
                  <a:srgbClr val="FF595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設定不同的等待秒數</a:t>
            </a:r>
            <a:endParaRPr b="1" sz="3500">
              <a:solidFill>
                <a:srgbClr val="FF595A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910" name="Google Shape;910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29936" y="405475"/>
            <a:ext cx="3714064" cy="4738025"/>
          </a:xfrm>
          <a:prstGeom prst="rect">
            <a:avLst/>
          </a:prstGeom>
          <a:noFill/>
          <a:ln>
            <a:noFill/>
          </a:ln>
        </p:spPr>
      </p:pic>
      <p:sp>
        <p:nvSpPr>
          <p:cNvPr id="911" name="Google Shape;911;p54"/>
          <p:cNvSpPr/>
          <p:nvPr/>
        </p:nvSpPr>
        <p:spPr>
          <a:xfrm>
            <a:off x="5954150" y="2753600"/>
            <a:ext cx="2049300" cy="992100"/>
          </a:xfrm>
          <a:prstGeom prst="ellipse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6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p55"/>
          <p:cNvSpPr/>
          <p:nvPr/>
        </p:nvSpPr>
        <p:spPr>
          <a:xfrm>
            <a:off x="966159" y="405470"/>
            <a:ext cx="1545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rgbClr val="FFC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亮度</a:t>
            </a:r>
            <a:endParaRPr b="1" sz="2400">
              <a:solidFill>
                <a:srgbClr val="FFC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918" name="Google Shape;918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75" y="218789"/>
            <a:ext cx="790362" cy="742695"/>
          </a:xfrm>
          <a:prstGeom prst="rect">
            <a:avLst/>
          </a:prstGeom>
          <a:noFill/>
          <a:ln>
            <a:noFill/>
          </a:ln>
        </p:spPr>
      </p:pic>
      <p:sp>
        <p:nvSpPr>
          <p:cNvPr id="919" name="Google Shape;919;p55"/>
          <p:cNvSpPr txBox="1"/>
          <p:nvPr/>
        </p:nvSpPr>
        <p:spPr>
          <a:xfrm>
            <a:off x="966150" y="1439700"/>
            <a:ext cx="852600" cy="8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zh-TW" sz="48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☺</a:t>
            </a:r>
            <a:endParaRPr sz="48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920" name="Google Shape;920;p55"/>
          <p:cNvSpPr txBox="1"/>
          <p:nvPr/>
        </p:nvSpPr>
        <p:spPr>
          <a:xfrm>
            <a:off x="1818750" y="1515900"/>
            <a:ext cx="4793700" cy="12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你知道</a:t>
            </a:r>
            <a:r>
              <a:rPr b="1" lang="zh-TW" sz="3000">
                <a:solidFill>
                  <a:srgbClr val="FF595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地心引力</a:t>
            </a:r>
            <a:r>
              <a:rPr lang="zh-TW" sz="30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嗎？</a:t>
            </a:r>
            <a:endParaRPr sz="30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還是你有聽過</a:t>
            </a:r>
            <a:r>
              <a:rPr b="1" lang="zh-TW" sz="3000">
                <a:solidFill>
                  <a:srgbClr val="FF595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牛頓</a:t>
            </a:r>
            <a:r>
              <a:rPr lang="zh-TW" sz="30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呢？</a:t>
            </a:r>
            <a:endParaRPr sz="30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5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p56"/>
          <p:cNvSpPr/>
          <p:nvPr/>
        </p:nvSpPr>
        <p:spPr>
          <a:xfrm>
            <a:off x="966159" y="405470"/>
            <a:ext cx="1545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rgbClr val="FFC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亮度</a:t>
            </a:r>
            <a:endParaRPr b="1" sz="2400">
              <a:solidFill>
                <a:srgbClr val="FFC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927" name="Google Shape;927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75" y="218789"/>
            <a:ext cx="790362" cy="742695"/>
          </a:xfrm>
          <a:prstGeom prst="rect">
            <a:avLst/>
          </a:prstGeom>
          <a:noFill/>
          <a:ln>
            <a:noFill/>
          </a:ln>
        </p:spPr>
      </p:pic>
      <p:sp>
        <p:nvSpPr>
          <p:cNvPr id="928" name="Google Shape;928;p56"/>
          <p:cNvSpPr txBox="1"/>
          <p:nvPr/>
        </p:nvSpPr>
        <p:spPr>
          <a:xfrm>
            <a:off x="966150" y="1439700"/>
            <a:ext cx="852600" cy="8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zh-TW" sz="48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☺</a:t>
            </a:r>
            <a:endParaRPr sz="48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929" name="Google Shape;929;p56"/>
          <p:cNvSpPr txBox="1"/>
          <p:nvPr/>
        </p:nvSpPr>
        <p:spPr>
          <a:xfrm>
            <a:off x="7224725" y="3046975"/>
            <a:ext cx="8526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zh-TW" sz="48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☻</a:t>
            </a:r>
            <a:endParaRPr sz="48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930" name="Google Shape;930;p56"/>
          <p:cNvSpPr txBox="1"/>
          <p:nvPr/>
        </p:nvSpPr>
        <p:spPr>
          <a:xfrm>
            <a:off x="1818750" y="1515900"/>
            <a:ext cx="4793700" cy="10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你知道</a:t>
            </a:r>
            <a:r>
              <a:rPr b="1" lang="zh-TW" sz="3000">
                <a:solidFill>
                  <a:srgbClr val="FF595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地心引力</a:t>
            </a:r>
            <a:r>
              <a:rPr lang="zh-TW" sz="30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嗎？</a:t>
            </a:r>
            <a:endParaRPr sz="30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還是你有聽過</a:t>
            </a:r>
            <a:r>
              <a:rPr b="1" lang="zh-TW" sz="3000">
                <a:solidFill>
                  <a:srgbClr val="FF595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牛頓</a:t>
            </a:r>
            <a:r>
              <a:rPr lang="zh-TW" sz="30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呢？</a:t>
            </a:r>
            <a:endParaRPr sz="30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931" name="Google Shape;931;p56"/>
          <p:cNvSpPr txBox="1"/>
          <p:nvPr/>
        </p:nvSpPr>
        <p:spPr>
          <a:xfrm>
            <a:off x="2431025" y="3249125"/>
            <a:ext cx="4793700" cy="8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rgbClr val="FF595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不斷落下</a:t>
            </a:r>
            <a:endParaRPr b="1" sz="3000">
              <a:solidFill>
                <a:srgbClr val="FF595A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rgbClr val="FFAB4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y改變-5</a:t>
            </a:r>
            <a:endParaRPr b="1" sz="3000">
              <a:solidFill>
                <a:srgbClr val="FFAB4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932" name="Google Shape;932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18758" y="2654275"/>
            <a:ext cx="3226725" cy="195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7" name="Shape 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Google Shape;938;p57"/>
          <p:cNvSpPr/>
          <p:nvPr/>
        </p:nvSpPr>
        <p:spPr>
          <a:xfrm>
            <a:off x="966159" y="405470"/>
            <a:ext cx="1545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rgbClr val="FFC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亮度</a:t>
            </a:r>
            <a:endParaRPr b="1" sz="2400">
              <a:solidFill>
                <a:srgbClr val="FFC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939" name="Google Shape;939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75" y="218789"/>
            <a:ext cx="790362" cy="742695"/>
          </a:xfrm>
          <a:prstGeom prst="rect">
            <a:avLst/>
          </a:prstGeom>
          <a:noFill/>
          <a:ln>
            <a:noFill/>
          </a:ln>
        </p:spPr>
      </p:pic>
      <p:sp>
        <p:nvSpPr>
          <p:cNvPr id="940" name="Google Shape;940;p57"/>
          <p:cNvSpPr txBox="1"/>
          <p:nvPr/>
        </p:nvSpPr>
        <p:spPr>
          <a:xfrm>
            <a:off x="966150" y="1439700"/>
            <a:ext cx="852600" cy="8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zh-TW" sz="48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☺</a:t>
            </a:r>
            <a:endParaRPr sz="48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941" name="Google Shape;941;p57"/>
          <p:cNvSpPr txBox="1"/>
          <p:nvPr/>
        </p:nvSpPr>
        <p:spPr>
          <a:xfrm>
            <a:off x="1677225" y="1501925"/>
            <a:ext cx="5199300" cy="12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地心引力</a:t>
            </a:r>
            <a:endParaRPr sz="30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rgbClr val="FFAB4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重複直到	碰到地板後	停止	</a:t>
            </a:r>
            <a:endParaRPr b="1" sz="3000">
              <a:solidFill>
                <a:srgbClr val="FFAB4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6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Google Shape;947;p58"/>
          <p:cNvSpPr/>
          <p:nvPr/>
        </p:nvSpPr>
        <p:spPr>
          <a:xfrm>
            <a:off x="966159" y="405470"/>
            <a:ext cx="1545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rgbClr val="FFC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亮度</a:t>
            </a:r>
            <a:endParaRPr b="1" sz="2400">
              <a:solidFill>
                <a:srgbClr val="FFC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948" name="Google Shape;948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75" y="218789"/>
            <a:ext cx="790362" cy="742695"/>
          </a:xfrm>
          <a:prstGeom prst="rect">
            <a:avLst/>
          </a:prstGeom>
          <a:noFill/>
          <a:ln>
            <a:noFill/>
          </a:ln>
        </p:spPr>
      </p:pic>
      <p:sp>
        <p:nvSpPr>
          <p:cNvPr id="949" name="Google Shape;949;p58"/>
          <p:cNvSpPr txBox="1"/>
          <p:nvPr/>
        </p:nvSpPr>
        <p:spPr>
          <a:xfrm>
            <a:off x="966150" y="1439700"/>
            <a:ext cx="852600" cy="8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zh-TW" sz="48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☺</a:t>
            </a:r>
            <a:endParaRPr sz="48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950" name="Google Shape;950;p58"/>
          <p:cNvSpPr txBox="1"/>
          <p:nvPr/>
        </p:nvSpPr>
        <p:spPr>
          <a:xfrm>
            <a:off x="7465975" y="2332500"/>
            <a:ext cx="8526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zh-TW" sz="48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☻</a:t>
            </a:r>
            <a:endParaRPr sz="48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951" name="Google Shape;951;p58"/>
          <p:cNvSpPr txBox="1"/>
          <p:nvPr/>
        </p:nvSpPr>
        <p:spPr>
          <a:xfrm>
            <a:off x="1818750" y="1515900"/>
            <a:ext cx="5281500" cy="10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地心引力</a:t>
            </a:r>
            <a:endParaRPr sz="30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rgbClr val="FFAB4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重複直到	碰到地板後	停止	</a:t>
            </a:r>
            <a:endParaRPr b="1" sz="3000">
              <a:solidFill>
                <a:srgbClr val="FFAB4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952" name="Google Shape;952;p58"/>
          <p:cNvSpPr txBox="1"/>
          <p:nvPr/>
        </p:nvSpPr>
        <p:spPr>
          <a:xfrm>
            <a:off x="2672275" y="2562600"/>
            <a:ext cx="4793700" cy="8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rgbClr val="FF595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重複直到	碰到邊緣後	停止</a:t>
            </a:r>
            <a:r>
              <a:rPr b="1" lang="zh-TW" sz="2400">
                <a:solidFill>
                  <a:srgbClr val="FFAB4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	</a:t>
            </a:r>
            <a:endParaRPr b="1" sz="2400">
              <a:solidFill>
                <a:srgbClr val="FFAB4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595A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953" name="Google Shape;953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02349" y="3073625"/>
            <a:ext cx="4018511" cy="183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8" name="Shape 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" name="Google Shape;959;p59"/>
          <p:cNvSpPr/>
          <p:nvPr/>
        </p:nvSpPr>
        <p:spPr>
          <a:xfrm>
            <a:off x="966159" y="405470"/>
            <a:ext cx="1846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zh-TW" sz="2400">
                <a:solidFill>
                  <a:schemeClr val="accen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手繪時間</a:t>
            </a:r>
            <a:endParaRPr b="1" i="0" sz="2400" u="none" cap="none" strike="noStrike">
              <a:solidFill>
                <a:schemeClr val="accen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960" name="Google Shape;960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75" y="218789"/>
            <a:ext cx="790362" cy="742695"/>
          </a:xfrm>
          <a:prstGeom prst="rect">
            <a:avLst/>
          </a:prstGeom>
          <a:noFill/>
          <a:ln>
            <a:noFill/>
          </a:ln>
        </p:spPr>
      </p:pic>
      <p:sp>
        <p:nvSpPr>
          <p:cNvPr id="961" name="Google Shape;961;p59"/>
          <p:cNvSpPr txBox="1"/>
          <p:nvPr/>
        </p:nvSpPr>
        <p:spPr>
          <a:xfrm>
            <a:off x="2531400" y="3899700"/>
            <a:ext cx="40812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設定兩顆掉落物位置</a:t>
            </a:r>
            <a:endParaRPr sz="30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962" name="Google Shape;962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63738" y="956764"/>
            <a:ext cx="4816532" cy="27609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7" name="Shape 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8" name="Google Shape;968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398" y="2144158"/>
            <a:ext cx="8912646" cy="368343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9" name="Google Shape;969;p6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5400000">
            <a:off x="2994805" y="-226535"/>
            <a:ext cx="3767913" cy="559657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70" name="Google Shape;970;p60"/>
          <p:cNvGrpSpPr/>
          <p:nvPr/>
        </p:nvGrpSpPr>
        <p:grpSpPr>
          <a:xfrm rot="2107153">
            <a:off x="1186575" y="940070"/>
            <a:ext cx="656544" cy="417077"/>
            <a:chOff x="4695" y="752"/>
            <a:chExt cx="880" cy="559"/>
          </a:xfrm>
        </p:grpSpPr>
        <p:sp>
          <p:nvSpPr>
            <p:cNvPr id="971" name="Google Shape;971;p60"/>
            <p:cNvSpPr/>
            <p:nvPr/>
          </p:nvSpPr>
          <p:spPr>
            <a:xfrm>
              <a:off x="4695" y="847"/>
              <a:ext cx="162" cy="464"/>
            </a:xfrm>
            <a:custGeom>
              <a:rect b="b" l="l" r="r" t="t"/>
              <a:pathLst>
                <a:path extrusionOk="0" h="196" w="68">
                  <a:moveTo>
                    <a:pt x="4" y="11"/>
                  </a:moveTo>
                  <a:cubicBezTo>
                    <a:pt x="35" y="65"/>
                    <a:pt x="39" y="130"/>
                    <a:pt x="52" y="189"/>
                  </a:cubicBezTo>
                  <a:cubicBezTo>
                    <a:pt x="53" y="196"/>
                    <a:pt x="68" y="192"/>
                    <a:pt x="67" y="185"/>
                  </a:cubicBezTo>
                  <a:cubicBezTo>
                    <a:pt x="53" y="124"/>
                    <a:pt x="49" y="60"/>
                    <a:pt x="18" y="5"/>
                  </a:cubicBezTo>
                  <a:cubicBezTo>
                    <a:pt x="15" y="0"/>
                    <a:pt x="0" y="5"/>
                    <a:pt x="4" y="1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972" name="Google Shape;972;p60"/>
            <p:cNvSpPr/>
            <p:nvPr/>
          </p:nvSpPr>
          <p:spPr>
            <a:xfrm>
              <a:off x="4752" y="979"/>
              <a:ext cx="304" cy="57"/>
            </a:xfrm>
            <a:custGeom>
              <a:rect b="b" l="l" r="r" t="t"/>
              <a:pathLst>
                <a:path extrusionOk="0" h="24" w="128">
                  <a:moveTo>
                    <a:pt x="10" y="24"/>
                  </a:moveTo>
                  <a:cubicBezTo>
                    <a:pt x="47" y="24"/>
                    <a:pt x="86" y="24"/>
                    <a:pt x="119" y="6"/>
                  </a:cubicBezTo>
                  <a:cubicBezTo>
                    <a:pt x="128" y="1"/>
                    <a:pt x="114" y="0"/>
                    <a:pt x="110" y="2"/>
                  </a:cubicBezTo>
                  <a:cubicBezTo>
                    <a:pt x="82" y="18"/>
                    <a:pt x="47" y="16"/>
                    <a:pt x="16" y="16"/>
                  </a:cubicBezTo>
                  <a:cubicBezTo>
                    <a:pt x="11" y="16"/>
                    <a:pt x="0" y="24"/>
                    <a:pt x="10" y="2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973" name="Google Shape;973;p60"/>
            <p:cNvSpPr/>
            <p:nvPr/>
          </p:nvSpPr>
          <p:spPr>
            <a:xfrm>
              <a:off x="4892" y="821"/>
              <a:ext cx="185" cy="431"/>
            </a:xfrm>
            <a:custGeom>
              <a:rect b="b" l="l" r="r" t="t"/>
              <a:pathLst>
                <a:path extrusionOk="0" h="182" w="78">
                  <a:moveTo>
                    <a:pt x="4" y="10"/>
                  </a:moveTo>
                  <a:cubicBezTo>
                    <a:pt x="43" y="55"/>
                    <a:pt x="47" y="121"/>
                    <a:pt x="61" y="177"/>
                  </a:cubicBezTo>
                  <a:cubicBezTo>
                    <a:pt x="63" y="182"/>
                    <a:pt x="78" y="178"/>
                    <a:pt x="76" y="173"/>
                  </a:cubicBezTo>
                  <a:cubicBezTo>
                    <a:pt x="62" y="116"/>
                    <a:pt x="57" y="50"/>
                    <a:pt x="18" y="4"/>
                  </a:cubicBezTo>
                  <a:cubicBezTo>
                    <a:pt x="15" y="0"/>
                    <a:pt x="0" y="5"/>
                    <a:pt x="4" y="1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974" name="Google Shape;974;p60"/>
            <p:cNvSpPr/>
            <p:nvPr/>
          </p:nvSpPr>
          <p:spPr>
            <a:xfrm>
              <a:off x="5044" y="811"/>
              <a:ext cx="355" cy="379"/>
            </a:xfrm>
            <a:custGeom>
              <a:rect b="b" l="l" r="r" t="t"/>
              <a:pathLst>
                <a:path extrusionOk="0" h="160" w="150">
                  <a:moveTo>
                    <a:pt x="18" y="30"/>
                  </a:moveTo>
                  <a:cubicBezTo>
                    <a:pt x="37" y="17"/>
                    <a:pt x="52" y="13"/>
                    <a:pt x="56" y="39"/>
                  </a:cubicBezTo>
                  <a:cubicBezTo>
                    <a:pt x="60" y="60"/>
                    <a:pt x="57" y="83"/>
                    <a:pt x="58" y="105"/>
                  </a:cubicBezTo>
                  <a:cubicBezTo>
                    <a:pt x="59" y="121"/>
                    <a:pt x="60" y="142"/>
                    <a:pt x="76" y="150"/>
                  </a:cubicBezTo>
                  <a:cubicBezTo>
                    <a:pt x="97" y="160"/>
                    <a:pt x="125" y="141"/>
                    <a:pt x="142" y="129"/>
                  </a:cubicBezTo>
                  <a:cubicBezTo>
                    <a:pt x="150" y="124"/>
                    <a:pt x="137" y="120"/>
                    <a:pt x="132" y="124"/>
                  </a:cubicBezTo>
                  <a:cubicBezTo>
                    <a:pt x="116" y="135"/>
                    <a:pt x="87" y="156"/>
                    <a:pt x="77" y="128"/>
                  </a:cubicBezTo>
                  <a:cubicBezTo>
                    <a:pt x="70" y="108"/>
                    <a:pt x="73" y="83"/>
                    <a:pt x="73" y="62"/>
                  </a:cubicBezTo>
                  <a:cubicBezTo>
                    <a:pt x="73" y="47"/>
                    <a:pt x="74" y="25"/>
                    <a:pt x="62" y="14"/>
                  </a:cubicBezTo>
                  <a:cubicBezTo>
                    <a:pt x="47" y="0"/>
                    <a:pt x="22" y="16"/>
                    <a:pt x="9" y="24"/>
                  </a:cubicBezTo>
                  <a:cubicBezTo>
                    <a:pt x="0" y="30"/>
                    <a:pt x="13" y="33"/>
                    <a:pt x="18" y="3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975" name="Google Shape;975;p60"/>
            <p:cNvSpPr/>
            <p:nvPr/>
          </p:nvSpPr>
          <p:spPr>
            <a:xfrm>
              <a:off x="5347" y="752"/>
              <a:ext cx="228" cy="275"/>
            </a:xfrm>
            <a:custGeom>
              <a:rect b="b" l="l" r="r" t="t"/>
              <a:pathLst>
                <a:path extrusionOk="0" h="116" w="96">
                  <a:moveTo>
                    <a:pt x="49" y="17"/>
                  </a:moveTo>
                  <a:cubicBezTo>
                    <a:pt x="17" y="15"/>
                    <a:pt x="0" y="44"/>
                    <a:pt x="0" y="73"/>
                  </a:cubicBezTo>
                  <a:cubicBezTo>
                    <a:pt x="0" y="103"/>
                    <a:pt x="34" y="116"/>
                    <a:pt x="60" y="107"/>
                  </a:cubicBezTo>
                  <a:cubicBezTo>
                    <a:pt x="82" y="98"/>
                    <a:pt x="95" y="76"/>
                    <a:pt x="95" y="52"/>
                  </a:cubicBezTo>
                  <a:cubicBezTo>
                    <a:pt x="96" y="20"/>
                    <a:pt x="69" y="3"/>
                    <a:pt x="40" y="1"/>
                  </a:cubicBezTo>
                  <a:cubicBezTo>
                    <a:pt x="36" y="0"/>
                    <a:pt x="23" y="7"/>
                    <a:pt x="31" y="8"/>
                  </a:cubicBezTo>
                  <a:cubicBezTo>
                    <a:pt x="72" y="11"/>
                    <a:pt x="92" y="48"/>
                    <a:pt x="73" y="85"/>
                  </a:cubicBezTo>
                  <a:cubicBezTo>
                    <a:pt x="62" y="105"/>
                    <a:pt x="39" y="108"/>
                    <a:pt x="23" y="92"/>
                  </a:cubicBezTo>
                  <a:cubicBezTo>
                    <a:pt x="14" y="84"/>
                    <a:pt x="14" y="69"/>
                    <a:pt x="15" y="58"/>
                  </a:cubicBezTo>
                  <a:cubicBezTo>
                    <a:pt x="17" y="47"/>
                    <a:pt x="25" y="23"/>
                    <a:pt x="39" y="24"/>
                  </a:cubicBezTo>
                  <a:cubicBezTo>
                    <a:pt x="43" y="24"/>
                    <a:pt x="57" y="17"/>
                    <a:pt x="49" y="1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grpSp>
        <p:nvGrpSpPr>
          <p:cNvPr id="976" name="Google Shape;976;p60"/>
          <p:cNvGrpSpPr/>
          <p:nvPr/>
        </p:nvGrpSpPr>
        <p:grpSpPr>
          <a:xfrm rot="-815891">
            <a:off x="7828105" y="3252048"/>
            <a:ext cx="459910" cy="377350"/>
            <a:chOff x="2607" y="911"/>
            <a:chExt cx="490" cy="402"/>
          </a:xfrm>
        </p:grpSpPr>
        <p:sp>
          <p:nvSpPr>
            <p:cNvPr id="977" name="Google Shape;977;p60"/>
            <p:cNvSpPr/>
            <p:nvPr/>
          </p:nvSpPr>
          <p:spPr>
            <a:xfrm>
              <a:off x="2607" y="1000"/>
              <a:ext cx="245" cy="258"/>
            </a:xfrm>
            <a:custGeom>
              <a:rect b="b" l="l" r="r" t="t"/>
              <a:pathLst>
                <a:path extrusionOk="0" h="107" w="102">
                  <a:moveTo>
                    <a:pt x="9" y="105"/>
                  </a:moveTo>
                  <a:cubicBezTo>
                    <a:pt x="40" y="86"/>
                    <a:pt x="59" y="54"/>
                    <a:pt x="82" y="26"/>
                  </a:cubicBezTo>
                  <a:cubicBezTo>
                    <a:pt x="85" y="23"/>
                    <a:pt x="77" y="22"/>
                    <a:pt x="75" y="24"/>
                  </a:cubicBezTo>
                  <a:cubicBezTo>
                    <a:pt x="51" y="48"/>
                    <a:pt x="31" y="76"/>
                    <a:pt x="9" y="102"/>
                  </a:cubicBezTo>
                  <a:cubicBezTo>
                    <a:pt x="6" y="106"/>
                    <a:pt x="13" y="106"/>
                    <a:pt x="16" y="104"/>
                  </a:cubicBezTo>
                  <a:cubicBezTo>
                    <a:pt x="47" y="74"/>
                    <a:pt x="74" y="40"/>
                    <a:pt x="100" y="4"/>
                  </a:cubicBezTo>
                  <a:cubicBezTo>
                    <a:pt x="102" y="0"/>
                    <a:pt x="95" y="0"/>
                    <a:pt x="93" y="2"/>
                  </a:cubicBezTo>
                  <a:cubicBezTo>
                    <a:pt x="78" y="17"/>
                    <a:pt x="65" y="37"/>
                    <a:pt x="52" y="54"/>
                  </a:cubicBezTo>
                  <a:cubicBezTo>
                    <a:pt x="45" y="62"/>
                    <a:pt x="39" y="71"/>
                    <a:pt x="32" y="79"/>
                  </a:cubicBezTo>
                  <a:cubicBezTo>
                    <a:pt x="31" y="80"/>
                    <a:pt x="30" y="82"/>
                    <a:pt x="29" y="83"/>
                  </a:cubicBezTo>
                  <a:cubicBezTo>
                    <a:pt x="25" y="88"/>
                    <a:pt x="36" y="80"/>
                    <a:pt x="34" y="86"/>
                  </a:cubicBezTo>
                  <a:cubicBezTo>
                    <a:pt x="35" y="82"/>
                    <a:pt x="38" y="79"/>
                    <a:pt x="40" y="76"/>
                  </a:cubicBezTo>
                  <a:cubicBezTo>
                    <a:pt x="42" y="73"/>
                    <a:pt x="35" y="73"/>
                    <a:pt x="33" y="75"/>
                  </a:cubicBezTo>
                  <a:cubicBezTo>
                    <a:pt x="31" y="79"/>
                    <a:pt x="27" y="83"/>
                    <a:pt x="26" y="87"/>
                  </a:cubicBezTo>
                  <a:cubicBezTo>
                    <a:pt x="26" y="88"/>
                    <a:pt x="27" y="89"/>
                    <a:pt x="27" y="89"/>
                  </a:cubicBezTo>
                  <a:cubicBezTo>
                    <a:pt x="36" y="92"/>
                    <a:pt x="52" y="64"/>
                    <a:pt x="56" y="59"/>
                  </a:cubicBezTo>
                  <a:cubicBezTo>
                    <a:pt x="70" y="40"/>
                    <a:pt x="83" y="20"/>
                    <a:pt x="100" y="4"/>
                  </a:cubicBezTo>
                  <a:cubicBezTo>
                    <a:pt x="97" y="4"/>
                    <a:pt x="95" y="3"/>
                    <a:pt x="93" y="2"/>
                  </a:cubicBezTo>
                  <a:cubicBezTo>
                    <a:pt x="68" y="38"/>
                    <a:pt x="41" y="72"/>
                    <a:pt x="9" y="102"/>
                  </a:cubicBezTo>
                  <a:cubicBezTo>
                    <a:pt x="11" y="103"/>
                    <a:pt x="13" y="104"/>
                    <a:pt x="16" y="104"/>
                  </a:cubicBezTo>
                  <a:cubicBezTo>
                    <a:pt x="38" y="78"/>
                    <a:pt x="57" y="50"/>
                    <a:pt x="82" y="26"/>
                  </a:cubicBezTo>
                  <a:cubicBezTo>
                    <a:pt x="79" y="26"/>
                    <a:pt x="77" y="25"/>
                    <a:pt x="75" y="24"/>
                  </a:cubicBezTo>
                  <a:cubicBezTo>
                    <a:pt x="53" y="51"/>
                    <a:pt x="35" y="83"/>
                    <a:pt x="4" y="102"/>
                  </a:cubicBezTo>
                  <a:cubicBezTo>
                    <a:pt x="0" y="104"/>
                    <a:pt x="6" y="107"/>
                    <a:pt x="9" y="10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978" name="Google Shape;978;p60"/>
            <p:cNvSpPr/>
            <p:nvPr/>
          </p:nvSpPr>
          <p:spPr>
            <a:xfrm>
              <a:off x="2799" y="998"/>
              <a:ext cx="106" cy="315"/>
            </a:xfrm>
            <a:custGeom>
              <a:rect b="b" l="l" r="r" t="t"/>
              <a:pathLst>
                <a:path extrusionOk="0" h="131" w="44">
                  <a:moveTo>
                    <a:pt x="1" y="5"/>
                  </a:moveTo>
                  <a:cubicBezTo>
                    <a:pt x="9" y="27"/>
                    <a:pt x="16" y="50"/>
                    <a:pt x="22" y="72"/>
                  </a:cubicBezTo>
                  <a:cubicBezTo>
                    <a:pt x="28" y="90"/>
                    <a:pt x="36" y="109"/>
                    <a:pt x="37" y="128"/>
                  </a:cubicBezTo>
                  <a:cubicBezTo>
                    <a:pt x="37" y="131"/>
                    <a:pt x="44" y="129"/>
                    <a:pt x="44" y="126"/>
                  </a:cubicBezTo>
                  <a:cubicBezTo>
                    <a:pt x="43" y="109"/>
                    <a:pt x="36" y="91"/>
                    <a:pt x="31" y="75"/>
                  </a:cubicBezTo>
                  <a:cubicBezTo>
                    <a:pt x="24" y="51"/>
                    <a:pt x="17" y="27"/>
                    <a:pt x="8" y="3"/>
                  </a:cubicBezTo>
                  <a:cubicBezTo>
                    <a:pt x="7" y="0"/>
                    <a:pt x="0" y="2"/>
                    <a:pt x="1" y="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979" name="Google Shape;979;p60"/>
            <p:cNvSpPr/>
            <p:nvPr/>
          </p:nvSpPr>
          <p:spPr>
            <a:xfrm>
              <a:off x="2682" y="1135"/>
              <a:ext cx="215" cy="70"/>
            </a:xfrm>
            <a:custGeom>
              <a:rect b="b" l="l" r="r" t="t"/>
              <a:pathLst>
                <a:path extrusionOk="0" h="29" w="90">
                  <a:moveTo>
                    <a:pt x="5" y="6"/>
                  </a:moveTo>
                  <a:cubicBezTo>
                    <a:pt x="31" y="6"/>
                    <a:pt x="58" y="14"/>
                    <a:pt x="81" y="27"/>
                  </a:cubicBezTo>
                  <a:cubicBezTo>
                    <a:pt x="84" y="29"/>
                    <a:pt x="90" y="25"/>
                    <a:pt x="86" y="23"/>
                  </a:cubicBezTo>
                  <a:cubicBezTo>
                    <a:pt x="62" y="9"/>
                    <a:pt x="33" y="1"/>
                    <a:pt x="6" y="0"/>
                  </a:cubicBezTo>
                  <a:cubicBezTo>
                    <a:pt x="1" y="0"/>
                    <a:pt x="0" y="6"/>
                    <a:pt x="5" y="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980" name="Google Shape;980;p60"/>
            <p:cNvSpPr/>
            <p:nvPr/>
          </p:nvSpPr>
          <p:spPr>
            <a:xfrm>
              <a:off x="2895" y="911"/>
              <a:ext cx="202" cy="210"/>
            </a:xfrm>
            <a:custGeom>
              <a:rect b="b" l="l" r="r" t="t"/>
              <a:pathLst>
                <a:path extrusionOk="0" h="87" w="84">
                  <a:moveTo>
                    <a:pt x="9" y="19"/>
                  </a:moveTo>
                  <a:cubicBezTo>
                    <a:pt x="14" y="16"/>
                    <a:pt x="19" y="12"/>
                    <a:pt x="25" y="9"/>
                  </a:cubicBezTo>
                  <a:cubicBezTo>
                    <a:pt x="38" y="1"/>
                    <a:pt x="50" y="15"/>
                    <a:pt x="57" y="25"/>
                  </a:cubicBezTo>
                  <a:cubicBezTo>
                    <a:pt x="58" y="24"/>
                    <a:pt x="60" y="23"/>
                    <a:pt x="61" y="21"/>
                  </a:cubicBezTo>
                  <a:cubicBezTo>
                    <a:pt x="49" y="23"/>
                    <a:pt x="36" y="32"/>
                    <a:pt x="27" y="40"/>
                  </a:cubicBezTo>
                  <a:cubicBezTo>
                    <a:pt x="27" y="40"/>
                    <a:pt x="26" y="42"/>
                    <a:pt x="27" y="42"/>
                  </a:cubicBezTo>
                  <a:cubicBezTo>
                    <a:pt x="46" y="49"/>
                    <a:pt x="58" y="66"/>
                    <a:pt x="75" y="75"/>
                  </a:cubicBezTo>
                  <a:cubicBezTo>
                    <a:pt x="77" y="74"/>
                    <a:pt x="78" y="73"/>
                    <a:pt x="79" y="71"/>
                  </a:cubicBezTo>
                  <a:cubicBezTo>
                    <a:pt x="64" y="72"/>
                    <a:pt x="52" y="81"/>
                    <a:pt x="37" y="83"/>
                  </a:cubicBezTo>
                  <a:cubicBezTo>
                    <a:pt x="33" y="83"/>
                    <a:pt x="31" y="87"/>
                    <a:pt x="36" y="87"/>
                  </a:cubicBezTo>
                  <a:cubicBezTo>
                    <a:pt x="51" y="86"/>
                    <a:pt x="63" y="77"/>
                    <a:pt x="78" y="76"/>
                  </a:cubicBezTo>
                  <a:cubicBezTo>
                    <a:pt x="79" y="76"/>
                    <a:pt x="84" y="73"/>
                    <a:pt x="81" y="72"/>
                  </a:cubicBezTo>
                  <a:cubicBezTo>
                    <a:pt x="69" y="65"/>
                    <a:pt x="59" y="54"/>
                    <a:pt x="48" y="46"/>
                  </a:cubicBezTo>
                  <a:cubicBezTo>
                    <a:pt x="45" y="44"/>
                    <a:pt x="43" y="43"/>
                    <a:pt x="41" y="41"/>
                  </a:cubicBezTo>
                  <a:cubicBezTo>
                    <a:pt x="36" y="39"/>
                    <a:pt x="33" y="41"/>
                    <a:pt x="39" y="37"/>
                  </a:cubicBezTo>
                  <a:cubicBezTo>
                    <a:pt x="45" y="32"/>
                    <a:pt x="53" y="27"/>
                    <a:pt x="60" y="26"/>
                  </a:cubicBezTo>
                  <a:cubicBezTo>
                    <a:pt x="61" y="26"/>
                    <a:pt x="65" y="24"/>
                    <a:pt x="64" y="22"/>
                  </a:cubicBezTo>
                  <a:cubicBezTo>
                    <a:pt x="57" y="13"/>
                    <a:pt x="47" y="0"/>
                    <a:pt x="34" y="2"/>
                  </a:cubicBezTo>
                  <a:cubicBezTo>
                    <a:pt x="22" y="3"/>
                    <a:pt x="14" y="11"/>
                    <a:pt x="4" y="17"/>
                  </a:cubicBezTo>
                  <a:cubicBezTo>
                    <a:pt x="0" y="19"/>
                    <a:pt x="6" y="21"/>
                    <a:pt x="9" y="1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grpSp>
        <p:nvGrpSpPr>
          <p:cNvPr id="981" name="Google Shape;981;p60"/>
          <p:cNvGrpSpPr/>
          <p:nvPr/>
        </p:nvGrpSpPr>
        <p:grpSpPr>
          <a:xfrm rot="-862691">
            <a:off x="260247" y="3701873"/>
            <a:ext cx="1640338" cy="586670"/>
            <a:chOff x="3582" y="1042"/>
            <a:chExt cx="1661" cy="594"/>
          </a:xfrm>
        </p:grpSpPr>
        <p:sp>
          <p:nvSpPr>
            <p:cNvPr id="982" name="Google Shape;982;p60"/>
            <p:cNvSpPr/>
            <p:nvPr/>
          </p:nvSpPr>
          <p:spPr>
            <a:xfrm>
              <a:off x="3620" y="1042"/>
              <a:ext cx="881" cy="228"/>
            </a:xfrm>
            <a:custGeom>
              <a:rect b="b" l="l" r="r" t="t"/>
              <a:pathLst>
                <a:path extrusionOk="0" h="96" w="372">
                  <a:moveTo>
                    <a:pt x="3" y="30"/>
                  </a:moveTo>
                  <a:cubicBezTo>
                    <a:pt x="17" y="48"/>
                    <a:pt x="19" y="74"/>
                    <a:pt x="33" y="93"/>
                  </a:cubicBezTo>
                  <a:cubicBezTo>
                    <a:pt x="35" y="96"/>
                    <a:pt x="43" y="94"/>
                    <a:pt x="43" y="90"/>
                  </a:cubicBezTo>
                  <a:cubicBezTo>
                    <a:pt x="44" y="62"/>
                    <a:pt x="47" y="35"/>
                    <a:pt x="52" y="8"/>
                  </a:cubicBezTo>
                  <a:cubicBezTo>
                    <a:pt x="50" y="9"/>
                    <a:pt x="48" y="11"/>
                    <a:pt x="46" y="12"/>
                  </a:cubicBezTo>
                  <a:cubicBezTo>
                    <a:pt x="151" y="8"/>
                    <a:pt x="257" y="7"/>
                    <a:pt x="361" y="24"/>
                  </a:cubicBezTo>
                  <a:cubicBezTo>
                    <a:pt x="366" y="24"/>
                    <a:pt x="372" y="18"/>
                    <a:pt x="365" y="16"/>
                  </a:cubicBezTo>
                  <a:cubicBezTo>
                    <a:pt x="260" y="0"/>
                    <a:pt x="153" y="1"/>
                    <a:pt x="47" y="5"/>
                  </a:cubicBezTo>
                  <a:cubicBezTo>
                    <a:pt x="45" y="5"/>
                    <a:pt x="42" y="6"/>
                    <a:pt x="41" y="9"/>
                  </a:cubicBezTo>
                  <a:cubicBezTo>
                    <a:pt x="37" y="36"/>
                    <a:pt x="33" y="63"/>
                    <a:pt x="33" y="91"/>
                  </a:cubicBezTo>
                  <a:cubicBezTo>
                    <a:pt x="36" y="90"/>
                    <a:pt x="40" y="89"/>
                    <a:pt x="43" y="88"/>
                  </a:cubicBezTo>
                  <a:cubicBezTo>
                    <a:pt x="29" y="70"/>
                    <a:pt x="27" y="44"/>
                    <a:pt x="13" y="26"/>
                  </a:cubicBezTo>
                  <a:cubicBezTo>
                    <a:pt x="10" y="22"/>
                    <a:pt x="0" y="26"/>
                    <a:pt x="3" y="3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983" name="Google Shape;983;p60"/>
            <p:cNvSpPr/>
            <p:nvPr/>
          </p:nvSpPr>
          <p:spPr>
            <a:xfrm>
              <a:off x="3788" y="1097"/>
              <a:ext cx="109" cy="173"/>
            </a:xfrm>
            <a:custGeom>
              <a:rect b="b" l="l" r="r" t="t"/>
              <a:pathLst>
                <a:path extrusionOk="0" h="73" w="46">
                  <a:moveTo>
                    <a:pt x="11" y="55"/>
                  </a:moveTo>
                  <a:cubicBezTo>
                    <a:pt x="16" y="38"/>
                    <a:pt x="20" y="21"/>
                    <a:pt x="24" y="4"/>
                  </a:cubicBezTo>
                  <a:cubicBezTo>
                    <a:pt x="21" y="5"/>
                    <a:pt x="17" y="6"/>
                    <a:pt x="14" y="6"/>
                  </a:cubicBezTo>
                  <a:cubicBezTo>
                    <a:pt x="23" y="25"/>
                    <a:pt x="34" y="48"/>
                    <a:pt x="35" y="69"/>
                  </a:cubicBezTo>
                  <a:cubicBezTo>
                    <a:pt x="36" y="73"/>
                    <a:pt x="46" y="70"/>
                    <a:pt x="46" y="66"/>
                  </a:cubicBezTo>
                  <a:cubicBezTo>
                    <a:pt x="45" y="45"/>
                    <a:pt x="34" y="22"/>
                    <a:pt x="24" y="3"/>
                  </a:cubicBezTo>
                  <a:cubicBezTo>
                    <a:pt x="22" y="0"/>
                    <a:pt x="15" y="2"/>
                    <a:pt x="14" y="5"/>
                  </a:cubicBezTo>
                  <a:cubicBezTo>
                    <a:pt x="9" y="22"/>
                    <a:pt x="5" y="40"/>
                    <a:pt x="1" y="56"/>
                  </a:cubicBezTo>
                  <a:cubicBezTo>
                    <a:pt x="0" y="61"/>
                    <a:pt x="10" y="59"/>
                    <a:pt x="11" y="5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984" name="Google Shape;984;p60"/>
            <p:cNvSpPr/>
            <p:nvPr/>
          </p:nvSpPr>
          <p:spPr>
            <a:xfrm>
              <a:off x="3797" y="1201"/>
              <a:ext cx="86" cy="29"/>
            </a:xfrm>
            <a:custGeom>
              <a:rect b="b" l="l" r="r" t="t"/>
              <a:pathLst>
                <a:path extrusionOk="0" h="12" w="36">
                  <a:moveTo>
                    <a:pt x="4" y="7"/>
                  </a:moveTo>
                  <a:cubicBezTo>
                    <a:pt x="10" y="7"/>
                    <a:pt x="18" y="6"/>
                    <a:pt x="23" y="10"/>
                  </a:cubicBezTo>
                  <a:cubicBezTo>
                    <a:pt x="26" y="12"/>
                    <a:pt x="36" y="8"/>
                    <a:pt x="33" y="6"/>
                  </a:cubicBezTo>
                  <a:cubicBezTo>
                    <a:pt x="26" y="0"/>
                    <a:pt x="17" y="1"/>
                    <a:pt x="8" y="1"/>
                  </a:cubicBezTo>
                  <a:cubicBezTo>
                    <a:pt x="6" y="1"/>
                    <a:pt x="3" y="2"/>
                    <a:pt x="1" y="4"/>
                  </a:cubicBezTo>
                  <a:cubicBezTo>
                    <a:pt x="0" y="6"/>
                    <a:pt x="3" y="7"/>
                    <a:pt x="4" y="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985" name="Google Shape;985;p60"/>
            <p:cNvSpPr/>
            <p:nvPr/>
          </p:nvSpPr>
          <p:spPr>
            <a:xfrm>
              <a:off x="3932" y="1125"/>
              <a:ext cx="48" cy="171"/>
            </a:xfrm>
            <a:custGeom>
              <a:rect b="b" l="l" r="r" t="t"/>
              <a:pathLst>
                <a:path extrusionOk="0" h="72" w="20">
                  <a:moveTo>
                    <a:pt x="0" y="6"/>
                  </a:moveTo>
                  <a:cubicBezTo>
                    <a:pt x="1" y="27"/>
                    <a:pt x="4" y="49"/>
                    <a:pt x="9" y="69"/>
                  </a:cubicBezTo>
                  <a:cubicBezTo>
                    <a:pt x="10" y="72"/>
                    <a:pt x="20" y="69"/>
                    <a:pt x="20" y="66"/>
                  </a:cubicBezTo>
                  <a:cubicBezTo>
                    <a:pt x="14" y="46"/>
                    <a:pt x="12" y="24"/>
                    <a:pt x="11" y="3"/>
                  </a:cubicBezTo>
                  <a:cubicBezTo>
                    <a:pt x="11" y="0"/>
                    <a:pt x="0" y="2"/>
                    <a:pt x="0" y="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986" name="Google Shape;986;p60"/>
            <p:cNvSpPr/>
            <p:nvPr/>
          </p:nvSpPr>
          <p:spPr>
            <a:xfrm>
              <a:off x="3925" y="1113"/>
              <a:ext cx="159" cy="162"/>
            </a:xfrm>
            <a:custGeom>
              <a:rect b="b" l="l" r="r" t="t"/>
              <a:pathLst>
                <a:path extrusionOk="0" h="68" w="67">
                  <a:moveTo>
                    <a:pt x="11" y="12"/>
                  </a:moveTo>
                  <a:cubicBezTo>
                    <a:pt x="21" y="8"/>
                    <a:pt x="29" y="7"/>
                    <a:pt x="39" y="12"/>
                  </a:cubicBezTo>
                  <a:cubicBezTo>
                    <a:pt x="39" y="11"/>
                    <a:pt x="39" y="10"/>
                    <a:pt x="39" y="8"/>
                  </a:cubicBezTo>
                  <a:cubicBezTo>
                    <a:pt x="34" y="13"/>
                    <a:pt x="31" y="19"/>
                    <a:pt x="26" y="24"/>
                  </a:cubicBezTo>
                  <a:cubicBezTo>
                    <a:pt x="25" y="25"/>
                    <a:pt x="24" y="27"/>
                    <a:pt x="26" y="28"/>
                  </a:cubicBezTo>
                  <a:cubicBezTo>
                    <a:pt x="40" y="35"/>
                    <a:pt x="47" y="47"/>
                    <a:pt x="56" y="59"/>
                  </a:cubicBezTo>
                  <a:cubicBezTo>
                    <a:pt x="57" y="57"/>
                    <a:pt x="58" y="55"/>
                    <a:pt x="60" y="53"/>
                  </a:cubicBezTo>
                  <a:cubicBezTo>
                    <a:pt x="43" y="57"/>
                    <a:pt x="26" y="61"/>
                    <a:pt x="9" y="61"/>
                  </a:cubicBezTo>
                  <a:cubicBezTo>
                    <a:pt x="3" y="61"/>
                    <a:pt x="1" y="68"/>
                    <a:pt x="8" y="68"/>
                  </a:cubicBezTo>
                  <a:cubicBezTo>
                    <a:pt x="26" y="68"/>
                    <a:pt x="44" y="64"/>
                    <a:pt x="61" y="60"/>
                  </a:cubicBezTo>
                  <a:cubicBezTo>
                    <a:pt x="64" y="59"/>
                    <a:pt x="67" y="57"/>
                    <a:pt x="66" y="54"/>
                  </a:cubicBezTo>
                  <a:cubicBezTo>
                    <a:pt x="56" y="42"/>
                    <a:pt x="49" y="30"/>
                    <a:pt x="34" y="22"/>
                  </a:cubicBezTo>
                  <a:cubicBezTo>
                    <a:pt x="35" y="24"/>
                    <a:pt x="35" y="25"/>
                    <a:pt x="35" y="27"/>
                  </a:cubicBezTo>
                  <a:cubicBezTo>
                    <a:pt x="39" y="22"/>
                    <a:pt x="43" y="16"/>
                    <a:pt x="48" y="11"/>
                  </a:cubicBezTo>
                  <a:cubicBezTo>
                    <a:pt x="49" y="10"/>
                    <a:pt x="49" y="8"/>
                    <a:pt x="47" y="7"/>
                  </a:cubicBezTo>
                  <a:cubicBezTo>
                    <a:pt x="34" y="0"/>
                    <a:pt x="20" y="1"/>
                    <a:pt x="6" y="7"/>
                  </a:cubicBezTo>
                  <a:cubicBezTo>
                    <a:pt x="0" y="10"/>
                    <a:pt x="6" y="15"/>
                    <a:pt x="11" y="1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987" name="Google Shape;987;p60"/>
            <p:cNvSpPr/>
            <p:nvPr/>
          </p:nvSpPr>
          <p:spPr>
            <a:xfrm>
              <a:off x="4079" y="1177"/>
              <a:ext cx="119" cy="22"/>
            </a:xfrm>
            <a:custGeom>
              <a:rect b="b" l="l" r="r" t="t"/>
              <a:pathLst>
                <a:path extrusionOk="0" h="9" w="50">
                  <a:moveTo>
                    <a:pt x="5" y="4"/>
                  </a:moveTo>
                  <a:cubicBezTo>
                    <a:pt x="16" y="4"/>
                    <a:pt x="28" y="4"/>
                    <a:pt x="38" y="8"/>
                  </a:cubicBezTo>
                  <a:cubicBezTo>
                    <a:pt x="40" y="9"/>
                    <a:pt x="43" y="8"/>
                    <a:pt x="45" y="7"/>
                  </a:cubicBezTo>
                  <a:cubicBezTo>
                    <a:pt x="45" y="7"/>
                    <a:pt x="50" y="5"/>
                    <a:pt x="48" y="4"/>
                  </a:cubicBezTo>
                  <a:cubicBezTo>
                    <a:pt x="37" y="0"/>
                    <a:pt x="24" y="0"/>
                    <a:pt x="12" y="0"/>
                  </a:cubicBezTo>
                  <a:cubicBezTo>
                    <a:pt x="10" y="0"/>
                    <a:pt x="0" y="4"/>
                    <a:pt x="5" y="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988" name="Google Shape;988;p60"/>
            <p:cNvSpPr/>
            <p:nvPr/>
          </p:nvSpPr>
          <p:spPr>
            <a:xfrm>
              <a:off x="4129" y="1125"/>
              <a:ext cx="36" cy="126"/>
            </a:xfrm>
            <a:custGeom>
              <a:rect b="b" l="l" r="r" t="t"/>
              <a:pathLst>
                <a:path extrusionOk="0" h="53" w="15">
                  <a:moveTo>
                    <a:pt x="0" y="6"/>
                  </a:moveTo>
                  <a:cubicBezTo>
                    <a:pt x="0" y="21"/>
                    <a:pt x="3" y="35"/>
                    <a:pt x="4" y="49"/>
                  </a:cubicBezTo>
                  <a:cubicBezTo>
                    <a:pt x="4" y="53"/>
                    <a:pt x="15" y="50"/>
                    <a:pt x="15" y="46"/>
                  </a:cubicBezTo>
                  <a:cubicBezTo>
                    <a:pt x="14" y="32"/>
                    <a:pt x="10" y="18"/>
                    <a:pt x="10" y="3"/>
                  </a:cubicBezTo>
                  <a:cubicBezTo>
                    <a:pt x="10" y="0"/>
                    <a:pt x="0" y="2"/>
                    <a:pt x="0" y="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989" name="Google Shape;989;p60"/>
            <p:cNvSpPr/>
            <p:nvPr/>
          </p:nvSpPr>
          <p:spPr>
            <a:xfrm>
              <a:off x="4248" y="1149"/>
              <a:ext cx="121" cy="138"/>
            </a:xfrm>
            <a:custGeom>
              <a:rect b="b" l="l" r="r" t="t"/>
              <a:pathLst>
                <a:path extrusionOk="0" h="58" w="51">
                  <a:moveTo>
                    <a:pt x="43" y="3"/>
                  </a:moveTo>
                  <a:cubicBezTo>
                    <a:pt x="27" y="0"/>
                    <a:pt x="10" y="22"/>
                    <a:pt x="4" y="34"/>
                  </a:cubicBezTo>
                  <a:cubicBezTo>
                    <a:pt x="2" y="40"/>
                    <a:pt x="0" y="48"/>
                    <a:pt x="6" y="52"/>
                  </a:cubicBezTo>
                  <a:cubicBezTo>
                    <a:pt x="15" y="58"/>
                    <a:pt x="31" y="52"/>
                    <a:pt x="39" y="48"/>
                  </a:cubicBezTo>
                  <a:cubicBezTo>
                    <a:pt x="46" y="46"/>
                    <a:pt x="40" y="41"/>
                    <a:pt x="35" y="43"/>
                  </a:cubicBezTo>
                  <a:cubicBezTo>
                    <a:pt x="31" y="45"/>
                    <a:pt x="18" y="50"/>
                    <a:pt x="14" y="46"/>
                  </a:cubicBezTo>
                  <a:cubicBezTo>
                    <a:pt x="11" y="42"/>
                    <a:pt x="14" y="36"/>
                    <a:pt x="16" y="32"/>
                  </a:cubicBezTo>
                  <a:cubicBezTo>
                    <a:pt x="19" y="26"/>
                    <a:pt x="23" y="21"/>
                    <a:pt x="28" y="16"/>
                  </a:cubicBezTo>
                  <a:cubicBezTo>
                    <a:pt x="31" y="14"/>
                    <a:pt x="36" y="9"/>
                    <a:pt x="40" y="10"/>
                  </a:cubicBezTo>
                  <a:cubicBezTo>
                    <a:pt x="44" y="11"/>
                    <a:pt x="51" y="4"/>
                    <a:pt x="43" y="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990" name="Google Shape;990;p60"/>
            <p:cNvSpPr/>
            <p:nvPr/>
          </p:nvSpPr>
          <p:spPr>
            <a:xfrm>
              <a:off x="4406" y="1147"/>
              <a:ext cx="50" cy="140"/>
            </a:xfrm>
            <a:custGeom>
              <a:rect b="b" l="l" r="r" t="t"/>
              <a:pathLst>
                <a:path extrusionOk="0" h="59" w="21">
                  <a:moveTo>
                    <a:pt x="9" y="3"/>
                  </a:moveTo>
                  <a:cubicBezTo>
                    <a:pt x="4" y="8"/>
                    <a:pt x="4" y="16"/>
                    <a:pt x="3" y="22"/>
                  </a:cubicBezTo>
                  <a:cubicBezTo>
                    <a:pt x="0" y="33"/>
                    <a:pt x="0" y="45"/>
                    <a:pt x="0" y="56"/>
                  </a:cubicBezTo>
                  <a:cubicBezTo>
                    <a:pt x="0" y="59"/>
                    <a:pt x="10" y="57"/>
                    <a:pt x="10" y="53"/>
                  </a:cubicBezTo>
                  <a:cubicBezTo>
                    <a:pt x="10" y="43"/>
                    <a:pt x="11" y="33"/>
                    <a:pt x="13" y="24"/>
                  </a:cubicBezTo>
                  <a:cubicBezTo>
                    <a:pt x="14" y="18"/>
                    <a:pt x="14" y="8"/>
                    <a:pt x="18" y="3"/>
                  </a:cubicBezTo>
                  <a:cubicBezTo>
                    <a:pt x="21" y="0"/>
                    <a:pt x="11" y="1"/>
                    <a:pt x="9" y="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991" name="Google Shape;991;p60"/>
            <p:cNvSpPr/>
            <p:nvPr/>
          </p:nvSpPr>
          <p:spPr>
            <a:xfrm>
              <a:off x="4397" y="1137"/>
              <a:ext cx="123" cy="145"/>
            </a:xfrm>
            <a:custGeom>
              <a:rect b="b" l="l" r="r" t="t"/>
              <a:pathLst>
                <a:path extrusionOk="0" h="61" w="52">
                  <a:moveTo>
                    <a:pt x="6" y="6"/>
                  </a:moveTo>
                  <a:cubicBezTo>
                    <a:pt x="19" y="9"/>
                    <a:pt x="33" y="16"/>
                    <a:pt x="38" y="31"/>
                  </a:cubicBezTo>
                  <a:cubicBezTo>
                    <a:pt x="45" y="49"/>
                    <a:pt x="25" y="55"/>
                    <a:pt x="11" y="56"/>
                  </a:cubicBezTo>
                  <a:cubicBezTo>
                    <a:pt x="7" y="56"/>
                    <a:pt x="0" y="61"/>
                    <a:pt x="7" y="61"/>
                  </a:cubicBezTo>
                  <a:cubicBezTo>
                    <a:pt x="23" y="61"/>
                    <a:pt x="48" y="56"/>
                    <a:pt x="50" y="36"/>
                  </a:cubicBezTo>
                  <a:cubicBezTo>
                    <a:pt x="52" y="16"/>
                    <a:pt x="28" y="4"/>
                    <a:pt x="12" y="1"/>
                  </a:cubicBezTo>
                  <a:cubicBezTo>
                    <a:pt x="9" y="0"/>
                    <a:pt x="0" y="5"/>
                    <a:pt x="6" y="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992" name="Google Shape;992;p60"/>
            <p:cNvSpPr/>
            <p:nvPr/>
          </p:nvSpPr>
          <p:spPr>
            <a:xfrm>
              <a:off x="3582" y="1363"/>
              <a:ext cx="1045" cy="19"/>
            </a:xfrm>
            <a:custGeom>
              <a:rect b="b" l="l" r="r" t="t"/>
              <a:pathLst>
                <a:path extrusionOk="0" h="8" w="441">
                  <a:moveTo>
                    <a:pt x="7" y="8"/>
                  </a:moveTo>
                  <a:cubicBezTo>
                    <a:pt x="149" y="8"/>
                    <a:pt x="291" y="8"/>
                    <a:pt x="433" y="8"/>
                  </a:cubicBezTo>
                  <a:cubicBezTo>
                    <a:pt x="439" y="8"/>
                    <a:pt x="441" y="0"/>
                    <a:pt x="434" y="0"/>
                  </a:cubicBezTo>
                  <a:cubicBezTo>
                    <a:pt x="292" y="0"/>
                    <a:pt x="150" y="0"/>
                    <a:pt x="8" y="0"/>
                  </a:cubicBezTo>
                  <a:cubicBezTo>
                    <a:pt x="1" y="0"/>
                    <a:pt x="0" y="8"/>
                    <a:pt x="7" y="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993" name="Google Shape;993;p60"/>
            <p:cNvSpPr/>
            <p:nvPr/>
          </p:nvSpPr>
          <p:spPr>
            <a:xfrm>
              <a:off x="4032" y="1455"/>
              <a:ext cx="173" cy="181"/>
            </a:xfrm>
            <a:custGeom>
              <a:rect b="b" l="l" r="r" t="t"/>
              <a:pathLst>
                <a:path extrusionOk="0" h="76" w="73">
                  <a:moveTo>
                    <a:pt x="11" y="21"/>
                  </a:moveTo>
                  <a:cubicBezTo>
                    <a:pt x="18" y="18"/>
                    <a:pt x="40" y="8"/>
                    <a:pt x="42" y="22"/>
                  </a:cubicBezTo>
                  <a:cubicBezTo>
                    <a:pt x="44" y="35"/>
                    <a:pt x="25" y="53"/>
                    <a:pt x="16" y="61"/>
                  </a:cubicBezTo>
                  <a:cubicBezTo>
                    <a:pt x="16" y="62"/>
                    <a:pt x="16" y="63"/>
                    <a:pt x="16" y="63"/>
                  </a:cubicBezTo>
                  <a:cubicBezTo>
                    <a:pt x="29" y="75"/>
                    <a:pt x="44" y="76"/>
                    <a:pt x="61" y="76"/>
                  </a:cubicBezTo>
                  <a:cubicBezTo>
                    <a:pt x="65" y="76"/>
                    <a:pt x="73" y="71"/>
                    <a:pt x="65" y="71"/>
                  </a:cubicBezTo>
                  <a:cubicBezTo>
                    <a:pt x="58" y="71"/>
                    <a:pt x="50" y="71"/>
                    <a:pt x="42" y="69"/>
                  </a:cubicBezTo>
                  <a:cubicBezTo>
                    <a:pt x="38" y="68"/>
                    <a:pt x="34" y="66"/>
                    <a:pt x="31" y="63"/>
                  </a:cubicBezTo>
                  <a:cubicBezTo>
                    <a:pt x="26" y="60"/>
                    <a:pt x="31" y="56"/>
                    <a:pt x="34" y="53"/>
                  </a:cubicBezTo>
                  <a:cubicBezTo>
                    <a:pt x="42" y="44"/>
                    <a:pt x="52" y="33"/>
                    <a:pt x="53" y="21"/>
                  </a:cubicBezTo>
                  <a:cubicBezTo>
                    <a:pt x="54" y="0"/>
                    <a:pt x="15" y="14"/>
                    <a:pt x="7" y="17"/>
                  </a:cubicBezTo>
                  <a:cubicBezTo>
                    <a:pt x="0" y="20"/>
                    <a:pt x="7" y="23"/>
                    <a:pt x="11" y="2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994" name="Google Shape;994;p60"/>
            <p:cNvSpPr/>
            <p:nvPr/>
          </p:nvSpPr>
          <p:spPr>
            <a:xfrm>
              <a:off x="4693" y="1279"/>
              <a:ext cx="90" cy="50"/>
            </a:xfrm>
            <a:custGeom>
              <a:rect b="b" l="l" r="r" t="t"/>
              <a:pathLst>
                <a:path extrusionOk="0" h="21" w="38">
                  <a:moveTo>
                    <a:pt x="4" y="7"/>
                  </a:moveTo>
                  <a:cubicBezTo>
                    <a:pt x="8" y="7"/>
                    <a:pt x="12" y="7"/>
                    <a:pt x="16" y="8"/>
                  </a:cubicBezTo>
                  <a:cubicBezTo>
                    <a:pt x="20" y="9"/>
                    <a:pt x="23" y="13"/>
                    <a:pt x="25" y="17"/>
                  </a:cubicBezTo>
                  <a:cubicBezTo>
                    <a:pt x="27" y="21"/>
                    <a:pt x="38" y="18"/>
                    <a:pt x="36" y="14"/>
                  </a:cubicBezTo>
                  <a:cubicBezTo>
                    <a:pt x="33" y="9"/>
                    <a:pt x="30" y="5"/>
                    <a:pt x="25" y="2"/>
                  </a:cubicBezTo>
                  <a:cubicBezTo>
                    <a:pt x="20" y="0"/>
                    <a:pt x="14" y="0"/>
                    <a:pt x="8" y="0"/>
                  </a:cubicBezTo>
                  <a:cubicBezTo>
                    <a:pt x="6" y="0"/>
                    <a:pt x="3" y="1"/>
                    <a:pt x="1" y="3"/>
                  </a:cubicBezTo>
                  <a:cubicBezTo>
                    <a:pt x="0" y="5"/>
                    <a:pt x="2" y="7"/>
                    <a:pt x="4" y="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995" name="Google Shape;995;p60"/>
            <p:cNvSpPr/>
            <p:nvPr/>
          </p:nvSpPr>
          <p:spPr>
            <a:xfrm>
              <a:off x="4707" y="1351"/>
              <a:ext cx="117" cy="16"/>
            </a:xfrm>
            <a:custGeom>
              <a:rect b="b" l="l" r="r" t="t"/>
              <a:pathLst>
                <a:path extrusionOk="0" h="7" w="49">
                  <a:moveTo>
                    <a:pt x="4" y="7"/>
                  </a:moveTo>
                  <a:cubicBezTo>
                    <a:pt x="16" y="7"/>
                    <a:pt x="28" y="7"/>
                    <a:pt x="40" y="7"/>
                  </a:cubicBezTo>
                  <a:cubicBezTo>
                    <a:pt x="43" y="7"/>
                    <a:pt x="46" y="6"/>
                    <a:pt x="47" y="4"/>
                  </a:cubicBezTo>
                  <a:cubicBezTo>
                    <a:pt x="49" y="1"/>
                    <a:pt x="46" y="0"/>
                    <a:pt x="44" y="0"/>
                  </a:cubicBezTo>
                  <a:cubicBezTo>
                    <a:pt x="32" y="0"/>
                    <a:pt x="20" y="0"/>
                    <a:pt x="8" y="0"/>
                  </a:cubicBezTo>
                  <a:cubicBezTo>
                    <a:pt x="6" y="0"/>
                    <a:pt x="3" y="1"/>
                    <a:pt x="1" y="3"/>
                  </a:cubicBezTo>
                  <a:cubicBezTo>
                    <a:pt x="0" y="5"/>
                    <a:pt x="2" y="7"/>
                    <a:pt x="4" y="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996" name="Google Shape;996;p60"/>
            <p:cNvSpPr/>
            <p:nvPr/>
          </p:nvSpPr>
          <p:spPr>
            <a:xfrm>
              <a:off x="4923" y="1173"/>
              <a:ext cx="40" cy="285"/>
            </a:xfrm>
            <a:custGeom>
              <a:rect b="b" l="l" r="r" t="t"/>
              <a:pathLst>
                <a:path extrusionOk="0" h="120" w="17">
                  <a:moveTo>
                    <a:pt x="0" y="7"/>
                  </a:moveTo>
                  <a:cubicBezTo>
                    <a:pt x="0" y="43"/>
                    <a:pt x="6" y="79"/>
                    <a:pt x="6" y="115"/>
                  </a:cubicBezTo>
                  <a:cubicBezTo>
                    <a:pt x="6" y="120"/>
                    <a:pt x="17" y="119"/>
                    <a:pt x="17" y="114"/>
                  </a:cubicBezTo>
                  <a:cubicBezTo>
                    <a:pt x="16" y="78"/>
                    <a:pt x="11" y="42"/>
                    <a:pt x="11" y="6"/>
                  </a:cubicBezTo>
                  <a:cubicBezTo>
                    <a:pt x="11" y="0"/>
                    <a:pt x="0" y="2"/>
                    <a:pt x="0" y="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997" name="Google Shape;997;p60"/>
            <p:cNvSpPr/>
            <p:nvPr/>
          </p:nvSpPr>
          <p:spPr>
            <a:xfrm>
              <a:off x="4928" y="1275"/>
              <a:ext cx="201" cy="35"/>
            </a:xfrm>
            <a:custGeom>
              <a:rect b="b" l="l" r="r" t="t"/>
              <a:pathLst>
                <a:path extrusionOk="0" h="15" w="85">
                  <a:moveTo>
                    <a:pt x="11" y="13"/>
                  </a:moveTo>
                  <a:cubicBezTo>
                    <a:pt x="29" y="5"/>
                    <a:pt x="54" y="8"/>
                    <a:pt x="73" y="8"/>
                  </a:cubicBezTo>
                  <a:cubicBezTo>
                    <a:pt x="77" y="8"/>
                    <a:pt x="85" y="2"/>
                    <a:pt x="77" y="2"/>
                  </a:cubicBezTo>
                  <a:cubicBezTo>
                    <a:pt x="55" y="2"/>
                    <a:pt x="28" y="0"/>
                    <a:pt x="7" y="9"/>
                  </a:cubicBezTo>
                  <a:cubicBezTo>
                    <a:pt x="0" y="12"/>
                    <a:pt x="7" y="15"/>
                    <a:pt x="11" y="1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998" name="Google Shape;998;p60"/>
            <p:cNvSpPr/>
            <p:nvPr/>
          </p:nvSpPr>
          <p:spPr>
            <a:xfrm>
              <a:off x="5080" y="1175"/>
              <a:ext cx="26" cy="283"/>
            </a:xfrm>
            <a:custGeom>
              <a:rect b="b" l="l" r="r" t="t"/>
              <a:pathLst>
                <a:path extrusionOk="0" h="119" w="11">
                  <a:moveTo>
                    <a:pt x="0" y="6"/>
                  </a:moveTo>
                  <a:cubicBezTo>
                    <a:pt x="0" y="42"/>
                    <a:pt x="0" y="78"/>
                    <a:pt x="0" y="114"/>
                  </a:cubicBezTo>
                  <a:cubicBezTo>
                    <a:pt x="0" y="119"/>
                    <a:pt x="11" y="116"/>
                    <a:pt x="11" y="113"/>
                  </a:cubicBezTo>
                  <a:cubicBezTo>
                    <a:pt x="11" y="77"/>
                    <a:pt x="11" y="41"/>
                    <a:pt x="11" y="5"/>
                  </a:cubicBezTo>
                  <a:cubicBezTo>
                    <a:pt x="11" y="0"/>
                    <a:pt x="0" y="2"/>
                    <a:pt x="0" y="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999" name="Google Shape;999;p60"/>
            <p:cNvSpPr/>
            <p:nvPr/>
          </p:nvSpPr>
          <p:spPr>
            <a:xfrm>
              <a:off x="5098" y="1118"/>
              <a:ext cx="145" cy="123"/>
            </a:xfrm>
            <a:custGeom>
              <a:rect b="b" l="l" r="r" t="t"/>
              <a:pathLst>
                <a:path extrusionOk="0" h="52" w="61">
                  <a:moveTo>
                    <a:pt x="6" y="9"/>
                  </a:moveTo>
                  <a:cubicBezTo>
                    <a:pt x="14" y="12"/>
                    <a:pt x="22" y="11"/>
                    <a:pt x="30" y="15"/>
                  </a:cubicBezTo>
                  <a:cubicBezTo>
                    <a:pt x="30" y="13"/>
                    <a:pt x="29" y="11"/>
                    <a:pt x="29" y="10"/>
                  </a:cubicBezTo>
                  <a:cubicBezTo>
                    <a:pt x="23" y="17"/>
                    <a:pt x="23" y="27"/>
                    <a:pt x="17" y="34"/>
                  </a:cubicBezTo>
                  <a:cubicBezTo>
                    <a:pt x="16" y="35"/>
                    <a:pt x="16" y="37"/>
                    <a:pt x="17" y="38"/>
                  </a:cubicBezTo>
                  <a:cubicBezTo>
                    <a:pt x="25" y="45"/>
                    <a:pt x="38" y="48"/>
                    <a:pt x="48" y="51"/>
                  </a:cubicBezTo>
                  <a:cubicBezTo>
                    <a:pt x="53" y="52"/>
                    <a:pt x="61" y="45"/>
                    <a:pt x="54" y="44"/>
                  </a:cubicBezTo>
                  <a:cubicBezTo>
                    <a:pt x="45" y="41"/>
                    <a:pt x="33" y="39"/>
                    <a:pt x="25" y="32"/>
                  </a:cubicBezTo>
                  <a:cubicBezTo>
                    <a:pt x="26" y="34"/>
                    <a:pt x="26" y="35"/>
                    <a:pt x="26" y="37"/>
                  </a:cubicBezTo>
                  <a:cubicBezTo>
                    <a:pt x="32" y="30"/>
                    <a:pt x="32" y="20"/>
                    <a:pt x="38" y="13"/>
                  </a:cubicBezTo>
                  <a:cubicBezTo>
                    <a:pt x="39" y="11"/>
                    <a:pt x="39" y="9"/>
                    <a:pt x="36" y="8"/>
                  </a:cubicBezTo>
                  <a:cubicBezTo>
                    <a:pt x="28" y="4"/>
                    <a:pt x="20" y="5"/>
                    <a:pt x="12" y="2"/>
                  </a:cubicBezTo>
                  <a:cubicBezTo>
                    <a:pt x="8" y="0"/>
                    <a:pt x="0" y="6"/>
                    <a:pt x="6" y="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sp>
        <p:nvSpPr>
          <p:cNvPr id="1000" name="Google Shape;1000;p60"/>
          <p:cNvSpPr txBox="1"/>
          <p:nvPr/>
        </p:nvSpPr>
        <p:spPr>
          <a:xfrm>
            <a:off x="2508509" y="2306292"/>
            <a:ext cx="40884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zh-TW" sz="3000">
                <a:solidFill>
                  <a:schemeClr val="accent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動動腦挑戰</a:t>
            </a:r>
            <a:endParaRPr b="1" i="0" sz="3000" u="none" cap="none" strike="noStrike">
              <a:solidFill>
                <a:schemeClr val="accent3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34"/>
          <p:cNvSpPr/>
          <p:nvPr/>
        </p:nvSpPr>
        <p:spPr>
          <a:xfrm>
            <a:off x="966149" y="405475"/>
            <a:ext cx="208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zh-TW" sz="2400" u="none" cap="none" strike="noStrike">
                <a:solidFill>
                  <a:srgbClr val="FFC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認識</a:t>
            </a:r>
            <a:r>
              <a:rPr b="1" lang="zh-TW" sz="2400">
                <a:solidFill>
                  <a:schemeClr val="accen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二度空間</a:t>
            </a:r>
            <a:endParaRPr b="1" i="0" sz="2400" u="none" cap="none" strike="noStrike">
              <a:solidFill>
                <a:srgbClr val="FFC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669" name="Google Shape;669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75" y="218789"/>
            <a:ext cx="790362" cy="742695"/>
          </a:xfrm>
          <a:prstGeom prst="rect">
            <a:avLst/>
          </a:prstGeom>
          <a:noFill/>
          <a:ln>
            <a:noFill/>
          </a:ln>
        </p:spPr>
      </p:pic>
      <p:sp>
        <p:nvSpPr>
          <p:cNvPr id="670" name="Google Shape;670;p34"/>
          <p:cNvSpPr txBox="1"/>
          <p:nvPr/>
        </p:nvSpPr>
        <p:spPr>
          <a:xfrm>
            <a:off x="4682250" y="961475"/>
            <a:ext cx="1113600" cy="5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rgbClr val="00C4B3"/>
                </a:solidFill>
              </a:rPr>
              <a:t>?</a:t>
            </a:r>
            <a:r>
              <a:rPr b="1" lang="zh-TW" sz="3000">
                <a:solidFill>
                  <a:srgbClr val="00C4B3"/>
                </a:solidFill>
              </a:rPr>
              <a:t>軸</a:t>
            </a:r>
            <a:endParaRPr b="1" sz="3000">
              <a:solidFill>
                <a:srgbClr val="00C4B3"/>
              </a:solidFill>
            </a:endParaRPr>
          </a:p>
        </p:txBody>
      </p:sp>
      <p:cxnSp>
        <p:nvCxnSpPr>
          <p:cNvPr id="671" name="Google Shape;671;p34"/>
          <p:cNvCxnSpPr/>
          <p:nvPr/>
        </p:nvCxnSpPr>
        <p:spPr>
          <a:xfrm flipH="1" rot="10800000">
            <a:off x="1118150" y="2712150"/>
            <a:ext cx="6415500" cy="141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72" name="Google Shape;672;p34"/>
          <p:cNvCxnSpPr/>
          <p:nvPr/>
        </p:nvCxnSpPr>
        <p:spPr>
          <a:xfrm flipH="1" rot="5400000">
            <a:off x="2412000" y="2712150"/>
            <a:ext cx="4320000" cy="141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73" name="Google Shape;673;p34"/>
          <p:cNvSpPr txBox="1"/>
          <p:nvPr/>
        </p:nvSpPr>
        <p:spPr>
          <a:xfrm>
            <a:off x="6833350" y="2874950"/>
            <a:ext cx="1113600" cy="5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rgbClr val="FFAB40"/>
                </a:solidFill>
              </a:rPr>
              <a:t>X軸</a:t>
            </a:r>
            <a:endParaRPr b="1" sz="3000">
              <a:solidFill>
                <a:srgbClr val="FFAB40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5" name="Shape 1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" name="Google Shape;1006;p61"/>
          <p:cNvSpPr/>
          <p:nvPr/>
        </p:nvSpPr>
        <p:spPr>
          <a:xfrm>
            <a:off x="966159" y="405470"/>
            <a:ext cx="1545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rgbClr val="FFC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亮度</a:t>
            </a:r>
            <a:endParaRPr b="1" sz="2400">
              <a:solidFill>
                <a:srgbClr val="FFC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1007" name="Google Shape;1007;p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75" y="218789"/>
            <a:ext cx="790362" cy="742695"/>
          </a:xfrm>
          <a:prstGeom prst="rect">
            <a:avLst/>
          </a:prstGeom>
          <a:noFill/>
          <a:ln>
            <a:noFill/>
          </a:ln>
        </p:spPr>
      </p:pic>
      <p:sp>
        <p:nvSpPr>
          <p:cNvPr id="1008" name="Google Shape;1008;p61"/>
          <p:cNvSpPr txBox="1"/>
          <p:nvPr/>
        </p:nvSpPr>
        <p:spPr>
          <a:xfrm>
            <a:off x="811250" y="1959900"/>
            <a:ext cx="2732700" cy="12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應該如何</a:t>
            </a:r>
            <a:endParaRPr sz="24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將程式合併呢？</a:t>
            </a:r>
            <a:endParaRPr sz="24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009" name="Google Shape;1009;p61"/>
          <p:cNvSpPr txBox="1"/>
          <p:nvPr/>
        </p:nvSpPr>
        <p:spPr>
          <a:xfrm>
            <a:off x="4572000" y="1096050"/>
            <a:ext cx="2830500" cy="29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0">
                <a:solidFill>
                  <a:srgbClr val="FF595A"/>
                </a:solidFill>
              </a:rPr>
              <a:t>?</a:t>
            </a:r>
            <a:endParaRPr sz="20000">
              <a:solidFill>
                <a:srgbClr val="FF595A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4" name="Shape 1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Google Shape;1015;p62"/>
          <p:cNvSpPr/>
          <p:nvPr/>
        </p:nvSpPr>
        <p:spPr>
          <a:xfrm>
            <a:off x="966159" y="405470"/>
            <a:ext cx="1545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rgbClr val="FFC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亮度</a:t>
            </a:r>
            <a:endParaRPr b="1" sz="2400">
              <a:solidFill>
                <a:srgbClr val="FFC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1016" name="Google Shape;1016;p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75" y="218789"/>
            <a:ext cx="790362" cy="742695"/>
          </a:xfrm>
          <a:prstGeom prst="rect">
            <a:avLst/>
          </a:prstGeom>
          <a:noFill/>
          <a:ln>
            <a:noFill/>
          </a:ln>
        </p:spPr>
      </p:pic>
      <p:sp>
        <p:nvSpPr>
          <p:cNvPr id="1017" name="Google Shape;1017;p62"/>
          <p:cNvSpPr txBox="1"/>
          <p:nvPr/>
        </p:nvSpPr>
        <p:spPr>
          <a:xfrm>
            <a:off x="811250" y="1959900"/>
            <a:ext cx="2732700" cy="12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完成了嗎？</a:t>
            </a:r>
            <a:endParaRPr sz="24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1018" name="Google Shape;1018;p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7" y="405475"/>
            <a:ext cx="3375218" cy="473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3" name="Shape 1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Google Shape;1024;p63"/>
          <p:cNvSpPr/>
          <p:nvPr/>
        </p:nvSpPr>
        <p:spPr>
          <a:xfrm>
            <a:off x="966159" y="405470"/>
            <a:ext cx="1545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rgbClr val="FFC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亮度</a:t>
            </a:r>
            <a:endParaRPr b="1" sz="2400">
              <a:solidFill>
                <a:srgbClr val="FFC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1025" name="Google Shape;1025;p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75" y="218789"/>
            <a:ext cx="790362" cy="742695"/>
          </a:xfrm>
          <a:prstGeom prst="rect">
            <a:avLst/>
          </a:prstGeom>
          <a:noFill/>
          <a:ln>
            <a:noFill/>
          </a:ln>
        </p:spPr>
      </p:pic>
      <p:sp>
        <p:nvSpPr>
          <p:cNvPr id="1026" name="Google Shape;1026;p63"/>
          <p:cNvSpPr txBox="1"/>
          <p:nvPr/>
        </p:nvSpPr>
        <p:spPr>
          <a:xfrm>
            <a:off x="811250" y="1959900"/>
            <a:ext cx="3760800" cy="12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掉落物落下後沒有消失，</a:t>
            </a:r>
            <a:endParaRPr sz="24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好不自然喔~~</a:t>
            </a:r>
            <a:endParaRPr sz="24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027" name="Google Shape;1027;p63"/>
          <p:cNvSpPr txBox="1"/>
          <p:nvPr/>
        </p:nvSpPr>
        <p:spPr>
          <a:xfrm>
            <a:off x="4572000" y="1096050"/>
            <a:ext cx="2830500" cy="29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0">
                <a:solidFill>
                  <a:srgbClr val="FF595A"/>
                </a:solidFill>
              </a:rPr>
              <a:t>?</a:t>
            </a:r>
            <a:endParaRPr sz="20000">
              <a:solidFill>
                <a:srgbClr val="FF595A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032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p64"/>
          <p:cNvSpPr/>
          <p:nvPr/>
        </p:nvSpPr>
        <p:spPr>
          <a:xfrm>
            <a:off x="966159" y="405470"/>
            <a:ext cx="1545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rgbClr val="FFC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亮度</a:t>
            </a:r>
            <a:endParaRPr b="1" sz="2400">
              <a:solidFill>
                <a:srgbClr val="FFC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1034" name="Google Shape;1034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75" y="218789"/>
            <a:ext cx="790362" cy="742695"/>
          </a:xfrm>
          <a:prstGeom prst="rect">
            <a:avLst/>
          </a:prstGeom>
          <a:noFill/>
          <a:ln>
            <a:noFill/>
          </a:ln>
        </p:spPr>
      </p:pic>
      <p:sp>
        <p:nvSpPr>
          <p:cNvPr id="1035" name="Google Shape;1035;p64"/>
          <p:cNvSpPr txBox="1"/>
          <p:nvPr/>
        </p:nvSpPr>
        <p:spPr>
          <a:xfrm>
            <a:off x="811250" y="1959900"/>
            <a:ext cx="2732700" cy="12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隱藏</a:t>
            </a:r>
            <a:endParaRPr sz="24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1036" name="Google Shape;1036;p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52400"/>
            <a:ext cx="3168154" cy="499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1" name="Shape 1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2" name="Google Shape;1042;p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98877" y="1761823"/>
            <a:ext cx="8912646" cy="368343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43" name="Google Shape;1043;p65"/>
          <p:cNvGrpSpPr/>
          <p:nvPr/>
        </p:nvGrpSpPr>
        <p:grpSpPr>
          <a:xfrm rot="8869377">
            <a:off x="3591527" y="1043678"/>
            <a:ext cx="2238171" cy="941762"/>
            <a:chOff x="4105117" y="764592"/>
            <a:chExt cx="2984251" cy="1255692"/>
          </a:xfrm>
        </p:grpSpPr>
        <p:sp>
          <p:nvSpPr>
            <p:cNvPr id="1044" name="Google Shape;1044;p65"/>
            <p:cNvSpPr/>
            <p:nvPr/>
          </p:nvSpPr>
          <p:spPr>
            <a:xfrm flipH="1">
              <a:off x="4105117" y="764592"/>
              <a:ext cx="686851" cy="445337"/>
            </a:xfrm>
            <a:custGeom>
              <a:rect b="b" l="l" r="r" t="t"/>
              <a:pathLst>
                <a:path extrusionOk="0" h="63" w="97">
                  <a:moveTo>
                    <a:pt x="97" y="16"/>
                  </a:moveTo>
                  <a:cubicBezTo>
                    <a:pt x="96" y="20"/>
                    <a:pt x="92" y="19"/>
                    <a:pt x="90" y="22"/>
                  </a:cubicBezTo>
                  <a:cubicBezTo>
                    <a:pt x="85" y="24"/>
                    <a:pt x="80" y="29"/>
                    <a:pt x="75" y="33"/>
                  </a:cubicBezTo>
                  <a:cubicBezTo>
                    <a:pt x="65" y="38"/>
                    <a:pt x="56" y="45"/>
                    <a:pt x="46" y="51"/>
                  </a:cubicBezTo>
                  <a:cubicBezTo>
                    <a:pt x="40" y="54"/>
                    <a:pt x="35" y="58"/>
                    <a:pt x="29" y="63"/>
                  </a:cubicBezTo>
                  <a:cubicBezTo>
                    <a:pt x="28" y="62"/>
                    <a:pt x="27" y="62"/>
                    <a:pt x="26" y="62"/>
                  </a:cubicBezTo>
                  <a:cubicBezTo>
                    <a:pt x="22" y="57"/>
                    <a:pt x="20" y="52"/>
                    <a:pt x="16" y="47"/>
                  </a:cubicBezTo>
                  <a:cubicBezTo>
                    <a:pt x="12" y="47"/>
                    <a:pt x="6" y="49"/>
                    <a:pt x="2" y="48"/>
                  </a:cubicBezTo>
                  <a:cubicBezTo>
                    <a:pt x="0" y="42"/>
                    <a:pt x="7" y="35"/>
                    <a:pt x="10" y="28"/>
                  </a:cubicBezTo>
                  <a:cubicBezTo>
                    <a:pt x="10" y="27"/>
                    <a:pt x="10" y="26"/>
                    <a:pt x="10" y="26"/>
                  </a:cubicBezTo>
                  <a:cubicBezTo>
                    <a:pt x="13" y="17"/>
                    <a:pt x="15" y="8"/>
                    <a:pt x="18" y="0"/>
                  </a:cubicBezTo>
                  <a:cubicBezTo>
                    <a:pt x="25" y="0"/>
                    <a:pt x="33" y="4"/>
                    <a:pt x="40" y="5"/>
                  </a:cubicBezTo>
                  <a:cubicBezTo>
                    <a:pt x="51" y="8"/>
                    <a:pt x="63" y="10"/>
                    <a:pt x="75" y="13"/>
                  </a:cubicBezTo>
                  <a:cubicBezTo>
                    <a:pt x="81" y="13"/>
                    <a:pt x="88" y="15"/>
                    <a:pt x="94" y="15"/>
                  </a:cubicBezTo>
                  <a:cubicBezTo>
                    <a:pt x="95" y="15"/>
                    <a:pt x="96" y="14"/>
                    <a:pt x="97" y="16"/>
                  </a:cubicBezTo>
                  <a:close/>
                  <a:moveTo>
                    <a:pt x="20" y="3"/>
                  </a:moveTo>
                  <a:cubicBezTo>
                    <a:pt x="18" y="8"/>
                    <a:pt x="16" y="13"/>
                    <a:pt x="16" y="18"/>
                  </a:cubicBezTo>
                  <a:cubicBezTo>
                    <a:pt x="15" y="21"/>
                    <a:pt x="13" y="23"/>
                    <a:pt x="14" y="26"/>
                  </a:cubicBezTo>
                  <a:cubicBezTo>
                    <a:pt x="31" y="24"/>
                    <a:pt x="48" y="21"/>
                    <a:pt x="65" y="20"/>
                  </a:cubicBezTo>
                  <a:cubicBezTo>
                    <a:pt x="72" y="18"/>
                    <a:pt x="80" y="19"/>
                    <a:pt x="86" y="17"/>
                  </a:cubicBezTo>
                  <a:cubicBezTo>
                    <a:pt x="64" y="14"/>
                    <a:pt x="41" y="7"/>
                    <a:pt x="20" y="3"/>
                  </a:cubicBezTo>
                  <a:close/>
                  <a:moveTo>
                    <a:pt x="14" y="38"/>
                  </a:moveTo>
                  <a:cubicBezTo>
                    <a:pt x="19" y="45"/>
                    <a:pt x="22" y="53"/>
                    <a:pt x="28" y="60"/>
                  </a:cubicBezTo>
                  <a:cubicBezTo>
                    <a:pt x="46" y="48"/>
                    <a:pt x="64" y="37"/>
                    <a:pt x="82" y="24"/>
                  </a:cubicBezTo>
                  <a:cubicBezTo>
                    <a:pt x="82" y="23"/>
                    <a:pt x="82" y="23"/>
                    <a:pt x="82" y="23"/>
                  </a:cubicBezTo>
                  <a:cubicBezTo>
                    <a:pt x="59" y="29"/>
                    <a:pt x="37" y="35"/>
                    <a:pt x="14" y="38"/>
                  </a:cubicBezTo>
                  <a:close/>
                  <a:moveTo>
                    <a:pt x="13" y="29"/>
                  </a:moveTo>
                  <a:cubicBezTo>
                    <a:pt x="11" y="33"/>
                    <a:pt x="8" y="37"/>
                    <a:pt x="7" y="40"/>
                  </a:cubicBezTo>
                  <a:cubicBezTo>
                    <a:pt x="9" y="39"/>
                    <a:pt x="9" y="36"/>
                    <a:pt x="12" y="35"/>
                  </a:cubicBezTo>
                  <a:cubicBezTo>
                    <a:pt x="13" y="35"/>
                    <a:pt x="14" y="35"/>
                    <a:pt x="15" y="36"/>
                  </a:cubicBezTo>
                  <a:cubicBezTo>
                    <a:pt x="29" y="33"/>
                    <a:pt x="43" y="30"/>
                    <a:pt x="57" y="27"/>
                  </a:cubicBezTo>
                  <a:cubicBezTo>
                    <a:pt x="64" y="24"/>
                    <a:pt x="70" y="23"/>
                    <a:pt x="77" y="21"/>
                  </a:cubicBezTo>
                  <a:cubicBezTo>
                    <a:pt x="55" y="23"/>
                    <a:pt x="34" y="25"/>
                    <a:pt x="13" y="29"/>
                  </a:cubicBezTo>
                  <a:close/>
                  <a:moveTo>
                    <a:pt x="6" y="45"/>
                  </a:moveTo>
                  <a:cubicBezTo>
                    <a:pt x="9" y="46"/>
                    <a:pt x="12" y="44"/>
                    <a:pt x="14" y="44"/>
                  </a:cubicBezTo>
                  <a:cubicBezTo>
                    <a:pt x="13" y="42"/>
                    <a:pt x="13" y="41"/>
                    <a:pt x="11" y="39"/>
                  </a:cubicBezTo>
                  <a:cubicBezTo>
                    <a:pt x="10" y="41"/>
                    <a:pt x="8" y="43"/>
                    <a:pt x="6" y="4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5" name="Google Shape;1045;p65"/>
            <p:cNvSpPr/>
            <p:nvPr/>
          </p:nvSpPr>
          <p:spPr>
            <a:xfrm>
              <a:off x="4859515" y="1043962"/>
              <a:ext cx="2229853" cy="976322"/>
            </a:xfrm>
            <a:custGeom>
              <a:rect b="b" l="l" r="r" t="t"/>
              <a:pathLst>
                <a:path extrusionOk="0" h="1090863" w="2229853">
                  <a:moveTo>
                    <a:pt x="0" y="0"/>
                  </a:moveTo>
                  <a:cubicBezTo>
                    <a:pt x="370305" y="49463"/>
                    <a:pt x="740611" y="98927"/>
                    <a:pt x="914400" y="240632"/>
                  </a:cubicBezTo>
                  <a:cubicBezTo>
                    <a:pt x="1088189" y="382337"/>
                    <a:pt x="823495" y="708527"/>
                    <a:pt x="1042737" y="850232"/>
                  </a:cubicBezTo>
                  <a:cubicBezTo>
                    <a:pt x="1261979" y="991937"/>
                    <a:pt x="1745916" y="1041400"/>
                    <a:pt x="2229853" y="1090863"/>
                  </a:cubicBezTo>
                </a:path>
              </a:pathLst>
            </a:custGeom>
            <a:noFill/>
            <a:ln cap="rnd" cmpd="sng" w="19050">
              <a:solidFill>
                <a:schemeClr val="lt1"/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46" name="Google Shape;1046;p65"/>
          <p:cNvSpPr txBox="1"/>
          <p:nvPr/>
        </p:nvSpPr>
        <p:spPr>
          <a:xfrm>
            <a:off x="2344750" y="2198140"/>
            <a:ext cx="4445400" cy="6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None/>
            </a:pPr>
            <a:r>
              <a:rPr b="0" i="0" lang="zh-TW" sz="4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下課</a:t>
            </a:r>
            <a:endParaRPr b="0" i="0" sz="4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35"/>
          <p:cNvSpPr/>
          <p:nvPr/>
        </p:nvSpPr>
        <p:spPr>
          <a:xfrm>
            <a:off x="966149" y="405475"/>
            <a:ext cx="208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zh-TW" sz="2400" u="none" cap="none" strike="noStrike">
                <a:solidFill>
                  <a:srgbClr val="FFC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認識</a:t>
            </a:r>
            <a:r>
              <a:rPr b="1" lang="zh-TW" sz="2400">
                <a:solidFill>
                  <a:schemeClr val="accen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二度空間</a:t>
            </a:r>
            <a:endParaRPr b="1" i="0" sz="2400" u="none" cap="none" strike="noStrike">
              <a:solidFill>
                <a:srgbClr val="FFC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680" name="Google Shape;680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75" y="218789"/>
            <a:ext cx="790362" cy="742695"/>
          </a:xfrm>
          <a:prstGeom prst="rect">
            <a:avLst/>
          </a:prstGeom>
          <a:noFill/>
          <a:ln>
            <a:noFill/>
          </a:ln>
        </p:spPr>
      </p:pic>
      <p:sp>
        <p:nvSpPr>
          <p:cNvPr id="681" name="Google Shape;681;p35"/>
          <p:cNvSpPr txBox="1"/>
          <p:nvPr/>
        </p:nvSpPr>
        <p:spPr>
          <a:xfrm>
            <a:off x="4682250" y="961475"/>
            <a:ext cx="1113600" cy="5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rgbClr val="00C4B3"/>
                </a:solidFill>
              </a:rPr>
              <a:t>Y軸</a:t>
            </a:r>
            <a:endParaRPr b="1" sz="3000">
              <a:solidFill>
                <a:srgbClr val="00C4B3"/>
              </a:solidFill>
            </a:endParaRPr>
          </a:p>
        </p:txBody>
      </p:sp>
      <p:cxnSp>
        <p:nvCxnSpPr>
          <p:cNvPr id="682" name="Google Shape;682;p35"/>
          <p:cNvCxnSpPr/>
          <p:nvPr/>
        </p:nvCxnSpPr>
        <p:spPr>
          <a:xfrm flipH="1" rot="10800000">
            <a:off x="1118150" y="2712150"/>
            <a:ext cx="6415500" cy="141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83" name="Google Shape;683;p35"/>
          <p:cNvCxnSpPr/>
          <p:nvPr/>
        </p:nvCxnSpPr>
        <p:spPr>
          <a:xfrm flipH="1" rot="5400000">
            <a:off x="2412000" y="2712150"/>
            <a:ext cx="4320000" cy="141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84" name="Google Shape;684;p35"/>
          <p:cNvSpPr txBox="1"/>
          <p:nvPr/>
        </p:nvSpPr>
        <p:spPr>
          <a:xfrm>
            <a:off x="6833350" y="2874950"/>
            <a:ext cx="1113600" cy="5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rgbClr val="FFAB40"/>
                </a:solidFill>
              </a:rPr>
              <a:t>X軸</a:t>
            </a:r>
            <a:endParaRPr b="1" sz="3000">
              <a:solidFill>
                <a:srgbClr val="FFAB4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p36"/>
          <p:cNvSpPr/>
          <p:nvPr/>
        </p:nvSpPr>
        <p:spPr>
          <a:xfrm>
            <a:off x="966159" y="405470"/>
            <a:ext cx="1821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zh-TW" sz="2400" u="none" cap="none" strike="noStrike">
                <a:solidFill>
                  <a:srgbClr val="FFC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認識</a:t>
            </a:r>
            <a:r>
              <a:rPr b="1" lang="zh-TW" sz="2400">
                <a:solidFill>
                  <a:schemeClr val="accen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方向</a:t>
            </a:r>
            <a:endParaRPr b="1" i="0" sz="2400" u="none" cap="none" strike="noStrike">
              <a:solidFill>
                <a:srgbClr val="FFC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691" name="Google Shape;691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75" y="218789"/>
            <a:ext cx="790362" cy="742695"/>
          </a:xfrm>
          <a:prstGeom prst="rect">
            <a:avLst/>
          </a:prstGeom>
          <a:noFill/>
          <a:ln>
            <a:noFill/>
          </a:ln>
        </p:spPr>
      </p:pic>
      <p:sp>
        <p:nvSpPr>
          <p:cNvPr id="692" name="Google Shape;692;p36"/>
          <p:cNvSpPr txBox="1"/>
          <p:nvPr/>
        </p:nvSpPr>
        <p:spPr>
          <a:xfrm>
            <a:off x="4682250" y="961475"/>
            <a:ext cx="1113600" cy="5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rgbClr val="FF595A"/>
                </a:solidFill>
              </a:rPr>
              <a:t>?度</a:t>
            </a:r>
            <a:endParaRPr b="1" sz="3000">
              <a:solidFill>
                <a:srgbClr val="FF595A"/>
              </a:solidFill>
            </a:endParaRPr>
          </a:p>
        </p:txBody>
      </p:sp>
      <p:cxnSp>
        <p:nvCxnSpPr>
          <p:cNvPr id="693" name="Google Shape;693;p36"/>
          <p:cNvCxnSpPr/>
          <p:nvPr/>
        </p:nvCxnSpPr>
        <p:spPr>
          <a:xfrm flipH="1" rot="10800000">
            <a:off x="1118150" y="2712150"/>
            <a:ext cx="6415500" cy="141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94" name="Google Shape;694;p36"/>
          <p:cNvCxnSpPr/>
          <p:nvPr/>
        </p:nvCxnSpPr>
        <p:spPr>
          <a:xfrm flipH="1" rot="5400000">
            <a:off x="2412000" y="2712150"/>
            <a:ext cx="4320000" cy="141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95" name="Google Shape;695;p36"/>
          <p:cNvSpPr txBox="1"/>
          <p:nvPr/>
        </p:nvSpPr>
        <p:spPr>
          <a:xfrm>
            <a:off x="6833350" y="2874950"/>
            <a:ext cx="1113600" cy="5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rgbClr val="FFAB40"/>
                </a:solidFill>
              </a:rPr>
              <a:t>90度</a:t>
            </a:r>
            <a:endParaRPr b="1" sz="3000">
              <a:solidFill>
                <a:srgbClr val="FFAB40"/>
              </a:solidFill>
            </a:endParaRPr>
          </a:p>
        </p:txBody>
      </p:sp>
      <p:sp>
        <p:nvSpPr>
          <p:cNvPr id="696" name="Google Shape;696;p36"/>
          <p:cNvSpPr txBox="1"/>
          <p:nvPr/>
        </p:nvSpPr>
        <p:spPr>
          <a:xfrm>
            <a:off x="4533150" y="4320000"/>
            <a:ext cx="1411800" cy="5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rgbClr val="FFAB40"/>
                </a:solidFill>
              </a:rPr>
              <a:t>180度</a:t>
            </a:r>
            <a:endParaRPr b="1" sz="3000">
              <a:solidFill>
                <a:srgbClr val="FFAB40"/>
              </a:solidFill>
            </a:endParaRPr>
          </a:p>
        </p:txBody>
      </p:sp>
      <p:sp>
        <p:nvSpPr>
          <p:cNvPr id="697" name="Google Shape;697;p36"/>
          <p:cNvSpPr txBox="1"/>
          <p:nvPr/>
        </p:nvSpPr>
        <p:spPr>
          <a:xfrm>
            <a:off x="348050" y="2874950"/>
            <a:ext cx="1113600" cy="5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rgbClr val="FF595A"/>
                </a:solidFill>
              </a:rPr>
              <a:t>?度</a:t>
            </a:r>
            <a:endParaRPr b="1" sz="3000">
              <a:solidFill>
                <a:srgbClr val="FF595A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37"/>
          <p:cNvSpPr/>
          <p:nvPr/>
        </p:nvSpPr>
        <p:spPr>
          <a:xfrm>
            <a:off x="966159" y="405470"/>
            <a:ext cx="1821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zh-TW" sz="2400" u="none" cap="none" strike="noStrike">
                <a:solidFill>
                  <a:srgbClr val="FFC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認識</a:t>
            </a:r>
            <a:r>
              <a:rPr b="1" lang="zh-TW" sz="2400">
                <a:solidFill>
                  <a:schemeClr val="accen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方向</a:t>
            </a:r>
            <a:endParaRPr b="1" i="0" sz="2400" u="none" cap="none" strike="noStrike">
              <a:solidFill>
                <a:srgbClr val="FFC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704" name="Google Shape;704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75" y="218789"/>
            <a:ext cx="790362" cy="742695"/>
          </a:xfrm>
          <a:prstGeom prst="rect">
            <a:avLst/>
          </a:prstGeom>
          <a:noFill/>
          <a:ln>
            <a:noFill/>
          </a:ln>
        </p:spPr>
      </p:pic>
      <p:sp>
        <p:nvSpPr>
          <p:cNvPr id="705" name="Google Shape;705;p37"/>
          <p:cNvSpPr txBox="1"/>
          <p:nvPr/>
        </p:nvSpPr>
        <p:spPr>
          <a:xfrm>
            <a:off x="4682250" y="961475"/>
            <a:ext cx="1113600" cy="5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rgbClr val="FF595A"/>
                </a:solidFill>
              </a:rPr>
              <a:t>0度</a:t>
            </a:r>
            <a:endParaRPr b="1" sz="3000">
              <a:solidFill>
                <a:srgbClr val="FF595A"/>
              </a:solidFill>
            </a:endParaRPr>
          </a:p>
        </p:txBody>
      </p:sp>
      <p:cxnSp>
        <p:nvCxnSpPr>
          <p:cNvPr id="706" name="Google Shape;706;p37"/>
          <p:cNvCxnSpPr/>
          <p:nvPr/>
        </p:nvCxnSpPr>
        <p:spPr>
          <a:xfrm flipH="1" rot="10800000">
            <a:off x="1118150" y="2712150"/>
            <a:ext cx="6415500" cy="141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07" name="Google Shape;707;p37"/>
          <p:cNvCxnSpPr/>
          <p:nvPr/>
        </p:nvCxnSpPr>
        <p:spPr>
          <a:xfrm flipH="1" rot="5400000">
            <a:off x="2412000" y="2712150"/>
            <a:ext cx="4320000" cy="141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08" name="Google Shape;708;p37"/>
          <p:cNvSpPr txBox="1"/>
          <p:nvPr/>
        </p:nvSpPr>
        <p:spPr>
          <a:xfrm>
            <a:off x="6833350" y="2874950"/>
            <a:ext cx="1113600" cy="5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rgbClr val="FFAB40"/>
                </a:solidFill>
              </a:rPr>
              <a:t>90度</a:t>
            </a:r>
            <a:endParaRPr b="1" sz="3000">
              <a:solidFill>
                <a:srgbClr val="FFAB40"/>
              </a:solidFill>
            </a:endParaRPr>
          </a:p>
        </p:txBody>
      </p:sp>
      <p:sp>
        <p:nvSpPr>
          <p:cNvPr id="709" name="Google Shape;709;p37"/>
          <p:cNvSpPr txBox="1"/>
          <p:nvPr/>
        </p:nvSpPr>
        <p:spPr>
          <a:xfrm>
            <a:off x="4533150" y="4320000"/>
            <a:ext cx="1411800" cy="5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rgbClr val="FFAB40"/>
                </a:solidFill>
              </a:rPr>
              <a:t>180度</a:t>
            </a:r>
            <a:endParaRPr b="1" sz="3000">
              <a:solidFill>
                <a:srgbClr val="FFAB40"/>
              </a:solidFill>
            </a:endParaRPr>
          </a:p>
        </p:txBody>
      </p:sp>
      <p:sp>
        <p:nvSpPr>
          <p:cNvPr id="710" name="Google Shape;710;p37"/>
          <p:cNvSpPr txBox="1"/>
          <p:nvPr/>
        </p:nvSpPr>
        <p:spPr>
          <a:xfrm>
            <a:off x="348050" y="2874950"/>
            <a:ext cx="1411800" cy="5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rgbClr val="FF595A"/>
                </a:solidFill>
              </a:rPr>
              <a:t>?</a:t>
            </a:r>
            <a:endParaRPr b="1" sz="3000">
              <a:solidFill>
                <a:srgbClr val="FF595A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p38"/>
          <p:cNvSpPr/>
          <p:nvPr/>
        </p:nvSpPr>
        <p:spPr>
          <a:xfrm>
            <a:off x="966159" y="405470"/>
            <a:ext cx="1846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zh-TW" sz="2400">
                <a:solidFill>
                  <a:schemeClr val="accen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座標</a:t>
            </a:r>
            <a:endParaRPr b="1" i="0" sz="2400" u="none" cap="none" strike="noStrike">
              <a:solidFill>
                <a:schemeClr val="accen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717" name="Google Shape;717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75" y="218789"/>
            <a:ext cx="790362" cy="74269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8" name="Google Shape;718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6150" y="1526096"/>
            <a:ext cx="2629175" cy="839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9" name="Google Shape;719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64125" y="1088575"/>
            <a:ext cx="1409700" cy="1714500"/>
          </a:xfrm>
          <a:prstGeom prst="rect">
            <a:avLst/>
          </a:prstGeom>
          <a:noFill/>
          <a:ln>
            <a:noFill/>
          </a:ln>
        </p:spPr>
      </p:pic>
      <p:sp>
        <p:nvSpPr>
          <p:cNvPr id="720" name="Google Shape;720;p38"/>
          <p:cNvSpPr txBox="1"/>
          <p:nvPr/>
        </p:nvSpPr>
        <p:spPr>
          <a:xfrm>
            <a:off x="2531400" y="3116875"/>
            <a:ext cx="4081200" cy="16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如果我們要將角色移動</a:t>
            </a:r>
            <a:endParaRPr sz="30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從(0,0)移動到(155,0)</a:t>
            </a:r>
            <a:endParaRPr sz="30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我們可以怎麼做</a:t>
            </a:r>
            <a:endParaRPr sz="30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39"/>
          <p:cNvSpPr/>
          <p:nvPr/>
        </p:nvSpPr>
        <p:spPr>
          <a:xfrm>
            <a:off x="966159" y="405470"/>
            <a:ext cx="1846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zh-TW" sz="2400">
                <a:solidFill>
                  <a:schemeClr val="accen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座標</a:t>
            </a:r>
            <a:endParaRPr b="1" i="0" sz="2400" u="none" cap="none" strike="noStrike">
              <a:solidFill>
                <a:schemeClr val="accen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727" name="Google Shape;727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75" y="218789"/>
            <a:ext cx="790362" cy="742695"/>
          </a:xfrm>
          <a:prstGeom prst="rect">
            <a:avLst/>
          </a:prstGeom>
          <a:noFill/>
          <a:ln>
            <a:noFill/>
          </a:ln>
        </p:spPr>
      </p:pic>
      <p:sp>
        <p:nvSpPr>
          <p:cNvPr id="728" name="Google Shape;728;p39"/>
          <p:cNvSpPr txBox="1"/>
          <p:nvPr/>
        </p:nvSpPr>
        <p:spPr>
          <a:xfrm>
            <a:off x="966138" y="961475"/>
            <a:ext cx="2290500" cy="6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rgbClr val="FF595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第一種方式</a:t>
            </a:r>
            <a:endParaRPr b="1" sz="3000">
              <a:solidFill>
                <a:srgbClr val="FF595A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729" name="Google Shape;729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85963" y="1791075"/>
            <a:ext cx="5172075" cy="2819400"/>
          </a:xfrm>
          <a:prstGeom prst="rect">
            <a:avLst/>
          </a:prstGeom>
          <a:noFill/>
          <a:ln>
            <a:noFill/>
          </a:ln>
        </p:spPr>
      </p:pic>
      <p:sp>
        <p:nvSpPr>
          <p:cNvPr id="730" name="Google Shape;730;p39"/>
          <p:cNvSpPr/>
          <p:nvPr/>
        </p:nvSpPr>
        <p:spPr>
          <a:xfrm>
            <a:off x="4402725" y="1789050"/>
            <a:ext cx="2629200" cy="866400"/>
          </a:xfrm>
          <a:prstGeom prst="ellipse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1" name="Google Shape;731;p39"/>
          <p:cNvSpPr txBox="1"/>
          <p:nvPr/>
        </p:nvSpPr>
        <p:spPr>
          <a:xfrm>
            <a:off x="4154700" y="961475"/>
            <a:ext cx="4989300" cy="6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6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先放拖拉程式，才移動角色</a:t>
            </a:r>
            <a:endParaRPr sz="26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40"/>
          <p:cNvSpPr/>
          <p:nvPr/>
        </p:nvSpPr>
        <p:spPr>
          <a:xfrm>
            <a:off x="966159" y="405470"/>
            <a:ext cx="1846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zh-TW" sz="2400">
                <a:solidFill>
                  <a:schemeClr val="accen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座標</a:t>
            </a:r>
            <a:endParaRPr b="1" i="0" sz="2400" u="none" cap="none" strike="noStrike">
              <a:solidFill>
                <a:schemeClr val="accen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738" name="Google Shape;738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75" y="218789"/>
            <a:ext cx="790362" cy="74269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9" name="Google Shape;739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6150" y="1526096"/>
            <a:ext cx="2629175" cy="839450"/>
          </a:xfrm>
          <a:prstGeom prst="rect">
            <a:avLst/>
          </a:prstGeom>
          <a:noFill/>
          <a:ln>
            <a:noFill/>
          </a:ln>
        </p:spPr>
      </p:pic>
      <p:sp>
        <p:nvSpPr>
          <p:cNvPr id="740" name="Google Shape;740;p40"/>
          <p:cNvSpPr txBox="1"/>
          <p:nvPr/>
        </p:nvSpPr>
        <p:spPr>
          <a:xfrm>
            <a:off x="2531400" y="3116875"/>
            <a:ext cx="4081200" cy="12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需要自己修改座標</a:t>
            </a:r>
            <a:endParaRPr sz="30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741" name="Google Shape;741;p40"/>
          <p:cNvPicPr preferRelativeResize="0"/>
          <p:nvPr/>
        </p:nvPicPr>
        <p:blipFill rotWithShape="1">
          <a:blip r:embed="rId5">
            <a:alphaModFix/>
          </a:blip>
          <a:srcRect b="0" l="0" r="5204" t="0"/>
          <a:stretch/>
        </p:blipFill>
        <p:spPr>
          <a:xfrm>
            <a:off x="5548675" y="1526098"/>
            <a:ext cx="3069306" cy="839450"/>
          </a:xfrm>
          <a:prstGeom prst="rect">
            <a:avLst/>
          </a:prstGeom>
          <a:noFill/>
          <a:ln>
            <a:noFill/>
          </a:ln>
        </p:spPr>
      </p:pic>
      <p:sp>
        <p:nvSpPr>
          <p:cNvPr id="742" name="Google Shape;742;p40"/>
          <p:cNvSpPr/>
          <p:nvPr/>
        </p:nvSpPr>
        <p:spPr>
          <a:xfrm>
            <a:off x="4040850" y="1574425"/>
            <a:ext cx="1062300" cy="742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AB4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主题">
  <a:themeElements>
    <a:clrScheme name="自定义 406">
      <a:dk1>
        <a:srgbClr val="FFFFFF"/>
      </a:dk1>
      <a:lt1>
        <a:srgbClr val="FFFFFF"/>
      </a:lt1>
      <a:dk2>
        <a:srgbClr val="FFFFFF"/>
      </a:dk2>
      <a:lt2>
        <a:srgbClr val="E7E6E6"/>
      </a:lt2>
      <a:accent1>
        <a:srgbClr val="FFC000"/>
      </a:accent1>
      <a:accent2>
        <a:srgbClr val="FFC000"/>
      </a:accent2>
      <a:accent3>
        <a:srgbClr val="FFC000"/>
      </a:accent3>
      <a:accent4>
        <a:srgbClr val="FFC000"/>
      </a:accent4>
      <a:accent5>
        <a:srgbClr val="FFC000"/>
      </a:accent5>
      <a:accent6>
        <a:srgbClr val="FFC000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