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85192ed04_0_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985192ed04_0_1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985192ed04_0_1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536347f1ae_0_2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1" name="Google Shape;761;g536347f1ae_0_2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2" name="Google Shape;762;g536347f1ae_0_2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536347f1ae_0_2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0" name="Google Shape;770;g536347f1ae_0_2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71" name="Google Shape;771;g536347f1ae_0_2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536347f1ae_0_2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1" name="Google Shape;781;g536347f1ae_0_2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82" name="Google Shape;782;g536347f1ae_0_2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536347f1ae_0_2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0" name="Google Shape;790;g536347f1ae_0_2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91" name="Google Shape;791;g536347f1ae_0_2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536347f1ae_0_3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1" name="Google Shape;801;g536347f1ae_0_3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2" name="Google Shape;802;g536347f1ae_0_3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536347f1ae_0_3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1" name="Google Shape;811;g536347f1ae_0_3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2" name="Google Shape;812;g536347f1ae_0_3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536347f1ae_0_3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0" name="Google Shape;820;g536347f1ae_0_3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21" name="Google Shape;821;g536347f1ae_0_3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536347f1ae_0_3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1" name="Google Shape;831;g536347f1ae_0_3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32" name="Google Shape;832;g536347f1ae_0_3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536347f1ae_0_3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0" name="Google Shape;840;g536347f1ae_0_3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41" name="Google Shape;841;g536347f1ae_0_3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536347f1ae_0_3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0" name="Google Shape;860;g536347f1ae_0_3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61" name="Google Shape;861;g536347f1ae_0_3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536347f1ae_0_4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4" name="Google Shape;654;g536347f1ae_0_4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g536347f1ae_0_4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536347f1ae_0_3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1" name="Google Shape;871;g536347f1ae_0_3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2" name="Google Shape;872;g536347f1ae_0_3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9f5762eed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0" name="Google Shape;880;g99f5762eed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1" name="Google Shape;881;g99f5762eed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99f5762eed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9" name="Google Shape;889;g99f5762eed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0" name="Google Shape;890;g99f5762eed_0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99f5762eed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8" name="Google Shape;898;g99f5762eed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9" name="Google Shape;899;g99f5762eed_0_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99f5762eed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7" name="Google Shape;907;g99f5762eed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8" name="Google Shape;908;g99f5762eed_0_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536347f1ae_0_4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7" name="Google Shape;917;g536347f1ae_0_4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18" name="Google Shape;918;g536347f1ae_0_4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536347f1ae_0_4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6" name="Google Shape;926;g536347f1ae_0_4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27" name="Google Shape;927;g536347f1ae_0_4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985192ed04_0_7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5" name="Google Shape;935;g985192ed04_0_7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6" name="Google Shape;936;g985192ed04_0_7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536347f1ae_0_6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3" name="Google Shape;973;g536347f1ae_0_6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4" name="Google Shape;974;g536347f1ae_0_6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536347f1ae_0_6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3" name="Google Shape;983;g536347f1ae_0_6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84" name="Google Shape;984;g536347f1ae_0_6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985192ed04_0_7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2" name="Google Shape;692;g985192ed04_0_7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3" name="Google Shape;693;g985192ed04_0_7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536347f1ae_0_6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2" name="Google Shape;992;g536347f1ae_0_6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93" name="Google Shape;993;g536347f1ae_0_6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536347f1ae_0_6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3" name="Google Shape;1003;g536347f1ae_0_6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4" name="Google Shape;1004;g536347f1ae_0_6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536347f1ae_0_7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2" name="Google Shape;1012;g536347f1ae_0_7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13" name="Google Shape;1013;g536347f1ae_0_7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536347f1ae_0_6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1" name="Google Shape;1021;g536347f1ae_0_6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22" name="Google Shape;1022;g536347f1ae_0_6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536347f1ae_0_7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2" name="Google Shape;1032;g536347f1ae_0_7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3" name="Google Shape;1033;g536347f1ae_0_7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536347f1ae_0_7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1" name="Google Shape;1041;g536347f1ae_0_7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42" name="Google Shape;1042;g536347f1ae_0_7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536347f1ae_0_7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1" name="Google Shape;1051;g536347f1ae_0_7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52" name="Google Shape;1052;g536347f1ae_0_7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536347f1ae_0_7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0" name="Google Shape;1060;g536347f1ae_0_7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61" name="Google Shape;1061;g536347f1ae_0_7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536347f1ae_0_7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1" name="Google Shape;1071;g536347f1ae_0_7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2" name="Google Shape;1072;g536347f1ae_0_7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99f5762eed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0" name="Google Shape;1080;g99f5762eed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1" name="Google Shape;1081;g99f5762eed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36347f1ae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36347f1ae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536347f1ae_0_7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1" name="Google Shape;1091;g536347f1ae_0_7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92" name="Google Shape;1092;g536347f1ae_0_7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536347f1ae_0_7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0" name="Google Shape;1100;g536347f1ae_0_7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1101" name="Google Shape;1101;g536347f1ae_0_7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536347f1ae_0_8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2" name="Google Shape;1112;g536347f1ae_0_8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13" name="Google Shape;1113;g536347f1ae_0_8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536347f1ae_0_8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2" name="Google Shape;1122;g536347f1ae_0_8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1123" name="Google Shape;1123;g536347f1ae_0_8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536347f1ae_0_8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4" name="Google Shape;1134;g536347f1ae_0_8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35" name="Google Shape;1135;g536347f1ae_0_8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99f5762eed_0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3" name="Google Shape;1143;g99f5762eed_0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1144" name="Google Shape;1144;g99f5762eed_0_1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536347f1ae_0_8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4" name="Google Shape;1154;g536347f1ae_0_8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1155" name="Google Shape;1155;g536347f1ae_0_8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99f5762eed_0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5" name="Google Shape;1165;g99f5762eed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1166" name="Google Shape;1166;g99f5762eed_0_1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99f5762eed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7" name="Google Shape;1177;g99f5762eed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1178" name="Google Shape;1178;g99f5762eed_0_1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536347f1ae_0_8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6" name="Google Shape;1186;g536347f1ae_0_8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87" name="Google Shape;1187;g536347f1ae_0_8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536347f1ae_0_2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1" name="Google Shape;711;g536347f1ae_0_2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12" name="Google Shape;712;g536347f1ae_0_2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536347f1ae_0_7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5" name="Google Shape;1195;g536347f1ae_0_7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6" name="Google Shape;1196;g536347f1ae_0_7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536347f1ae_0_8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3" name="Google Shape;1203;g536347f1ae_0_8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04" name="Google Shape;1204;g536347f1ae_0_8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536347f1ae_0_8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2" name="Google Shape;1212;g536347f1ae_0_8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1213" name="Google Shape;1213;g536347f1ae_0_8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536347f1ae_0_8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3" name="Google Shape;1223;g536347f1ae_0_8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4" name="Google Shape;1224;g536347f1ae_0_8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536347f1ae_0_9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3" name="Google Shape;1233;g536347f1ae_0_9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4" name="Google Shape;1234;g536347f1ae_0_9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985192ed04_0_9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5" name="Google Shape;1245;g985192ed04_0_9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6" name="Google Shape;1246;g985192ed04_0_9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536347f1ae_0_2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0" name="Google Shape;720;g536347f1ae_0_2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21" name="Google Shape;721;g536347f1ae_0_2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536347f1ae_0_2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1" name="Google Shape;731;g536347f1ae_0_2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32" name="Google Shape;732;g536347f1ae_0_2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536347f1ae_0_2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0" name="Google Shape;740;g536347f1ae_0_2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41" name="Google Shape;741;g536347f1ae_0_2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536347f1ae_0_2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1" name="Google Shape;751;g536347f1ae_0_2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2" name="Google Shape;752;g536347f1ae_0_2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&#10;文本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标题和内容">
  <p:cSld name="1_标题和内容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3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82" name="Google Shape;82;p13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3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84" name="Google Shape;84;p13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85" name="Google Shape;85;p13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标题和内容">
  <p:cSld name="2_标题和内容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4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88" name="Google Shape;88;p14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90" name="Google Shape;90;p14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1" name="Google Shape;91;p14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标题和内容">
  <p:cSld name="3_标题和内容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5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94" name="Google Shape;94;p15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96" name="Google Shape;96;p15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7" name="Google Shape;97;p15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标题和内容">
  <p:cSld name="4_标题和内容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6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00" name="Google Shape;100;p16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02" name="Google Shape;102;p16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16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标题和内容">
  <p:cSld name="5_标题和内容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7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06" name="Google Shape;106;p17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7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08" name="Google Shape;108;p17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17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标题和内容">
  <p:cSld name="6_标题和内容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8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12" name="Google Shape;112;p18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8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14" name="Google Shape;114;p18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15" name="Google Shape;115;p18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标题和内容">
  <p:cSld name="7_标题和内容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9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18" name="Google Shape;118;p19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9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20" name="Google Shape;120;p19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21" name="Google Shape;121;p19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标题和内容">
  <p:cSld name="8_标题和内容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20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24" name="Google Shape;124;p20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0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26" name="Google Shape;126;p20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27" name="Google Shape;127;p20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标题和内容">
  <p:cSld name="9_标题和内容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1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30" name="Google Shape;130;p21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1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32" name="Google Shape;132;p21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33" name="Google Shape;133;p21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标题和内容">
  <p:cSld name="10_标题和内容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2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36" name="Google Shape;136;p22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2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38" name="Google Shape;138;p22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39" name="Google Shape;139;p22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标题和内容">
  <p:cSld name="11_标题和内容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3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42" name="Google Shape;142;p23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3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44" name="Google Shape;144;p23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23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标题和内容">
  <p:cSld name="12_标题和内容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24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48" name="Google Shape;148;p24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4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50" name="Google Shape;150;p24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24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5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54" name="Google Shape;154;p25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5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56" name="Google Shape;156;p25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57" name="Google Shape;157;p25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标题和内容">
  <p:cSld name="13_标题和内容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26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60" name="Google Shape;160;p26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6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62" name="Google Shape;162;p26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63" name="Google Shape;163;p26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标题和内容">
  <p:cSld name="14_标题和内容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7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66" name="Google Shape;166;p27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7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68" name="Google Shape;168;p27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69" name="Google Shape;169;p27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标题和内容">
  <p:cSld name="15_标题和内容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28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72" name="Google Shape;172;p28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8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74" name="Google Shape;174;p28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p28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标题和内容">
  <p:cSld name="16_标题和内容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9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78" name="Google Shape;178;p29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9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80" name="Google Shape;180;p29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81" name="Google Shape;181;p29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标题和内容">
  <p:cSld name="17_标题和内容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30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84" name="Google Shape;184;p30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0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86" name="Google Shape;186;p30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87" name="Google Shape;187;p30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标题和内容">
  <p:cSld name="18_标题和内容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31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90" name="Google Shape;190;p31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1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92" name="Google Shape;192;p31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93" name="Google Shape;193;p31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Relationship Id="rId4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Relationship Id="rId4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gif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png"/><Relationship Id="rId4" Type="http://schemas.openxmlformats.org/officeDocument/2006/relationships/image" Target="../media/image3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1.png"/><Relationship Id="rId4" Type="http://schemas.openxmlformats.org/officeDocument/2006/relationships/image" Target="../media/image3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1.png"/><Relationship Id="rId4" Type="http://schemas.openxmlformats.org/officeDocument/2006/relationships/image" Target="../media/image3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8.png"/><Relationship Id="rId4" Type="http://schemas.openxmlformats.org/officeDocument/2006/relationships/image" Target="../media/image1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1.png"/><Relationship Id="rId4" Type="http://schemas.openxmlformats.org/officeDocument/2006/relationships/image" Target="../media/image2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2.png"/><Relationship Id="rId4" Type="http://schemas.openxmlformats.org/officeDocument/2006/relationships/image" Target="../media/image1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1.png"/><Relationship Id="rId4" Type="http://schemas.openxmlformats.org/officeDocument/2006/relationships/image" Target="../media/image3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0.png"/><Relationship Id="rId4" Type="http://schemas.openxmlformats.org/officeDocument/2006/relationships/image" Target="../media/image3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0.png"/><Relationship Id="rId4" Type="http://schemas.openxmlformats.org/officeDocument/2006/relationships/image" Target="../media/image3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0.png"/><Relationship Id="rId4" Type="http://schemas.openxmlformats.org/officeDocument/2006/relationships/image" Target="../media/image26.png"/><Relationship Id="rId5" Type="http://schemas.openxmlformats.org/officeDocument/2006/relationships/image" Target="../media/image3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2"/>
          <p:cNvPicPr preferRelativeResize="0"/>
          <p:nvPr/>
        </p:nvPicPr>
        <p:blipFill rotWithShape="1">
          <a:blip r:embed="rId3">
            <a:alphaModFix/>
          </a:blip>
          <a:srcRect b="18314" l="0" r="0" t="0"/>
          <a:stretch/>
        </p:blipFill>
        <p:spPr>
          <a:xfrm>
            <a:off x="96398" y="2144158"/>
            <a:ext cx="8912646" cy="30088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" name="Google Shape;200;p32"/>
          <p:cNvGrpSpPr/>
          <p:nvPr/>
        </p:nvGrpSpPr>
        <p:grpSpPr>
          <a:xfrm>
            <a:off x="0" y="165"/>
            <a:ext cx="1917762" cy="2240387"/>
            <a:chOff x="3082" y="1214"/>
            <a:chExt cx="1623" cy="1896"/>
          </a:xfrm>
        </p:grpSpPr>
        <p:grpSp>
          <p:nvGrpSpPr>
            <p:cNvPr id="201" name="Google Shape;201;p32"/>
            <p:cNvGrpSpPr/>
            <p:nvPr/>
          </p:nvGrpSpPr>
          <p:grpSpPr>
            <a:xfrm>
              <a:off x="3082" y="1214"/>
              <a:ext cx="1623" cy="1603"/>
              <a:chOff x="3082" y="1214"/>
              <a:chExt cx="1623" cy="1603"/>
            </a:xfrm>
          </p:grpSpPr>
          <p:sp>
            <p:nvSpPr>
              <p:cNvPr id="202" name="Google Shape;202;p32"/>
              <p:cNvSpPr/>
              <p:nvPr/>
            </p:nvSpPr>
            <p:spPr>
              <a:xfrm>
                <a:off x="3608" y="2103"/>
                <a:ext cx="13" cy="0"/>
              </a:xfrm>
              <a:custGeom>
                <a:rect b="b" l="l" r="r" t="t"/>
                <a:pathLst>
                  <a:path extrusionOk="0" h="120000"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32"/>
              <p:cNvSpPr/>
              <p:nvPr/>
            </p:nvSpPr>
            <p:spPr>
              <a:xfrm>
                <a:off x="3576" y="1893"/>
                <a:ext cx="5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32"/>
              <p:cNvSpPr/>
              <p:nvPr/>
            </p:nvSpPr>
            <p:spPr>
              <a:xfrm>
                <a:off x="3615" y="1903"/>
                <a:ext cx="0" cy="5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32"/>
              <p:cNvSpPr/>
              <p:nvPr/>
            </p:nvSpPr>
            <p:spPr>
              <a:xfrm>
                <a:off x="3566" y="1893"/>
                <a:ext cx="6" cy="0"/>
              </a:xfrm>
              <a:custGeom>
                <a:rect b="b" l="l" r="r" t="t"/>
                <a:pathLst>
                  <a:path extrusionOk="0" h="120000"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32"/>
              <p:cNvSpPr/>
              <p:nvPr/>
            </p:nvSpPr>
            <p:spPr>
              <a:xfrm>
                <a:off x="3820" y="230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32"/>
              <p:cNvSpPr/>
              <p:nvPr/>
            </p:nvSpPr>
            <p:spPr>
              <a:xfrm>
                <a:off x="3642" y="2209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32"/>
              <p:cNvSpPr/>
              <p:nvPr/>
            </p:nvSpPr>
            <p:spPr>
              <a:xfrm>
                <a:off x="3549" y="215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32"/>
              <p:cNvSpPr/>
              <p:nvPr/>
            </p:nvSpPr>
            <p:spPr>
              <a:xfrm>
                <a:off x="3610" y="1895"/>
                <a:ext cx="9" cy="8"/>
              </a:xfrm>
              <a:custGeom>
                <a:rect b="b" l="l" r="r" t="t"/>
                <a:pathLst>
                  <a:path extrusionOk="0" h="4" w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32"/>
              <p:cNvSpPr/>
              <p:nvPr/>
            </p:nvSpPr>
            <p:spPr>
              <a:xfrm>
                <a:off x="3926" y="1914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32"/>
              <p:cNvSpPr/>
              <p:nvPr/>
            </p:nvSpPr>
            <p:spPr>
              <a:xfrm>
                <a:off x="3810" y="177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32"/>
              <p:cNvSpPr/>
              <p:nvPr/>
            </p:nvSpPr>
            <p:spPr>
              <a:xfrm>
                <a:off x="3846" y="2474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32"/>
              <p:cNvSpPr/>
              <p:nvPr/>
            </p:nvSpPr>
            <p:spPr>
              <a:xfrm>
                <a:off x="3943" y="2546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32"/>
              <p:cNvSpPr/>
              <p:nvPr/>
            </p:nvSpPr>
            <p:spPr>
              <a:xfrm>
                <a:off x="3846" y="247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32"/>
              <p:cNvSpPr/>
              <p:nvPr/>
            </p:nvSpPr>
            <p:spPr>
              <a:xfrm>
                <a:off x="4156" y="2209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32"/>
              <p:cNvSpPr/>
              <p:nvPr/>
            </p:nvSpPr>
            <p:spPr>
              <a:xfrm>
                <a:off x="4056" y="2213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32"/>
              <p:cNvSpPr/>
              <p:nvPr/>
            </p:nvSpPr>
            <p:spPr>
              <a:xfrm>
                <a:off x="3837" y="2470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32"/>
              <p:cNvSpPr/>
              <p:nvPr/>
            </p:nvSpPr>
            <p:spPr>
              <a:xfrm>
                <a:off x="3954" y="2311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32"/>
              <p:cNvSpPr/>
              <p:nvPr/>
            </p:nvSpPr>
            <p:spPr>
              <a:xfrm>
                <a:off x="3576" y="189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32"/>
              <p:cNvSpPr/>
              <p:nvPr/>
            </p:nvSpPr>
            <p:spPr>
              <a:xfrm>
                <a:off x="3281" y="254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32"/>
              <p:cNvSpPr/>
              <p:nvPr/>
            </p:nvSpPr>
            <p:spPr>
              <a:xfrm>
                <a:off x="3364" y="2470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32"/>
              <p:cNvSpPr/>
              <p:nvPr/>
            </p:nvSpPr>
            <p:spPr>
              <a:xfrm>
                <a:off x="3360" y="2470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32"/>
              <p:cNvSpPr/>
              <p:nvPr/>
            </p:nvSpPr>
            <p:spPr>
              <a:xfrm>
                <a:off x="3353" y="2470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32"/>
              <p:cNvSpPr/>
              <p:nvPr/>
            </p:nvSpPr>
            <p:spPr>
              <a:xfrm>
                <a:off x="3392" y="2482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32"/>
              <p:cNvSpPr/>
              <p:nvPr/>
            </p:nvSpPr>
            <p:spPr>
              <a:xfrm>
                <a:off x="3390" y="2480"/>
                <a:ext cx="2" cy="7"/>
              </a:xfrm>
              <a:custGeom>
                <a:rect b="b" l="l" r="r" t="t"/>
                <a:pathLst>
                  <a:path extrusionOk="0" h="3" w="1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32"/>
              <p:cNvSpPr/>
              <p:nvPr/>
            </p:nvSpPr>
            <p:spPr>
              <a:xfrm>
                <a:off x="3341" y="247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32"/>
              <p:cNvSpPr/>
              <p:nvPr/>
            </p:nvSpPr>
            <p:spPr>
              <a:xfrm>
                <a:off x="3822" y="2279"/>
                <a:ext cx="5" cy="4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32"/>
              <p:cNvSpPr/>
              <p:nvPr/>
            </p:nvSpPr>
            <p:spPr>
              <a:xfrm>
                <a:off x="3292" y="2529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32"/>
              <p:cNvSpPr/>
              <p:nvPr/>
            </p:nvSpPr>
            <p:spPr>
              <a:xfrm>
                <a:off x="3699" y="2796"/>
                <a:ext cx="7" cy="5"/>
              </a:xfrm>
              <a:custGeom>
                <a:rect b="b" l="l" r="r" t="t"/>
                <a:pathLst>
                  <a:path extrusionOk="0" h="2" w="3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2"/>
              <p:cNvSpPr/>
              <p:nvPr/>
            </p:nvSpPr>
            <p:spPr>
              <a:xfrm>
                <a:off x="4616" y="1870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2"/>
              <p:cNvSpPr/>
              <p:nvPr/>
            </p:nvSpPr>
            <p:spPr>
              <a:xfrm>
                <a:off x="3262" y="2567"/>
                <a:ext cx="4" cy="4"/>
              </a:xfrm>
              <a:custGeom>
                <a:rect b="b" l="l" r="r" t="t"/>
                <a:pathLst>
                  <a:path extrusionOk="0" h="4" w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32"/>
              <p:cNvSpPr/>
              <p:nvPr/>
            </p:nvSpPr>
            <p:spPr>
              <a:xfrm>
                <a:off x="3570" y="1893"/>
                <a:ext cx="6" cy="6"/>
              </a:xfrm>
              <a:custGeom>
                <a:rect b="b" l="l" r="r" t="t"/>
                <a:pathLst>
                  <a:path extrusionOk="0" h="3" w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32"/>
              <p:cNvSpPr/>
              <p:nvPr/>
            </p:nvSpPr>
            <p:spPr>
              <a:xfrm>
                <a:off x="3207" y="2465"/>
                <a:ext cx="183" cy="174"/>
              </a:xfrm>
              <a:custGeom>
                <a:rect b="b" l="l" r="r" t="t"/>
                <a:pathLst>
                  <a:path extrusionOk="0" h="82" w="86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32"/>
              <p:cNvSpPr/>
              <p:nvPr/>
            </p:nvSpPr>
            <p:spPr>
              <a:xfrm>
                <a:off x="3725" y="2268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32"/>
              <p:cNvSpPr/>
              <p:nvPr/>
            </p:nvSpPr>
            <p:spPr>
              <a:xfrm>
                <a:off x="3474" y="20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32"/>
              <p:cNvSpPr/>
              <p:nvPr/>
            </p:nvSpPr>
            <p:spPr>
              <a:xfrm>
                <a:off x="3799" y="260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32"/>
              <p:cNvSpPr/>
              <p:nvPr/>
            </p:nvSpPr>
            <p:spPr>
              <a:xfrm>
                <a:off x="3470" y="2079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32"/>
              <p:cNvSpPr/>
              <p:nvPr/>
            </p:nvSpPr>
            <p:spPr>
              <a:xfrm>
                <a:off x="3825" y="276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32"/>
              <p:cNvSpPr/>
              <p:nvPr/>
            </p:nvSpPr>
            <p:spPr>
              <a:xfrm>
                <a:off x="3466" y="215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32"/>
              <p:cNvSpPr/>
              <p:nvPr/>
            </p:nvSpPr>
            <p:spPr>
              <a:xfrm>
                <a:off x="3916" y="2582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32"/>
              <p:cNvSpPr/>
              <p:nvPr/>
            </p:nvSpPr>
            <p:spPr>
              <a:xfrm>
                <a:off x="3899" y="278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32"/>
              <p:cNvSpPr/>
              <p:nvPr/>
            </p:nvSpPr>
            <p:spPr>
              <a:xfrm>
                <a:off x="3926" y="2582"/>
                <a:ext cx="3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32"/>
              <p:cNvSpPr/>
              <p:nvPr/>
            </p:nvSpPr>
            <p:spPr>
              <a:xfrm>
                <a:off x="3850" y="268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32"/>
              <p:cNvSpPr/>
              <p:nvPr/>
            </p:nvSpPr>
            <p:spPr>
              <a:xfrm>
                <a:off x="3926" y="258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32"/>
              <p:cNvSpPr/>
              <p:nvPr/>
            </p:nvSpPr>
            <p:spPr>
              <a:xfrm>
                <a:off x="3810" y="278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32"/>
              <p:cNvSpPr/>
              <p:nvPr/>
            </p:nvSpPr>
            <p:spPr>
              <a:xfrm>
                <a:off x="3827" y="2270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32"/>
              <p:cNvSpPr/>
              <p:nvPr/>
            </p:nvSpPr>
            <p:spPr>
              <a:xfrm>
                <a:off x="3470" y="208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32"/>
              <p:cNvSpPr/>
              <p:nvPr/>
            </p:nvSpPr>
            <p:spPr>
              <a:xfrm>
                <a:off x="4497" y="2332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32"/>
              <p:cNvSpPr/>
              <p:nvPr/>
            </p:nvSpPr>
            <p:spPr>
              <a:xfrm>
                <a:off x="4468" y="2319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32"/>
              <p:cNvSpPr/>
              <p:nvPr/>
            </p:nvSpPr>
            <p:spPr>
              <a:xfrm>
                <a:off x="4451" y="2270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32"/>
              <p:cNvSpPr/>
              <p:nvPr/>
            </p:nvSpPr>
            <p:spPr>
              <a:xfrm>
                <a:off x="4385" y="2289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32"/>
              <p:cNvSpPr/>
              <p:nvPr/>
            </p:nvSpPr>
            <p:spPr>
              <a:xfrm>
                <a:off x="4381" y="2277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32"/>
              <p:cNvSpPr/>
              <p:nvPr/>
            </p:nvSpPr>
            <p:spPr>
              <a:xfrm>
                <a:off x="4383" y="2281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32"/>
              <p:cNvSpPr/>
              <p:nvPr/>
            </p:nvSpPr>
            <p:spPr>
              <a:xfrm>
                <a:off x="4504" y="232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32"/>
              <p:cNvSpPr/>
              <p:nvPr/>
            </p:nvSpPr>
            <p:spPr>
              <a:xfrm>
                <a:off x="3602" y="1893"/>
                <a:ext cx="27" cy="2"/>
              </a:xfrm>
              <a:custGeom>
                <a:rect b="b" l="l" r="r" t="t"/>
                <a:pathLst>
                  <a:path extrusionOk="0" h="1" w="13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32"/>
              <p:cNvSpPr/>
              <p:nvPr/>
            </p:nvSpPr>
            <p:spPr>
              <a:xfrm>
                <a:off x="4495" y="233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32"/>
              <p:cNvSpPr/>
              <p:nvPr/>
            </p:nvSpPr>
            <p:spPr>
              <a:xfrm>
                <a:off x="4381" y="2277"/>
                <a:ext cx="4" cy="8"/>
              </a:xfrm>
              <a:custGeom>
                <a:rect b="b" l="l" r="r" t="t"/>
                <a:pathLst>
                  <a:path extrusionOk="0" h="4" w="2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32"/>
              <p:cNvSpPr/>
              <p:nvPr/>
            </p:nvSpPr>
            <p:spPr>
              <a:xfrm>
                <a:off x="4519" y="2328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32"/>
              <p:cNvSpPr/>
              <p:nvPr/>
            </p:nvSpPr>
            <p:spPr>
              <a:xfrm>
                <a:off x="4504" y="2325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32"/>
              <p:cNvSpPr/>
              <p:nvPr/>
            </p:nvSpPr>
            <p:spPr>
              <a:xfrm>
                <a:off x="4391" y="2294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32"/>
              <p:cNvSpPr/>
              <p:nvPr/>
            </p:nvSpPr>
            <p:spPr>
              <a:xfrm>
                <a:off x="4381" y="2281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32"/>
              <p:cNvSpPr/>
              <p:nvPr/>
            </p:nvSpPr>
            <p:spPr>
              <a:xfrm>
                <a:off x="3332" y="1903"/>
                <a:ext cx="2" cy="7"/>
              </a:xfrm>
              <a:custGeom>
                <a:rect b="b" l="l" r="r" t="t"/>
                <a:pathLst>
                  <a:path extrusionOk="0" h="3" w="1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32"/>
              <p:cNvSpPr/>
              <p:nvPr/>
            </p:nvSpPr>
            <p:spPr>
              <a:xfrm>
                <a:off x="3566" y="2372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32"/>
              <p:cNvSpPr/>
              <p:nvPr/>
            </p:nvSpPr>
            <p:spPr>
              <a:xfrm>
                <a:off x="3474" y="207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32"/>
              <p:cNvSpPr/>
              <p:nvPr/>
            </p:nvSpPr>
            <p:spPr>
              <a:xfrm>
                <a:off x="4060" y="1568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32"/>
              <p:cNvSpPr/>
              <p:nvPr/>
            </p:nvSpPr>
            <p:spPr>
              <a:xfrm>
                <a:off x="3472" y="207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32"/>
              <p:cNvSpPr/>
              <p:nvPr/>
            </p:nvSpPr>
            <p:spPr>
              <a:xfrm>
                <a:off x="3474" y="207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32"/>
              <p:cNvSpPr/>
              <p:nvPr/>
            </p:nvSpPr>
            <p:spPr>
              <a:xfrm>
                <a:off x="3702" y="1530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32"/>
              <p:cNvSpPr/>
              <p:nvPr/>
            </p:nvSpPr>
            <p:spPr>
              <a:xfrm>
                <a:off x="3421" y="2084"/>
                <a:ext cx="17" cy="15"/>
              </a:xfrm>
              <a:custGeom>
                <a:rect b="b" l="l" r="r" t="t"/>
                <a:pathLst>
                  <a:path extrusionOk="0" h="7" w="8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32"/>
              <p:cNvSpPr/>
              <p:nvPr/>
            </p:nvSpPr>
            <p:spPr>
              <a:xfrm>
                <a:off x="4381" y="2247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32"/>
              <p:cNvSpPr/>
              <p:nvPr/>
            </p:nvSpPr>
            <p:spPr>
              <a:xfrm>
                <a:off x="4381" y="2247"/>
                <a:ext cx="2" cy="6"/>
              </a:xfrm>
              <a:custGeom>
                <a:rect b="b" l="l" r="r" t="t"/>
                <a:pathLst>
                  <a:path extrusionOk="0" h="3" w="1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32"/>
              <p:cNvSpPr/>
              <p:nvPr/>
            </p:nvSpPr>
            <p:spPr>
              <a:xfrm>
                <a:off x="3914" y="153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32"/>
              <p:cNvSpPr/>
              <p:nvPr/>
            </p:nvSpPr>
            <p:spPr>
              <a:xfrm>
                <a:off x="3317" y="1492"/>
                <a:ext cx="1065" cy="1219"/>
              </a:xfrm>
              <a:custGeom>
                <a:rect b="b" l="l" r="r" t="t"/>
                <a:pathLst>
                  <a:path extrusionOk="0" h="575" w="501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32"/>
              <p:cNvSpPr/>
              <p:nvPr/>
            </p:nvSpPr>
            <p:spPr>
              <a:xfrm>
                <a:off x="4586" y="1893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32"/>
              <p:cNvSpPr/>
              <p:nvPr/>
            </p:nvSpPr>
            <p:spPr>
              <a:xfrm>
                <a:off x="3937" y="281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32"/>
              <p:cNvSpPr/>
              <p:nvPr/>
            </p:nvSpPr>
            <p:spPr>
              <a:xfrm>
                <a:off x="4629" y="1859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32"/>
              <p:cNvSpPr/>
              <p:nvPr/>
            </p:nvSpPr>
            <p:spPr>
              <a:xfrm>
                <a:off x="3967" y="281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32"/>
              <p:cNvSpPr/>
              <p:nvPr/>
            </p:nvSpPr>
            <p:spPr>
              <a:xfrm>
                <a:off x="4618" y="1878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32"/>
              <p:cNvSpPr/>
              <p:nvPr/>
            </p:nvSpPr>
            <p:spPr>
              <a:xfrm>
                <a:off x="3814" y="2266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32"/>
              <p:cNvSpPr/>
              <p:nvPr/>
            </p:nvSpPr>
            <p:spPr>
              <a:xfrm>
                <a:off x="3876" y="243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32"/>
              <p:cNvSpPr/>
              <p:nvPr/>
            </p:nvSpPr>
            <p:spPr>
              <a:xfrm>
                <a:off x="4618" y="187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32"/>
              <p:cNvSpPr/>
              <p:nvPr/>
            </p:nvSpPr>
            <p:spPr>
              <a:xfrm>
                <a:off x="3801" y="227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32"/>
              <p:cNvSpPr/>
              <p:nvPr/>
            </p:nvSpPr>
            <p:spPr>
              <a:xfrm>
                <a:off x="3808" y="2266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32"/>
              <p:cNvSpPr/>
              <p:nvPr/>
            </p:nvSpPr>
            <p:spPr>
              <a:xfrm>
                <a:off x="3878" y="239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32"/>
              <p:cNvSpPr/>
              <p:nvPr/>
            </p:nvSpPr>
            <p:spPr>
              <a:xfrm>
                <a:off x="3810" y="2266"/>
                <a:ext cx="6" cy="0"/>
              </a:xfrm>
              <a:custGeom>
                <a:rect b="b" l="l" r="r" t="t"/>
                <a:pathLst>
                  <a:path extrusionOk="0" h="120000"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32"/>
              <p:cNvSpPr/>
              <p:nvPr/>
            </p:nvSpPr>
            <p:spPr>
              <a:xfrm>
                <a:off x="3935" y="224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32"/>
              <p:cNvSpPr/>
              <p:nvPr/>
            </p:nvSpPr>
            <p:spPr>
              <a:xfrm>
                <a:off x="3876" y="221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32"/>
              <p:cNvSpPr/>
              <p:nvPr/>
            </p:nvSpPr>
            <p:spPr>
              <a:xfrm>
                <a:off x="3814" y="2266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32"/>
              <p:cNvSpPr/>
              <p:nvPr/>
            </p:nvSpPr>
            <p:spPr>
              <a:xfrm>
                <a:off x="3801" y="2007"/>
                <a:ext cx="5" cy="7"/>
              </a:xfrm>
              <a:custGeom>
                <a:rect b="b" l="l" r="r" t="t"/>
                <a:pathLst>
                  <a:path extrusionOk="0" h="3" w="2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32"/>
              <p:cNvSpPr/>
              <p:nvPr/>
            </p:nvSpPr>
            <p:spPr>
              <a:xfrm>
                <a:off x="3837" y="245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32"/>
              <p:cNvSpPr/>
              <p:nvPr/>
            </p:nvSpPr>
            <p:spPr>
              <a:xfrm>
                <a:off x="4398" y="2296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32"/>
              <p:cNvSpPr/>
              <p:nvPr/>
            </p:nvSpPr>
            <p:spPr>
              <a:xfrm>
                <a:off x="4376" y="2249"/>
                <a:ext cx="227" cy="119"/>
              </a:xfrm>
              <a:custGeom>
                <a:rect b="b" l="l" r="r" t="t"/>
                <a:pathLst>
                  <a:path extrusionOk="0" h="56" w="107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32"/>
              <p:cNvSpPr/>
              <p:nvPr/>
            </p:nvSpPr>
            <p:spPr>
              <a:xfrm>
                <a:off x="4117" y="223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32"/>
              <p:cNvSpPr/>
              <p:nvPr/>
            </p:nvSpPr>
            <p:spPr>
              <a:xfrm>
                <a:off x="4487" y="23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32"/>
              <p:cNvSpPr/>
              <p:nvPr/>
            </p:nvSpPr>
            <p:spPr>
              <a:xfrm>
                <a:off x="4387" y="2285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32"/>
              <p:cNvSpPr/>
              <p:nvPr/>
            </p:nvSpPr>
            <p:spPr>
              <a:xfrm>
                <a:off x="4508" y="193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32"/>
              <p:cNvSpPr/>
              <p:nvPr/>
            </p:nvSpPr>
            <p:spPr>
              <a:xfrm>
                <a:off x="4487" y="228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32"/>
              <p:cNvSpPr/>
              <p:nvPr/>
            </p:nvSpPr>
            <p:spPr>
              <a:xfrm>
                <a:off x="4514" y="1929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32"/>
              <p:cNvSpPr/>
              <p:nvPr/>
            </p:nvSpPr>
            <p:spPr>
              <a:xfrm>
                <a:off x="4506" y="1927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32"/>
              <p:cNvSpPr/>
              <p:nvPr/>
            </p:nvSpPr>
            <p:spPr>
              <a:xfrm>
                <a:off x="4516" y="192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32"/>
              <p:cNvSpPr/>
              <p:nvPr/>
            </p:nvSpPr>
            <p:spPr>
              <a:xfrm>
                <a:off x="4495" y="1925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32"/>
              <p:cNvSpPr/>
              <p:nvPr/>
            </p:nvSpPr>
            <p:spPr>
              <a:xfrm>
                <a:off x="3201" y="2162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32"/>
              <p:cNvSpPr/>
              <p:nvPr/>
            </p:nvSpPr>
            <p:spPr>
              <a:xfrm>
                <a:off x="3544" y="1543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32"/>
              <p:cNvSpPr/>
              <p:nvPr/>
            </p:nvSpPr>
            <p:spPr>
              <a:xfrm>
                <a:off x="3914" y="141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32"/>
              <p:cNvSpPr/>
              <p:nvPr/>
            </p:nvSpPr>
            <p:spPr>
              <a:xfrm>
                <a:off x="3916" y="1409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32"/>
              <p:cNvSpPr/>
              <p:nvPr/>
            </p:nvSpPr>
            <p:spPr>
              <a:xfrm>
                <a:off x="3893" y="1441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32"/>
              <p:cNvSpPr/>
              <p:nvPr/>
            </p:nvSpPr>
            <p:spPr>
              <a:xfrm>
                <a:off x="3893" y="1437"/>
                <a:ext cx="6" cy="6"/>
              </a:xfrm>
              <a:custGeom>
                <a:rect b="b" l="l" r="r" t="t"/>
                <a:pathLst>
                  <a:path extrusionOk="0" h="3" w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32"/>
              <p:cNvSpPr/>
              <p:nvPr/>
            </p:nvSpPr>
            <p:spPr>
              <a:xfrm>
                <a:off x="3909" y="1418"/>
                <a:ext cx="5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32"/>
              <p:cNvSpPr/>
              <p:nvPr/>
            </p:nvSpPr>
            <p:spPr>
              <a:xfrm>
                <a:off x="3912" y="1416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32"/>
              <p:cNvSpPr/>
              <p:nvPr/>
            </p:nvSpPr>
            <p:spPr>
              <a:xfrm>
                <a:off x="4472" y="1804"/>
                <a:ext cx="233" cy="133"/>
              </a:xfrm>
              <a:custGeom>
                <a:rect b="b" l="l" r="r" t="t"/>
                <a:pathLst>
                  <a:path extrusionOk="0" h="63" w="110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32"/>
              <p:cNvSpPr/>
              <p:nvPr/>
            </p:nvSpPr>
            <p:spPr>
              <a:xfrm>
                <a:off x="3897" y="1269"/>
                <a:ext cx="6" cy="2"/>
              </a:xfrm>
              <a:custGeom>
                <a:rect b="b" l="l" r="r" t="t"/>
                <a:pathLst>
                  <a:path extrusionOk="0" h="2" w="6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32"/>
              <p:cNvSpPr/>
              <p:nvPr/>
            </p:nvSpPr>
            <p:spPr>
              <a:xfrm>
                <a:off x="3935" y="1214"/>
                <a:ext cx="78" cy="253"/>
              </a:xfrm>
              <a:custGeom>
                <a:rect b="b" l="l" r="r" t="t"/>
                <a:pathLst>
                  <a:path extrusionOk="0" h="119" w="37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32"/>
              <p:cNvSpPr/>
              <p:nvPr/>
            </p:nvSpPr>
            <p:spPr>
              <a:xfrm>
                <a:off x="3914" y="130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32"/>
              <p:cNvSpPr/>
              <p:nvPr/>
            </p:nvSpPr>
            <p:spPr>
              <a:xfrm>
                <a:off x="3364" y="2470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32"/>
              <p:cNvSpPr/>
              <p:nvPr/>
            </p:nvSpPr>
            <p:spPr>
              <a:xfrm>
                <a:off x="3920" y="1403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32"/>
              <p:cNvSpPr/>
              <p:nvPr/>
            </p:nvSpPr>
            <p:spPr>
              <a:xfrm>
                <a:off x="3918" y="1401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32"/>
              <p:cNvSpPr/>
              <p:nvPr/>
            </p:nvSpPr>
            <p:spPr>
              <a:xfrm>
                <a:off x="3920" y="1411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32"/>
              <p:cNvSpPr/>
              <p:nvPr/>
            </p:nvSpPr>
            <p:spPr>
              <a:xfrm>
                <a:off x="3477" y="150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32"/>
              <p:cNvSpPr/>
              <p:nvPr/>
            </p:nvSpPr>
            <p:spPr>
              <a:xfrm>
                <a:off x="3453" y="145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32"/>
              <p:cNvSpPr/>
              <p:nvPr/>
            </p:nvSpPr>
            <p:spPr>
              <a:xfrm>
                <a:off x="3477" y="142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32"/>
              <p:cNvSpPr/>
              <p:nvPr/>
            </p:nvSpPr>
            <p:spPr>
              <a:xfrm>
                <a:off x="4603" y="188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32"/>
              <p:cNvSpPr/>
              <p:nvPr/>
            </p:nvSpPr>
            <p:spPr>
              <a:xfrm>
                <a:off x="3540" y="1530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32"/>
              <p:cNvSpPr/>
              <p:nvPr/>
            </p:nvSpPr>
            <p:spPr>
              <a:xfrm>
                <a:off x="3489" y="1441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32"/>
              <p:cNvSpPr/>
              <p:nvPr/>
            </p:nvSpPr>
            <p:spPr>
              <a:xfrm>
                <a:off x="3375" y="1310"/>
                <a:ext cx="174" cy="269"/>
              </a:xfrm>
              <a:custGeom>
                <a:rect b="b" l="l" r="r" t="t"/>
                <a:pathLst>
                  <a:path extrusionOk="0" h="127" w="82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32"/>
              <p:cNvSpPr/>
              <p:nvPr/>
            </p:nvSpPr>
            <p:spPr>
              <a:xfrm>
                <a:off x="3538" y="152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32"/>
              <p:cNvSpPr/>
              <p:nvPr/>
            </p:nvSpPr>
            <p:spPr>
              <a:xfrm>
                <a:off x="3460" y="1407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3445" y="1392"/>
                <a:ext cx="4" cy="2"/>
              </a:xfrm>
              <a:custGeom>
                <a:rect b="b" l="l" r="r" t="t"/>
                <a:pathLst>
                  <a:path extrusionOk="0" h="2" w="4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3468" y="1405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>
                <a:off x="3515" y="15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>
                <a:off x="3470" y="1407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>
                <a:off x="3462" y="140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>
                <a:off x="3909" y="1416"/>
                <a:ext cx="11" cy="2"/>
              </a:xfrm>
              <a:custGeom>
                <a:rect b="b" l="l" r="r" t="t"/>
                <a:pathLst>
                  <a:path extrusionOk="0" h="1" w="5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32"/>
              <p:cNvSpPr/>
              <p:nvPr/>
            </p:nvSpPr>
            <p:spPr>
              <a:xfrm>
                <a:off x="4491" y="1382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32"/>
              <p:cNvSpPr/>
              <p:nvPr/>
            </p:nvSpPr>
            <p:spPr>
              <a:xfrm>
                <a:off x="4368" y="1484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4504" y="1378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4506" y="1382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4368" y="149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32"/>
              <p:cNvSpPr/>
              <p:nvPr/>
            </p:nvSpPr>
            <p:spPr>
              <a:xfrm>
                <a:off x="4364" y="148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4368" y="1492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4487" y="1388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4514" y="1382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4548" y="1397"/>
                <a:ext cx="2" cy="6"/>
              </a:xfrm>
              <a:custGeom>
                <a:rect b="b" l="l" r="r" t="t"/>
                <a:pathLst>
                  <a:path extrusionOk="0" h="3" w="1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4550" y="1399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4521" y="1382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4516" y="1378"/>
                <a:ext cx="5" cy="8"/>
              </a:xfrm>
              <a:custGeom>
                <a:rect b="b" l="l" r="r" t="t"/>
                <a:pathLst>
                  <a:path extrusionOk="0" h="4" w="2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4519" y="1380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3876" y="135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4465" y="1920"/>
                <a:ext cx="5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4468" y="1918"/>
                <a:ext cx="6" cy="5"/>
              </a:xfrm>
              <a:custGeom>
                <a:rect b="b" l="l" r="r" t="t"/>
                <a:pathLst>
                  <a:path extrusionOk="0" h="2" w="3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3912" y="1286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3876" y="1320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4402" y="1454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4546" y="1401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3914" y="129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4423" y="148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4465" y="1456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4355" y="1509"/>
                <a:ext cx="4" cy="4"/>
              </a:xfrm>
              <a:custGeom>
                <a:rect b="b" l="l" r="r" t="t"/>
                <a:pathLst>
                  <a:path extrusionOk="0" h="4" w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4383" y="147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4287" y="1378"/>
                <a:ext cx="261" cy="237"/>
              </a:xfrm>
              <a:custGeom>
                <a:rect b="b" l="l" r="r" t="t"/>
                <a:pathLst>
                  <a:path extrusionOk="0" h="112" w="123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4499" y="1925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3914" y="1322"/>
                <a:ext cx="2" cy="0"/>
              </a:xfrm>
              <a:custGeom>
                <a:rect b="b" l="l" r="r" t="t"/>
                <a:pathLst>
                  <a:path extrusionOk="0" h="120000"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3122" y="2198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3126" y="2183"/>
                <a:ext cx="3" cy="3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3540" y="1543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3156" y="221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3129" y="2183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3129" y="219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3129" y="2192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3205" y="2162"/>
                <a:ext cx="2" cy="9"/>
              </a:xfrm>
              <a:custGeom>
                <a:rect b="b" l="l" r="r" t="t"/>
                <a:pathLst>
                  <a:path extrusionOk="0" h="4" w="1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3207" y="2166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3207" y="2169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3194" y="2156"/>
                <a:ext cx="0" cy="6"/>
              </a:xfrm>
              <a:custGeom>
                <a:rect b="b" l="l" r="r" t="t"/>
                <a:pathLst>
                  <a:path extrusionOk="0" h="3" w="120000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3209" y="219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3472" y="207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3201" y="2158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3211" y="219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3317" y="2561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3345" y="253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3211" y="2192"/>
                <a:ext cx="2" cy="6"/>
              </a:xfrm>
              <a:custGeom>
                <a:rect b="b" l="l" r="r" t="t"/>
                <a:pathLst>
                  <a:path extrusionOk="0" h="3" w="1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3266" y="2548"/>
                <a:ext cx="3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3271" y="254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>
                <a:off x="3273" y="255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3271" y="255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4616" y="1880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3175" y="2211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>
                <a:off x="3137" y="218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3203" y="2166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4497" y="1929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3082" y="2156"/>
                <a:ext cx="131" cy="91"/>
              </a:xfrm>
              <a:custGeom>
                <a:rect b="b" l="l" r="r" t="t"/>
                <a:pathLst>
                  <a:path extrusionOk="0" h="43" w="62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3192" y="2160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3146" y="2177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3264" y="1853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3209" y="1836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3343" y="2470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3186" y="183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3188" y="1825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3184" y="1833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3351" y="2465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3173" y="1831"/>
                <a:ext cx="2" cy="5"/>
              </a:xfrm>
              <a:custGeom>
                <a:rect b="b" l="l" r="r" t="t"/>
                <a:pathLst>
                  <a:path extrusionOk="0" h="5"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3536" y="1554"/>
                <a:ext cx="8" cy="2"/>
              </a:xfrm>
              <a:custGeom>
                <a:rect b="b" l="l" r="r" t="t"/>
                <a:pathLst>
                  <a:path extrusionOk="0" h="1" w="4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3538" y="155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2" name="Google Shape;402;p32"/>
            <p:cNvGrpSpPr/>
            <p:nvPr/>
          </p:nvGrpSpPr>
          <p:grpSpPr>
            <a:xfrm>
              <a:off x="3112" y="1551"/>
              <a:ext cx="1462" cy="1559"/>
              <a:chOff x="3112" y="1551"/>
              <a:chExt cx="1462" cy="1559"/>
            </a:xfrm>
          </p:grpSpPr>
          <p:sp>
            <p:nvSpPr>
              <p:cNvPr id="403" name="Google Shape;403;p32"/>
              <p:cNvSpPr/>
              <p:nvPr/>
            </p:nvSpPr>
            <p:spPr>
              <a:xfrm>
                <a:off x="3534" y="1558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3513" y="1581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3513" y="1579"/>
                <a:ext cx="6" cy="2"/>
              </a:xfrm>
              <a:custGeom>
                <a:rect b="b" l="l" r="r" t="t"/>
                <a:pathLst>
                  <a:path extrusionOk="0" h="1" w="3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3536" y="1551"/>
                <a:ext cx="4" cy="3"/>
              </a:xfrm>
              <a:custGeom>
                <a:rect b="b" l="l" r="r" t="t"/>
                <a:pathLst>
                  <a:path extrusionOk="0" h="1" w="2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32"/>
              <p:cNvSpPr/>
              <p:nvPr/>
            </p:nvSpPr>
            <p:spPr>
              <a:xfrm>
                <a:off x="3112" y="1810"/>
                <a:ext cx="161" cy="87"/>
              </a:xfrm>
              <a:custGeom>
                <a:rect b="b" l="l" r="r" t="t"/>
                <a:pathLst>
                  <a:path extrusionOk="0" h="41" w="76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32"/>
              <p:cNvSpPr/>
              <p:nvPr/>
            </p:nvSpPr>
            <p:spPr>
              <a:xfrm>
                <a:off x="3266" y="1867"/>
                <a:ext cx="5" cy="3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32"/>
              <p:cNvSpPr/>
              <p:nvPr/>
            </p:nvSpPr>
            <p:spPr>
              <a:xfrm>
                <a:off x="3266" y="1861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32"/>
              <p:cNvSpPr/>
              <p:nvPr/>
            </p:nvSpPr>
            <p:spPr>
              <a:xfrm>
                <a:off x="3260" y="185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3260" y="1893"/>
                <a:ext cx="4" cy="6"/>
              </a:xfrm>
              <a:custGeom>
                <a:rect b="b" l="l" r="r" t="t"/>
                <a:pathLst>
                  <a:path extrusionOk="0" h="3" w="2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32"/>
              <p:cNvSpPr/>
              <p:nvPr/>
            </p:nvSpPr>
            <p:spPr>
              <a:xfrm>
                <a:off x="3269" y="1870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3260" y="1895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4538" y="187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32"/>
              <p:cNvSpPr/>
              <p:nvPr/>
            </p:nvSpPr>
            <p:spPr>
              <a:xfrm>
                <a:off x="3213" y="1882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32"/>
              <p:cNvSpPr/>
              <p:nvPr/>
            </p:nvSpPr>
            <p:spPr>
              <a:xfrm>
                <a:off x="3190" y="1827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3271" y="1870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32"/>
              <p:cNvSpPr/>
              <p:nvPr/>
            </p:nvSpPr>
            <p:spPr>
              <a:xfrm>
                <a:off x="3190" y="187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32"/>
              <p:cNvSpPr/>
              <p:nvPr/>
            </p:nvSpPr>
            <p:spPr>
              <a:xfrm>
                <a:off x="4574" y="1855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3199" y="183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32"/>
              <p:cNvSpPr/>
              <p:nvPr/>
            </p:nvSpPr>
            <p:spPr>
              <a:xfrm>
                <a:off x="3271" y="1859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32"/>
              <p:cNvSpPr/>
              <p:nvPr/>
            </p:nvSpPr>
            <p:spPr>
              <a:xfrm>
                <a:off x="3742" y="3006"/>
                <a:ext cx="6" cy="9"/>
              </a:xfrm>
              <a:custGeom>
                <a:rect b="b" l="l" r="r" t="t"/>
                <a:pathLst>
                  <a:path extrusionOk="0" h="4" w="3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32"/>
              <p:cNvSpPr/>
              <p:nvPr/>
            </p:nvSpPr>
            <p:spPr>
              <a:xfrm>
                <a:off x="3988" y="3019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32"/>
              <p:cNvSpPr/>
              <p:nvPr/>
            </p:nvSpPr>
            <p:spPr>
              <a:xfrm>
                <a:off x="3742" y="300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32"/>
              <p:cNvSpPr/>
              <p:nvPr/>
            </p:nvSpPr>
            <p:spPr>
              <a:xfrm>
                <a:off x="3748" y="3015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32"/>
              <p:cNvSpPr/>
              <p:nvPr/>
            </p:nvSpPr>
            <p:spPr>
              <a:xfrm>
                <a:off x="3744" y="2894"/>
                <a:ext cx="2" cy="10"/>
              </a:xfrm>
              <a:custGeom>
                <a:rect b="b" l="l" r="r" t="t"/>
                <a:pathLst>
                  <a:path extrusionOk="0" h="5" w="1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32"/>
              <p:cNvSpPr/>
              <p:nvPr/>
            </p:nvSpPr>
            <p:spPr>
              <a:xfrm>
                <a:off x="3744" y="300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32"/>
              <p:cNvSpPr/>
              <p:nvPr/>
            </p:nvSpPr>
            <p:spPr>
              <a:xfrm>
                <a:off x="3742" y="2892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32"/>
              <p:cNvSpPr/>
              <p:nvPr/>
            </p:nvSpPr>
            <p:spPr>
              <a:xfrm>
                <a:off x="3772" y="3038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32"/>
              <p:cNvSpPr/>
              <p:nvPr/>
            </p:nvSpPr>
            <p:spPr>
              <a:xfrm>
                <a:off x="3895" y="308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32"/>
              <p:cNvSpPr/>
              <p:nvPr/>
            </p:nvSpPr>
            <p:spPr>
              <a:xfrm>
                <a:off x="3602" y="182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32"/>
              <p:cNvSpPr/>
              <p:nvPr/>
            </p:nvSpPr>
            <p:spPr>
              <a:xfrm>
                <a:off x="3742" y="289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32"/>
              <p:cNvSpPr/>
              <p:nvPr/>
            </p:nvSpPr>
            <p:spPr>
              <a:xfrm>
                <a:off x="3602" y="182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32"/>
              <p:cNvSpPr/>
              <p:nvPr/>
            </p:nvSpPr>
            <p:spPr>
              <a:xfrm>
                <a:off x="3755" y="3027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32"/>
              <p:cNvSpPr/>
              <p:nvPr/>
            </p:nvSpPr>
            <p:spPr>
              <a:xfrm>
                <a:off x="3602" y="1823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32"/>
              <p:cNvSpPr/>
              <p:nvPr/>
            </p:nvSpPr>
            <p:spPr>
              <a:xfrm>
                <a:off x="3922" y="2890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32"/>
              <p:cNvSpPr/>
              <p:nvPr/>
            </p:nvSpPr>
            <p:spPr>
              <a:xfrm>
                <a:off x="3975" y="28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32"/>
              <p:cNvSpPr/>
              <p:nvPr/>
            </p:nvSpPr>
            <p:spPr>
              <a:xfrm>
                <a:off x="3954" y="288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32"/>
              <p:cNvSpPr/>
              <p:nvPr/>
            </p:nvSpPr>
            <p:spPr>
              <a:xfrm>
                <a:off x="3725" y="2760"/>
                <a:ext cx="399" cy="159"/>
              </a:xfrm>
              <a:custGeom>
                <a:rect b="b" l="l" r="r" t="t"/>
                <a:pathLst>
                  <a:path extrusionOk="0" h="75" w="188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32"/>
              <p:cNvSpPr/>
              <p:nvPr/>
            </p:nvSpPr>
            <p:spPr>
              <a:xfrm>
                <a:off x="4005" y="2851"/>
                <a:ext cx="2" cy="5"/>
              </a:xfrm>
              <a:custGeom>
                <a:rect b="b" l="l" r="r" t="t"/>
                <a:pathLst>
                  <a:path extrusionOk="0" h="5" w="2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32"/>
              <p:cNvSpPr/>
              <p:nvPr/>
            </p:nvSpPr>
            <p:spPr>
              <a:xfrm>
                <a:off x="3980" y="2866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32"/>
              <p:cNvSpPr/>
              <p:nvPr/>
            </p:nvSpPr>
            <p:spPr>
              <a:xfrm>
                <a:off x="3982" y="286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32"/>
              <p:cNvSpPr/>
              <p:nvPr/>
            </p:nvSpPr>
            <p:spPr>
              <a:xfrm>
                <a:off x="3748" y="2898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32"/>
              <p:cNvSpPr/>
              <p:nvPr/>
            </p:nvSpPr>
            <p:spPr>
              <a:xfrm>
                <a:off x="3980" y="2875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32"/>
              <p:cNvSpPr/>
              <p:nvPr/>
            </p:nvSpPr>
            <p:spPr>
              <a:xfrm>
                <a:off x="3757" y="2909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32"/>
              <p:cNvSpPr/>
              <p:nvPr/>
            </p:nvSpPr>
            <p:spPr>
              <a:xfrm>
                <a:off x="3776" y="2913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32"/>
              <p:cNvSpPr/>
              <p:nvPr/>
            </p:nvSpPr>
            <p:spPr>
              <a:xfrm>
                <a:off x="3759" y="2904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32"/>
              <p:cNvSpPr/>
              <p:nvPr/>
            </p:nvSpPr>
            <p:spPr>
              <a:xfrm>
                <a:off x="3893" y="3080"/>
                <a:ext cx="4" cy="9"/>
              </a:xfrm>
              <a:custGeom>
                <a:rect b="b" l="l" r="r" t="t"/>
                <a:pathLst>
                  <a:path extrusionOk="0" h="4" w="2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32"/>
              <p:cNvSpPr/>
              <p:nvPr/>
            </p:nvSpPr>
            <p:spPr>
              <a:xfrm>
                <a:off x="3786" y="291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32"/>
              <p:cNvSpPr/>
              <p:nvPr/>
            </p:nvSpPr>
            <p:spPr>
              <a:xfrm>
                <a:off x="3952" y="306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32"/>
              <p:cNvSpPr/>
              <p:nvPr/>
            </p:nvSpPr>
            <p:spPr>
              <a:xfrm>
                <a:off x="3895" y="3015"/>
                <a:ext cx="152" cy="95"/>
              </a:xfrm>
              <a:custGeom>
                <a:rect b="b" l="l" r="r" t="t"/>
                <a:pathLst>
                  <a:path extrusionOk="0" h="45" w="72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32"/>
              <p:cNvSpPr/>
              <p:nvPr/>
            </p:nvSpPr>
            <p:spPr>
              <a:xfrm>
                <a:off x="4011" y="3063"/>
                <a:ext cx="5" cy="5"/>
              </a:xfrm>
              <a:custGeom>
                <a:rect b="b" l="l" r="r" t="t"/>
                <a:pathLst>
                  <a:path extrusionOk="0" h="5" w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32"/>
              <p:cNvSpPr/>
              <p:nvPr/>
            </p:nvSpPr>
            <p:spPr>
              <a:xfrm>
                <a:off x="3912" y="3100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32"/>
              <p:cNvSpPr/>
              <p:nvPr/>
            </p:nvSpPr>
            <p:spPr>
              <a:xfrm>
                <a:off x="3996" y="3089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32"/>
              <p:cNvSpPr/>
              <p:nvPr/>
            </p:nvSpPr>
            <p:spPr>
              <a:xfrm>
                <a:off x="3595" y="1825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32"/>
              <p:cNvSpPr/>
              <p:nvPr/>
            </p:nvSpPr>
            <p:spPr>
              <a:xfrm>
                <a:off x="3598" y="182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32"/>
              <p:cNvSpPr/>
              <p:nvPr/>
            </p:nvSpPr>
            <p:spPr>
              <a:xfrm>
                <a:off x="3918" y="285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32"/>
              <p:cNvSpPr/>
              <p:nvPr/>
            </p:nvSpPr>
            <p:spPr>
              <a:xfrm>
                <a:off x="3924" y="3038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32"/>
              <p:cNvSpPr/>
              <p:nvPr/>
            </p:nvSpPr>
            <p:spPr>
              <a:xfrm>
                <a:off x="3986" y="3027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32"/>
              <p:cNvSpPr/>
              <p:nvPr/>
            </p:nvSpPr>
            <p:spPr>
              <a:xfrm>
                <a:off x="3899" y="3091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32"/>
              <p:cNvSpPr/>
              <p:nvPr/>
            </p:nvSpPr>
            <p:spPr>
              <a:xfrm>
                <a:off x="4013" y="3004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32"/>
              <p:cNvSpPr/>
              <p:nvPr/>
            </p:nvSpPr>
            <p:spPr>
              <a:xfrm>
                <a:off x="3903" y="3055"/>
                <a:ext cx="6" cy="2"/>
              </a:xfrm>
              <a:custGeom>
                <a:rect b="b" l="l" r="r" t="t"/>
                <a:pathLst>
                  <a:path extrusionOk="0" h="1" w="3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32"/>
              <p:cNvSpPr/>
              <p:nvPr/>
            </p:nvSpPr>
            <p:spPr>
              <a:xfrm>
                <a:off x="3905" y="3055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32"/>
              <p:cNvSpPr/>
              <p:nvPr/>
            </p:nvSpPr>
            <p:spPr>
              <a:xfrm>
                <a:off x="3897" y="3085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32"/>
              <p:cNvSpPr/>
              <p:nvPr/>
            </p:nvSpPr>
            <p:spPr>
              <a:xfrm>
                <a:off x="3897" y="309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32"/>
              <p:cNvSpPr/>
              <p:nvPr/>
            </p:nvSpPr>
            <p:spPr>
              <a:xfrm>
                <a:off x="3984" y="3095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32"/>
              <p:cNvSpPr/>
              <p:nvPr/>
            </p:nvSpPr>
            <p:spPr>
              <a:xfrm>
                <a:off x="3600" y="182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32"/>
              <p:cNvSpPr/>
              <p:nvPr/>
            </p:nvSpPr>
            <p:spPr>
              <a:xfrm>
                <a:off x="3905" y="3100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32"/>
              <p:cNvSpPr/>
              <p:nvPr/>
            </p:nvSpPr>
            <p:spPr>
              <a:xfrm>
                <a:off x="4230" y="2480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32"/>
              <p:cNvSpPr/>
              <p:nvPr/>
            </p:nvSpPr>
            <p:spPr>
              <a:xfrm>
                <a:off x="3895" y="3080"/>
                <a:ext cx="4" cy="3"/>
              </a:xfrm>
              <a:custGeom>
                <a:rect b="b" l="l" r="r" t="t"/>
                <a:pathLst>
                  <a:path extrusionOk="0" h="1" w="2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32"/>
              <p:cNvSpPr/>
              <p:nvPr/>
            </p:nvSpPr>
            <p:spPr>
              <a:xfrm>
                <a:off x="4007" y="3076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32"/>
              <p:cNvSpPr/>
              <p:nvPr/>
            </p:nvSpPr>
            <p:spPr>
              <a:xfrm>
                <a:off x="3598" y="18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32"/>
              <p:cNvSpPr/>
              <p:nvPr/>
            </p:nvSpPr>
            <p:spPr>
              <a:xfrm>
                <a:off x="4005" y="307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32"/>
              <p:cNvSpPr/>
              <p:nvPr/>
            </p:nvSpPr>
            <p:spPr>
              <a:xfrm>
                <a:off x="4007" y="308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32"/>
              <p:cNvSpPr/>
              <p:nvPr/>
            </p:nvSpPr>
            <p:spPr>
              <a:xfrm>
                <a:off x="3598" y="182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32"/>
              <p:cNvSpPr/>
              <p:nvPr/>
            </p:nvSpPr>
            <p:spPr>
              <a:xfrm>
                <a:off x="3598" y="182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32"/>
              <p:cNvSpPr/>
              <p:nvPr/>
            </p:nvSpPr>
            <p:spPr>
              <a:xfrm>
                <a:off x="4009" y="308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602" y="182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32"/>
              <p:cNvSpPr/>
              <p:nvPr/>
            </p:nvSpPr>
            <p:spPr>
              <a:xfrm>
                <a:off x="3929" y="1870"/>
                <a:ext cx="4" cy="8"/>
              </a:xfrm>
              <a:custGeom>
                <a:rect b="b" l="l" r="r" t="t"/>
                <a:pathLst>
                  <a:path extrusionOk="0" h="4" w="2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32"/>
              <p:cNvSpPr/>
              <p:nvPr/>
            </p:nvSpPr>
            <p:spPr>
              <a:xfrm>
                <a:off x="3687" y="1579"/>
                <a:ext cx="4" cy="4"/>
              </a:xfrm>
              <a:custGeom>
                <a:rect b="b" l="l" r="r" t="t"/>
                <a:pathLst>
                  <a:path extrusionOk="0" h="4" w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32"/>
              <p:cNvSpPr/>
              <p:nvPr/>
            </p:nvSpPr>
            <p:spPr>
              <a:xfrm>
                <a:off x="4086" y="1583"/>
                <a:ext cx="8" cy="4"/>
              </a:xfrm>
              <a:custGeom>
                <a:rect b="b" l="l" r="r" t="t"/>
                <a:pathLst>
                  <a:path extrusionOk="0" h="2" w="4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32"/>
              <p:cNvSpPr/>
              <p:nvPr/>
            </p:nvSpPr>
            <p:spPr>
              <a:xfrm>
                <a:off x="3574" y="1912"/>
                <a:ext cx="2" cy="21"/>
              </a:xfrm>
              <a:custGeom>
                <a:rect b="b" l="l" r="r" t="t"/>
                <a:pathLst>
                  <a:path extrusionOk="0" h="10" w="1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32"/>
              <p:cNvSpPr/>
              <p:nvPr/>
            </p:nvSpPr>
            <p:spPr>
              <a:xfrm>
                <a:off x="3559" y="1774"/>
                <a:ext cx="77" cy="91"/>
              </a:xfrm>
              <a:custGeom>
                <a:rect b="b" l="l" r="r" t="t"/>
                <a:pathLst>
                  <a:path extrusionOk="0" h="43" w="36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32"/>
              <p:cNvSpPr/>
              <p:nvPr/>
            </p:nvSpPr>
            <p:spPr>
              <a:xfrm>
                <a:off x="3608" y="1908"/>
                <a:ext cx="4" cy="6"/>
              </a:xfrm>
              <a:custGeom>
                <a:rect b="b" l="l" r="r" t="t"/>
                <a:pathLst>
                  <a:path extrusionOk="0" h="3" w="2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32"/>
              <p:cNvSpPr/>
              <p:nvPr/>
            </p:nvSpPr>
            <p:spPr>
              <a:xfrm>
                <a:off x="4113" y="1587"/>
                <a:ext cx="4" cy="5"/>
              </a:xfrm>
              <a:custGeom>
                <a:rect b="b" l="l" r="r" t="t"/>
                <a:pathLst>
                  <a:path extrusionOk="0" h="2" w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32"/>
              <p:cNvSpPr/>
              <p:nvPr/>
            </p:nvSpPr>
            <p:spPr>
              <a:xfrm>
                <a:off x="3593" y="182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32"/>
              <p:cNvSpPr/>
              <p:nvPr/>
            </p:nvSpPr>
            <p:spPr>
              <a:xfrm>
                <a:off x="4251" y="1730"/>
                <a:ext cx="4" cy="4"/>
              </a:xfrm>
              <a:custGeom>
                <a:rect b="b" l="l" r="r" t="t"/>
                <a:pathLst>
                  <a:path extrusionOk="0" h="4" w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32"/>
              <p:cNvSpPr/>
              <p:nvPr/>
            </p:nvSpPr>
            <p:spPr>
              <a:xfrm>
                <a:off x="3980" y="243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32"/>
              <p:cNvSpPr/>
              <p:nvPr/>
            </p:nvSpPr>
            <p:spPr>
              <a:xfrm>
                <a:off x="3980" y="2446"/>
                <a:ext cx="4" cy="5"/>
              </a:xfrm>
              <a:custGeom>
                <a:rect b="b" l="l" r="r" t="t"/>
                <a:pathLst>
                  <a:path extrusionOk="0" h="2" w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32"/>
              <p:cNvSpPr/>
              <p:nvPr/>
            </p:nvSpPr>
            <p:spPr>
              <a:xfrm>
                <a:off x="4062" y="2253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32"/>
              <p:cNvSpPr/>
              <p:nvPr/>
            </p:nvSpPr>
            <p:spPr>
              <a:xfrm>
                <a:off x="4162" y="2200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32"/>
              <p:cNvSpPr/>
              <p:nvPr/>
            </p:nvSpPr>
            <p:spPr>
              <a:xfrm>
                <a:off x="4164" y="2139"/>
                <a:ext cx="4" cy="2"/>
              </a:xfrm>
              <a:custGeom>
                <a:rect b="b" l="l" r="r" t="t"/>
                <a:pathLst>
                  <a:path extrusionOk="0" h="2" w="4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32"/>
              <p:cNvSpPr/>
              <p:nvPr/>
            </p:nvSpPr>
            <p:spPr>
              <a:xfrm>
                <a:off x="3606" y="1819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32"/>
              <p:cNvSpPr/>
              <p:nvPr/>
            </p:nvSpPr>
            <p:spPr>
              <a:xfrm>
                <a:off x="3598" y="1817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32"/>
              <p:cNvSpPr/>
              <p:nvPr/>
            </p:nvSpPr>
            <p:spPr>
              <a:xfrm>
                <a:off x="3600" y="1817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32"/>
              <p:cNvSpPr/>
              <p:nvPr/>
            </p:nvSpPr>
            <p:spPr>
              <a:xfrm>
                <a:off x="3598" y="181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32"/>
              <p:cNvSpPr/>
              <p:nvPr/>
            </p:nvSpPr>
            <p:spPr>
              <a:xfrm>
                <a:off x="3602" y="1819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32"/>
              <p:cNvSpPr/>
              <p:nvPr/>
            </p:nvSpPr>
            <p:spPr>
              <a:xfrm>
                <a:off x="3602" y="181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32"/>
              <p:cNvSpPr/>
              <p:nvPr/>
            </p:nvSpPr>
            <p:spPr>
              <a:xfrm>
                <a:off x="3602" y="181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32"/>
              <p:cNvSpPr/>
              <p:nvPr/>
            </p:nvSpPr>
            <p:spPr>
              <a:xfrm>
                <a:off x="3593" y="1814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32"/>
              <p:cNvSpPr/>
              <p:nvPr/>
            </p:nvSpPr>
            <p:spPr>
              <a:xfrm>
                <a:off x="3598" y="1814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32"/>
              <p:cNvSpPr/>
              <p:nvPr/>
            </p:nvSpPr>
            <p:spPr>
              <a:xfrm>
                <a:off x="3598" y="181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32"/>
              <p:cNvSpPr/>
              <p:nvPr/>
            </p:nvSpPr>
            <p:spPr>
              <a:xfrm>
                <a:off x="3612" y="1821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32"/>
              <p:cNvSpPr/>
              <p:nvPr/>
            </p:nvSpPr>
            <p:spPr>
              <a:xfrm>
                <a:off x="3977" y="2478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32"/>
              <p:cNvSpPr/>
              <p:nvPr/>
            </p:nvSpPr>
            <p:spPr>
              <a:xfrm>
                <a:off x="3595" y="1812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32"/>
              <p:cNvSpPr/>
              <p:nvPr/>
            </p:nvSpPr>
            <p:spPr>
              <a:xfrm>
                <a:off x="3598" y="1814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32"/>
              <p:cNvSpPr/>
              <p:nvPr/>
            </p:nvSpPr>
            <p:spPr>
              <a:xfrm>
                <a:off x="3967" y="2491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32"/>
              <p:cNvSpPr/>
              <p:nvPr/>
            </p:nvSpPr>
            <p:spPr>
              <a:xfrm>
                <a:off x="3825" y="2268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32"/>
              <p:cNvSpPr/>
              <p:nvPr/>
            </p:nvSpPr>
            <p:spPr>
              <a:xfrm>
                <a:off x="3810" y="2268"/>
                <a:ext cx="8" cy="2"/>
              </a:xfrm>
              <a:custGeom>
                <a:rect b="b" l="l" r="r" t="t"/>
                <a:pathLst>
                  <a:path extrusionOk="0" h="1" w="4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32"/>
              <p:cNvSpPr/>
              <p:nvPr/>
            </p:nvSpPr>
            <p:spPr>
              <a:xfrm>
                <a:off x="3835" y="227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32"/>
              <p:cNvSpPr/>
              <p:nvPr/>
            </p:nvSpPr>
            <p:spPr>
              <a:xfrm>
                <a:off x="3833" y="2268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32"/>
              <p:cNvSpPr/>
              <p:nvPr/>
            </p:nvSpPr>
            <p:spPr>
              <a:xfrm>
                <a:off x="3833" y="2328"/>
                <a:ext cx="9" cy="2"/>
              </a:xfrm>
              <a:custGeom>
                <a:rect b="b" l="l" r="r" t="t"/>
                <a:pathLst>
                  <a:path extrusionOk="0" h="1" w="4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32"/>
              <p:cNvSpPr/>
              <p:nvPr/>
            </p:nvSpPr>
            <p:spPr>
              <a:xfrm>
                <a:off x="3837" y="2330"/>
                <a:ext cx="5" cy="2"/>
              </a:xfrm>
              <a:custGeom>
                <a:rect b="b" l="l" r="r" t="t"/>
                <a:pathLst>
                  <a:path extrusionOk="0" h="1" w="2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32"/>
              <p:cNvSpPr/>
              <p:nvPr/>
            </p:nvSpPr>
            <p:spPr>
              <a:xfrm>
                <a:off x="3839" y="2328"/>
                <a:ext cx="5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32"/>
              <p:cNvSpPr/>
              <p:nvPr/>
            </p:nvSpPr>
            <p:spPr>
              <a:xfrm>
                <a:off x="3827" y="2268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32"/>
              <p:cNvSpPr/>
              <p:nvPr/>
            </p:nvSpPr>
            <p:spPr>
              <a:xfrm>
                <a:off x="3729" y="2856"/>
                <a:ext cx="6" cy="4"/>
              </a:xfrm>
              <a:custGeom>
                <a:rect b="b" l="l" r="r" t="t"/>
                <a:pathLst>
                  <a:path extrusionOk="0" h="2" w="3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32"/>
              <p:cNvSpPr/>
              <p:nvPr/>
            </p:nvSpPr>
            <p:spPr>
              <a:xfrm>
                <a:off x="3731" y="285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32"/>
              <p:cNvSpPr/>
              <p:nvPr/>
            </p:nvSpPr>
            <p:spPr>
              <a:xfrm>
                <a:off x="3897" y="2822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32"/>
              <p:cNvSpPr/>
              <p:nvPr/>
            </p:nvSpPr>
            <p:spPr>
              <a:xfrm>
                <a:off x="4007" y="2790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32"/>
              <p:cNvSpPr/>
              <p:nvPr/>
            </p:nvSpPr>
            <p:spPr>
              <a:xfrm>
                <a:off x="3971" y="2813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32"/>
              <p:cNvSpPr/>
              <p:nvPr/>
            </p:nvSpPr>
            <p:spPr>
              <a:xfrm>
                <a:off x="3969" y="2501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32"/>
              <p:cNvSpPr/>
              <p:nvPr/>
            </p:nvSpPr>
            <p:spPr>
              <a:xfrm>
                <a:off x="3850" y="286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32"/>
              <p:cNvSpPr/>
              <p:nvPr/>
            </p:nvSpPr>
            <p:spPr>
              <a:xfrm>
                <a:off x="3668" y="2060"/>
                <a:ext cx="8" cy="17"/>
              </a:xfrm>
              <a:custGeom>
                <a:rect b="b" l="l" r="r" t="t"/>
                <a:pathLst>
                  <a:path extrusionOk="0" h="8" w="4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32"/>
              <p:cNvSpPr/>
              <p:nvPr/>
            </p:nvSpPr>
            <p:spPr>
              <a:xfrm>
                <a:off x="3837" y="232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32"/>
              <p:cNvSpPr/>
              <p:nvPr/>
            </p:nvSpPr>
            <p:spPr>
              <a:xfrm>
                <a:off x="3965" y="2504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32"/>
              <p:cNvSpPr/>
              <p:nvPr/>
            </p:nvSpPr>
            <p:spPr>
              <a:xfrm>
                <a:off x="3973" y="2476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32"/>
              <p:cNvSpPr/>
              <p:nvPr/>
            </p:nvSpPr>
            <p:spPr>
              <a:xfrm>
                <a:off x="3965" y="2497"/>
                <a:ext cx="10" cy="4"/>
              </a:xfrm>
              <a:custGeom>
                <a:rect b="b" l="l" r="r" t="t"/>
                <a:pathLst>
                  <a:path extrusionOk="0" h="2" w="5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32"/>
              <p:cNvSpPr/>
              <p:nvPr/>
            </p:nvSpPr>
            <p:spPr>
              <a:xfrm>
                <a:off x="3835" y="2474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32"/>
              <p:cNvSpPr/>
              <p:nvPr/>
            </p:nvSpPr>
            <p:spPr>
              <a:xfrm>
                <a:off x="3829" y="2345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32"/>
              <p:cNvSpPr/>
              <p:nvPr/>
            </p:nvSpPr>
            <p:spPr>
              <a:xfrm>
                <a:off x="3831" y="233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>
                <a:off x="3850" y="2491"/>
                <a:ext cx="4" cy="2"/>
              </a:xfrm>
              <a:custGeom>
                <a:rect b="b" l="l" r="r" t="t"/>
                <a:pathLst>
                  <a:path extrusionOk="0" h="2" w="4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>
                <a:off x="3835" y="233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32"/>
              <p:cNvSpPr/>
              <p:nvPr/>
            </p:nvSpPr>
            <p:spPr>
              <a:xfrm>
                <a:off x="3835" y="2434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32"/>
              <p:cNvSpPr/>
              <p:nvPr/>
            </p:nvSpPr>
            <p:spPr>
              <a:xfrm>
                <a:off x="3831" y="2349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32"/>
              <p:cNvSpPr/>
              <p:nvPr/>
            </p:nvSpPr>
            <p:spPr>
              <a:xfrm>
                <a:off x="3602" y="182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32"/>
              <p:cNvSpPr/>
              <p:nvPr/>
            </p:nvSpPr>
            <p:spPr>
              <a:xfrm>
                <a:off x="3905" y="227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32"/>
              <p:cNvSpPr/>
              <p:nvPr/>
            </p:nvSpPr>
            <p:spPr>
              <a:xfrm>
                <a:off x="3778" y="2979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32"/>
              <p:cNvSpPr/>
              <p:nvPr/>
            </p:nvSpPr>
            <p:spPr>
              <a:xfrm>
                <a:off x="3746" y="2826"/>
                <a:ext cx="399" cy="167"/>
              </a:xfrm>
              <a:custGeom>
                <a:rect b="b" l="l" r="r" t="t"/>
                <a:pathLst>
                  <a:path extrusionOk="0" h="79" w="188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32"/>
              <p:cNvSpPr/>
              <p:nvPr/>
            </p:nvSpPr>
            <p:spPr>
              <a:xfrm>
                <a:off x="3757" y="293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32"/>
              <p:cNvSpPr/>
              <p:nvPr/>
            </p:nvSpPr>
            <p:spPr>
              <a:xfrm>
                <a:off x="4226" y="252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32"/>
              <p:cNvSpPr/>
              <p:nvPr/>
            </p:nvSpPr>
            <p:spPr>
              <a:xfrm>
                <a:off x="3752" y="2940"/>
                <a:ext cx="3" cy="3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32"/>
              <p:cNvSpPr/>
              <p:nvPr/>
            </p:nvSpPr>
            <p:spPr>
              <a:xfrm>
                <a:off x="3975" y="295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32"/>
              <p:cNvSpPr/>
              <p:nvPr/>
            </p:nvSpPr>
            <p:spPr>
              <a:xfrm>
                <a:off x="3905" y="227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32"/>
              <p:cNvSpPr/>
              <p:nvPr/>
            </p:nvSpPr>
            <p:spPr>
              <a:xfrm>
                <a:off x="4289" y="2557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32"/>
              <p:cNvSpPr/>
              <p:nvPr/>
            </p:nvSpPr>
            <p:spPr>
              <a:xfrm>
                <a:off x="3899" y="2262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32"/>
              <p:cNvSpPr/>
              <p:nvPr/>
            </p:nvSpPr>
            <p:spPr>
              <a:xfrm>
                <a:off x="3939" y="2926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32"/>
              <p:cNvSpPr/>
              <p:nvPr/>
            </p:nvSpPr>
            <p:spPr>
              <a:xfrm>
                <a:off x="3888" y="2281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32"/>
              <p:cNvSpPr/>
              <p:nvPr/>
            </p:nvSpPr>
            <p:spPr>
              <a:xfrm>
                <a:off x="3842" y="2270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32"/>
              <p:cNvSpPr/>
              <p:nvPr/>
            </p:nvSpPr>
            <p:spPr>
              <a:xfrm>
                <a:off x="3844" y="2268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32"/>
              <p:cNvSpPr/>
              <p:nvPr/>
            </p:nvSpPr>
            <p:spPr>
              <a:xfrm>
                <a:off x="3899" y="2272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32"/>
              <p:cNvSpPr/>
              <p:nvPr/>
            </p:nvSpPr>
            <p:spPr>
              <a:xfrm>
                <a:off x="3776" y="298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32"/>
              <p:cNvSpPr/>
              <p:nvPr/>
            </p:nvSpPr>
            <p:spPr>
              <a:xfrm>
                <a:off x="3795" y="2985"/>
                <a:ext cx="2" cy="6"/>
              </a:xfrm>
              <a:custGeom>
                <a:rect b="b" l="l" r="r" t="t"/>
                <a:pathLst>
                  <a:path extrusionOk="0" h="3" w="1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32"/>
              <p:cNvSpPr/>
              <p:nvPr/>
            </p:nvSpPr>
            <p:spPr>
              <a:xfrm>
                <a:off x="3765" y="2972"/>
                <a:ext cx="7" cy="2"/>
              </a:xfrm>
              <a:custGeom>
                <a:rect b="b" l="l" r="r" t="t"/>
                <a:pathLst>
                  <a:path extrusionOk="0" h="1" w="3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32"/>
              <p:cNvSpPr/>
              <p:nvPr/>
            </p:nvSpPr>
            <p:spPr>
              <a:xfrm>
                <a:off x="3803" y="2985"/>
                <a:ext cx="3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32"/>
              <p:cNvSpPr/>
              <p:nvPr/>
            </p:nvSpPr>
            <p:spPr>
              <a:xfrm>
                <a:off x="3479" y="20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32"/>
              <p:cNvSpPr/>
              <p:nvPr/>
            </p:nvSpPr>
            <p:spPr>
              <a:xfrm>
                <a:off x="3761" y="2966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32"/>
              <p:cNvSpPr/>
              <p:nvPr/>
            </p:nvSpPr>
            <p:spPr>
              <a:xfrm>
                <a:off x="3943" y="2966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32"/>
              <p:cNvSpPr/>
              <p:nvPr/>
            </p:nvSpPr>
            <p:spPr>
              <a:xfrm>
                <a:off x="4003" y="2940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32"/>
              <p:cNvSpPr/>
              <p:nvPr/>
            </p:nvSpPr>
            <p:spPr>
              <a:xfrm>
                <a:off x="4003" y="294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32"/>
              <p:cNvSpPr/>
              <p:nvPr/>
            </p:nvSpPr>
            <p:spPr>
              <a:xfrm>
                <a:off x="3996" y="2951"/>
                <a:ext cx="3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32"/>
              <p:cNvSpPr/>
              <p:nvPr/>
            </p:nvSpPr>
            <p:spPr>
              <a:xfrm>
                <a:off x="3757" y="3023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32"/>
              <p:cNvSpPr/>
              <p:nvPr/>
            </p:nvSpPr>
            <p:spPr>
              <a:xfrm>
                <a:off x="4003" y="2949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32"/>
              <p:cNvSpPr/>
              <p:nvPr/>
            </p:nvSpPr>
            <p:spPr>
              <a:xfrm>
                <a:off x="3869" y="293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32"/>
              <p:cNvSpPr/>
              <p:nvPr/>
            </p:nvSpPr>
            <p:spPr>
              <a:xfrm>
                <a:off x="4026" y="2926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32"/>
              <p:cNvSpPr/>
              <p:nvPr/>
            </p:nvSpPr>
            <p:spPr>
              <a:xfrm>
                <a:off x="4275" y="2542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32"/>
              <p:cNvSpPr/>
              <p:nvPr/>
            </p:nvSpPr>
            <p:spPr>
              <a:xfrm>
                <a:off x="3472" y="2075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32"/>
              <p:cNvSpPr/>
              <p:nvPr/>
            </p:nvSpPr>
            <p:spPr>
              <a:xfrm>
                <a:off x="4219" y="2518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32"/>
              <p:cNvSpPr/>
              <p:nvPr/>
            </p:nvSpPr>
            <p:spPr>
              <a:xfrm>
                <a:off x="4230" y="252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32"/>
              <p:cNvSpPr/>
              <p:nvPr/>
            </p:nvSpPr>
            <p:spPr>
              <a:xfrm>
                <a:off x="3472" y="20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32"/>
              <p:cNvSpPr/>
              <p:nvPr/>
            </p:nvSpPr>
            <p:spPr>
              <a:xfrm>
                <a:off x="4217" y="2482"/>
                <a:ext cx="145" cy="117"/>
              </a:xfrm>
              <a:custGeom>
                <a:rect b="b" l="l" r="r" t="t"/>
                <a:pathLst>
                  <a:path extrusionOk="0" h="55" w="68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32"/>
              <p:cNvSpPr/>
              <p:nvPr/>
            </p:nvSpPr>
            <p:spPr>
              <a:xfrm>
                <a:off x="3472" y="207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32"/>
              <p:cNvSpPr/>
              <p:nvPr/>
            </p:nvSpPr>
            <p:spPr>
              <a:xfrm>
                <a:off x="4219" y="2506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32"/>
              <p:cNvSpPr/>
              <p:nvPr/>
            </p:nvSpPr>
            <p:spPr>
              <a:xfrm>
                <a:off x="4228" y="2482"/>
                <a:ext cx="6" cy="3"/>
              </a:xfrm>
              <a:custGeom>
                <a:rect b="b" l="l" r="r" t="t"/>
                <a:pathLst>
                  <a:path extrusionOk="0" h="1" w="3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32"/>
              <p:cNvSpPr/>
              <p:nvPr/>
            </p:nvSpPr>
            <p:spPr>
              <a:xfrm>
                <a:off x="3472" y="207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32"/>
              <p:cNvSpPr/>
              <p:nvPr/>
            </p:nvSpPr>
            <p:spPr>
              <a:xfrm>
                <a:off x="3472" y="207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32"/>
              <p:cNvSpPr/>
              <p:nvPr/>
            </p:nvSpPr>
            <p:spPr>
              <a:xfrm>
                <a:off x="4219" y="2510"/>
                <a:ext cx="5" cy="2"/>
              </a:xfrm>
              <a:custGeom>
                <a:rect b="b" l="l" r="r" t="t"/>
                <a:pathLst>
                  <a:path extrusionOk="0" h="1" w="2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32"/>
              <p:cNvSpPr/>
              <p:nvPr/>
            </p:nvSpPr>
            <p:spPr>
              <a:xfrm>
                <a:off x="4221" y="2514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32"/>
              <p:cNvSpPr/>
              <p:nvPr/>
            </p:nvSpPr>
            <p:spPr>
              <a:xfrm>
                <a:off x="3905" y="2275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32"/>
              <p:cNvSpPr/>
              <p:nvPr/>
            </p:nvSpPr>
            <p:spPr>
              <a:xfrm>
                <a:off x="4217" y="2510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32"/>
              <p:cNvSpPr/>
              <p:nvPr/>
            </p:nvSpPr>
            <p:spPr>
              <a:xfrm>
                <a:off x="4296" y="2552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32"/>
              <p:cNvSpPr/>
              <p:nvPr/>
            </p:nvSpPr>
            <p:spPr>
              <a:xfrm>
                <a:off x="4289" y="255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32"/>
              <p:cNvSpPr/>
              <p:nvPr/>
            </p:nvSpPr>
            <p:spPr>
              <a:xfrm>
                <a:off x="4296" y="255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32"/>
              <p:cNvSpPr/>
              <p:nvPr/>
            </p:nvSpPr>
            <p:spPr>
              <a:xfrm>
                <a:off x="4306" y="2555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32"/>
              <p:cNvSpPr/>
              <p:nvPr/>
            </p:nvSpPr>
            <p:spPr>
              <a:xfrm>
                <a:off x="3903" y="227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32"/>
              <p:cNvSpPr/>
              <p:nvPr/>
            </p:nvSpPr>
            <p:spPr>
              <a:xfrm>
                <a:off x="3901" y="257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32"/>
              <p:cNvSpPr/>
              <p:nvPr/>
            </p:nvSpPr>
            <p:spPr>
              <a:xfrm>
                <a:off x="4285" y="2550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32"/>
              <p:cNvSpPr/>
              <p:nvPr/>
            </p:nvSpPr>
            <p:spPr>
              <a:xfrm>
                <a:off x="3472" y="2079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32"/>
              <p:cNvSpPr/>
              <p:nvPr/>
            </p:nvSpPr>
            <p:spPr>
              <a:xfrm>
                <a:off x="3472" y="2079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32"/>
              <p:cNvSpPr/>
              <p:nvPr/>
            </p:nvSpPr>
            <p:spPr>
              <a:xfrm>
                <a:off x="4277" y="249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32"/>
              <p:cNvSpPr/>
              <p:nvPr/>
            </p:nvSpPr>
            <p:spPr>
              <a:xfrm>
                <a:off x="3472" y="20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32"/>
              <p:cNvSpPr/>
              <p:nvPr/>
            </p:nvSpPr>
            <p:spPr>
              <a:xfrm>
                <a:off x="4255" y="253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32"/>
              <p:cNvSpPr/>
              <p:nvPr/>
            </p:nvSpPr>
            <p:spPr>
              <a:xfrm>
                <a:off x="3678" y="2461"/>
                <a:ext cx="19" cy="13"/>
              </a:xfrm>
              <a:custGeom>
                <a:rect b="b" l="l" r="r" t="t"/>
                <a:pathLst>
                  <a:path extrusionOk="0" h="6" w="9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32"/>
              <p:cNvSpPr/>
              <p:nvPr/>
            </p:nvSpPr>
            <p:spPr>
              <a:xfrm>
                <a:off x="3496" y="2319"/>
                <a:ext cx="4" cy="6"/>
              </a:xfrm>
              <a:custGeom>
                <a:rect b="b" l="l" r="r" t="t"/>
                <a:pathLst>
                  <a:path extrusionOk="0" h="3" w="2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32"/>
              <p:cNvSpPr/>
              <p:nvPr/>
            </p:nvSpPr>
            <p:spPr>
              <a:xfrm>
                <a:off x="3483" y="2156"/>
                <a:ext cx="6" cy="4"/>
              </a:xfrm>
              <a:custGeom>
                <a:rect b="b" l="l" r="r" t="t"/>
                <a:pathLst>
                  <a:path extrusionOk="0" h="2" w="3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32"/>
              <p:cNvSpPr/>
              <p:nvPr/>
            </p:nvSpPr>
            <p:spPr>
              <a:xfrm>
                <a:off x="3534" y="2347"/>
                <a:ext cx="13" cy="6"/>
              </a:xfrm>
              <a:custGeom>
                <a:rect b="b" l="l" r="r" t="t"/>
                <a:pathLst>
                  <a:path extrusionOk="0" h="3" w="6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32"/>
              <p:cNvSpPr/>
              <p:nvPr/>
            </p:nvSpPr>
            <p:spPr>
              <a:xfrm>
                <a:off x="3466" y="2090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32"/>
              <p:cNvSpPr/>
              <p:nvPr/>
            </p:nvSpPr>
            <p:spPr>
              <a:xfrm>
                <a:off x="3466" y="2103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32"/>
              <p:cNvSpPr/>
              <p:nvPr/>
            </p:nvSpPr>
            <p:spPr>
              <a:xfrm>
                <a:off x="3477" y="2152"/>
                <a:ext cx="4" cy="8"/>
              </a:xfrm>
              <a:custGeom>
                <a:rect b="b" l="l" r="r" t="t"/>
                <a:pathLst>
                  <a:path extrusionOk="0" h="4" w="2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32"/>
              <p:cNvSpPr/>
              <p:nvPr/>
            </p:nvSpPr>
            <p:spPr>
              <a:xfrm>
                <a:off x="3466" y="2096"/>
                <a:ext cx="8" cy="5"/>
              </a:xfrm>
              <a:custGeom>
                <a:rect b="b" l="l" r="r" t="t"/>
                <a:pathLst>
                  <a:path extrusionOk="0" h="2" w="4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32"/>
              <p:cNvSpPr/>
              <p:nvPr/>
            </p:nvSpPr>
            <p:spPr>
              <a:xfrm>
                <a:off x="3470" y="2101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32"/>
              <p:cNvSpPr/>
              <p:nvPr/>
            </p:nvSpPr>
            <p:spPr>
              <a:xfrm>
                <a:off x="3718" y="2501"/>
                <a:ext cx="5" cy="5"/>
              </a:xfrm>
              <a:custGeom>
                <a:rect b="b" l="l" r="r" t="t"/>
                <a:pathLst>
                  <a:path extrusionOk="0" h="2" w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32"/>
              <p:cNvSpPr/>
              <p:nvPr/>
            </p:nvSpPr>
            <p:spPr>
              <a:xfrm>
                <a:off x="3629" y="2417"/>
                <a:ext cx="7" cy="6"/>
              </a:xfrm>
              <a:custGeom>
                <a:rect b="b" l="l" r="r" t="t"/>
                <a:pathLst>
                  <a:path extrusionOk="0" h="3" w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3" name="Google Shape;603;p32"/>
            <p:cNvSpPr/>
            <p:nvPr/>
          </p:nvSpPr>
          <p:spPr>
            <a:xfrm>
              <a:off x="3716" y="2495"/>
              <a:ext cx="5" cy="4"/>
            </a:xfrm>
            <a:custGeom>
              <a:rect b="b" l="l" r="r" t="t"/>
              <a:pathLst>
                <a:path extrusionOk="0" h="2" w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3706" y="2480"/>
              <a:ext cx="10" cy="15"/>
            </a:xfrm>
            <a:custGeom>
              <a:rect b="b" l="l" r="r" t="t"/>
              <a:pathLst>
                <a:path extrusionOk="0" h="7" w="5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3782" y="3038"/>
              <a:ext cx="2" cy="4"/>
            </a:xfrm>
            <a:custGeom>
              <a:rect b="b" l="l" r="r" t="t"/>
              <a:pathLst>
                <a:path extrusionOk="0" h="2" w="1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3631" y="2249"/>
              <a:ext cx="3" cy="2"/>
            </a:xfrm>
            <a:custGeom>
              <a:rect b="b" l="l" r="r" t="t"/>
              <a:pathLst>
                <a:path extrusionOk="0" h="2" w="3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3988" y="3019"/>
              <a:ext cx="0" cy="2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3856" y="3002"/>
              <a:ext cx="0" cy="2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3924" y="2998"/>
              <a:ext cx="2" cy="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3561" y="1990"/>
              <a:ext cx="3" cy="9"/>
            </a:xfrm>
            <a:custGeom>
              <a:rect b="b" l="l" r="r" t="t"/>
              <a:pathLst>
                <a:path extrusionOk="0" h="4" w="1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3795" y="3040"/>
              <a:ext cx="2" cy="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3958" y="3032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3982" y="3027"/>
              <a:ext cx="0" cy="3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3595" y="1825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3757" y="2981"/>
              <a:ext cx="2" cy="2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3627" y="1789"/>
              <a:ext cx="2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3578" y="179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3593" y="1825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3593" y="1825"/>
              <a:ext cx="0" cy="2"/>
            </a:xfrm>
            <a:custGeom>
              <a:rect b="b" l="l" r="r" t="t"/>
              <a:pathLst>
                <a:path extrusionOk="0" h="2" w="120000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3593" y="1825"/>
              <a:ext cx="0" cy="2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3638" y="2417"/>
              <a:ext cx="6" cy="6"/>
            </a:xfrm>
            <a:custGeom>
              <a:rect b="b" l="l" r="r" t="t"/>
              <a:pathLst>
                <a:path extrusionOk="0" h="3" w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3708" y="2743"/>
              <a:ext cx="2" cy="7"/>
            </a:xfrm>
            <a:custGeom>
              <a:rect b="b" l="l" r="r" t="t"/>
              <a:pathLst>
                <a:path extrusionOk="0" h="3" w="1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3714" y="2737"/>
              <a:ext cx="4" cy="2"/>
            </a:xfrm>
            <a:custGeom>
              <a:rect b="b" l="l" r="r" t="t"/>
              <a:pathLst>
                <a:path extrusionOk="0" h="1" w="2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3706" y="2737"/>
              <a:ext cx="10" cy="4"/>
            </a:xfrm>
            <a:custGeom>
              <a:rect b="b" l="l" r="r" t="t"/>
              <a:pathLst>
                <a:path extrusionOk="0" h="2" w="5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3755" y="2718"/>
              <a:ext cx="4" cy="6"/>
            </a:xfrm>
            <a:custGeom>
              <a:rect b="b" l="l" r="r" t="t"/>
              <a:pathLst>
                <a:path extrusionOk="0" h="3" w="2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3761" y="2733"/>
              <a:ext cx="4" cy="17"/>
            </a:xfrm>
            <a:custGeom>
              <a:rect b="b" l="l" r="r" t="t"/>
              <a:pathLst>
                <a:path extrusionOk="0" h="8" w="2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3759" y="2720"/>
              <a:ext cx="2" cy="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3761" y="2714"/>
              <a:ext cx="6" cy="12"/>
            </a:xfrm>
            <a:custGeom>
              <a:rect b="b" l="l" r="r" t="t"/>
              <a:pathLst>
                <a:path extrusionOk="0" h="6" w="3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3712" y="2737"/>
              <a:ext cx="0" cy="2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3742" y="2907"/>
              <a:ext cx="384" cy="146"/>
            </a:xfrm>
            <a:custGeom>
              <a:rect b="b" l="l" r="r" t="t"/>
              <a:pathLst>
                <a:path extrusionOk="0" h="69" w="181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3712" y="2809"/>
              <a:ext cx="4" cy="2"/>
            </a:xfrm>
            <a:custGeom>
              <a:rect b="b" l="l" r="r" t="t"/>
              <a:pathLst>
                <a:path extrusionOk="0" h="1" w="2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3434" y="1624"/>
              <a:ext cx="862" cy="1213"/>
            </a:xfrm>
            <a:custGeom>
              <a:rect b="b" l="l" r="r" t="t"/>
              <a:pathLst>
                <a:path extrusionOk="0" h="572" w="406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3695" y="2760"/>
              <a:ext cx="4" cy="2"/>
            </a:xfrm>
            <a:custGeom>
              <a:rect b="b" l="l" r="r" t="t"/>
              <a:pathLst>
                <a:path extrusionOk="0" h="1" w="2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3699" y="2760"/>
              <a:ext cx="5" cy="4"/>
            </a:xfrm>
            <a:custGeom>
              <a:rect b="b" l="l" r="r" t="t"/>
              <a:pathLst>
                <a:path extrusionOk="0" h="2" w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3916" y="2586"/>
              <a:ext cx="4" cy="2"/>
            </a:xfrm>
            <a:custGeom>
              <a:rect b="b" l="l" r="r" t="t"/>
              <a:pathLst>
                <a:path extrusionOk="0" h="1" w="2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3941" y="2610"/>
              <a:ext cx="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3729" y="2272"/>
              <a:ext cx="2" cy="5"/>
            </a:xfrm>
            <a:custGeom>
              <a:rect b="b" l="l" r="r" t="t"/>
              <a:pathLst>
                <a:path extrusionOk="0" h="2" w="1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3852" y="2714"/>
              <a:ext cx="2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3850" y="2692"/>
              <a:ext cx="4" cy="2"/>
            </a:xfrm>
            <a:custGeom>
              <a:rect b="b" l="l" r="r" t="t"/>
              <a:pathLst>
                <a:path extrusionOk="0" h="1" w="2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3848" y="2686"/>
              <a:ext cx="2" cy="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3846" y="2711"/>
              <a:ext cx="4" cy="3"/>
            </a:xfrm>
            <a:custGeom>
              <a:rect b="b" l="l" r="r" t="t"/>
              <a:pathLst>
                <a:path extrusionOk="0" h="1" w="2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3822" y="2773"/>
              <a:ext cx="5" cy="2"/>
            </a:xfrm>
            <a:custGeom>
              <a:rect b="b" l="l" r="r" t="t"/>
              <a:pathLst>
                <a:path extrusionOk="0" h="1" w="2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3765" y="2315"/>
              <a:ext cx="4" cy="0"/>
            </a:xfrm>
            <a:custGeom>
              <a:rect b="b" l="l" r="r" t="t"/>
              <a:pathLst>
                <a:path extrusionOk="0" h="120000"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3842" y="2733"/>
              <a:ext cx="4" cy="0"/>
            </a:xfrm>
            <a:custGeom>
              <a:rect b="b" l="l" r="r" t="t"/>
              <a:pathLst>
                <a:path extrusionOk="0" h="120000"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3822" y="2769"/>
              <a:ext cx="7" cy="2"/>
            </a:xfrm>
            <a:custGeom>
              <a:rect b="b" l="l" r="r" t="t"/>
              <a:pathLst>
                <a:path extrusionOk="0" h="1" w="3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3846" y="2731"/>
              <a:ext cx="2" cy="0"/>
            </a:xfrm>
            <a:custGeom>
              <a:rect b="b" l="l" r="r" t="t"/>
              <a:pathLst>
                <a:path extrusionOk="0" h="120000"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3844" y="2724"/>
              <a:ext cx="4" cy="2"/>
            </a:xfrm>
            <a:custGeom>
              <a:rect b="b" l="l" r="r" t="t"/>
              <a:pathLst>
                <a:path extrusionOk="0" h="1" w="2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3844" y="2728"/>
              <a:ext cx="8" cy="3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9" name="Google Shape;649;p32"/>
          <p:cNvSpPr txBox="1"/>
          <p:nvPr/>
        </p:nvSpPr>
        <p:spPr>
          <a:xfrm>
            <a:off x="1920206" y="2930213"/>
            <a:ext cx="362910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zh-TW" sz="2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Peter老師</a:t>
            </a:r>
            <a:endParaRPr b="1" i="0" sz="26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Midas老師</a:t>
            </a:r>
            <a:endParaRPr b="1" sz="2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zh-TW" sz="2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授課</a:t>
            </a:r>
            <a:endParaRPr b="1" i="0" sz="26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50" name="Google Shape;65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546733" y="288428"/>
            <a:ext cx="3318611" cy="3318611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32"/>
          <p:cNvSpPr txBox="1"/>
          <p:nvPr/>
        </p:nvSpPr>
        <p:spPr>
          <a:xfrm>
            <a:off x="1275075" y="1563206"/>
            <a:ext cx="4919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zh-TW" sz="5400">
                <a:solidFill>
                  <a:schemeClr val="accent1"/>
                </a:solidFill>
              </a:rPr>
              <a:t>天降</a:t>
            </a:r>
            <a:r>
              <a:rPr lang="zh-TW" sz="5400">
                <a:solidFill>
                  <a:schemeClr val="accent1"/>
                </a:solidFill>
              </a:rPr>
              <a:t>星星</a:t>
            </a:r>
            <a:endParaRPr b="0" i="0" sz="5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1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65" name="Google Shape;76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41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67" name="Google Shape;767;p41"/>
          <p:cNvSpPr txBox="1"/>
          <p:nvPr/>
        </p:nvSpPr>
        <p:spPr>
          <a:xfrm>
            <a:off x="1818750" y="1515900"/>
            <a:ext cx="47937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等待幾秒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2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74" name="Google Shape;77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42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76" name="Google Shape;776;p42"/>
          <p:cNvSpPr txBox="1"/>
          <p:nvPr/>
        </p:nvSpPr>
        <p:spPr>
          <a:xfrm>
            <a:off x="6497925" y="30749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77" name="Google Shape;777;p42"/>
          <p:cNvSpPr txBox="1"/>
          <p:nvPr/>
        </p:nvSpPr>
        <p:spPr>
          <a:xfrm>
            <a:off x="1818750" y="1515900"/>
            <a:ext cx="47937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等待幾秒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78" name="Google Shape;778;p42"/>
          <p:cNvSpPr txBox="1"/>
          <p:nvPr/>
        </p:nvSpPr>
        <p:spPr>
          <a:xfrm>
            <a:off x="1704225" y="3305025"/>
            <a:ext cx="47937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控制兩個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掉落時間不同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43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85" name="Google Shape;78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43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87" name="Google Shape;787;p43"/>
          <p:cNvSpPr txBox="1"/>
          <p:nvPr/>
        </p:nvSpPr>
        <p:spPr>
          <a:xfrm>
            <a:off x="1818750" y="1515900"/>
            <a:ext cx="47937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隨機取數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4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94" name="Google Shape;79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44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96" name="Google Shape;796;p44"/>
          <p:cNvSpPr txBox="1"/>
          <p:nvPr/>
        </p:nvSpPr>
        <p:spPr>
          <a:xfrm>
            <a:off x="6497925" y="30749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97" name="Google Shape;797;p44"/>
          <p:cNvSpPr txBox="1"/>
          <p:nvPr/>
        </p:nvSpPr>
        <p:spPr>
          <a:xfrm>
            <a:off x="1818750" y="1515900"/>
            <a:ext cx="47937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隨機取數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98" name="Google Shape;798;p44"/>
          <p:cNvSpPr txBox="1"/>
          <p:nvPr/>
        </p:nvSpPr>
        <p:spPr>
          <a:xfrm>
            <a:off x="1704225" y="3305025"/>
            <a:ext cx="47937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不是固定的數字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無法預測下一次的數字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例如骰骰子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45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05" name="Google Shape;80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Google Shape;806;p45"/>
          <p:cNvSpPr txBox="1"/>
          <p:nvPr/>
        </p:nvSpPr>
        <p:spPr>
          <a:xfrm>
            <a:off x="2175150" y="4353375"/>
            <a:ext cx="47937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這段程式是什麼意思呢？</a:t>
            </a:r>
            <a:endParaRPr b="1" sz="24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07" name="Google Shape;80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0700" y="-53851"/>
            <a:ext cx="3342600" cy="4493141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45"/>
          <p:cNvSpPr/>
          <p:nvPr/>
        </p:nvSpPr>
        <p:spPr>
          <a:xfrm>
            <a:off x="2900700" y="2367269"/>
            <a:ext cx="3342600" cy="1350600"/>
          </a:xfrm>
          <a:prstGeom prst="ellipse">
            <a:avLst/>
          </a:prstGeom>
          <a:noFill/>
          <a:ln cap="flat" cmpd="sng" w="76200">
            <a:solidFill>
              <a:srgbClr val="FF59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46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15" name="Google Shape;81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46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17" name="Google Shape;817;p46"/>
          <p:cNvSpPr txBox="1"/>
          <p:nvPr/>
        </p:nvSpPr>
        <p:spPr>
          <a:xfrm>
            <a:off x="1818750" y="1515900"/>
            <a:ext cx="47937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重複直到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7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24" name="Google Shape;82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47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26" name="Google Shape;826;p47"/>
          <p:cNvSpPr txBox="1"/>
          <p:nvPr/>
        </p:nvSpPr>
        <p:spPr>
          <a:xfrm>
            <a:off x="6497925" y="30749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27" name="Google Shape;827;p47"/>
          <p:cNvSpPr txBox="1"/>
          <p:nvPr/>
        </p:nvSpPr>
        <p:spPr>
          <a:xfrm>
            <a:off x="1818750" y="1515900"/>
            <a:ext cx="47937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重複直到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28" name="Google Shape;828;p47"/>
          <p:cNvSpPr txBox="1"/>
          <p:nvPr/>
        </p:nvSpPr>
        <p:spPr>
          <a:xfrm>
            <a:off x="1704225" y="3305025"/>
            <a:ext cx="47937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重覆直到 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碰到邊緣  之前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不斷執行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裡面的程式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48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35" name="Google Shape;83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48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37" name="Google Shape;837;p48"/>
          <p:cNvSpPr txBox="1"/>
          <p:nvPr/>
        </p:nvSpPr>
        <p:spPr>
          <a:xfrm>
            <a:off x="1818750" y="1515900"/>
            <a:ext cx="47937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y改變-5？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y設定-5？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49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44" name="Google Shape;84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49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46" name="Google Shape;846;p49"/>
          <p:cNvSpPr txBox="1"/>
          <p:nvPr/>
        </p:nvSpPr>
        <p:spPr>
          <a:xfrm>
            <a:off x="1818750" y="1515900"/>
            <a:ext cx="47937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y改變-5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y設定-5？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47" name="Google Shape;847;p49"/>
          <p:cNvSpPr txBox="1"/>
          <p:nvPr/>
        </p:nvSpPr>
        <p:spPr>
          <a:xfrm>
            <a:off x="1704225" y="3305025"/>
            <a:ext cx="47937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改變  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原先的位置-5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例如原先為(0,100)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改變為(0,95)</a:t>
            </a:r>
            <a:endParaRPr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48" name="Google Shape;848;p49"/>
          <p:cNvSpPr/>
          <p:nvPr/>
        </p:nvSpPr>
        <p:spPr>
          <a:xfrm>
            <a:off x="-1002583" y="-842800"/>
            <a:ext cx="122600" cy="396625"/>
          </a:xfrm>
          <a:custGeom>
            <a:rect b="b" l="l" r="r" t="t"/>
            <a:pathLst>
              <a:path extrusionOk="0" h="15865" w="4904">
                <a:moveTo>
                  <a:pt x="4904" y="0"/>
                </a:moveTo>
                <a:cubicBezTo>
                  <a:pt x="-152" y="1686"/>
                  <a:pt x="-1845" y="13480"/>
                  <a:pt x="2921" y="1586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9" name="Google Shape;849;p49"/>
          <p:cNvSpPr txBox="1"/>
          <p:nvPr/>
        </p:nvSpPr>
        <p:spPr>
          <a:xfrm>
            <a:off x="6497925" y="30749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50" name="Google Shape;850;p49"/>
          <p:cNvSpPr/>
          <p:nvPr/>
        </p:nvSpPr>
        <p:spPr>
          <a:xfrm rot="-5400000">
            <a:off x="5087925" y="1792200"/>
            <a:ext cx="2714400" cy="105600"/>
          </a:xfrm>
          <a:prstGeom prst="rightArrow">
            <a:avLst>
              <a:gd fmla="val 50000" name="adj1"/>
              <a:gd fmla="val 13792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49"/>
          <p:cNvSpPr/>
          <p:nvPr/>
        </p:nvSpPr>
        <p:spPr>
          <a:xfrm rot="3799">
            <a:off x="6091935" y="2626294"/>
            <a:ext cx="2714402" cy="105600"/>
          </a:xfrm>
          <a:prstGeom prst="rightArrow">
            <a:avLst>
              <a:gd fmla="val 50000" name="adj1"/>
              <a:gd fmla="val 13792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49"/>
          <p:cNvSpPr/>
          <p:nvPr/>
        </p:nvSpPr>
        <p:spPr>
          <a:xfrm flipH="1" rot="10800000">
            <a:off x="6287025" y="830269"/>
            <a:ext cx="316200" cy="33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49"/>
          <p:cNvSpPr/>
          <p:nvPr/>
        </p:nvSpPr>
        <p:spPr>
          <a:xfrm flipH="1" rot="10800000">
            <a:off x="6287025" y="1173082"/>
            <a:ext cx="316200" cy="33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49"/>
          <p:cNvSpPr txBox="1"/>
          <p:nvPr/>
        </p:nvSpPr>
        <p:spPr>
          <a:xfrm>
            <a:off x="6692750" y="487800"/>
            <a:ext cx="12642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rgbClr val="FFFFFF"/>
                </a:solidFill>
              </a:rPr>
              <a:t>(0,100)</a:t>
            </a:r>
            <a:endParaRPr b="1" sz="2200">
              <a:solidFill>
                <a:srgbClr val="FFFFFF"/>
              </a:solidFill>
            </a:endParaRPr>
          </a:p>
        </p:txBody>
      </p:sp>
      <p:sp>
        <p:nvSpPr>
          <p:cNvPr id="855" name="Google Shape;855;p49"/>
          <p:cNvSpPr txBox="1"/>
          <p:nvPr/>
        </p:nvSpPr>
        <p:spPr>
          <a:xfrm>
            <a:off x="6692750" y="919425"/>
            <a:ext cx="12642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rgbClr val="FFFFFF"/>
                </a:solidFill>
              </a:rPr>
              <a:t>(0,95)</a:t>
            </a:r>
            <a:endParaRPr b="1" sz="2200">
              <a:solidFill>
                <a:srgbClr val="FFFFFF"/>
              </a:solidFill>
            </a:endParaRPr>
          </a:p>
        </p:txBody>
      </p:sp>
      <p:sp>
        <p:nvSpPr>
          <p:cNvPr id="856" name="Google Shape;856;p49"/>
          <p:cNvSpPr/>
          <p:nvPr/>
        </p:nvSpPr>
        <p:spPr>
          <a:xfrm>
            <a:off x="6017473" y="830275"/>
            <a:ext cx="180025" cy="384225"/>
          </a:xfrm>
          <a:custGeom>
            <a:rect b="b" l="l" r="r" t="t"/>
            <a:pathLst>
              <a:path extrusionOk="0" h="15369" w="7201">
                <a:moveTo>
                  <a:pt x="6209" y="0"/>
                </a:moveTo>
                <a:cubicBezTo>
                  <a:pt x="3178" y="3031"/>
                  <a:pt x="-780" y="7244"/>
                  <a:pt x="260" y="11403"/>
                </a:cubicBezTo>
                <a:cubicBezTo>
                  <a:pt x="907" y="13988"/>
                  <a:pt x="4536" y="15369"/>
                  <a:pt x="7201" y="15369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7" name="Google Shape;857;p49"/>
          <p:cNvSpPr txBox="1"/>
          <p:nvPr/>
        </p:nvSpPr>
        <p:spPr>
          <a:xfrm>
            <a:off x="5658925" y="751800"/>
            <a:ext cx="6282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rgbClr val="FFFFFF"/>
                </a:solidFill>
              </a:rPr>
              <a:t>5</a:t>
            </a:r>
            <a:endParaRPr b="1"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50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64" name="Google Shape;86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50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66" name="Google Shape;866;p50"/>
          <p:cNvSpPr txBox="1"/>
          <p:nvPr/>
        </p:nvSpPr>
        <p:spPr>
          <a:xfrm>
            <a:off x="6497925" y="30749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67" name="Google Shape;867;p50"/>
          <p:cNvSpPr txBox="1"/>
          <p:nvPr/>
        </p:nvSpPr>
        <p:spPr>
          <a:xfrm>
            <a:off x="1818750" y="1515900"/>
            <a:ext cx="47937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y改變-5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y設定-5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68" name="Google Shape;868;p50"/>
          <p:cNvSpPr txBox="1"/>
          <p:nvPr/>
        </p:nvSpPr>
        <p:spPr>
          <a:xfrm>
            <a:off x="1704225" y="3305025"/>
            <a:ext cx="47937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設定</a:t>
            </a: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新的位置為-5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例如原先為(0,100)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改變為(0,-5)</a:t>
            </a:r>
            <a:endParaRPr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" name="Google Shape;65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98" y="2144158"/>
            <a:ext cx="8912646" cy="368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2994805" y="-226535"/>
            <a:ext cx="3767913" cy="55965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9" name="Google Shape;659;p33"/>
          <p:cNvGrpSpPr/>
          <p:nvPr/>
        </p:nvGrpSpPr>
        <p:grpSpPr>
          <a:xfrm rot="2107153">
            <a:off x="1186575" y="940070"/>
            <a:ext cx="656544" cy="417077"/>
            <a:chOff x="4695" y="752"/>
            <a:chExt cx="880" cy="559"/>
          </a:xfrm>
        </p:grpSpPr>
        <p:sp>
          <p:nvSpPr>
            <p:cNvPr id="660" name="Google Shape;660;p33"/>
            <p:cNvSpPr/>
            <p:nvPr/>
          </p:nvSpPr>
          <p:spPr>
            <a:xfrm>
              <a:off x="4695" y="847"/>
              <a:ext cx="162" cy="464"/>
            </a:xfrm>
            <a:custGeom>
              <a:rect b="b" l="l" r="r" t="t"/>
              <a:pathLst>
                <a:path extrusionOk="0" h="196" w="68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4752" y="979"/>
              <a:ext cx="304" cy="57"/>
            </a:xfrm>
            <a:custGeom>
              <a:rect b="b" l="l" r="r" t="t"/>
              <a:pathLst>
                <a:path extrusionOk="0" h="24" w="128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4892" y="821"/>
              <a:ext cx="185" cy="431"/>
            </a:xfrm>
            <a:custGeom>
              <a:rect b="b" l="l" r="r" t="t"/>
              <a:pathLst>
                <a:path extrusionOk="0" h="182" w="78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5044" y="811"/>
              <a:ext cx="355" cy="379"/>
            </a:xfrm>
            <a:custGeom>
              <a:rect b="b" l="l" r="r" t="t"/>
              <a:pathLst>
                <a:path extrusionOk="0" h="160" w="15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5347" y="752"/>
              <a:ext cx="228" cy="275"/>
            </a:xfrm>
            <a:custGeom>
              <a:rect b="b" l="l" r="r" t="t"/>
              <a:pathLst>
                <a:path extrusionOk="0" h="116" w="9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665" name="Google Shape;665;p33"/>
          <p:cNvGrpSpPr/>
          <p:nvPr/>
        </p:nvGrpSpPr>
        <p:grpSpPr>
          <a:xfrm rot="-815891">
            <a:off x="7828105" y="3252048"/>
            <a:ext cx="459910" cy="377350"/>
            <a:chOff x="2607" y="911"/>
            <a:chExt cx="490" cy="402"/>
          </a:xfrm>
        </p:grpSpPr>
        <p:sp>
          <p:nvSpPr>
            <p:cNvPr id="666" name="Google Shape;666;p33"/>
            <p:cNvSpPr/>
            <p:nvPr/>
          </p:nvSpPr>
          <p:spPr>
            <a:xfrm>
              <a:off x="2607" y="1000"/>
              <a:ext cx="245" cy="258"/>
            </a:xfrm>
            <a:custGeom>
              <a:rect b="b" l="l" r="r" t="t"/>
              <a:pathLst>
                <a:path extrusionOk="0" h="107" w="102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2799" y="998"/>
              <a:ext cx="106" cy="315"/>
            </a:xfrm>
            <a:custGeom>
              <a:rect b="b" l="l" r="r" t="t"/>
              <a:pathLst>
                <a:path extrusionOk="0" h="131" w="44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2682" y="1135"/>
              <a:ext cx="215" cy="70"/>
            </a:xfrm>
            <a:custGeom>
              <a:rect b="b" l="l" r="r" t="t"/>
              <a:pathLst>
                <a:path extrusionOk="0" h="29" w="90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2895" y="911"/>
              <a:ext cx="202" cy="210"/>
            </a:xfrm>
            <a:custGeom>
              <a:rect b="b" l="l" r="r" t="t"/>
              <a:pathLst>
                <a:path extrusionOk="0" h="87" w="84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670" name="Google Shape;670;p33"/>
          <p:cNvGrpSpPr/>
          <p:nvPr/>
        </p:nvGrpSpPr>
        <p:grpSpPr>
          <a:xfrm rot="-862691">
            <a:off x="260247" y="3701873"/>
            <a:ext cx="1640338" cy="586670"/>
            <a:chOff x="3582" y="1042"/>
            <a:chExt cx="1661" cy="594"/>
          </a:xfrm>
        </p:grpSpPr>
        <p:sp>
          <p:nvSpPr>
            <p:cNvPr id="671" name="Google Shape;671;p33"/>
            <p:cNvSpPr/>
            <p:nvPr/>
          </p:nvSpPr>
          <p:spPr>
            <a:xfrm>
              <a:off x="3620" y="1042"/>
              <a:ext cx="881" cy="228"/>
            </a:xfrm>
            <a:custGeom>
              <a:rect b="b" l="l" r="r" t="t"/>
              <a:pathLst>
                <a:path extrusionOk="0" h="96" w="372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3788" y="1097"/>
              <a:ext cx="109" cy="173"/>
            </a:xfrm>
            <a:custGeom>
              <a:rect b="b" l="l" r="r" t="t"/>
              <a:pathLst>
                <a:path extrusionOk="0" h="73" w="46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3797" y="1201"/>
              <a:ext cx="86" cy="29"/>
            </a:xfrm>
            <a:custGeom>
              <a:rect b="b" l="l" r="r" t="t"/>
              <a:pathLst>
                <a:path extrusionOk="0" h="12" w="36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3932" y="1125"/>
              <a:ext cx="48" cy="171"/>
            </a:xfrm>
            <a:custGeom>
              <a:rect b="b" l="l" r="r" t="t"/>
              <a:pathLst>
                <a:path extrusionOk="0" h="72" w="20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3925" y="1113"/>
              <a:ext cx="159" cy="162"/>
            </a:xfrm>
            <a:custGeom>
              <a:rect b="b" l="l" r="r" t="t"/>
              <a:pathLst>
                <a:path extrusionOk="0" h="68" w="67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4079" y="1177"/>
              <a:ext cx="119" cy="22"/>
            </a:xfrm>
            <a:custGeom>
              <a:rect b="b" l="l" r="r" t="t"/>
              <a:pathLst>
                <a:path extrusionOk="0" h="9" w="50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4129" y="1125"/>
              <a:ext cx="36" cy="126"/>
            </a:xfrm>
            <a:custGeom>
              <a:rect b="b" l="l" r="r" t="t"/>
              <a:pathLst>
                <a:path extrusionOk="0" h="53" w="15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4248" y="1149"/>
              <a:ext cx="121" cy="138"/>
            </a:xfrm>
            <a:custGeom>
              <a:rect b="b" l="l" r="r" t="t"/>
              <a:pathLst>
                <a:path extrusionOk="0" h="58" w="51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4406" y="1147"/>
              <a:ext cx="50" cy="140"/>
            </a:xfrm>
            <a:custGeom>
              <a:rect b="b" l="l" r="r" t="t"/>
              <a:pathLst>
                <a:path extrusionOk="0" h="59" w="21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4397" y="1137"/>
              <a:ext cx="123" cy="145"/>
            </a:xfrm>
            <a:custGeom>
              <a:rect b="b" l="l" r="r" t="t"/>
              <a:pathLst>
                <a:path extrusionOk="0" h="61" w="52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3582" y="1363"/>
              <a:ext cx="1045" cy="19"/>
            </a:xfrm>
            <a:custGeom>
              <a:rect b="b" l="l" r="r" t="t"/>
              <a:pathLst>
                <a:path extrusionOk="0" h="8" w="441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4032" y="1455"/>
              <a:ext cx="173" cy="181"/>
            </a:xfrm>
            <a:custGeom>
              <a:rect b="b" l="l" r="r" t="t"/>
              <a:pathLst>
                <a:path extrusionOk="0" h="76" w="73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4693" y="1279"/>
              <a:ext cx="90" cy="50"/>
            </a:xfrm>
            <a:custGeom>
              <a:rect b="b" l="l" r="r" t="t"/>
              <a:pathLst>
                <a:path extrusionOk="0" h="21" w="38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4707" y="1351"/>
              <a:ext cx="117" cy="16"/>
            </a:xfrm>
            <a:custGeom>
              <a:rect b="b" l="l" r="r" t="t"/>
              <a:pathLst>
                <a:path extrusionOk="0" h="7" w="49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4923" y="1173"/>
              <a:ext cx="40" cy="285"/>
            </a:xfrm>
            <a:custGeom>
              <a:rect b="b" l="l" r="r" t="t"/>
              <a:pathLst>
                <a:path extrusionOk="0" h="120" w="17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4928" y="1275"/>
              <a:ext cx="201" cy="35"/>
            </a:xfrm>
            <a:custGeom>
              <a:rect b="b" l="l" r="r" t="t"/>
              <a:pathLst>
                <a:path extrusionOk="0" h="15" w="8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5080" y="1175"/>
              <a:ext cx="26" cy="283"/>
            </a:xfrm>
            <a:custGeom>
              <a:rect b="b" l="l" r="r" t="t"/>
              <a:pathLst>
                <a:path extrusionOk="0" h="119" w="11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5098" y="1118"/>
              <a:ext cx="145" cy="123"/>
            </a:xfrm>
            <a:custGeom>
              <a:rect b="b" l="l" r="r" t="t"/>
              <a:pathLst>
                <a:path extrusionOk="0" h="52" w="61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689" name="Google Shape;689;p33"/>
          <p:cNvSpPr txBox="1"/>
          <p:nvPr/>
        </p:nvSpPr>
        <p:spPr>
          <a:xfrm>
            <a:off x="2508509" y="2306292"/>
            <a:ext cx="4088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REVIEW程式</a:t>
            </a:r>
            <a:endParaRPr b="1" sz="3000">
              <a:solidFill>
                <a:schemeClr val="accent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1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75" name="Google Shape;87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76" name="Google Shape;876;p51"/>
          <p:cNvSpPr txBox="1"/>
          <p:nvPr/>
        </p:nvSpPr>
        <p:spPr>
          <a:xfrm>
            <a:off x="330200" y="2096550"/>
            <a:ext cx="47937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掉落物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上次完成到這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可以執行出什麼？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77" name="Google Shape;87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1571" y="0"/>
            <a:ext cx="388242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52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84" name="Google Shape;88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Google Shape;885;p52"/>
          <p:cNvSpPr txBox="1"/>
          <p:nvPr/>
        </p:nvSpPr>
        <p:spPr>
          <a:xfrm>
            <a:off x="330200" y="2096550"/>
            <a:ext cx="47937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改變一下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86" name="Google Shape;88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825" y="286038"/>
            <a:ext cx="4033600" cy="45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53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93" name="Google Shape;89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Google Shape;894;p53"/>
          <p:cNvSpPr txBox="1"/>
          <p:nvPr/>
        </p:nvSpPr>
        <p:spPr>
          <a:xfrm>
            <a:off x="647575" y="2096550"/>
            <a:ext cx="3522000" cy="1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球是不是掉到邊緣就</a:t>
            </a:r>
            <a:r>
              <a:rPr b="1" lang="zh-TW" sz="300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不會再重新從上面掉下來</a:t>
            </a:r>
            <a:r>
              <a:rPr b="1"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了</a:t>
            </a:r>
            <a:endParaRPr b="1"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95" name="Google Shape;89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825" y="286038"/>
            <a:ext cx="4033600" cy="45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54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02" name="Google Shape;90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03" name="Google Shape;903;p54"/>
          <p:cNvSpPr txBox="1"/>
          <p:nvPr/>
        </p:nvSpPr>
        <p:spPr>
          <a:xfrm>
            <a:off x="592850" y="1647850"/>
            <a:ext cx="3522000" cy="21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做一個判斷式</a:t>
            </a:r>
            <a:endParaRPr b="1" sz="2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如果  碰到 </a:t>
            </a:r>
            <a:r>
              <a:rPr b="1" lang="zh-TW" sz="2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邊緣 </a:t>
            </a:r>
            <a:endParaRPr b="1" sz="2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那麼</a:t>
            </a:r>
            <a:r>
              <a:rPr lang="zh-TW" sz="300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就</a:t>
            </a: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......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04" name="Google Shape;90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0250" y="666400"/>
            <a:ext cx="5663775" cy="40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55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11" name="Google Shape;91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Google Shape;912;p55"/>
          <p:cNvSpPr txBox="1"/>
          <p:nvPr/>
        </p:nvSpPr>
        <p:spPr>
          <a:xfrm>
            <a:off x="1566825" y="2195025"/>
            <a:ext cx="18465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1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組合起來</a:t>
            </a:r>
            <a:endParaRPr sz="33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13" name="Google Shape;91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0302" y="0"/>
            <a:ext cx="34112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4" name="Google Shape;914;p55"/>
          <p:cNvSpPr/>
          <p:nvPr/>
        </p:nvSpPr>
        <p:spPr>
          <a:xfrm rot="-605582">
            <a:off x="6192460" y="1627565"/>
            <a:ext cx="1329675" cy="2943805"/>
          </a:xfrm>
          <a:custGeom>
            <a:rect b="b" l="l" r="r" t="t"/>
            <a:pathLst>
              <a:path extrusionOk="0" h="102457" w="45893">
                <a:moveTo>
                  <a:pt x="29110" y="102457"/>
                </a:moveTo>
                <a:cubicBezTo>
                  <a:pt x="36585" y="102457"/>
                  <a:pt x="41009" y="92118"/>
                  <a:pt x="43118" y="84947"/>
                </a:cubicBezTo>
                <a:cubicBezTo>
                  <a:pt x="47993" y="68369"/>
                  <a:pt x="45984" y="48981"/>
                  <a:pt x="38741" y="33293"/>
                </a:cubicBezTo>
                <a:cubicBezTo>
                  <a:pt x="34025" y="23079"/>
                  <a:pt x="23108" y="17000"/>
                  <a:pt x="14227" y="10093"/>
                </a:cubicBezTo>
                <a:cubicBezTo>
                  <a:pt x="11160" y="7708"/>
                  <a:pt x="7929" y="5525"/>
                  <a:pt x="4597" y="3527"/>
                </a:cubicBezTo>
                <a:cubicBezTo>
                  <a:pt x="3069" y="2611"/>
                  <a:pt x="1016" y="-1130"/>
                  <a:pt x="219" y="463"/>
                </a:cubicBezTo>
                <a:cubicBezTo>
                  <a:pt x="-657" y="2214"/>
                  <a:pt x="1970" y="3965"/>
                  <a:pt x="2846" y="5716"/>
                </a:cubicBezTo>
                <a:cubicBezTo>
                  <a:pt x="3317" y="6657"/>
                  <a:pt x="4597" y="9394"/>
                  <a:pt x="4597" y="8342"/>
                </a:cubicBezTo>
                <a:cubicBezTo>
                  <a:pt x="4597" y="5732"/>
                  <a:pt x="270" y="3814"/>
                  <a:pt x="1095" y="1338"/>
                </a:cubicBezTo>
                <a:cubicBezTo>
                  <a:pt x="1835" y="-881"/>
                  <a:pt x="5760" y="900"/>
                  <a:pt x="8099" y="900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56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21" name="Google Shape;92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22" name="Google Shape;922;p56"/>
          <p:cNvSpPr txBox="1"/>
          <p:nvPr/>
        </p:nvSpPr>
        <p:spPr>
          <a:xfrm>
            <a:off x="4152900" y="1568700"/>
            <a:ext cx="4793700" cy="22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	掉落物從天而降</a:t>
            </a:r>
            <a:endParaRPr b="1"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	不定時掉落</a:t>
            </a:r>
            <a:endParaRPr b="1"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還有哪裡不夠逼真呢？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或是還能加上哪些功能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23" name="Google Shape;92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250" y="1568700"/>
            <a:ext cx="2226749" cy="222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57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30" name="Google Shape;93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31" name="Google Shape;931;p57"/>
          <p:cNvSpPr txBox="1"/>
          <p:nvPr/>
        </p:nvSpPr>
        <p:spPr>
          <a:xfrm>
            <a:off x="4152900" y="1568700"/>
            <a:ext cx="4793700" cy="22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	</a:t>
            </a:r>
            <a:r>
              <a:rPr b="1"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遊戲必備的計分</a:t>
            </a:r>
            <a:endParaRPr b="1"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	</a:t>
            </a:r>
            <a:r>
              <a:rPr b="1"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玩家可以控制一件物品</a:t>
            </a:r>
            <a:endParaRPr b="1"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今天學如何將天將的星星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接在自己的手掌裡吧~~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32" name="Google Shape;93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250" y="1568700"/>
            <a:ext cx="2226749" cy="222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8" name="Google Shape;93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98" y="2144158"/>
            <a:ext cx="8912646" cy="368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2994805" y="-226535"/>
            <a:ext cx="3767913" cy="55965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0" name="Google Shape;940;p58"/>
          <p:cNvGrpSpPr/>
          <p:nvPr/>
        </p:nvGrpSpPr>
        <p:grpSpPr>
          <a:xfrm rot="2107153">
            <a:off x="1186575" y="940070"/>
            <a:ext cx="656544" cy="417077"/>
            <a:chOff x="4695" y="752"/>
            <a:chExt cx="880" cy="559"/>
          </a:xfrm>
        </p:grpSpPr>
        <p:sp>
          <p:nvSpPr>
            <p:cNvPr id="941" name="Google Shape;941;p58"/>
            <p:cNvSpPr/>
            <p:nvPr/>
          </p:nvSpPr>
          <p:spPr>
            <a:xfrm>
              <a:off x="4695" y="847"/>
              <a:ext cx="162" cy="464"/>
            </a:xfrm>
            <a:custGeom>
              <a:rect b="b" l="l" r="r" t="t"/>
              <a:pathLst>
                <a:path extrusionOk="0" h="196" w="68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2" name="Google Shape;942;p58"/>
            <p:cNvSpPr/>
            <p:nvPr/>
          </p:nvSpPr>
          <p:spPr>
            <a:xfrm>
              <a:off x="4752" y="979"/>
              <a:ext cx="304" cy="57"/>
            </a:xfrm>
            <a:custGeom>
              <a:rect b="b" l="l" r="r" t="t"/>
              <a:pathLst>
                <a:path extrusionOk="0" h="24" w="128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3" name="Google Shape;943;p58"/>
            <p:cNvSpPr/>
            <p:nvPr/>
          </p:nvSpPr>
          <p:spPr>
            <a:xfrm>
              <a:off x="4892" y="821"/>
              <a:ext cx="185" cy="431"/>
            </a:xfrm>
            <a:custGeom>
              <a:rect b="b" l="l" r="r" t="t"/>
              <a:pathLst>
                <a:path extrusionOk="0" h="182" w="78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4" name="Google Shape;944;p58"/>
            <p:cNvSpPr/>
            <p:nvPr/>
          </p:nvSpPr>
          <p:spPr>
            <a:xfrm>
              <a:off x="5044" y="811"/>
              <a:ext cx="355" cy="379"/>
            </a:xfrm>
            <a:custGeom>
              <a:rect b="b" l="l" r="r" t="t"/>
              <a:pathLst>
                <a:path extrusionOk="0" h="160" w="15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5" name="Google Shape;945;p58"/>
            <p:cNvSpPr/>
            <p:nvPr/>
          </p:nvSpPr>
          <p:spPr>
            <a:xfrm>
              <a:off x="5347" y="752"/>
              <a:ext cx="228" cy="275"/>
            </a:xfrm>
            <a:custGeom>
              <a:rect b="b" l="l" r="r" t="t"/>
              <a:pathLst>
                <a:path extrusionOk="0" h="116" w="9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946" name="Google Shape;946;p58"/>
          <p:cNvGrpSpPr/>
          <p:nvPr/>
        </p:nvGrpSpPr>
        <p:grpSpPr>
          <a:xfrm rot="-815891">
            <a:off x="7828105" y="3252048"/>
            <a:ext cx="459910" cy="377350"/>
            <a:chOff x="2607" y="911"/>
            <a:chExt cx="490" cy="402"/>
          </a:xfrm>
        </p:grpSpPr>
        <p:sp>
          <p:nvSpPr>
            <p:cNvPr id="947" name="Google Shape;947;p58"/>
            <p:cNvSpPr/>
            <p:nvPr/>
          </p:nvSpPr>
          <p:spPr>
            <a:xfrm>
              <a:off x="2607" y="1000"/>
              <a:ext cx="245" cy="258"/>
            </a:xfrm>
            <a:custGeom>
              <a:rect b="b" l="l" r="r" t="t"/>
              <a:pathLst>
                <a:path extrusionOk="0" h="107" w="102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8" name="Google Shape;948;p58"/>
            <p:cNvSpPr/>
            <p:nvPr/>
          </p:nvSpPr>
          <p:spPr>
            <a:xfrm>
              <a:off x="2799" y="998"/>
              <a:ext cx="106" cy="315"/>
            </a:xfrm>
            <a:custGeom>
              <a:rect b="b" l="l" r="r" t="t"/>
              <a:pathLst>
                <a:path extrusionOk="0" h="131" w="44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9" name="Google Shape;949;p58"/>
            <p:cNvSpPr/>
            <p:nvPr/>
          </p:nvSpPr>
          <p:spPr>
            <a:xfrm>
              <a:off x="2682" y="1135"/>
              <a:ext cx="215" cy="70"/>
            </a:xfrm>
            <a:custGeom>
              <a:rect b="b" l="l" r="r" t="t"/>
              <a:pathLst>
                <a:path extrusionOk="0" h="29" w="90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0" name="Google Shape;950;p58"/>
            <p:cNvSpPr/>
            <p:nvPr/>
          </p:nvSpPr>
          <p:spPr>
            <a:xfrm>
              <a:off x="2895" y="911"/>
              <a:ext cx="202" cy="210"/>
            </a:xfrm>
            <a:custGeom>
              <a:rect b="b" l="l" r="r" t="t"/>
              <a:pathLst>
                <a:path extrusionOk="0" h="87" w="84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951" name="Google Shape;951;p58"/>
          <p:cNvGrpSpPr/>
          <p:nvPr/>
        </p:nvGrpSpPr>
        <p:grpSpPr>
          <a:xfrm rot="-862691">
            <a:off x="260247" y="3701873"/>
            <a:ext cx="1640338" cy="586670"/>
            <a:chOff x="3582" y="1042"/>
            <a:chExt cx="1661" cy="594"/>
          </a:xfrm>
        </p:grpSpPr>
        <p:sp>
          <p:nvSpPr>
            <p:cNvPr id="952" name="Google Shape;952;p58"/>
            <p:cNvSpPr/>
            <p:nvPr/>
          </p:nvSpPr>
          <p:spPr>
            <a:xfrm>
              <a:off x="3620" y="1042"/>
              <a:ext cx="881" cy="228"/>
            </a:xfrm>
            <a:custGeom>
              <a:rect b="b" l="l" r="r" t="t"/>
              <a:pathLst>
                <a:path extrusionOk="0" h="96" w="372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3" name="Google Shape;953;p58"/>
            <p:cNvSpPr/>
            <p:nvPr/>
          </p:nvSpPr>
          <p:spPr>
            <a:xfrm>
              <a:off x="3788" y="1097"/>
              <a:ext cx="109" cy="173"/>
            </a:xfrm>
            <a:custGeom>
              <a:rect b="b" l="l" r="r" t="t"/>
              <a:pathLst>
                <a:path extrusionOk="0" h="73" w="46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4" name="Google Shape;954;p58"/>
            <p:cNvSpPr/>
            <p:nvPr/>
          </p:nvSpPr>
          <p:spPr>
            <a:xfrm>
              <a:off x="3797" y="1201"/>
              <a:ext cx="86" cy="29"/>
            </a:xfrm>
            <a:custGeom>
              <a:rect b="b" l="l" r="r" t="t"/>
              <a:pathLst>
                <a:path extrusionOk="0" h="12" w="36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5" name="Google Shape;955;p58"/>
            <p:cNvSpPr/>
            <p:nvPr/>
          </p:nvSpPr>
          <p:spPr>
            <a:xfrm>
              <a:off x="3932" y="1125"/>
              <a:ext cx="48" cy="171"/>
            </a:xfrm>
            <a:custGeom>
              <a:rect b="b" l="l" r="r" t="t"/>
              <a:pathLst>
                <a:path extrusionOk="0" h="72" w="20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6" name="Google Shape;956;p58"/>
            <p:cNvSpPr/>
            <p:nvPr/>
          </p:nvSpPr>
          <p:spPr>
            <a:xfrm>
              <a:off x="3925" y="1113"/>
              <a:ext cx="159" cy="162"/>
            </a:xfrm>
            <a:custGeom>
              <a:rect b="b" l="l" r="r" t="t"/>
              <a:pathLst>
                <a:path extrusionOk="0" h="68" w="67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7" name="Google Shape;957;p58"/>
            <p:cNvSpPr/>
            <p:nvPr/>
          </p:nvSpPr>
          <p:spPr>
            <a:xfrm>
              <a:off x="4079" y="1177"/>
              <a:ext cx="119" cy="22"/>
            </a:xfrm>
            <a:custGeom>
              <a:rect b="b" l="l" r="r" t="t"/>
              <a:pathLst>
                <a:path extrusionOk="0" h="9" w="50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8" name="Google Shape;958;p58"/>
            <p:cNvSpPr/>
            <p:nvPr/>
          </p:nvSpPr>
          <p:spPr>
            <a:xfrm>
              <a:off x="4129" y="1125"/>
              <a:ext cx="36" cy="126"/>
            </a:xfrm>
            <a:custGeom>
              <a:rect b="b" l="l" r="r" t="t"/>
              <a:pathLst>
                <a:path extrusionOk="0" h="53" w="15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9" name="Google Shape;959;p58"/>
            <p:cNvSpPr/>
            <p:nvPr/>
          </p:nvSpPr>
          <p:spPr>
            <a:xfrm>
              <a:off x="4248" y="1149"/>
              <a:ext cx="121" cy="138"/>
            </a:xfrm>
            <a:custGeom>
              <a:rect b="b" l="l" r="r" t="t"/>
              <a:pathLst>
                <a:path extrusionOk="0" h="58" w="51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60" name="Google Shape;960;p58"/>
            <p:cNvSpPr/>
            <p:nvPr/>
          </p:nvSpPr>
          <p:spPr>
            <a:xfrm>
              <a:off x="4406" y="1147"/>
              <a:ext cx="50" cy="140"/>
            </a:xfrm>
            <a:custGeom>
              <a:rect b="b" l="l" r="r" t="t"/>
              <a:pathLst>
                <a:path extrusionOk="0" h="59" w="21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61" name="Google Shape;961;p58"/>
            <p:cNvSpPr/>
            <p:nvPr/>
          </p:nvSpPr>
          <p:spPr>
            <a:xfrm>
              <a:off x="4397" y="1137"/>
              <a:ext cx="123" cy="145"/>
            </a:xfrm>
            <a:custGeom>
              <a:rect b="b" l="l" r="r" t="t"/>
              <a:pathLst>
                <a:path extrusionOk="0" h="61" w="52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62" name="Google Shape;962;p58"/>
            <p:cNvSpPr/>
            <p:nvPr/>
          </p:nvSpPr>
          <p:spPr>
            <a:xfrm>
              <a:off x="3582" y="1363"/>
              <a:ext cx="1045" cy="19"/>
            </a:xfrm>
            <a:custGeom>
              <a:rect b="b" l="l" r="r" t="t"/>
              <a:pathLst>
                <a:path extrusionOk="0" h="8" w="441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63" name="Google Shape;963;p58"/>
            <p:cNvSpPr/>
            <p:nvPr/>
          </p:nvSpPr>
          <p:spPr>
            <a:xfrm>
              <a:off x="4032" y="1455"/>
              <a:ext cx="173" cy="181"/>
            </a:xfrm>
            <a:custGeom>
              <a:rect b="b" l="l" r="r" t="t"/>
              <a:pathLst>
                <a:path extrusionOk="0" h="76" w="73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64" name="Google Shape;964;p58"/>
            <p:cNvSpPr/>
            <p:nvPr/>
          </p:nvSpPr>
          <p:spPr>
            <a:xfrm>
              <a:off x="4693" y="1279"/>
              <a:ext cx="90" cy="50"/>
            </a:xfrm>
            <a:custGeom>
              <a:rect b="b" l="l" r="r" t="t"/>
              <a:pathLst>
                <a:path extrusionOk="0" h="21" w="38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65" name="Google Shape;965;p58"/>
            <p:cNvSpPr/>
            <p:nvPr/>
          </p:nvSpPr>
          <p:spPr>
            <a:xfrm>
              <a:off x="4707" y="1351"/>
              <a:ext cx="117" cy="16"/>
            </a:xfrm>
            <a:custGeom>
              <a:rect b="b" l="l" r="r" t="t"/>
              <a:pathLst>
                <a:path extrusionOk="0" h="7" w="49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66" name="Google Shape;966;p58"/>
            <p:cNvSpPr/>
            <p:nvPr/>
          </p:nvSpPr>
          <p:spPr>
            <a:xfrm>
              <a:off x="4923" y="1173"/>
              <a:ext cx="40" cy="285"/>
            </a:xfrm>
            <a:custGeom>
              <a:rect b="b" l="l" r="r" t="t"/>
              <a:pathLst>
                <a:path extrusionOk="0" h="120" w="17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67" name="Google Shape;967;p58"/>
            <p:cNvSpPr/>
            <p:nvPr/>
          </p:nvSpPr>
          <p:spPr>
            <a:xfrm>
              <a:off x="4928" y="1275"/>
              <a:ext cx="201" cy="35"/>
            </a:xfrm>
            <a:custGeom>
              <a:rect b="b" l="l" r="r" t="t"/>
              <a:pathLst>
                <a:path extrusionOk="0" h="15" w="8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68" name="Google Shape;968;p58"/>
            <p:cNvSpPr/>
            <p:nvPr/>
          </p:nvSpPr>
          <p:spPr>
            <a:xfrm>
              <a:off x="5080" y="1175"/>
              <a:ext cx="26" cy="283"/>
            </a:xfrm>
            <a:custGeom>
              <a:rect b="b" l="l" r="r" t="t"/>
              <a:pathLst>
                <a:path extrusionOk="0" h="119" w="11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69" name="Google Shape;969;p58"/>
            <p:cNvSpPr/>
            <p:nvPr/>
          </p:nvSpPr>
          <p:spPr>
            <a:xfrm>
              <a:off x="5098" y="1118"/>
              <a:ext cx="145" cy="123"/>
            </a:xfrm>
            <a:custGeom>
              <a:rect b="b" l="l" r="r" t="t"/>
              <a:pathLst>
                <a:path extrusionOk="0" h="52" w="61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970" name="Google Shape;970;p58"/>
          <p:cNvSpPr txBox="1"/>
          <p:nvPr/>
        </p:nvSpPr>
        <p:spPr>
          <a:xfrm>
            <a:off x="2508509" y="2306292"/>
            <a:ext cx="4088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TW" sz="3000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實作時間</a:t>
            </a:r>
            <a:endParaRPr b="1" i="0" sz="3000" u="none" cap="none" strike="noStrike">
              <a:solidFill>
                <a:schemeClr val="accent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59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77" name="Google Shape;977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78" name="Google Shape;978;p59"/>
          <p:cNvSpPr txBox="1"/>
          <p:nvPr/>
        </p:nvSpPr>
        <p:spPr>
          <a:xfrm>
            <a:off x="4173550" y="3331775"/>
            <a:ext cx="41319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快速搜尋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在角色區左上方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打上bowl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79" name="Google Shape;979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600" y="1227025"/>
            <a:ext cx="2335061" cy="249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0" name="Google Shape;980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9196" y="1963750"/>
            <a:ext cx="6004800" cy="12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60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87" name="Google Shape;987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88" name="Google Shape;988;p60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89" name="Google Shape;989;p60"/>
          <p:cNvSpPr txBox="1"/>
          <p:nvPr/>
        </p:nvSpPr>
        <p:spPr>
          <a:xfrm>
            <a:off x="1818750" y="1515900"/>
            <a:ext cx="73251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如果我們希望</a:t>
            </a:r>
            <a:r>
              <a:rPr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接收盤在舞台區下方</a:t>
            </a:r>
            <a:endParaRPr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且玩家</a:t>
            </a:r>
            <a:r>
              <a:rPr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可以左右移動</a:t>
            </a:r>
            <a:endParaRPr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應該怎麼做？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4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i="0" sz="2400" u="none" cap="none" strike="noStrike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96" name="Google Shape;69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34"/>
          <p:cNvSpPr txBox="1"/>
          <p:nvPr/>
        </p:nvSpPr>
        <p:spPr>
          <a:xfrm>
            <a:off x="2175150" y="3984550"/>
            <a:ext cx="47937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這段程式是什麼意思呢？</a:t>
            </a:r>
            <a:endParaRPr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98" name="Google Shape;69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0363" y="774768"/>
            <a:ext cx="3303263" cy="31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61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96" name="Google Shape;99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97" name="Google Shape;997;p61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98" name="Google Shape;998;p61"/>
          <p:cNvSpPr txBox="1"/>
          <p:nvPr/>
        </p:nvSpPr>
        <p:spPr>
          <a:xfrm>
            <a:off x="6497925" y="30749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99" name="Google Shape;999;p61"/>
          <p:cNvSpPr txBox="1"/>
          <p:nvPr/>
        </p:nvSpPr>
        <p:spPr>
          <a:xfrm>
            <a:off x="1818750" y="1515900"/>
            <a:ext cx="73251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如果我們希望</a:t>
            </a:r>
            <a:r>
              <a:rPr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接收盤在舞台區下方</a:t>
            </a:r>
            <a:endParaRPr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且玩家</a:t>
            </a:r>
            <a:r>
              <a:rPr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可以左右移動</a:t>
            </a:r>
            <a:endParaRPr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應該怎麼做？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00" name="Google Shape;1000;p61"/>
          <p:cNvSpPr txBox="1"/>
          <p:nvPr/>
        </p:nvSpPr>
        <p:spPr>
          <a:xfrm>
            <a:off x="1704225" y="3305025"/>
            <a:ext cx="47937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一樣需要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重複無限次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還需要一個是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X設為 還是  X改變呢？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62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07" name="Google Shape;100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08" name="Google Shape;1008;p62"/>
          <p:cNvSpPr txBox="1"/>
          <p:nvPr/>
        </p:nvSpPr>
        <p:spPr>
          <a:xfrm>
            <a:off x="2175150" y="3875450"/>
            <a:ext cx="47937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X設為</a:t>
            </a:r>
            <a:endParaRPr b="1" sz="24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09" name="Google Shape;1009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8410" y="774777"/>
            <a:ext cx="2487200" cy="29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63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16" name="Google Shape;1016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17" name="Google Shape;1017;p63"/>
          <p:cNvSpPr txBox="1"/>
          <p:nvPr/>
        </p:nvSpPr>
        <p:spPr>
          <a:xfrm>
            <a:off x="4138925" y="2310675"/>
            <a:ext cx="4793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物品為什麼還是不會動？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18" name="Google Shape;1018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250" y="1568700"/>
            <a:ext cx="2226749" cy="222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64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25" name="Google Shape;1025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26" name="Google Shape;1026;p64"/>
          <p:cNvSpPr txBox="1"/>
          <p:nvPr/>
        </p:nvSpPr>
        <p:spPr>
          <a:xfrm>
            <a:off x="4152900" y="1568700"/>
            <a:ext cx="4793700" cy="22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27" name="Google Shape;1027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250" y="1215212"/>
            <a:ext cx="4256250" cy="2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8" name="Google Shape;1028;p64"/>
          <p:cNvSpPr/>
          <p:nvPr/>
        </p:nvSpPr>
        <p:spPr>
          <a:xfrm>
            <a:off x="1628800" y="2487888"/>
            <a:ext cx="2166900" cy="875400"/>
          </a:xfrm>
          <a:prstGeom prst="ellipse">
            <a:avLst/>
          </a:prstGeom>
          <a:noFill/>
          <a:ln cap="flat" cmpd="sng" w="76200">
            <a:solidFill>
              <a:srgbClr val="FF59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64"/>
          <p:cNvSpPr txBox="1"/>
          <p:nvPr/>
        </p:nvSpPr>
        <p:spPr>
          <a:xfrm>
            <a:off x="5277514" y="2310588"/>
            <a:ext cx="37461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鼠標的X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應該放哪呢？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65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36" name="Google Shape;1036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37" name="Google Shape;1037;p65"/>
          <p:cNvSpPr txBox="1"/>
          <p:nvPr/>
        </p:nvSpPr>
        <p:spPr>
          <a:xfrm>
            <a:off x="330200" y="2096550"/>
            <a:ext cx="47937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接收盤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完成到這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可以執行出什麼？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38" name="Google Shape;1038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8725" y="503588"/>
            <a:ext cx="3525275" cy="41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66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45" name="Google Shape;1045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6" name="Google Shape;1046;p66"/>
          <p:cNvSpPr txBox="1"/>
          <p:nvPr/>
        </p:nvSpPr>
        <p:spPr>
          <a:xfrm>
            <a:off x="4152900" y="1713250"/>
            <a:ext cx="4793700" cy="22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	遊戲必備的計分</a:t>
            </a:r>
            <a:endParaRPr b="1"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	玩家可以控制一件物品</a:t>
            </a:r>
            <a:endParaRPr b="1"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47" name="Google Shape;1047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250" y="1568700"/>
            <a:ext cx="2226749" cy="222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Google Shape;1048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7675" y="2431975"/>
            <a:ext cx="1040700" cy="10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67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55" name="Google Shape;1055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56" name="Google Shape;1056;p67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57" name="Google Shape;1057;p67"/>
          <p:cNvSpPr txBox="1"/>
          <p:nvPr/>
        </p:nvSpPr>
        <p:spPr>
          <a:xfrm>
            <a:off x="1818750" y="1515900"/>
            <a:ext cx="73251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遊戲的分數是會改變的數字嗎？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每一局是不是都需要重新計算？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68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64" name="Google Shape;1064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65" name="Google Shape;1065;p68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66" name="Google Shape;1066;p68"/>
          <p:cNvSpPr txBox="1"/>
          <p:nvPr/>
        </p:nvSpPr>
        <p:spPr>
          <a:xfrm>
            <a:off x="6497925" y="30749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67" name="Google Shape;1067;p68"/>
          <p:cNvSpPr txBox="1"/>
          <p:nvPr/>
        </p:nvSpPr>
        <p:spPr>
          <a:xfrm>
            <a:off x="1818750" y="1515900"/>
            <a:ext cx="73251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遊戲的分數是會改變的數字嗎？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每一局是不是都需要重新計算？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68" name="Google Shape;1068;p68"/>
          <p:cNvSpPr txBox="1"/>
          <p:nvPr/>
        </p:nvSpPr>
        <p:spPr>
          <a:xfrm>
            <a:off x="1704225" y="3305025"/>
            <a:ext cx="47937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會改變的數字稱為 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變數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69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75" name="Google Shape;1075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76" name="Google Shape;1076;p69"/>
          <p:cNvSpPr txBox="1"/>
          <p:nvPr/>
        </p:nvSpPr>
        <p:spPr>
          <a:xfrm>
            <a:off x="2175150" y="3875450"/>
            <a:ext cx="47937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每一局都要從0計算</a:t>
            </a:r>
            <a:endParaRPr b="1" sz="24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77" name="Google Shape;1077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5162" y="1246838"/>
            <a:ext cx="3953672" cy="2156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70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84" name="Google Shape;1084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85" name="Google Shape;1085;p70"/>
          <p:cNvSpPr txBox="1"/>
          <p:nvPr/>
        </p:nvSpPr>
        <p:spPr>
          <a:xfrm>
            <a:off x="2175150" y="3875450"/>
            <a:ext cx="47937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把分數顯示出來</a:t>
            </a:r>
            <a:endParaRPr b="1" sz="24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86" name="Google Shape;1086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9825" y="1251900"/>
            <a:ext cx="306705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7" name="Google Shape;1087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6975" y="1800800"/>
            <a:ext cx="182880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70"/>
          <p:cNvSpPr/>
          <p:nvPr/>
        </p:nvSpPr>
        <p:spPr>
          <a:xfrm rot="-1324272">
            <a:off x="3631388" y="2590364"/>
            <a:ext cx="2602735" cy="14885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5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04" name="Google Shape;70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35"/>
          <p:cNvSpPr txBox="1"/>
          <p:nvPr/>
        </p:nvSpPr>
        <p:spPr>
          <a:xfrm>
            <a:off x="1147725" y="985800"/>
            <a:ext cx="26862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200">
                <a:solidFill>
                  <a:srgbClr val="FFFFFF"/>
                </a:solidFill>
              </a:rPr>
              <a:t>迴圈(loop)</a:t>
            </a:r>
            <a:endParaRPr sz="4200">
              <a:solidFill>
                <a:srgbClr val="FFFFFF"/>
              </a:solidFill>
            </a:endParaRPr>
          </a:p>
        </p:txBody>
      </p:sp>
      <p:sp>
        <p:nvSpPr>
          <p:cNvPr id="706" name="Google Shape;706;p35"/>
          <p:cNvSpPr/>
          <p:nvPr/>
        </p:nvSpPr>
        <p:spPr>
          <a:xfrm>
            <a:off x="3976725" y="1176375"/>
            <a:ext cx="1104900" cy="48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35"/>
          <p:cNvSpPr txBox="1"/>
          <p:nvPr/>
        </p:nvSpPr>
        <p:spPr>
          <a:xfrm>
            <a:off x="5338725" y="985800"/>
            <a:ext cx="30576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200">
                <a:solidFill>
                  <a:srgbClr val="FFFFFF"/>
                </a:solidFill>
              </a:rPr>
              <a:t>輪迴, 繞圈</a:t>
            </a:r>
            <a:endParaRPr sz="4200">
              <a:solidFill>
                <a:srgbClr val="FFFFFF"/>
              </a:solidFill>
            </a:endParaRPr>
          </a:p>
        </p:txBody>
      </p:sp>
      <p:pic>
        <p:nvPicPr>
          <p:cNvPr id="708" name="Google Shape;70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3200" y="1847775"/>
            <a:ext cx="3057600" cy="30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71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95" name="Google Shape;1095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96" name="Google Shape;1096;p71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97" name="Google Shape;1097;p71"/>
          <p:cNvSpPr txBox="1"/>
          <p:nvPr/>
        </p:nvSpPr>
        <p:spPr>
          <a:xfrm>
            <a:off x="1818750" y="1515900"/>
            <a:ext cx="73251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應該如何訂定計分？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72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04" name="Google Shape;1104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1105;p72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06" name="Google Shape;1106;p72"/>
          <p:cNvSpPr txBox="1"/>
          <p:nvPr/>
        </p:nvSpPr>
        <p:spPr>
          <a:xfrm>
            <a:off x="7336125" y="30749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07" name="Google Shape;1107;p72"/>
          <p:cNvSpPr txBox="1"/>
          <p:nvPr/>
        </p:nvSpPr>
        <p:spPr>
          <a:xfrm>
            <a:off x="1818750" y="1515900"/>
            <a:ext cx="73251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應該如何訂定計分？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08" name="Google Shape;1108;p72"/>
          <p:cNvSpPr txBox="1"/>
          <p:nvPr/>
        </p:nvSpPr>
        <p:spPr>
          <a:xfrm>
            <a:off x="2542425" y="3305025"/>
            <a:ext cx="47937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如果  </a:t>
            </a:r>
            <a:r>
              <a:rPr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掉落物碰到接收盤</a:t>
            </a:r>
            <a:endParaRPr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那麼  </a:t>
            </a:r>
            <a:r>
              <a:rPr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分數+1</a:t>
            </a:r>
            <a:endParaRPr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09" name="Google Shape;1109;p72"/>
          <p:cNvPicPr preferRelativeResize="0"/>
          <p:nvPr/>
        </p:nvPicPr>
        <p:blipFill rotWithShape="1">
          <a:blip r:embed="rId4">
            <a:alphaModFix/>
          </a:blip>
          <a:srcRect b="28939" l="69126" r="22590" t="55300"/>
          <a:stretch/>
        </p:blipFill>
        <p:spPr>
          <a:xfrm>
            <a:off x="396600" y="2761575"/>
            <a:ext cx="1660800" cy="19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73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16" name="Google Shape;1116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p73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18" name="Google Shape;1118;p73"/>
          <p:cNvSpPr txBox="1"/>
          <p:nvPr/>
        </p:nvSpPr>
        <p:spPr>
          <a:xfrm>
            <a:off x="1818750" y="1515900"/>
            <a:ext cx="73251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有加分就應該要有扣分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如果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沒有被接收盤接到會掉到哪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19" name="Google Shape;1119;p73"/>
          <p:cNvPicPr preferRelativeResize="0"/>
          <p:nvPr/>
        </p:nvPicPr>
        <p:blipFill rotWithShape="1">
          <a:blip r:embed="rId4">
            <a:alphaModFix/>
          </a:blip>
          <a:srcRect b="28429" l="68662" r="16729" t="58502"/>
          <a:stretch/>
        </p:blipFill>
        <p:spPr>
          <a:xfrm>
            <a:off x="223100" y="3195650"/>
            <a:ext cx="2552480" cy="142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74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26" name="Google Shape;1126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127" name="Google Shape;1127;p74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28" name="Google Shape;1128;p74"/>
          <p:cNvSpPr txBox="1"/>
          <p:nvPr/>
        </p:nvSpPr>
        <p:spPr>
          <a:xfrm>
            <a:off x="7488525" y="30749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29" name="Google Shape;1129;p74"/>
          <p:cNvSpPr txBox="1"/>
          <p:nvPr/>
        </p:nvSpPr>
        <p:spPr>
          <a:xfrm>
            <a:off x="1818750" y="1515900"/>
            <a:ext cx="73251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有加分就應該要有扣分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如果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沒有被接收盤接到會掉到哪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30" name="Google Shape;1130;p74"/>
          <p:cNvSpPr txBox="1"/>
          <p:nvPr/>
        </p:nvSpPr>
        <p:spPr>
          <a:xfrm>
            <a:off x="2694825" y="3305025"/>
            <a:ext cx="47937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如果  </a:t>
            </a:r>
            <a:r>
              <a:rPr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掉落物碰到</a:t>
            </a:r>
            <a:r>
              <a:rPr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邊緣</a:t>
            </a:r>
            <a:endParaRPr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那麼  </a:t>
            </a:r>
            <a:r>
              <a:rPr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分數-1</a:t>
            </a:r>
            <a:endParaRPr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31" name="Google Shape;1131;p74"/>
          <p:cNvPicPr preferRelativeResize="0"/>
          <p:nvPr/>
        </p:nvPicPr>
        <p:blipFill rotWithShape="1">
          <a:blip r:embed="rId4">
            <a:alphaModFix/>
          </a:blip>
          <a:srcRect b="28429" l="68662" r="16729" t="58502"/>
          <a:stretch/>
        </p:blipFill>
        <p:spPr>
          <a:xfrm>
            <a:off x="223100" y="3195650"/>
            <a:ext cx="2552480" cy="142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75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38" name="Google Shape;1138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139" name="Google Shape;1139;p75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40" name="Google Shape;1140;p75"/>
          <p:cNvSpPr txBox="1"/>
          <p:nvPr/>
        </p:nvSpPr>
        <p:spPr>
          <a:xfrm>
            <a:off x="1818750" y="1515900"/>
            <a:ext cx="73251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這樣就要寫兩個如果  那麼？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" name="Google Shape;114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500" y="864725"/>
            <a:ext cx="4073900" cy="385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Google Shape;1147;p76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48" name="Google Shape;1148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149" name="Google Shape;1149;p76"/>
          <p:cNvSpPr txBox="1"/>
          <p:nvPr/>
        </p:nvSpPr>
        <p:spPr>
          <a:xfrm>
            <a:off x="382025" y="1311700"/>
            <a:ext cx="6468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50" name="Google Shape;1150;p76"/>
          <p:cNvSpPr txBox="1"/>
          <p:nvPr/>
        </p:nvSpPr>
        <p:spPr>
          <a:xfrm>
            <a:off x="811250" y="1519650"/>
            <a:ext cx="40032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如果  </a:t>
            </a:r>
            <a:r>
              <a:rPr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掉落物碰到邊緣</a:t>
            </a:r>
            <a:endParaRPr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那麼  </a:t>
            </a:r>
            <a:r>
              <a:rPr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分數-1</a:t>
            </a:r>
            <a:endParaRPr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51" name="Google Shape;1151;p76"/>
          <p:cNvSpPr/>
          <p:nvPr/>
        </p:nvSpPr>
        <p:spPr>
          <a:xfrm>
            <a:off x="5253954" y="2114847"/>
            <a:ext cx="3273600" cy="913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77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58" name="Google Shape;1158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159" name="Google Shape;1159;p77"/>
          <p:cNvSpPr txBox="1"/>
          <p:nvPr/>
        </p:nvSpPr>
        <p:spPr>
          <a:xfrm>
            <a:off x="1194750" y="9825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60" name="Google Shape;1160;p77"/>
          <p:cNvSpPr txBox="1"/>
          <p:nvPr/>
        </p:nvSpPr>
        <p:spPr>
          <a:xfrm>
            <a:off x="2047350" y="1058700"/>
            <a:ext cx="73251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如果  </a:t>
            </a:r>
            <a:r>
              <a:rPr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掉落物碰到接收盤</a:t>
            </a:r>
            <a:endParaRPr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那麼  </a:t>
            </a:r>
            <a:r>
              <a:rPr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分數+1</a:t>
            </a:r>
            <a:endParaRPr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61" name="Google Shape;1161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8925" y="2174999"/>
            <a:ext cx="4799176" cy="251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2" name="Google Shape;1162;p77"/>
          <p:cNvSpPr txBox="1"/>
          <p:nvPr/>
        </p:nvSpPr>
        <p:spPr>
          <a:xfrm>
            <a:off x="897375" y="2905388"/>
            <a:ext cx="21777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是不是還少了什麼？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8" name="Google Shape;1168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350" y="1738050"/>
            <a:ext cx="3322976" cy="3322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9" name="Google Shape;1169;p78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70" name="Google Shape;1170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171" name="Google Shape;1171;p78"/>
          <p:cNvSpPr txBox="1"/>
          <p:nvPr/>
        </p:nvSpPr>
        <p:spPr>
          <a:xfrm>
            <a:off x="1194750" y="9825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72" name="Google Shape;1172;p78"/>
          <p:cNvSpPr txBox="1"/>
          <p:nvPr/>
        </p:nvSpPr>
        <p:spPr>
          <a:xfrm>
            <a:off x="2047350" y="1058700"/>
            <a:ext cx="73251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如果  </a:t>
            </a:r>
            <a:r>
              <a:rPr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掉落物碰到接收盤</a:t>
            </a:r>
            <a:endParaRPr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那麼  </a:t>
            </a:r>
            <a:r>
              <a:rPr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分數+1</a:t>
            </a:r>
            <a:endParaRPr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73" name="Google Shape;1173;p78"/>
          <p:cNvSpPr txBox="1"/>
          <p:nvPr/>
        </p:nvSpPr>
        <p:spPr>
          <a:xfrm>
            <a:off x="1630675" y="3279475"/>
            <a:ext cx="28890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要記得給球回到原來的位置！！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74" name="Google Shape;1174;p78"/>
          <p:cNvSpPr/>
          <p:nvPr/>
        </p:nvSpPr>
        <p:spPr>
          <a:xfrm>
            <a:off x="5055300" y="3544175"/>
            <a:ext cx="3323100" cy="10521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79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81" name="Google Shape;1181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182" name="Google Shape;1182;p79"/>
          <p:cNvSpPr txBox="1"/>
          <p:nvPr/>
        </p:nvSpPr>
        <p:spPr>
          <a:xfrm>
            <a:off x="1271350" y="2195025"/>
            <a:ext cx="18465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1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組合起來</a:t>
            </a:r>
            <a:endParaRPr sz="33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83" name="Google Shape;1183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6125" y="-45637"/>
            <a:ext cx="2963950" cy="538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80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90" name="Google Shape;1190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p80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92" name="Google Shape;1192;p80"/>
          <p:cNvSpPr txBox="1"/>
          <p:nvPr/>
        </p:nvSpPr>
        <p:spPr>
          <a:xfrm>
            <a:off x="1818750" y="1515900"/>
            <a:ext cx="73251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如果   </a:t>
            </a:r>
            <a:r>
              <a:rPr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掉落物碰到接收盤</a:t>
            </a:r>
            <a:endParaRPr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那麼  </a:t>
            </a:r>
            <a:r>
              <a:rPr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分數+1</a:t>
            </a:r>
            <a:endParaRPr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否則</a:t>
            </a:r>
            <a:r>
              <a:rPr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分數-1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6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15" name="Google Shape;71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36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17" name="Google Shape;717;p36"/>
          <p:cNvSpPr txBox="1"/>
          <p:nvPr/>
        </p:nvSpPr>
        <p:spPr>
          <a:xfrm>
            <a:off x="1818750" y="1515900"/>
            <a:ext cx="47937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重複無限次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81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99" name="Google Shape;1199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0" name="Google Shape;120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9933" y="961475"/>
            <a:ext cx="5224125" cy="40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82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207" name="Google Shape;1207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208" name="Google Shape;1208;p82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09" name="Google Shape;1209;p82"/>
          <p:cNvSpPr txBox="1"/>
          <p:nvPr/>
        </p:nvSpPr>
        <p:spPr>
          <a:xfrm>
            <a:off x="1818750" y="1515900"/>
            <a:ext cx="73251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有些同學的掉落物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會在還沒掉落時，顯示在空中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有什麼方式可以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讓它在空中時看不見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呢？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83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216" name="Google Shape;1216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217" name="Google Shape;1217;p83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18" name="Google Shape;1218;p83"/>
          <p:cNvSpPr txBox="1"/>
          <p:nvPr/>
        </p:nvSpPr>
        <p:spPr>
          <a:xfrm>
            <a:off x="6497925" y="30749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19" name="Google Shape;1219;p83"/>
          <p:cNvSpPr txBox="1"/>
          <p:nvPr/>
        </p:nvSpPr>
        <p:spPr>
          <a:xfrm>
            <a:off x="1818750" y="1515900"/>
            <a:ext cx="73251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有些同學的掉落物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會在還沒掉落時，顯示在空中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有什麼方式可以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讓它在空中時看不見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呢？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20" name="Google Shape;1220;p83"/>
          <p:cNvSpPr txBox="1"/>
          <p:nvPr/>
        </p:nvSpPr>
        <p:spPr>
          <a:xfrm>
            <a:off x="1704225" y="3305025"/>
            <a:ext cx="47937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隱藏</a:t>
            </a:r>
            <a:endParaRPr b="1" sz="30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應該放在哪呢？</a:t>
            </a:r>
            <a:endParaRPr b="1" sz="30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84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227" name="Google Shape;1227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228" name="Google Shape;1228;p84"/>
          <p:cNvSpPr txBox="1"/>
          <p:nvPr/>
        </p:nvSpPr>
        <p:spPr>
          <a:xfrm>
            <a:off x="2175150" y="3984875"/>
            <a:ext cx="47937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為什麼放在這？</a:t>
            </a:r>
            <a:endParaRPr b="1" sz="24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229" name="Google Shape;1229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4513" y="304800"/>
            <a:ext cx="3994886" cy="357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0" name="Google Shape;1230;p84"/>
          <p:cNvSpPr/>
          <p:nvPr/>
        </p:nvSpPr>
        <p:spPr>
          <a:xfrm>
            <a:off x="2219050" y="895138"/>
            <a:ext cx="2166900" cy="875400"/>
          </a:xfrm>
          <a:prstGeom prst="ellipse">
            <a:avLst/>
          </a:prstGeom>
          <a:noFill/>
          <a:ln cap="flat" cmpd="sng" w="76200">
            <a:solidFill>
              <a:srgbClr val="FF59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85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237" name="Google Shape;1237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238" name="Google Shape;1238;p85"/>
          <p:cNvSpPr txBox="1"/>
          <p:nvPr/>
        </p:nvSpPr>
        <p:spPr>
          <a:xfrm>
            <a:off x="386100" y="3494925"/>
            <a:ext cx="47937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程式完成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39" name="Google Shape;1239;p85"/>
          <p:cNvSpPr txBox="1"/>
          <p:nvPr/>
        </p:nvSpPr>
        <p:spPr>
          <a:xfrm>
            <a:off x="386100" y="1268313"/>
            <a:ext cx="4793700" cy="22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	遊戲必備的計分</a:t>
            </a:r>
            <a:endParaRPr b="1"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	玩家可以控制一件物品</a:t>
            </a:r>
            <a:endParaRPr b="1"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240" name="Google Shape;1240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177225"/>
            <a:ext cx="1040700" cy="104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1" name="Google Shape;1241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1300" y="1136525"/>
            <a:ext cx="1040700" cy="104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2" name="Google Shape;1242;p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0750" y="-528275"/>
            <a:ext cx="2191825" cy="602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8" name="Google Shape;1248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8877" y="1761823"/>
            <a:ext cx="8912646" cy="36834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9" name="Google Shape;1249;p86"/>
          <p:cNvGrpSpPr/>
          <p:nvPr/>
        </p:nvGrpSpPr>
        <p:grpSpPr>
          <a:xfrm rot="8869377">
            <a:off x="3591527" y="1043678"/>
            <a:ext cx="2238171" cy="941762"/>
            <a:chOff x="4105117" y="764592"/>
            <a:chExt cx="2984251" cy="1255692"/>
          </a:xfrm>
        </p:grpSpPr>
        <p:sp>
          <p:nvSpPr>
            <p:cNvPr id="1250" name="Google Shape;1250;p86"/>
            <p:cNvSpPr/>
            <p:nvPr/>
          </p:nvSpPr>
          <p:spPr>
            <a:xfrm flipH="1">
              <a:off x="4105117" y="764592"/>
              <a:ext cx="686851" cy="445337"/>
            </a:xfrm>
            <a:custGeom>
              <a:rect b="b" l="l" r="r" t="t"/>
              <a:pathLst>
                <a:path extrusionOk="0" h="63" w="97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86"/>
            <p:cNvSpPr/>
            <p:nvPr/>
          </p:nvSpPr>
          <p:spPr>
            <a:xfrm>
              <a:off x="4859515" y="1043962"/>
              <a:ext cx="2229853" cy="976322"/>
            </a:xfrm>
            <a:custGeom>
              <a:rect b="b" l="l" r="r" t="t"/>
              <a:pathLst>
                <a:path extrusionOk="0" h="1090863" w="2229853">
                  <a:moveTo>
                    <a:pt x="0" y="0"/>
                  </a:moveTo>
                  <a:cubicBezTo>
                    <a:pt x="370305" y="49463"/>
                    <a:pt x="740611" y="98927"/>
                    <a:pt x="914400" y="240632"/>
                  </a:cubicBezTo>
                  <a:cubicBezTo>
                    <a:pt x="1088189" y="382337"/>
                    <a:pt x="823495" y="708527"/>
                    <a:pt x="1042737" y="850232"/>
                  </a:cubicBezTo>
                  <a:cubicBezTo>
                    <a:pt x="1261979" y="991937"/>
                    <a:pt x="1745916" y="1041400"/>
                    <a:pt x="2229853" y="1090863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2" name="Google Shape;1252;p86"/>
          <p:cNvSpPr txBox="1"/>
          <p:nvPr/>
        </p:nvSpPr>
        <p:spPr>
          <a:xfrm>
            <a:off x="2344750" y="2198140"/>
            <a:ext cx="44454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zh-TW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下課</a:t>
            </a:r>
            <a:endParaRPr b="0" i="0" sz="4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7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24" name="Google Shape;72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37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26" name="Google Shape;726;p37"/>
          <p:cNvSpPr txBox="1"/>
          <p:nvPr/>
        </p:nvSpPr>
        <p:spPr>
          <a:xfrm>
            <a:off x="6497925" y="30749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27" name="Google Shape;727;p37"/>
          <p:cNvSpPr txBox="1"/>
          <p:nvPr/>
        </p:nvSpPr>
        <p:spPr>
          <a:xfrm>
            <a:off x="1818750" y="1515900"/>
            <a:ext cx="47937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重複無限次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28" name="Google Shape;728;p37"/>
          <p:cNvSpPr txBox="1"/>
          <p:nvPr/>
        </p:nvSpPr>
        <p:spPr>
          <a:xfrm>
            <a:off x="1704225" y="3305025"/>
            <a:ext cx="47937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又稱為  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無限迴圈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不斷的重複 做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8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35" name="Google Shape;73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38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37" name="Google Shape;737;p38"/>
          <p:cNvSpPr txBox="1"/>
          <p:nvPr/>
        </p:nvSpPr>
        <p:spPr>
          <a:xfrm>
            <a:off x="1818750" y="1515900"/>
            <a:ext cx="47937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重複10次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9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44" name="Google Shape;74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39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46" name="Google Shape;746;p39"/>
          <p:cNvSpPr txBox="1"/>
          <p:nvPr/>
        </p:nvSpPr>
        <p:spPr>
          <a:xfrm>
            <a:off x="6497925" y="30749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47" name="Google Shape;747;p39"/>
          <p:cNvSpPr txBox="1"/>
          <p:nvPr/>
        </p:nvSpPr>
        <p:spPr>
          <a:xfrm>
            <a:off x="1818750" y="1515900"/>
            <a:ext cx="47937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重複10次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48" name="Google Shape;748;p39"/>
          <p:cNvSpPr txBox="1"/>
          <p:nvPr/>
        </p:nvSpPr>
        <p:spPr>
          <a:xfrm>
            <a:off x="1704225" y="3305025"/>
            <a:ext cx="47937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又稱為  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有限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迴圈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重複做10次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第11次不會做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0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55" name="Google Shape;75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40"/>
          <p:cNvSpPr txBox="1"/>
          <p:nvPr/>
        </p:nvSpPr>
        <p:spPr>
          <a:xfrm>
            <a:off x="2175150" y="3984550"/>
            <a:ext cx="47937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這段程式是什麼意思呢？</a:t>
            </a:r>
            <a:endParaRPr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57" name="Google Shape;75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0725" y="774775"/>
            <a:ext cx="3342550" cy="31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40"/>
          <p:cNvSpPr/>
          <p:nvPr/>
        </p:nvSpPr>
        <p:spPr>
          <a:xfrm>
            <a:off x="2900700" y="2311369"/>
            <a:ext cx="3342600" cy="1350600"/>
          </a:xfrm>
          <a:prstGeom prst="ellipse">
            <a:avLst/>
          </a:prstGeom>
          <a:noFill/>
          <a:ln cap="flat" cmpd="sng" w="76200">
            <a:solidFill>
              <a:srgbClr val="FF59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自定义 406">
      <a:dk1>
        <a:srgbClr val="FFFFFF"/>
      </a:dk1>
      <a:lt1>
        <a:srgbClr val="FFFFFF"/>
      </a:lt1>
      <a:dk2>
        <a:srgbClr val="FFFFFF"/>
      </a:dk2>
      <a:lt2>
        <a:srgbClr val="E7E6E6"/>
      </a:lt2>
      <a:accent1>
        <a:srgbClr val="FFC000"/>
      </a:accent1>
      <a:accent2>
        <a:srgbClr val="FFC000"/>
      </a:accent2>
      <a:accent3>
        <a:srgbClr val="FFC000"/>
      </a:accent3>
      <a:accent4>
        <a:srgbClr val="FFC000"/>
      </a:accent4>
      <a:accent5>
        <a:srgbClr val="FFC000"/>
      </a:accent5>
      <a:accent6>
        <a:srgbClr val="FFC0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