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d8ace8d6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9d8ace8d6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9d8ace8d6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9d8ace8d6_0_10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99d8ace8d6_0_10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8" name="Google Shape;788;g99d8ace8d6_0_10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9d8ace8d6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99d8ace8d6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7" name="Google Shape;797;g99d8ace8d6_0_10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99d8ace8d6_0_10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g99d8ace8d6_0_10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8" name="Google Shape;808;g99d8ace8d6_0_10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9d8ace8d6_0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99d8ace8d6_0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g99d8ace8d6_0_10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9d8ace8d6_0_10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g99d8ace8d6_0_10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8" name="Google Shape;828;g99d8ace8d6_0_10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9d8ace8d6_0_10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99d8ace8d6_0_10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37" name="Google Shape;837;g99d8ace8d6_0_10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9d8ace8d6_0_10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g99d8ace8d6_0_10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49" name="Google Shape;849;g99d8ace8d6_0_10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99d8ace8d6_1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99d8ace8d6_1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60" name="Google Shape;860;g99d8ace8d6_1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9d8ace8d6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99d8ace8d6_1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71" name="Google Shape;871;g99d8ace8d6_1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99d8ace8d6_0_10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99d8ace8d6_0_10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4" name="Google Shape;884;g99d8ace8d6_0_10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9d8ace8d6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9d8ace8d6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99d8ace8d6_0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99d8ace8d6_0_10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99d8ace8d6_0_10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894" name="Google Shape;894;g99d8ace8d6_0_10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d8ace8d6_1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g99d8ace8d6_1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06" name="Google Shape;906;g99d8ace8d6_1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d8ace8d6_0_1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99d8ace8d6_0_1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19" name="Google Shape;919;g99d8ace8d6_0_1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99d8ace8d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99d8ace8d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99d8ace8d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99d8ace8d6_1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99d8ace8d6_1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6" name="Google Shape;966;g99d8ace8d6_1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9d8ace8d6_1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99d8ace8d6_1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75" name="Google Shape;975;g99d8ace8d6_1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99d8ace8d6_1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g99d8ace8d6_1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86" name="Google Shape;986;g99d8ace8d6_1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99d8ace8d6_1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99d8ace8d6_1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995" name="Google Shape;995;g99d8ace8d6_1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9d8ace8d6_1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g99d8ace8d6_1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05" name="Google Shape;1005;g99d8ace8d6_1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99d8ace8d6_1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99d8ace8d6_1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1014" name="Google Shape;1014;g99d8ace8d6_1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9d8ace8d6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99d8ace8d6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99d8ace8d6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99d8ace8d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99d8ace8d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d8ace8d6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g99d8ace8d6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3" name="Google Shape;1033;g99d8ace8d6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d8ace8d6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g99d8ace8d6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2" name="Google Shape;1042;g99d8ace8d6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99d8ace8d6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g99d8ace8d6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3" name="Google Shape;1053;g99d8ace8d6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d8ace8d6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g99d8ace8d6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2" name="Google Shape;1062;g99d8ace8d6_1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99d8ace8d6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g99d8ace8d6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3" name="Google Shape;1073;g99d8ace8d6_1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9d8ace8d6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99d8ace8d6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2" name="Google Shape;1082;g99d8ace8d6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d8ace8d6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g99d8ace8d6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3" name="Google Shape;1103;g99d8ace8d6_1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d8ace8d6_0_1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99d8ace8d6_0_1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3" name="Google Shape;1123;g99d8ace8d6_0_1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9d8ace8d6_0_8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99d8ace8d6_0_8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g99d8ace8d6_0_8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9d8ace8d6_1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99d8ace8d6_1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2" name="Google Shape;712;g99d8ace8d6_1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9d8ace8d6_1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99d8ace8d6_1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？</a:t>
            </a:r>
            <a:endParaRPr/>
          </a:p>
        </p:txBody>
      </p:sp>
      <p:sp>
        <p:nvSpPr>
          <p:cNvPr id="721" name="Google Shape;721;g99d8ace8d6_1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99d8ace8d6_0_8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99d8ace8d6_0_8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2" name="Google Shape;732;g99d8ace8d6_0_8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9d8ace8d6_0_8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99d8ace8d6_0_8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1" name="Google Shape;741;g99d8ace8d6_0_8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9d8ace8d6_0_9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99d8ace8d6_0_9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g99d8ace8d6_0_9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0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1" name="Google Shape;201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2"/>
          <p:cNvSpPr txBox="1"/>
          <p:nvPr/>
        </p:nvSpPr>
        <p:spPr>
          <a:xfrm>
            <a:off x="1920206" y="2930213"/>
            <a:ext cx="362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0" name="Google Shape;6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546733" y="288428"/>
            <a:ext cx="3318611" cy="331861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2"/>
          <p:cNvSpPr txBox="1"/>
          <p:nvPr/>
        </p:nvSpPr>
        <p:spPr>
          <a:xfrm>
            <a:off x="1275075" y="1563206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>
                <a:solidFill>
                  <a:schemeClr val="accent1"/>
                </a:solidFill>
              </a:rPr>
              <a:t>摘下</a:t>
            </a:r>
            <a:r>
              <a:rPr lang="zh-TW" sz="5400">
                <a:solidFill>
                  <a:schemeClr val="accent1"/>
                </a:solidFill>
              </a:rPr>
              <a:t>星星</a:t>
            </a:r>
            <a:endParaRPr b="0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1" name="Google Shape;7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3" name="Google Shape;793;p41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遊戲的分數是會改變的數字嗎？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每一局是不是都需要重新計算？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0" name="Google Shape;8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4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2" name="Google Shape;802;p42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3" name="Google Shape;803;p42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遊戲的分數是會改變的數字嗎？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每一局是不是都需要重新計算？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4" name="Google Shape;804;p42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會改變的數字稱為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3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1" name="Google Shape;8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3"/>
          <p:cNvSpPr txBox="1"/>
          <p:nvPr/>
        </p:nvSpPr>
        <p:spPr>
          <a:xfrm>
            <a:off x="2175150" y="37496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舞台背景上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每一局都要從0計算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3" name="Google Shape;8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162" y="1246838"/>
            <a:ext cx="3953672" cy="21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0" name="Google Shape;8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4"/>
          <p:cNvSpPr txBox="1"/>
          <p:nvPr/>
        </p:nvSpPr>
        <p:spPr>
          <a:xfrm>
            <a:off x="2175150" y="38754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把分數顯示出來</a:t>
            </a:r>
            <a:endParaRPr b="1"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2" name="Google Shape;8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825" y="1251900"/>
            <a:ext cx="30670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975" y="1800800"/>
            <a:ext cx="18288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4"/>
          <p:cNvSpPr/>
          <p:nvPr/>
        </p:nvSpPr>
        <p:spPr>
          <a:xfrm rot="-1324272">
            <a:off x="3631388" y="2590364"/>
            <a:ext cx="2602735" cy="1488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1" name="Google Shape;8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應該如何訂定計分？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0" name="Google Shape;8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4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2" name="Google Shape;842;p46"/>
          <p:cNvSpPr txBox="1"/>
          <p:nvPr/>
        </p:nvSpPr>
        <p:spPr>
          <a:xfrm>
            <a:off x="73361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3" name="Google Shape;843;p46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應該如何訂定計分？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4" name="Google Shape;844;p46"/>
          <p:cNvSpPr txBox="1"/>
          <p:nvPr/>
        </p:nvSpPr>
        <p:spPr>
          <a:xfrm>
            <a:off x="25424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掉落物碰到接收盤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5" name="Google Shape;845;p46"/>
          <p:cNvPicPr preferRelativeResize="0"/>
          <p:nvPr/>
        </p:nvPicPr>
        <p:blipFill rotWithShape="1">
          <a:blip r:embed="rId4">
            <a:alphaModFix/>
          </a:blip>
          <a:srcRect b="28939" l="69126" r="22590" t="55300"/>
          <a:stretch/>
        </p:blipFill>
        <p:spPr>
          <a:xfrm>
            <a:off x="396600" y="2761575"/>
            <a:ext cx="1660800" cy="19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2" name="Google Shape;8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47"/>
          <p:cNvSpPr txBox="1"/>
          <p:nvPr/>
        </p:nvSpPr>
        <p:spPr>
          <a:xfrm>
            <a:off x="382025" y="1311700"/>
            <a:ext cx="64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b="1"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811250" y="1519650"/>
            <a:ext cx="4003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掉落物碰到碗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5" name="Google Shape;8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375" y="2501875"/>
            <a:ext cx="4172625" cy="24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7"/>
          <p:cNvSpPr txBox="1"/>
          <p:nvPr/>
        </p:nvSpPr>
        <p:spPr>
          <a:xfrm>
            <a:off x="447250" y="3279475"/>
            <a:ext cx="45240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此時可能發生什麼狀況？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3" name="Google Shape;8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8"/>
          <p:cNvSpPr txBox="1"/>
          <p:nvPr/>
        </p:nvSpPr>
        <p:spPr>
          <a:xfrm>
            <a:off x="382025" y="1311700"/>
            <a:ext cx="64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b="1"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5" name="Google Shape;865;p48"/>
          <p:cNvSpPr txBox="1"/>
          <p:nvPr/>
        </p:nvSpPr>
        <p:spPr>
          <a:xfrm>
            <a:off x="811250" y="1519650"/>
            <a:ext cx="4003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掉落物碰到碗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6" name="Google Shape;8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375" y="2501875"/>
            <a:ext cx="4172625" cy="24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48"/>
          <p:cNvSpPr txBox="1"/>
          <p:nvPr/>
        </p:nvSpPr>
        <p:spPr>
          <a:xfrm>
            <a:off x="447375" y="2971975"/>
            <a:ext cx="45240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碗比星星大，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碰到一下後，不斷加分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可以怎麼修改呢？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4" name="Google Shape;8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9"/>
          <p:cNvSpPr txBox="1"/>
          <p:nvPr/>
        </p:nvSpPr>
        <p:spPr>
          <a:xfrm>
            <a:off x="382025" y="1311700"/>
            <a:ext cx="64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b="1"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6" name="Google Shape;876;p49"/>
          <p:cNvSpPr txBox="1"/>
          <p:nvPr/>
        </p:nvSpPr>
        <p:spPr>
          <a:xfrm>
            <a:off x="811250" y="1519650"/>
            <a:ext cx="4003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掉落物碰到碗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分數+1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7" name="Google Shape;877;p49"/>
          <p:cNvSpPr txBox="1"/>
          <p:nvPr/>
        </p:nvSpPr>
        <p:spPr>
          <a:xfrm>
            <a:off x="447250" y="3279475"/>
            <a:ext cx="45240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8" name="Google Shape;8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784" y="2054500"/>
            <a:ext cx="4039216" cy="2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9"/>
          <p:cNvSpPr/>
          <p:nvPr/>
        </p:nvSpPr>
        <p:spPr>
          <a:xfrm>
            <a:off x="5296500" y="3588775"/>
            <a:ext cx="1831800" cy="7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9"/>
          <p:cNvSpPr txBox="1"/>
          <p:nvPr/>
        </p:nvSpPr>
        <p:spPr>
          <a:xfrm>
            <a:off x="447375" y="2971975"/>
            <a:ext cx="45240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等待1秒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想不到等待秒數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也可以這樣用吧~~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7" name="Google Shape;8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9" name="Google Shape;889;p50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有加分就應該要有扣分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沒有被接收盤接到會掉到哪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0" name="Google Shape;890;p50"/>
          <p:cNvPicPr preferRelativeResize="0"/>
          <p:nvPr/>
        </p:nvPicPr>
        <p:blipFill rotWithShape="1">
          <a:blip r:embed="rId4">
            <a:alphaModFix/>
          </a:blip>
          <a:srcRect b="28429" l="68662" r="16729" t="58502"/>
          <a:stretch/>
        </p:blipFill>
        <p:spPr>
          <a:xfrm>
            <a:off x="223100" y="3195650"/>
            <a:ext cx="2552480" cy="14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33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660" name="Google Shape;660;p33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65" name="Google Shape;665;p33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666" name="Google Shape;666;p33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70" name="Google Shape;670;p33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671" name="Google Shape;671;p33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9" name="Google Shape;689;p33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REVIEW程式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7" name="Google Shape;8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9" name="Google Shape;899;p51"/>
          <p:cNvSpPr txBox="1"/>
          <p:nvPr/>
        </p:nvSpPr>
        <p:spPr>
          <a:xfrm>
            <a:off x="74885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0" name="Google Shape;900;p51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有加分就應該要有扣分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沒有被接收盤接到會掉到哪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1" name="Google Shape;901;p51"/>
          <p:cNvSpPr txBox="1"/>
          <p:nvPr/>
        </p:nvSpPr>
        <p:spPr>
          <a:xfrm>
            <a:off x="2694825" y="3305025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掉落物碰到邊緣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分數-1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2" name="Google Shape;902;p51"/>
          <p:cNvPicPr preferRelativeResize="0"/>
          <p:nvPr/>
        </p:nvPicPr>
        <p:blipFill rotWithShape="1">
          <a:blip r:embed="rId4">
            <a:alphaModFix/>
          </a:blip>
          <a:srcRect b="28429" l="68662" r="16729" t="58502"/>
          <a:stretch/>
        </p:blipFill>
        <p:spPr>
          <a:xfrm>
            <a:off x="223100" y="3195650"/>
            <a:ext cx="2552480" cy="14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9" name="Google Shape;9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52"/>
          <p:cNvSpPr txBox="1"/>
          <p:nvPr/>
        </p:nvSpPr>
        <p:spPr>
          <a:xfrm>
            <a:off x="382025" y="1311700"/>
            <a:ext cx="64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b="1"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1" name="Google Shape;911;p52"/>
          <p:cNvSpPr txBox="1"/>
          <p:nvPr/>
        </p:nvSpPr>
        <p:spPr>
          <a:xfrm>
            <a:off x="811250" y="1519650"/>
            <a:ext cx="4003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掉落物碰到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邊緣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  </a:t>
            </a: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分數-1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2" name="Google Shape;912;p52"/>
          <p:cNvSpPr txBox="1"/>
          <p:nvPr/>
        </p:nvSpPr>
        <p:spPr>
          <a:xfrm>
            <a:off x="447250" y="3279475"/>
            <a:ext cx="45240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3" name="Google Shape;9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250" y="2152361"/>
            <a:ext cx="4172750" cy="282101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52"/>
          <p:cNvSpPr/>
          <p:nvPr/>
        </p:nvSpPr>
        <p:spPr>
          <a:xfrm>
            <a:off x="5296500" y="3588775"/>
            <a:ext cx="1831800" cy="7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2"/>
          <p:cNvSpPr txBox="1"/>
          <p:nvPr/>
        </p:nvSpPr>
        <p:spPr>
          <a:xfrm>
            <a:off x="177550" y="2938969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記得等待一秒還是要有喔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這段程式需要執行幾次呢？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2" name="Google Shape;9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3"/>
          <p:cNvSpPr txBox="1"/>
          <p:nvPr/>
        </p:nvSpPr>
        <p:spPr>
          <a:xfrm>
            <a:off x="1271350" y="2195025"/>
            <a:ext cx="3676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</a:t>
            </a:r>
            <a:r>
              <a:rPr lang="zh-TW" sz="300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綠旗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點下後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4" name="Google Shape;9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575" y="138425"/>
            <a:ext cx="3441425" cy="4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54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33" name="Google Shape;933;p54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38" name="Google Shape;938;p54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39" name="Google Shape;939;p54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43" name="Google Shape;943;p54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44" name="Google Shape;944;p54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62" name="Google Shape;962;p54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整理筆記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9" name="Google Shape;9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5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星空由哪三大元素組成？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8" name="Google Shape;9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0" name="Google Shape;980;p56"/>
          <p:cNvSpPr txBox="1"/>
          <p:nvPr/>
        </p:nvSpPr>
        <p:spPr>
          <a:xfrm>
            <a:off x="73361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1" name="Google Shape;981;p56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星空由哪三大元素組成？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2" name="Google Shape;982;p56"/>
          <p:cNvSpPr txBox="1"/>
          <p:nvPr/>
        </p:nvSpPr>
        <p:spPr>
          <a:xfrm>
            <a:off x="966150" y="3305025"/>
            <a:ext cx="63699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天空、星球、掉落物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讓我們依序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檢查程式</a:t>
            </a: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有沒有錯誤吧~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9" name="Google Shape;98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7"/>
          <p:cNvSpPr txBox="1"/>
          <p:nvPr/>
        </p:nvSpPr>
        <p:spPr>
          <a:xfrm>
            <a:off x="966150" y="2195025"/>
            <a:ext cx="3676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天空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	舞台背景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1" name="Google Shape;99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850" y="1163088"/>
            <a:ext cx="3599925" cy="28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8" name="Google Shape;99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58"/>
          <p:cNvSpPr txBox="1"/>
          <p:nvPr/>
        </p:nvSpPr>
        <p:spPr>
          <a:xfrm>
            <a:off x="966150" y="2195025"/>
            <a:ext cx="3676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星球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	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地球、土星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0" name="Google Shape;100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50" y="152400"/>
            <a:ext cx="3189850" cy="23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650" y="2490775"/>
            <a:ext cx="3189850" cy="251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8" name="Google Shape;100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59"/>
          <p:cNvSpPr txBox="1"/>
          <p:nvPr/>
        </p:nvSpPr>
        <p:spPr>
          <a:xfrm>
            <a:off x="132750" y="2195025"/>
            <a:ext cx="3676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程式）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0" name="Google Shape;101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250" y="139100"/>
            <a:ext cx="5334750" cy="4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7" name="Google Shape;101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0"/>
          <p:cNvSpPr txBox="1"/>
          <p:nvPr/>
        </p:nvSpPr>
        <p:spPr>
          <a:xfrm>
            <a:off x="132750" y="2195025"/>
            <a:ext cx="3676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掉落物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計分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程式）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等待一秒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避免分數不斷增加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9" name="Google Shape;10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750" y="0"/>
            <a:ext cx="3553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6" name="Google Shape;6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4"/>
          <p:cNvSpPr txBox="1"/>
          <p:nvPr/>
        </p:nvSpPr>
        <p:spPr>
          <a:xfrm>
            <a:off x="0" y="2306200"/>
            <a:ext cx="3680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這段程式的意思？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8" name="Google Shape;6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925" y="177125"/>
            <a:ext cx="5724000" cy="4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5" name="Google Shape;102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61"/>
          <p:cNvSpPr txBox="1"/>
          <p:nvPr/>
        </p:nvSpPr>
        <p:spPr>
          <a:xfrm>
            <a:off x="1147725" y="985800"/>
            <a:ext cx="2686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FFFFFF"/>
                </a:solidFill>
              </a:rPr>
              <a:t>迴圈(loop)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1027" name="Google Shape;1027;p61"/>
          <p:cNvSpPr/>
          <p:nvPr/>
        </p:nvSpPr>
        <p:spPr>
          <a:xfrm>
            <a:off x="3976725" y="1176375"/>
            <a:ext cx="1104900" cy="4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1"/>
          <p:cNvSpPr txBox="1"/>
          <p:nvPr/>
        </p:nvSpPr>
        <p:spPr>
          <a:xfrm>
            <a:off x="5338725" y="985800"/>
            <a:ext cx="3057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solidFill>
                  <a:srgbClr val="FFFFFF"/>
                </a:solidFill>
              </a:rPr>
              <a:t>輪迴, 繞圈</a:t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1029" name="Google Shape;10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00" y="1847775"/>
            <a:ext cx="3057600" cy="3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6" name="Google Shape;103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6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8" name="Google Shape;1038;p62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5" name="Google Shape;10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6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8" name="Google Shape;1048;p63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重複無限次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9" name="Google Shape;1049;p63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又稱為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無限迴圈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不斷的重複 做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6" name="Google Shape;105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8" name="Google Shape;1058;p64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重複10次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5" name="Google Shape;106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6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7" name="Google Shape;1067;p65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8" name="Google Shape;1068;p65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重複10次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9" name="Google Shape;1069;p65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又稱為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有限迴圈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重複做10次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第11次不會做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6" name="Google Shape;107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6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8" name="Google Shape;1078;p66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y設定-5？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5" name="Google Shape;108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6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7" name="Google Shape;1087;p6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y設定-5？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8" name="Google Shape;1088;p67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原先的位置-5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例如原先為(0,100)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改變為(0,95)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9" name="Google Shape;1089;p67"/>
          <p:cNvSpPr/>
          <p:nvPr/>
        </p:nvSpPr>
        <p:spPr>
          <a:xfrm>
            <a:off x="-1002583" y="-842800"/>
            <a:ext cx="122600" cy="396625"/>
          </a:xfrm>
          <a:custGeom>
            <a:rect b="b" l="l" r="r" t="t"/>
            <a:pathLst>
              <a:path extrusionOk="0" h="15865" w="4904">
                <a:moveTo>
                  <a:pt x="4904" y="0"/>
                </a:moveTo>
                <a:cubicBezTo>
                  <a:pt x="-152" y="1686"/>
                  <a:pt x="-1845" y="13480"/>
                  <a:pt x="2921" y="158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0" name="Google Shape;1090;p6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91" name="Google Shape;1091;p67"/>
          <p:cNvGrpSpPr/>
          <p:nvPr/>
        </p:nvGrpSpPr>
        <p:grpSpPr>
          <a:xfrm>
            <a:off x="5658925" y="487800"/>
            <a:ext cx="3147411" cy="2714400"/>
            <a:chOff x="5658925" y="487800"/>
            <a:chExt cx="3147411" cy="2714400"/>
          </a:xfrm>
        </p:grpSpPr>
        <p:sp>
          <p:nvSpPr>
            <p:cNvPr id="1092" name="Google Shape;1092;p67"/>
            <p:cNvSpPr/>
            <p:nvPr/>
          </p:nvSpPr>
          <p:spPr>
            <a:xfrm rot="-5400000">
              <a:off x="5087925" y="1792200"/>
              <a:ext cx="2714400" cy="105600"/>
            </a:xfrm>
            <a:prstGeom prst="rightArrow">
              <a:avLst>
                <a:gd fmla="val 50000" name="adj1"/>
                <a:gd fmla="val 13792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7"/>
            <p:cNvSpPr/>
            <p:nvPr/>
          </p:nvSpPr>
          <p:spPr>
            <a:xfrm rot="3799">
              <a:off x="6091935" y="2626294"/>
              <a:ext cx="2714402" cy="105600"/>
            </a:xfrm>
            <a:prstGeom prst="rightArrow">
              <a:avLst>
                <a:gd fmla="val 50000" name="adj1"/>
                <a:gd fmla="val 13792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7"/>
            <p:cNvSpPr/>
            <p:nvPr/>
          </p:nvSpPr>
          <p:spPr>
            <a:xfrm flipH="1" rot="10800000">
              <a:off x="6287025" y="830269"/>
              <a:ext cx="316200" cy="33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 flipH="1" rot="10800000">
              <a:off x="6287025" y="1173082"/>
              <a:ext cx="316200" cy="33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7"/>
            <p:cNvSpPr txBox="1"/>
            <p:nvPr/>
          </p:nvSpPr>
          <p:spPr>
            <a:xfrm>
              <a:off x="6692750" y="487800"/>
              <a:ext cx="12642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200">
                  <a:solidFill>
                    <a:srgbClr val="FFFFFF"/>
                  </a:solidFill>
                </a:rPr>
                <a:t>(0 , 100)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097" name="Google Shape;1097;p67"/>
            <p:cNvSpPr txBox="1"/>
            <p:nvPr/>
          </p:nvSpPr>
          <p:spPr>
            <a:xfrm>
              <a:off x="6692750" y="919425"/>
              <a:ext cx="12642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200">
                  <a:solidFill>
                    <a:srgbClr val="FFFFFF"/>
                  </a:solidFill>
                </a:rPr>
                <a:t>(0 , 95)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017473" y="830275"/>
              <a:ext cx="180025" cy="384225"/>
            </a:xfrm>
            <a:custGeom>
              <a:rect b="b" l="l" r="r" t="t"/>
              <a:pathLst>
                <a:path extrusionOk="0" h="15369" w="7201">
                  <a:moveTo>
                    <a:pt x="6209" y="0"/>
                  </a:moveTo>
                  <a:cubicBezTo>
                    <a:pt x="3178" y="3031"/>
                    <a:pt x="-780" y="7244"/>
                    <a:pt x="260" y="11403"/>
                  </a:cubicBezTo>
                  <a:cubicBezTo>
                    <a:pt x="907" y="13988"/>
                    <a:pt x="4536" y="15369"/>
                    <a:pt x="7201" y="1536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9" name="Google Shape;1099;p67"/>
            <p:cNvSpPr txBox="1"/>
            <p:nvPr/>
          </p:nvSpPr>
          <p:spPr>
            <a:xfrm>
              <a:off x="5658925" y="751800"/>
              <a:ext cx="6282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6" name="Google Shape;110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6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8" name="Google Shape;1108;p68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9" name="Google Shape;1109;p68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y改變-5？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y設定-5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0" name="Google Shape;1110;p68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  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新的位置為-5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例如原先為(0,100)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改變為(0,-5)</a:t>
            </a:r>
            <a:endParaRPr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11" name="Google Shape;1111;p68"/>
          <p:cNvGrpSpPr/>
          <p:nvPr/>
        </p:nvGrpSpPr>
        <p:grpSpPr>
          <a:xfrm>
            <a:off x="5434525" y="487800"/>
            <a:ext cx="3371811" cy="2714400"/>
            <a:chOff x="5434525" y="487800"/>
            <a:chExt cx="3371811" cy="2714400"/>
          </a:xfrm>
        </p:grpSpPr>
        <p:sp>
          <p:nvSpPr>
            <p:cNvPr id="1112" name="Google Shape;1112;p68"/>
            <p:cNvSpPr/>
            <p:nvPr/>
          </p:nvSpPr>
          <p:spPr>
            <a:xfrm rot="-5400000">
              <a:off x="5087925" y="1792200"/>
              <a:ext cx="2714400" cy="105600"/>
            </a:xfrm>
            <a:prstGeom prst="rightArrow">
              <a:avLst>
                <a:gd fmla="val 50000" name="adj1"/>
                <a:gd fmla="val 13792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 rot="3799">
              <a:off x="6091935" y="2626294"/>
              <a:ext cx="2714402" cy="105600"/>
            </a:xfrm>
            <a:prstGeom prst="rightArrow">
              <a:avLst>
                <a:gd fmla="val 50000" name="adj1"/>
                <a:gd fmla="val 13792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 flipH="1" rot="10800000">
              <a:off x="6287025" y="830269"/>
              <a:ext cx="316200" cy="33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 flipH="1" rot="10800000">
              <a:off x="6287025" y="2887219"/>
              <a:ext cx="316200" cy="33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8"/>
            <p:cNvSpPr txBox="1"/>
            <p:nvPr/>
          </p:nvSpPr>
          <p:spPr>
            <a:xfrm>
              <a:off x="6692750" y="487800"/>
              <a:ext cx="12642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200">
                  <a:solidFill>
                    <a:srgbClr val="FFFFFF"/>
                  </a:solidFill>
                </a:rPr>
                <a:t>(0 , 100)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68"/>
            <p:cNvSpPr txBox="1"/>
            <p:nvPr/>
          </p:nvSpPr>
          <p:spPr>
            <a:xfrm>
              <a:off x="6692750" y="2633575"/>
              <a:ext cx="12642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200">
                  <a:solidFill>
                    <a:srgbClr val="FFFFFF"/>
                  </a:solidFill>
                </a:rPr>
                <a:t>(0 , -5)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6017473" y="830275"/>
              <a:ext cx="180025" cy="384225"/>
            </a:xfrm>
            <a:custGeom>
              <a:rect b="b" l="l" r="r" t="t"/>
              <a:pathLst>
                <a:path extrusionOk="0" h="15369" w="7201">
                  <a:moveTo>
                    <a:pt x="6209" y="0"/>
                  </a:moveTo>
                  <a:cubicBezTo>
                    <a:pt x="3178" y="3031"/>
                    <a:pt x="-780" y="7244"/>
                    <a:pt x="260" y="11403"/>
                  </a:cubicBezTo>
                  <a:cubicBezTo>
                    <a:pt x="907" y="13988"/>
                    <a:pt x="4536" y="15369"/>
                    <a:pt x="7201" y="1536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9" name="Google Shape;1119;p68"/>
            <p:cNvSpPr txBox="1"/>
            <p:nvPr/>
          </p:nvSpPr>
          <p:spPr>
            <a:xfrm>
              <a:off x="5434525" y="751800"/>
              <a:ext cx="852600" cy="21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200">
                  <a:solidFill>
                    <a:srgbClr val="FFFFFF"/>
                  </a:solidFill>
                </a:rPr>
                <a:t>105</a:t>
              </a:r>
              <a:endParaRPr b="1" sz="2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6" name="Google Shape;1126;p69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27" name="Google Shape;1127;p69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9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69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"/>
          <p:cNvSpPr/>
          <p:nvPr/>
        </p:nvSpPr>
        <p:spPr>
          <a:xfrm>
            <a:off x="966159" y="40547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5" name="Google Shape;7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5"/>
          <p:cNvSpPr txBox="1"/>
          <p:nvPr/>
        </p:nvSpPr>
        <p:spPr>
          <a:xfrm>
            <a:off x="0" y="2306200"/>
            <a:ext cx="3680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有隱藏的差別？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7" name="Google Shape;7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411" y="0"/>
            <a:ext cx="546358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5"/>
          <p:cNvSpPr/>
          <p:nvPr/>
        </p:nvSpPr>
        <p:spPr>
          <a:xfrm>
            <a:off x="3984500" y="3975175"/>
            <a:ext cx="790500" cy="7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5" name="Google Shape;7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1818750" y="1515900"/>
            <a:ext cx="7325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有些同學的掉落物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會在還沒掉落時，顯示在空中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4" name="Google Shape;7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有些同學的掉落物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會在還沒掉落時，顯示在空中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8" name="Google Shape;728;p37"/>
          <p:cNvSpPr txBox="1"/>
          <p:nvPr/>
        </p:nvSpPr>
        <p:spPr>
          <a:xfrm>
            <a:off x="966150" y="3305025"/>
            <a:ext cx="5531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隱藏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還是在舞台上，但眼睛看不到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5" name="Google Shape;7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8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掉落物從天而降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	不定時掉落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	</a:t>
            </a: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玩家可以控制一件物品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7" name="Google Shape;7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4" name="Google Shape;7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9"/>
          <p:cNvSpPr txBox="1"/>
          <p:nvPr/>
        </p:nvSpPr>
        <p:spPr>
          <a:xfrm>
            <a:off x="4152900" y="1568700"/>
            <a:ext cx="4793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AB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	遊戲必備的計分</a:t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AB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剩下計分就完成囉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~~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6" name="Google Shape;7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568700"/>
            <a:ext cx="2226749" cy="2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Google Shape;754;p40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55" name="Google Shape;755;p40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60" name="Google Shape;760;p40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61" name="Google Shape;761;p40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65" name="Google Shape;765;p40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66" name="Google Shape;766;p40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84" name="Google Shape;784;p40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i="0" sz="3000" u="none" cap="none" strike="noStrike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