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df6208a75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df6208a75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df6208a75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9df6208a75_0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9df6208a75_0_7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9" name="Google Shape;759;g9df6208a75_0_7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df6208a75_0_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9df6208a75_0_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7" name="Google Shape;797;g9df6208a75_0_7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df6208a75_0_7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9df6208a75_0_7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2" name="Google Shape;812;g9df6208a75_0_7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df6208a75_0_1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9df6208a75_0_1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21" name="Google Shape;821;g9df6208a75_0_1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df6208a75_0_1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9df6208a75_0_1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32" name="Google Shape;832;g9df6208a75_0_13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df6208a75_0_1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9df6208a75_0_1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3" name="Google Shape;843;g9df6208a75_0_1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9df6208a75_0_1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9df6208a75_0_1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5" name="Google Shape;855;g9df6208a75_0_1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df6208a75_0_1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9df6208a75_0_1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64" name="Google Shape;864;g9df6208a75_0_13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9df6208a75_0_1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9df6208a75_0_1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5" name="Google Shape;875;g9df6208a75_0_1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df6208a75_0_1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9df6208a75_0_1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6" name="Google Shape;886;g9df6208a75_0_13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df6208a75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df6208a75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9df6208a75_0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df6208a75_0_1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g9df6208a75_0_1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7" name="Google Shape;897;g9df6208a75_0_14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df6208a75_0_8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g9df6208a75_0_8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9df6208a75_0_8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9df6208a75_0_1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g9df6208a75_0_1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4" name="Google Shape;944;g9df6208a75_0_1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9df6208a75_0_1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9df6208a75_0_1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53" name="Google Shape;953;g9df6208a75_0_14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9df6208a75_0_1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9df6208a75_0_1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4" name="Google Shape;964;g9df6208a75_0_14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df6208a75_0_1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9df6208a75_0_1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9df6208a75_0_14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df6208a75_0_1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g9df6208a75_0_1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2" name="Google Shape;1012;g9df6208a75_0_14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df6208a75_0_1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g9df6208a75_0_1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21" name="Google Shape;1021;g9df6208a75_0_14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dedf49cd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g9dedf49cd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31" name="Google Shape;1031;g9dedf49cd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df6208a75_0_1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g9df6208a75_0_1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41" name="Google Shape;1041;g9df6208a75_0_1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df6208a75_0_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9df6208a75_0_6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9df6208a75_0_6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9dedf49cd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g9dedf49cd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53" name="Google Shape;1053;g9dedf49cd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dedf49cd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g9dedf49cd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65" name="Google Shape;1065;g9dedf49cde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9dedf49cd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9dedf49cd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74" name="Google Shape;1074;g9dedf49cde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9dedf49cde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g9dedf49cde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85" name="Google Shape;1085;g9dedf49cde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df6208a75_0_1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9df6208a75_0_1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6" name="Google Shape;1096;g9df6208a75_0_14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dedf49cd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g9dedf49cd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6" name="Google Shape;1106;g9dedf49cde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9df6208a75_0_10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9df6208a75_0_10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5" name="Google Shape;1115;g9df6208a75_0_10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df6208a75_0_1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9df6208a75_0_1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g9df6208a75_0_1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df6208a75_0_7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9df6208a75_0_7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1" name="Google Shape;711;g9df6208a75_0_7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df6208a75_0_7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9df6208a75_0_7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20" name="Google Shape;720;g9df6208a75_0_7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df6208a75_0_7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9df6208a75_0_7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1" name="Google Shape;731;g9df6208a75_0_7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df6208a75_0_7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9df6208a75_0_7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0" name="Google Shape;740;g9df6208a75_0_7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df6208a75_0_1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9df6208a75_0_1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g9df6208a75_0_1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5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fwBsopVz1ik" TargetMode="External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防盜樓梯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41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64" name="Google Shape;764;p41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69" name="Google Shape;769;p41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70" name="Google Shape;770;p41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74" name="Google Shape;774;p41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75" name="Google Shape;775;p41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93" name="Google Shape;793;p41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</a:t>
            </a: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木頭1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0" name="Google Shape;8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4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2" name="Google Shape;802;p42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設定木頭1位置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3" name="Google Shape;8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575" y="1282575"/>
            <a:ext cx="4194425" cy="32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2"/>
          <p:cNvSpPr/>
          <p:nvPr/>
        </p:nvSpPr>
        <p:spPr>
          <a:xfrm>
            <a:off x="5381125" y="1347900"/>
            <a:ext cx="3368400" cy="12237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2"/>
          <p:cNvSpPr txBox="1"/>
          <p:nvPr/>
        </p:nvSpPr>
        <p:spPr>
          <a:xfrm>
            <a:off x="-582125" y="3039475"/>
            <a:ext cx="5531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老師這是什麼？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6" name="Google Shape;806;p42"/>
          <p:cNvSpPr/>
          <p:nvPr/>
        </p:nvSpPr>
        <p:spPr>
          <a:xfrm>
            <a:off x="7015000" y="1945850"/>
            <a:ext cx="1549200" cy="37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7" name="Google Shape;807;p42"/>
          <p:cNvSpPr txBox="1"/>
          <p:nvPr/>
        </p:nvSpPr>
        <p:spPr>
          <a:xfrm>
            <a:off x="7089350" y="1995425"/>
            <a:ext cx="10287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2"/>
          <p:cNvSpPr txBox="1"/>
          <p:nvPr/>
        </p:nvSpPr>
        <p:spPr>
          <a:xfrm>
            <a:off x="7410100" y="1788750"/>
            <a:ext cx="911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300">
                <a:solidFill>
                  <a:srgbClr val="FFFFFF"/>
                </a:solidFill>
              </a:rPr>
              <a:t>w</a:t>
            </a:r>
            <a:r>
              <a:rPr b="1" lang="zh-TW" sz="3300">
                <a:solidFill>
                  <a:srgbClr val="FFFFFF"/>
                </a:solidFill>
              </a:rPr>
              <a:t>1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5" name="Google Shape;8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7" name="Google Shape;817;p43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當收到訊息？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4" name="Google Shape;82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4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6" name="Google Shape;826;p44"/>
          <p:cNvSpPr txBox="1"/>
          <p:nvPr/>
        </p:nvSpPr>
        <p:spPr>
          <a:xfrm>
            <a:off x="6511900" y="29152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7" name="Google Shape;827;p44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當收到訊息？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8" name="Google Shape;828;p44"/>
          <p:cNvSpPr txBox="1"/>
          <p:nvPr/>
        </p:nvSpPr>
        <p:spPr>
          <a:xfrm>
            <a:off x="531125" y="3145325"/>
            <a:ext cx="5980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當老師說話，全班同學都聽得見</a:t>
            </a:r>
            <a:endParaRPr b="1"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當角色一說話，其他角色都聽得見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5" name="Google Shape;8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7" name="Google Shape;837;p45"/>
          <p:cNvSpPr txBox="1"/>
          <p:nvPr/>
        </p:nvSpPr>
        <p:spPr>
          <a:xfrm>
            <a:off x="6511900" y="29152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8" name="Google Shape;838;p45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廣播訊息？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當收到訊息？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9" name="Google Shape;839;p45"/>
          <p:cNvSpPr txBox="1"/>
          <p:nvPr/>
        </p:nvSpPr>
        <p:spPr>
          <a:xfrm>
            <a:off x="531125" y="3145325"/>
            <a:ext cx="5980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當收到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訊息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當同學收到訊息，開始寫程式</a:t>
            </a:r>
            <a:endParaRPr b="1"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其他角色收到訊息，開始執行程式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6" name="Google Shape;8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4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設定木頭1位置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-1059100" y="3104650"/>
            <a:ext cx="5531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為什麼要碰到紅色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0" name="Google Shape;8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600" y="2117899"/>
            <a:ext cx="4671400" cy="30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6"/>
          <p:cNvSpPr/>
          <p:nvPr/>
        </p:nvSpPr>
        <p:spPr>
          <a:xfrm>
            <a:off x="5884275" y="2257200"/>
            <a:ext cx="2753400" cy="6219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8" name="Google Shape;8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0" name="Google Shape;860;p47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重複直到，碰到紅色之前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7" name="Google Shape;8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9" name="Google Shape;869;p48"/>
          <p:cNvSpPr txBox="1"/>
          <p:nvPr/>
        </p:nvSpPr>
        <p:spPr>
          <a:xfrm>
            <a:off x="6511900" y="29152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0" name="Google Shape;870;p48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重複直到，碰到紅色之前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1" name="Google Shape;871;p48"/>
          <p:cNvSpPr txBox="1"/>
          <p:nvPr/>
        </p:nvSpPr>
        <p:spPr>
          <a:xfrm>
            <a:off x="531125" y="3145325"/>
            <a:ext cx="5980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木頭1不斷上升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碰到紅色後，隱藏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8" name="Google Shape;87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575" y="1353263"/>
            <a:ext cx="3247425" cy="31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4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1" name="Google Shape;881;p49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今天都沒寫到的綠旗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2" name="Google Shape;882;p49"/>
          <p:cNvSpPr txBox="1"/>
          <p:nvPr/>
        </p:nvSpPr>
        <p:spPr>
          <a:xfrm>
            <a:off x="364875" y="2915225"/>
            <a:ext cx="5531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為什麼要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隱藏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9" name="Google Shape;8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575" y="1353263"/>
            <a:ext cx="3247425" cy="31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5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2" name="Google Shape;892;p50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今天都沒寫到的綠旗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3" name="Google Shape;893;p50"/>
          <p:cNvSpPr txBox="1"/>
          <p:nvPr/>
        </p:nvSpPr>
        <p:spPr>
          <a:xfrm>
            <a:off x="364875" y="2915225"/>
            <a:ext cx="5531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因為木頭還沒收到廣播訊息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33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660" name="Google Shape;660;p33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65" name="Google Shape;665;p33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666" name="Google Shape;666;p33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70" name="Google Shape;670;p33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671" name="Google Shape;671;p33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9" name="Google Shape;689;p33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實作木頭1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0" name="Google Shape;9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51"/>
          <p:cNvSpPr txBox="1"/>
          <p:nvPr/>
        </p:nvSpPr>
        <p:spPr>
          <a:xfrm>
            <a:off x="20875" y="2571750"/>
            <a:ext cx="3036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木頭1完成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2" name="Google Shape;9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475" y="218800"/>
            <a:ext cx="6086525" cy="486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0" name="Google Shape;910;p52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11" name="Google Shape;911;p52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16" name="Google Shape;916;p52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17" name="Google Shape;917;p52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21" name="Google Shape;921;p52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22" name="Google Shape;922;p52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7" name="Google Shape;927;p52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52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52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6" name="Google Shape;936;p52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40" name="Google Shape;940;p52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實作背景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實作背景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7" name="Google Shape;94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5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9" name="Google Shape;949;p53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剛剛有收到訊息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"木頭1出現"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那它應該在哪裡廣播呢？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實作背景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6" name="Google Shape;95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5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8" name="Google Shape;958;p54"/>
          <p:cNvSpPr txBox="1"/>
          <p:nvPr/>
        </p:nvSpPr>
        <p:spPr>
          <a:xfrm>
            <a:off x="6511900" y="29152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9" name="Google Shape;959;p54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剛剛有收到訊息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"木頭1出現"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那它應該在哪裡廣播呢？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0" name="Google Shape;960;p54"/>
          <p:cNvSpPr txBox="1"/>
          <p:nvPr/>
        </p:nvSpPr>
        <p:spPr>
          <a:xfrm>
            <a:off x="531125" y="3145325"/>
            <a:ext cx="5980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背景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因為只有背景是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永遠在舞台上的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實作背景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7" name="Google Shape;9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55"/>
          <p:cNvSpPr txBox="1"/>
          <p:nvPr/>
        </p:nvSpPr>
        <p:spPr>
          <a:xfrm>
            <a:off x="1324200" y="2571750"/>
            <a:ext cx="3036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背景完成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9" name="Google Shape;96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810" y="774785"/>
            <a:ext cx="4783200" cy="41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55"/>
          <p:cNvSpPr/>
          <p:nvPr/>
        </p:nvSpPr>
        <p:spPr>
          <a:xfrm>
            <a:off x="4766125" y="3314550"/>
            <a:ext cx="4235100" cy="8925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8" name="Google Shape;978;p56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79" name="Google Shape;979;p56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4" name="Google Shape;984;p56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85" name="Google Shape;985;p56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9" name="Google Shape;989;p56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90" name="Google Shape;990;p56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08" name="Google Shape;1008;p56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5" name="Google Shape;101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5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7" name="Google Shape;1017;p57"/>
          <p:cNvSpPr txBox="1"/>
          <p:nvPr/>
        </p:nvSpPr>
        <p:spPr>
          <a:xfrm>
            <a:off x="1818750" y="1515900"/>
            <a:ext cx="73251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按下右鍵往右走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是不是要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面朝右邊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造型改變方向(水平、垂直)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4" name="Google Shape;10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5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6" name="Google Shape;1026;p58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如果直接用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面向-90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會怎麼樣？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7" name="Google Shape;102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289353" y="2250300"/>
            <a:ext cx="2854498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4" name="Google Shape;103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5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6" name="Google Shape;1036;p59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如果直接用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面向-90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會怎麼樣？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7" name="Google Shape;103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353" y="2250300"/>
            <a:ext cx="2854498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4" name="Google Shape;10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6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6" name="Google Shape;1046;p60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所以我們要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造型換成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為什麼要等待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7" name="Google Shape;104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557"/>
            <a:ext cx="4571850" cy="44679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60"/>
          <p:cNvSpPr/>
          <p:nvPr/>
        </p:nvSpPr>
        <p:spPr>
          <a:xfrm>
            <a:off x="4887225" y="162600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60"/>
          <p:cNvSpPr/>
          <p:nvPr/>
        </p:nvSpPr>
        <p:spPr>
          <a:xfrm>
            <a:off x="4887225" y="2910525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6" name="Google Shape;6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4"/>
          <p:cNvSpPr txBox="1"/>
          <p:nvPr/>
        </p:nvSpPr>
        <p:spPr>
          <a:xfrm>
            <a:off x="3411327" y="4262950"/>
            <a:ext cx="4142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有人玩過這個遊戲嗎？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8" name="Google Shape;6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338" y="218796"/>
            <a:ext cx="5732675" cy="394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6" name="Google Shape;105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8" name="Google Shape;1058;p61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程式跑得太快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眼睛跟不上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看不出變化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9" name="Google Shape;105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557"/>
            <a:ext cx="4571850" cy="44679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61"/>
          <p:cNvSpPr/>
          <p:nvPr/>
        </p:nvSpPr>
        <p:spPr>
          <a:xfrm>
            <a:off x="4887225" y="162600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1"/>
          <p:cNvSpPr/>
          <p:nvPr/>
        </p:nvSpPr>
        <p:spPr>
          <a:xfrm>
            <a:off x="4887225" y="2910525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8" name="Google Shape;106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6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0" name="Google Shape;1070;p62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那麼向左走呢？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7" name="Google Shape;10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6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9" name="Google Shape;1079;p63"/>
          <p:cNvSpPr txBox="1"/>
          <p:nvPr/>
        </p:nvSpPr>
        <p:spPr>
          <a:xfrm>
            <a:off x="1818750" y="1515900"/>
            <a:ext cx="73251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那麼向左走呢？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為什麼是-4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0" name="Google Shape;108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29" y="965886"/>
            <a:ext cx="4508225" cy="417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63"/>
          <p:cNvSpPr/>
          <p:nvPr/>
        </p:nvSpPr>
        <p:spPr>
          <a:xfrm>
            <a:off x="4943150" y="38050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8" name="Google Shape;108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6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0" name="Google Shape;1090;p64"/>
          <p:cNvSpPr txBox="1"/>
          <p:nvPr/>
        </p:nvSpPr>
        <p:spPr>
          <a:xfrm>
            <a:off x="1818750" y="1515900"/>
            <a:ext cx="73251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水平X向左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是負號</a:t>
            </a:r>
            <a:endParaRPr b="1" sz="6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1" name="Google Shape;109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29" y="965886"/>
            <a:ext cx="4508225" cy="41776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64"/>
          <p:cNvSpPr/>
          <p:nvPr/>
        </p:nvSpPr>
        <p:spPr>
          <a:xfrm>
            <a:off x="4943150" y="3805050"/>
            <a:ext cx="2348100" cy="810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9" name="Google Shape;10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65"/>
          <p:cNvSpPr txBox="1"/>
          <p:nvPr/>
        </p:nvSpPr>
        <p:spPr>
          <a:xfrm>
            <a:off x="0" y="2571750"/>
            <a:ext cx="4360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將兩塊程式上下組裝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1" name="Google Shape;110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106" y="0"/>
            <a:ext cx="3391644" cy="33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426" y="2208350"/>
            <a:ext cx="3167425" cy="29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6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9" name="Google Shape;11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66"/>
          <p:cNvSpPr txBox="1"/>
          <p:nvPr/>
        </p:nvSpPr>
        <p:spPr>
          <a:xfrm>
            <a:off x="0" y="1711150"/>
            <a:ext cx="43608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外圍放上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綠旗</a:t>
            </a:r>
            <a:endParaRPr b="1" sz="300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就完成囉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1" name="Google Shape;111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6" y="0"/>
            <a:ext cx="45454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8" name="Google Shape;1118;p67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19" name="Google Shape;1119;p67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7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1" name="Google Shape;1121;p67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5" name="Google Shape;7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5"/>
          <p:cNvSpPr txBox="1"/>
          <p:nvPr/>
        </p:nvSpPr>
        <p:spPr>
          <a:xfrm>
            <a:off x="-614023" y="2571750"/>
            <a:ext cx="4142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下課撥放~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玩原版小朋友上樓梯 ▶ https://bit.ly/2PKBp1G&#10;小朋友下樓梯 ▶ https://www.nagi-p.com/v1/nssh.html&#10;小朋友上樓梯 ▶ https://www.nagi-p.com/v1/nstw.html&#10;「圍城」小遊戲 Siege ▶ https://www.nagi-p.com/v1/sieg.html&#10;支持啾啾鞋▶https://goo.gl/JzXgfv 啾啾鞋整理資料的秘訣 ▶ https://bit.ly/2vi0urX&#10;&#10;▼啾啾鞋的人氣影片▼&#10;我是如何考到多益910分的?&#10;https://bit.ly/2uaA62k&#10;牛排的血水根本不是血!&#10;http://bit.ly/2lA5oND&#10;VEVO是什麼?&#10;https://bit.ly/2ubr8lx&#10;驗光機裡面的農場、熱氣球是什麼?&#10;https://bit.ly/2KRg5IQ&#10;在路上撿到隨身碟，你會...?&#10;https://bit.ly/2ytI7E5&#10;還好我也退了! 當兵心得文&#10;http://bit.ly/2AjxbWI&#10;&#10;背景音樂Background Music:&#10;epidemicsound.com&#10;&#10;粉絲專頁:https://www.facebook.com/chuchushoeTW&#10;Instagram:http://instagram.com/chuchushoetw&#10;Twitter:https://twitter.com/chuchushoeTW&#10;Google+:https://plus.google.com/+chuchushoeTW" id="707" name="Google Shape;707;p35" title="小朋友下樓梯原版竟然長這樣? 還是由一名國中生寫出來的!? | 神扯電玩 第7集 | 啾啾鞋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649" y="218800"/>
            <a:ext cx="6331350" cy="474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4" name="Google Shape;7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6" name="Google Shape;716;p36"/>
          <p:cNvSpPr txBox="1"/>
          <p:nvPr/>
        </p:nvSpPr>
        <p:spPr>
          <a:xfrm>
            <a:off x="1818750" y="1515900"/>
            <a:ext cx="7325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它是一款懷舊遊戲，如果單看圖片，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你覺得這遊戲需要哪些東西才能完成？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3" name="Google Shape;7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5" name="Google Shape;725;p3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它是一款懷舊遊戲，如果單看圖片，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你覺得這遊戲需要哪些東西才能完成？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966150" y="3305025"/>
            <a:ext cx="5531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樓梯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背景</a:t>
            </a: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人物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再仔細點敘述它們的功能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4" name="Google Shape;7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8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不斷上升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的樓梯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上下都有針刺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的背景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	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被迫走下樓梯</a:t>
            </a:r>
            <a:r>
              <a:rPr b="1"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的人物</a:t>
            </a:r>
            <a:endParaRPr b="1"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6" name="Google Shape;7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3" name="Google Shape;7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9"/>
          <p:cNvSpPr txBox="1"/>
          <p:nvPr/>
        </p:nvSpPr>
        <p:spPr>
          <a:xfrm>
            <a:off x="3645150" y="3861525"/>
            <a:ext cx="4793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從桌面找到檔案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5" name="Google Shape;7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991" y="0"/>
            <a:ext cx="6204008" cy="3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9"/>
          <p:cNvSpPr/>
          <p:nvPr/>
        </p:nvSpPr>
        <p:spPr>
          <a:xfrm>
            <a:off x="5646650" y="2473925"/>
            <a:ext cx="1846500" cy="5310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資訊知識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3" name="Google Shape;7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13" y="300025"/>
            <a:ext cx="608647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0"/>
          <p:cNvSpPr txBox="1"/>
          <p:nvPr/>
        </p:nvSpPr>
        <p:spPr>
          <a:xfrm>
            <a:off x="20875" y="2571750"/>
            <a:ext cx="3036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會看到這樣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