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a18799ec62_0_1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a18799ec62_0_1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ga18799ec62_0_18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a18799ec62_0_13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0" name="Google Shape;760;ga18799ec62_0_13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？</a:t>
            </a:r>
            <a:endParaRPr/>
          </a:p>
        </p:txBody>
      </p:sp>
      <p:sp>
        <p:nvSpPr>
          <p:cNvPr id="761" name="Google Shape;761;ga18799ec62_0_13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a18799ec62_0_13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0" name="Google Shape;770;ga18799ec62_0_13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ga18799ec62_0_13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a18799ec62_0_13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8" name="Google Shape;808;ga18799ec62_0_13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09" name="Google Shape;809;ga18799ec62_0_135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a18799ec62_0_14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7" name="Google Shape;817;ga18799ec62_0_14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18" name="Google Shape;818;ga18799ec62_0_146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a18799ec62_0_13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6" name="Google Shape;826;ga18799ec62_0_13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？</a:t>
            </a:r>
            <a:endParaRPr/>
          </a:p>
        </p:txBody>
      </p:sp>
      <p:sp>
        <p:nvSpPr>
          <p:cNvPr id="827" name="Google Shape;827;ga18799ec62_0_136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a18799ec62_0_13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6" name="Google Shape;836;ga18799ec62_0_13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？</a:t>
            </a:r>
            <a:endParaRPr/>
          </a:p>
        </p:txBody>
      </p:sp>
      <p:sp>
        <p:nvSpPr>
          <p:cNvPr id="837" name="Google Shape;837;ga18799ec62_0_137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a18799ec62_0_14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6" name="Google Shape;846;ga18799ec62_0_14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？</a:t>
            </a:r>
            <a:endParaRPr/>
          </a:p>
        </p:txBody>
      </p:sp>
      <p:sp>
        <p:nvSpPr>
          <p:cNvPr id="847" name="Google Shape;847;ga18799ec62_0_147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a18799ec62_0_17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2" name="Google Shape;862;ga18799ec62_0_17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？</a:t>
            </a:r>
            <a:endParaRPr/>
          </a:p>
        </p:txBody>
      </p:sp>
      <p:sp>
        <p:nvSpPr>
          <p:cNvPr id="863" name="Google Shape;863;ga18799ec62_0_170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a18799ec62_0_14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2" name="Google Shape;872;ga18799ec62_0_14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ga18799ec62_0_149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a18799ec62_0_15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0" name="Google Shape;910;ga18799ec62_0_15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11" name="Google Shape;911;ga18799ec62_0_15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a18799ec62_0_7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4" name="Google Shape;654;ga18799ec62_0_7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55" name="Google Shape;655;ga18799ec62_0_7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a18799ec62_0_15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9" name="Google Shape;919;ga18799ec62_0_15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20" name="Google Shape;920;ga18799ec62_0_157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a18799ec62_0_15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0" name="Google Shape;930;ga18799ec62_0_15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31" name="Google Shape;931;ga18799ec62_0_158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a18799ec62_0_15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1" name="Google Shape;941;ga18799ec62_0_15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42" name="Google Shape;942;ga18799ec62_0_159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a18799ec62_0_16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9" name="Google Shape;949;ga18799ec62_0_16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ga18799ec62_0_16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a18799ec62_0_16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7" name="Google Shape;987;ga18799ec62_0_16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88" name="Google Shape;988;ga18799ec62_0_16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a18799ec62_0_16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6" name="Google Shape;996;ga18799ec62_0_16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97" name="Google Shape;997;ga18799ec62_0_165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a18799ec62_0_16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6" name="Google Shape;1006;ga18799ec62_0_16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07" name="Google Shape;1007;ga18799ec62_0_167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ga18799ec62_0_16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5" name="Google Shape;1015;ga18799ec62_0_16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16" name="Google Shape;1016;ga18799ec62_0_168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a18799ec62_0_14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4" name="Google Shape;1024;ga18799ec62_0_14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5" name="Google Shape;1025;ga18799ec62_0_140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ga18799ec62_0_10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2" name="Google Shape;1062;ga18799ec62_0_10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3" name="Google Shape;1063;ga18799ec62_0_108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a18799ec62_0_7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3" name="Google Shape;663;ga18799ec62_0_7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64" name="Google Shape;664;ga18799ec62_0_74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a18799ec62_0_7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2" name="Google Shape;672;ga18799ec62_0_7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3" name="Google Shape;673;ga18799ec62_0_7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a18799ec62_0_7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2" name="Google Shape;682;ga18799ec62_0_7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ga18799ec62_0_75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a18799ec62_0_7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0" name="Google Shape;720;ga18799ec62_0_7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21" name="Google Shape;721;ga18799ec62_0_79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a18799ec62_0_8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9" name="Google Shape;729;ga18799ec62_0_8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？</a:t>
            </a:r>
            <a:endParaRPr/>
          </a:p>
        </p:txBody>
      </p:sp>
      <p:sp>
        <p:nvSpPr>
          <p:cNvPr id="730" name="Google Shape;730;ga18799ec62_0_80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a18799ec62_0_13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0" name="Google Shape;740;ga18799ec62_0_13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？</a:t>
            </a:r>
            <a:endParaRPr/>
          </a:p>
        </p:txBody>
      </p:sp>
      <p:sp>
        <p:nvSpPr>
          <p:cNvPr id="741" name="Google Shape;741;ga18799ec62_0_130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a18799ec62_0_12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0" name="Google Shape;750;ga18799ec62_0_12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？</a:t>
            </a:r>
            <a:endParaRPr/>
          </a:p>
        </p:txBody>
      </p:sp>
      <p:sp>
        <p:nvSpPr>
          <p:cNvPr id="751" name="Google Shape;751;ga18799ec62_0_128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竖排文字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垂直排列标题与&#10;文本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标题和内容">
  <p:cSld name="1_标题和内容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3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82" name="Google Shape;82;p13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3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84" name="Google Shape;84;p13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85" name="Google Shape;85;p13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标题和内容">
  <p:cSld name="2_标题和内容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4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88" name="Google Shape;88;p14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4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90" name="Google Shape;90;p14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91" name="Google Shape;91;p14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标题和内容">
  <p:cSld name="3_标题和内容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15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94" name="Google Shape;94;p15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5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96" name="Google Shape;96;p15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97" name="Google Shape;97;p15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标题和内容">
  <p:cSld name="4_标题和内容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6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00" name="Google Shape;100;p16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6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02" name="Google Shape;102;p16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03" name="Google Shape;103;p16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标题和内容">
  <p:cSld name="5_标题和内容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17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06" name="Google Shape;106;p17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7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08" name="Google Shape;108;p17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09" name="Google Shape;109;p17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标题和内容">
  <p:cSld name="6_标题和内容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18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12" name="Google Shape;112;p18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8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14" name="Google Shape;114;p18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15" name="Google Shape;115;p18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标题和内容">
  <p:cSld name="7_标题和内容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19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18" name="Google Shape;118;p19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9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20" name="Google Shape;120;p19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21" name="Google Shape;121;p19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标题和内容">
  <p:cSld name="8_标题和内容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20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24" name="Google Shape;124;p20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0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26" name="Google Shape;126;p20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27" name="Google Shape;127;p20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标题和内容">
  <p:cSld name="9_标题和内容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21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30" name="Google Shape;130;p21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1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32" name="Google Shape;132;p21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33" name="Google Shape;133;p21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标题和内容">
  <p:cSld name="10_标题和内容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22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36" name="Google Shape;136;p22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2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38" name="Google Shape;138;p22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39" name="Google Shape;139;p22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标题和内容">
  <p:cSld name="11_标题和内容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23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42" name="Google Shape;142;p23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3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44" name="Google Shape;144;p23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45" name="Google Shape;145;p23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标题和内容">
  <p:cSld name="12_标题和内容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24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48" name="Google Shape;148;p24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4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50" name="Google Shape;150;p24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51" name="Google Shape;151;p24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25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54" name="Google Shape;154;p25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5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56" name="Google Shape;156;p25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57" name="Google Shape;157;p25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标题和内容">
  <p:cSld name="13_标题和内容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26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60" name="Google Shape;160;p26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6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62" name="Google Shape;162;p26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63" name="Google Shape;163;p26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标题和内容">
  <p:cSld name="14_标题和内容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27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66" name="Google Shape;166;p27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7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68" name="Google Shape;168;p27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69" name="Google Shape;169;p27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标题和内容">
  <p:cSld name="15_标题和内容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28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72" name="Google Shape;172;p28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8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74" name="Google Shape;174;p28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75" name="Google Shape;175;p28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标题和内容">
  <p:cSld name="16_标题和内容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29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78" name="Google Shape;178;p29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9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80" name="Google Shape;180;p29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81" name="Google Shape;181;p29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标题和内容">
  <p:cSld name="17_标题和内容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30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84" name="Google Shape;184;p30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30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86" name="Google Shape;186;p30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87" name="Google Shape;187;p30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标题和内容">
  <p:cSld name="18_标题和内容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31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90" name="Google Shape;190;p31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31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92" name="Google Shape;192;p31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93" name="Google Shape;193;p31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节标题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两栏内容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较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内容与标题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图片与标题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Relationship Id="rId4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2"/>
          <p:cNvPicPr preferRelativeResize="0"/>
          <p:nvPr/>
        </p:nvPicPr>
        <p:blipFill rotWithShape="1">
          <a:blip r:embed="rId3">
            <a:alphaModFix/>
          </a:blip>
          <a:srcRect b="18314" l="0" r="0" t="0"/>
          <a:stretch/>
        </p:blipFill>
        <p:spPr>
          <a:xfrm>
            <a:off x="96398" y="2144158"/>
            <a:ext cx="8912646" cy="300886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0" name="Google Shape;200;p32"/>
          <p:cNvGrpSpPr/>
          <p:nvPr/>
        </p:nvGrpSpPr>
        <p:grpSpPr>
          <a:xfrm>
            <a:off x="0" y="165"/>
            <a:ext cx="1917762" cy="2240387"/>
            <a:chOff x="3082" y="1214"/>
            <a:chExt cx="1623" cy="1896"/>
          </a:xfrm>
        </p:grpSpPr>
        <p:grpSp>
          <p:nvGrpSpPr>
            <p:cNvPr id="201" name="Google Shape;201;p32"/>
            <p:cNvGrpSpPr/>
            <p:nvPr/>
          </p:nvGrpSpPr>
          <p:grpSpPr>
            <a:xfrm>
              <a:off x="3082" y="1214"/>
              <a:ext cx="1623" cy="1603"/>
              <a:chOff x="3082" y="1214"/>
              <a:chExt cx="1623" cy="1603"/>
            </a:xfrm>
          </p:grpSpPr>
          <p:sp>
            <p:nvSpPr>
              <p:cNvPr id="202" name="Google Shape;202;p32"/>
              <p:cNvSpPr/>
              <p:nvPr/>
            </p:nvSpPr>
            <p:spPr>
              <a:xfrm>
                <a:off x="3608" y="2103"/>
                <a:ext cx="13" cy="0"/>
              </a:xfrm>
              <a:custGeom>
                <a:rect b="b" l="l" r="r" t="t"/>
                <a:pathLst>
                  <a:path extrusionOk="0" h="120000" w="6">
                    <a:moveTo>
                      <a:pt x="0" y="0"/>
                    </a:moveTo>
                    <a:cubicBezTo>
                      <a:pt x="1" y="0"/>
                      <a:pt x="3" y="0"/>
                      <a:pt x="6" y="0"/>
                    </a:cubicBezTo>
                    <a:cubicBezTo>
                      <a:pt x="3" y="0"/>
                      <a:pt x="2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32"/>
              <p:cNvSpPr/>
              <p:nvPr/>
            </p:nvSpPr>
            <p:spPr>
              <a:xfrm>
                <a:off x="3576" y="1893"/>
                <a:ext cx="5" cy="0"/>
              </a:xfrm>
              <a:custGeom>
                <a:rect b="b" l="l" r="r" t="t"/>
                <a:pathLst>
                  <a:path extrusionOk="0" h="120000" w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32"/>
              <p:cNvSpPr/>
              <p:nvPr/>
            </p:nvSpPr>
            <p:spPr>
              <a:xfrm>
                <a:off x="3615" y="1903"/>
                <a:ext cx="0" cy="5"/>
              </a:xfrm>
              <a:custGeom>
                <a:rect b="b" l="l" r="r" t="t"/>
                <a:pathLst>
                  <a:path extrusionOk="0" h="2" w="120000">
                    <a:moveTo>
                      <a:pt x="0" y="2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32"/>
              <p:cNvSpPr/>
              <p:nvPr/>
            </p:nvSpPr>
            <p:spPr>
              <a:xfrm>
                <a:off x="3566" y="1893"/>
                <a:ext cx="6" cy="0"/>
              </a:xfrm>
              <a:custGeom>
                <a:rect b="b" l="l" r="r" t="t"/>
                <a:pathLst>
                  <a:path extrusionOk="0" h="120000" w="3">
                    <a:moveTo>
                      <a:pt x="3" y="0"/>
                    </a:moveTo>
                    <a:cubicBezTo>
                      <a:pt x="0" y="0"/>
                      <a:pt x="1" y="0"/>
                      <a:pt x="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32"/>
              <p:cNvSpPr/>
              <p:nvPr/>
            </p:nvSpPr>
            <p:spPr>
              <a:xfrm>
                <a:off x="3820" y="2304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32"/>
              <p:cNvSpPr/>
              <p:nvPr/>
            </p:nvSpPr>
            <p:spPr>
              <a:xfrm>
                <a:off x="3642" y="2209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32"/>
              <p:cNvSpPr/>
              <p:nvPr/>
            </p:nvSpPr>
            <p:spPr>
              <a:xfrm>
                <a:off x="3549" y="2154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32"/>
              <p:cNvSpPr/>
              <p:nvPr/>
            </p:nvSpPr>
            <p:spPr>
              <a:xfrm>
                <a:off x="3610" y="1895"/>
                <a:ext cx="9" cy="8"/>
              </a:xfrm>
              <a:custGeom>
                <a:rect b="b" l="l" r="r" t="t"/>
                <a:pathLst>
                  <a:path extrusionOk="0" h="4" w="4">
                    <a:moveTo>
                      <a:pt x="1" y="1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1" y="2"/>
                      <a:pt x="2" y="3"/>
                      <a:pt x="2" y="4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32"/>
              <p:cNvSpPr/>
              <p:nvPr/>
            </p:nvSpPr>
            <p:spPr>
              <a:xfrm>
                <a:off x="3926" y="1914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32"/>
              <p:cNvSpPr/>
              <p:nvPr/>
            </p:nvSpPr>
            <p:spPr>
              <a:xfrm>
                <a:off x="3810" y="1774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2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32"/>
              <p:cNvSpPr/>
              <p:nvPr/>
            </p:nvSpPr>
            <p:spPr>
              <a:xfrm>
                <a:off x="3846" y="2474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32"/>
              <p:cNvSpPr/>
              <p:nvPr/>
            </p:nvSpPr>
            <p:spPr>
              <a:xfrm>
                <a:off x="3943" y="2546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32"/>
              <p:cNvSpPr/>
              <p:nvPr/>
            </p:nvSpPr>
            <p:spPr>
              <a:xfrm>
                <a:off x="3846" y="2474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32"/>
              <p:cNvSpPr/>
              <p:nvPr/>
            </p:nvSpPr>
            <p:spPr>
              <a:xfrm>
                <a:off x="4156" y="2209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32"/>
              <p:cNvSpPr/>
              <p:nvPr/>
            </p:nvSpPr>
            <p:spPr>
              <a:xfrm>
                <a:off x="4056" y="2213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32"/>
              <p:cNvSpPr/>
              <p:nvPr/>
            </p:nvSpPr>
            <p:spPr>
              <a:xfrm>
                <a:off x="3837" y="2470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32"/>
              <p:cNvSpPr/>
              <p:nvPr/>
            </p:nvSpPr>
            <p:spPr>
              <a:xfrm>
                <a:off x="3954" y="2311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32"/>
              <p:cNvSpPr/>
              <p:nvPr/>
            </p:nvSpPr>
            <p:spPr>
              <a:xfrm>
                <a:off x="3576" y="189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32"/>
              <p:cNvSpPr/>
              <p:nvPr/>
            </p:nvSpPr>
            <p:spPr>
              <a:xfrm>
                <a:off x="3281" y="2542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32"/>
              <p:cNvSpPr/>
              <p:nvPr/>
            </p:nvSpPr>
            <p:spPr>
              <a:xfrm>
                <a:off x="3364" y="2470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2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32"/>
              <p:cNvSpPr/>
              <p:nvPr/>
            </p:nvSpPr>
            <p:spPr>
              <a:xfrm>
                <a:off x="3360" y="2470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0"/>
                    </a:moveTo>
                    <a:cubicBezTo>
                      <a:pt x="0" y="0"/>
                      <a:pt x="0" y="1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32"/>
              <p:cNvSpPr/>
              <p:nvPr/>
            </p:nvSpPr>
            <p:spPr>
              <a:xfrm>
                <a:off x="3353" y="2470"/>
                <a:ext cx="3" cy="4"/>
              </a:xfrm>
              <a:custGeom>
                <a:rect b="b" l="l" r="r" t="t"/>
                <a:pathLst>
                  <a:path extrusionOk="0" h="2" w="1">
                    <a:moveTo>
                      <a:pt x="1" y="2"/>
                    </a:moveTo>
                    <a:cubicBezTo>
                      <a:pt x="0" y="0"/>
                      <a:pt x="1" y="1"/>
                      <a:pt x="0" y="1"/>
                    </a:cubicBezTo>
                    <a:cubicBezTo>
                      <a:pt x="1" y="1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32"/>
              <p:cNvSpPr/>
              <p:nvPr/>
            </p:nvSpPr>
            <p:spPr>
              <a:xfrm>
                <a:off x="3392" y="2482"/>
                <a:ext cx="2" cy="5"/>
              </a:xfrm>
              <a:custGeom>
                <a:rect b="b" l="l" r="r" t="t"/>
                <a:pathLst>
                  <a:path extrusionOk="0" h="2" w="1">
                    <a:moveTo>
                      <a:pt x="1" y="2"/>
                    </a:moveTo>
                    <a:cubicBezTo>
                      <a:pt x="1" y="2"/>
                      <a:pt x="1" y="1"/>
                      <a:pt x="1" y="1"/>
                    </a:cubicBezTo>
                    <a:cubicBezTo>
                      <a:pt x="0" y="0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32"/>
              <p:cNvSpPr/>
              <p:nvPr/>
            </p:nvSpPr>
            <p:spPr>
              <a:xfrm>
                <a:off x="3390" y="2480"/>
                <a:ext cx="2" cy="7"/>
              </a:xfrm>
              <a:custGeom>
                <a:rect b="b" l="l" r="r" t="t"/>
                <a:pathLst>
                  <a:path extrusionOk="0" h="3" w="1">
                    <a:moveTo>
                      <a:pt x="1" y="3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1" y="2"/>
                      <a:pt x="1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32"/>
              <p:cNvSpPr/>
              <p:nvPr/>
            </p:nvSpPr>
            <p:spPr>
              <a:xfrm>
                <a:off x="3341" y="2474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32"/>
              <p:cNvSpPr/>
              <p:nvPr/>
            </p:nvSpPr>
            <p:spPr>
              <a:xfrm>
                <a:off x="3822" y="2279"/>
                <a:ext cx="5" cy="4"/>
              </a:xfrm>
              <a:custGeom>
                <a:rect b="b" l="l" r="r" t="t"/>
                <a:pathLst>
                  <a:path extrusionOk="0" h="2" w="2">
                    <a:moveTo>
                      <a:pt x="1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32"/>
              <p:cNvSpPr/>
              <p:nvPr/>
            </p:nvSpPr>
            <p:spPr>
              <a:xfrm>
                <a:off x="3292" y="2529"/>
                <a:ext cx="2" cy="2"/>
              </a:xfrm>
              <a:custGeom>
                <a:rect b="b" l="l" r="r" t="t"/>
                <a:pathLst>
                  <a:path extrusionOk="0" h="2" w="2">
                    <a:moveTo>
                      <a:pt x="2" y="2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32"/>
              <p:cNvSpPr/>
              <p:nvPr/>
            </p:nvSpPr>
            <p:spPr>
              <a:xfrm>
                <a:off x="3699" y="2796"/>
                <a:ext cx="7" cy="5"/>
              </a:xfrm>
              <a:custGeom>
                <a:rect b="b" l="l" r="r" t="t"/>
                <a:pathLst>
                  <a:path extrusionOk="0" h="2" w="3">
                    <a:moveTo>
                      <a:pt x="2" y="2"/>
                    </a:moveTo>
                    <a:cubicBezTo>
                      <a:pt x="3" y="1"/>
                      <a:pt x="2" y="0"/>
                      <a:pt x="2" y="0"/>
                    </a:cubicBezTo>
                    <a:cubicBezTo>
                      <a:pt x="0" y="0"/>
                      <a:pt x="3" y="1"/>
                      <a:pt x="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32"/>
              <p:cNvSpPr/>
              <p:nvPr/>
            </p:nvSpPr>
            <p:spPr>
              <a:xfrm>
                <a:off x="4616" y="1870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32"/>
              <p:cNvSpPr/>
              <p:nvPr/>
            </p:nvSpPr>
            <p:spPr>
              <a:xfrm>
                <a:off x="3262" y="2567"/>
                <a:ext cx="4" cy="4"/>
              </a:xfrm>
              <a:custGeom>
                <a:rect b="b" l="l" r="r" t="t"/>
                <a:pathLst>
                  <a:path extrusionOk="0" h="4" w="4">
                    <a:moveTo>
                      <a:pt x="0" y="2"/>
                    </a:moveTo>
                    <a:lnTo>
                      <a:pt x="4" y="4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32"/>
              <p:cNvSpPr/>
              <p:nvPr/>
            </p:nvSpPr>
            <p:spPr>
              <a:xfrm>
                <a:off x="3570" y="1893"/>
                <a:ext cx="6" cy="6"/>
              </a:xfrm>
              <a:custGeom>
                <a:rect b="b" l="l" r="r" t="t"/>
                <a:pathLst>
                  <a:path extrusionOk="0" h="3" w="3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0" y="0"/>
                      <a:pt x="0" y="2"/>
                    </a:cubicBezTo>
                    <a:cubicBezTo>
                      <a:pt x="0" y="3"/>
                      <a:pt x="1" y="3"/>
                      <a:pt x="2" y="2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32"/>
              <p:cNvSpPr/>
              <p:nvPr/>
            </p:nvSpPr>
            <p:spPr>
              <a:xfrm>
                <a:off x="3207" y="2465"/>
                <a:ext cx="183" cy="174"/>
              </a:xfrm>
              <a:custGeom>
                <a:rect b="b" l="l" r="r" t="t"/>
                <a:pathLst>
                  <a:path extrusionOk="0" h="82" w="86">
                    <a:moveTo>
                      <a:pt x="84" y="7"/>
                    </a:moveTo>
                    <a:cubicBezTo>
                      <a:pt x="85" y="8"/>
                      <a:pt x="85" y="9"/>
                      <a:pt x="86" y="10"/>
                    </a:cubicBezTo>
                    <a:cubicBezTo>
                      <a:pt x="85" y="6"/>
                      <a:pt x="85" y="6"/>
                      <a:pt x="85" y="6"/>
                    </a:cubicBezTo>
                    <a:cubicBezTo>
                      <a:pt x="85" y="7"/>
                      <a:pt x="85" y="6"/>
                      <a:pt x="84" y="5"/>
                    </a:cubicBezTo>
                    <a:cubicBezTo>
                      <a:pt x="84" y="6"/>
                      <a:pt x="84" y="6"/>
                      <a:pt x="84" y="6"/>
                    </a:cubicBezTo>
                    <a:cubicBezTo>
                      <a:pt x="83" y="5"/>
                      <a:pt x="83" y="5"/>
                      <a:pt x="83" y="5"/>
                    </a:cubicBezTo>
                    <a:cubicBezTo>
                      <a:pt x="83" y="5"/>
                      <a:pt x="82" y="4"/>
                      <a:pt x="82" y="6"/>
                    </a:cubicBezTo>
                    <a:cubicBezTo>
                      <a:pt x="83" y="7"/>
                      <a:pt x="83" y="7"/>
                      <a:pt x="83" y="7"/>
                    </a:cubicBezTo>
                    <a:cubicBezTo>
                      <a:pt x="83" y="7"/>
                      <a:pt x="84" y="9"/>
                      <a:pt x="83" y="8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0" y="4"/>
                      <a:pt x="80" y="4"/>
                      <a:pt x="80" y="4"/>
                    </a:cubicBezTo>
                    <a:cubicBezTo>
                      <a:pt x="82" y="7"/>
                      <a:pt x="80" y="5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79" y="5"/>
                      <a:pt x="81" y="7"/>
                      <a:pt x="81" y="7"/>
                    </a:cubicBezTo>
                    <a:cubicBezTo>
                      <a:pt x="80" y="7"/>
                      <a:pt x="79" y="5"/>
                      <a:pt x="79" y="4"/>
                    </a:cubicBezTo>
                    <a:cubicBezTo>
                      <a:pt x="78" y="4"/>
                      <a:pt x="79" y="6"/>
                      <a:pt x="77" y="5"/>
                    </a:cubicBezTo>
                    <a:cubicBezTo>
                      <a:pt x="77" y="5"/>
                      <a:pt x="77" y="6"/>
                      <a:pt x="77" y="8"/>
                    </a:cubicBezTo>
                    <a:cubicBezTo>
                      <a:pt x="77" y="8"/>
                      <a:pt x="76" y="5"/>
                      <a:pt x="76" y="6"/>
                    </a:cubicBezTo>
                    <a:cubicBezTo>
                      <a:pt x="75" y="5"/>
                      <a:pt x="74" y="3"/>
                      <a:pt x="74" y="2"/>
                    </a:cubicBezTo>
                    <a:cubicBezTo>
                      <a:pt x="74" y="2"/>
                      <a:pt x="73" y="1"/>
                      <a:pt x="73" y="2"/>
                    </a:cubicBezTo>
                    <a:cubicBezTo>
                      <a:pt x="73" y="1"/>
                      <a:pt x="72" y="0"/>
                      <a:pt x="72" y="0"/>
                    </a:cubicBezTo>
                    <a:cubicBezTo>
                      <a:pt x="73" y="1"/>
                      <a:pt x="74" y="3"/>
                      <a:pt x="74" y="3"/>
                    </a:cubicBezTo>
                    <a:cubicBezTo>
                      <a:pt x="76" y="5"/>
                      <a:pt x="74" y="4"/>
                      <a:pt x="76" y="6"/>
                    </a:cubicBezTo>
                    <a:cubicBezTo>
                      <a:pt x="75" y="6"/>
                      <a:pt x="74" y="6"/>
                      <a:pt x="74" y="7"/>
                    </a:cubicBezTo>
                    <a:cubicBezTo>
                      <a:pt x="74" y="7"/>
                      <a:pt x="73" y="5"/>
                      <a:pt x="73" y="4"/>
                    </a:cubicBezTo>
                    <a:cubicBezTo>
                      <a:pt x="73" y="6"/>
                      <a:pt x="73" y="7"/>
                      <a:pt x="73" y="7"/>
                    </a:cubicBezTo>
                    <a:cubicBezTo>
                      <a:pt x="74" y="8"/>
                      <a:pt x="74" y="8"/>
                      <a:pt x="75" y="10"/>
                    </a:cubicBezTo>
                    <a:cubicBezTo>
                      <a:pt x="75" y="10"/>
                      <a:pt x="75" y="11"/>
                      <a:pt x="75" y="11"/>
                    </a:cubicBezTo>
                    <a:cubicBezTo>
                      <a:pt x="74" y="9"/>
                      <a:pt x="72" y="7"/>
                      <a:pt x="72" y="7"/>
                    </a:cubicBezTo>
                    <a:cubicBezTo>
                      <a:pt x="71" y="5"/>
                      <a:pt x="73" y="7"/>
                      <a:pt x="71" y="5"/>
                    </a:cubicBezTo>
                    <a:cubicBezTo>
                      <a:pt x="70" y="3"/>
                      <a:pt x="71" y="2"/>
                      <a:pt x="72" y="3"/>
                    </a:cubicBezTo>
                    <a:cubicBezTo>
                      <a:pt x="71" y="1"/>
                      <a:pt x="71" y="3"/>
                      <a:pt x="70" y="1"/>
                    </a:cubicBezTo>
                    <a:cubicBezTo>
                      <a:pt x="70" y="1"/>
                      <a:pt x="70" y="3"/>
                      <a:pt x="70" y="3"/>
                    </a:cubicBezTo>
                    <a:cubicBezTo>
                      <a:pt x="71" y="4"/>
                      <a:pt x="71" y="4"/>
                      <a:pt x="71" y="5"/>
                    </a:cubicBezTo>
                    <a:cubicBezTo>
                      <a:pt x="72" y="8"/>
                      <a:pt x="70" y="4"/>
                      <a:pt x="70" y="4"/>
                    </a:cubicBezTo>
                    <a:cubicBezTo>
                      <a:pt x="69" y="3"/>
                      <a:pt x="69" y="3"/>
                      <a:pt x="69" y="3"/>
                    </a:cubicBezTo>
                    <a:cubicBezTo>
                      <a:pt x="69" y="3"/>
                      <a:pt x="69" y="4"/>
                      <a:pt x="69" y="4"/>
                    </a:cubicBezTo>
                    <a:cubicBezTo>
                      <a:pt x="67" y="2"/>
                      <a:pt x="69" y="4"/>
                      <a:pt x="68" y="2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6" y="0"/>
                      <a:pt x="68" y="2"/>
                      <a:pt x="67" y="2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68" y="3"/>
                      <a:pt x="69" y="4"/>
                      <a:pt x="69" y="4"/>
                    </a:cubicBezTo>
                    <a:cubicBezTo>
                      <a:pt x="70" y="7"/>
                      <a:pt x="69" y="4"/>
                      <a:pt x="69" y="5"/>
                    </a:cubicBezTo>
                    <a:cubicBezTo>
                      <a:pt x="69" y="7"/>
                      <a:pt x="69" y="5"/>
                      <a:pt x="70" y="6"/>
                    </a:cubicBezTo>
                    <a:cubicBezTo>
                      <a:pt x="71" y="8"/>
                      <a:pt x="70" y="8"/>
                      <a:pt x="70" y="8"/>
                    </a:cubicBezTo>
                    <a:cubicBezTo>
                      <a:pt x="70" y="9"/>
                      <a:pt x="69" y="7"/>
                      <a:pt x="68" y="6"/>
                    </a:cubicBezTo>
                    <a:cubicBezTo>
                      <a:pt x="68" y="6"/>
                      <a:pt x="68" y="5"/>
                      <a:pt x="69" y="6"/>
                    </a:cubicBezTo>
                    <a:cubicBezTo>
                      <a:pt x="68" y="4"/>
                      <a:pt x="67" y="3"/>
                      <a:pt x="66" y="2"/>
                    </a:cubicBezTo>
                    <a:cubicBezTo>
                      <a:pt x="65" y="1"/>
                      <a:pt x="67" y="4"/>
                      <a:pt x="67" y="4"/>
                    </a:cubicBezTo>
                    <a:cubicBezTo>
                      <a:pt x="67" y="3"/>
                      <a:pt x="68" y="5"/>
                      <a:pt x="68" y="6"/>
                    </a:cubicBezTo>
                    <a:cubicBezTo>
                      <a:pt x="70" y="10"/>
                      <a:pt x="66" y="3"/>
                      <a:pt x="66" y="4"/>
                    </a:cubicBezTo>
                    <a:cubicBezTo>
                      <a:pt x="68" y="6"/>
                      <a:pt x="67" y="8"/>
                      <a:pt x="70" y="10"/>
                    </a:cubicBezTo>
                    <a:cubicBezTo>
                      <a:pt x="70" y="11"/>
                      <a:pt x="70" y="12"/>
                      <a:pt x="70" y="12"/>
                    </a:cubicBezTo>
                    <a:cubicBezTo>
                      <a:pt x="69" y="10"/>
                      <a:pt x="69" y="10"/>
                      <a:pt x="68" y="8"/>
                    </a:cubicBezTo>
                    <a:cubicBezTo>
                      <a:pt x="68" y="9"/>
                      <a:pt x="68" y="9"/>
                      <a:pt x="68" y="9"/>
                    </a:cubicBezTo>
                    <a:cubicBezTo>
                      <a:pt x="66" y="6"/>
                      <a:pt x="66" y="6"/>
                      <a:pt x="66" y="6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4"/>
                      <a:pt x="65" y="5"/>
                      <a:pt x="65" y="6"/>
                    </a:cubicBezTo>
                    <a:cubicBezTo>
                      <a:pt x="64" y="5"/>
                      <a:pt x="64" y="4"/>
                      <a:pt x="64" y="4"/>
                    </a:cubicBezTo>
                    <a:cubicBezTo>
                      <a:pt x="64" y="5"/>
                      <a:pt x="65" y="7"/>
                      <a:pt x="65" y="7"/>
                    </a:cubicBezTo>
                    <a:cubicBezTo>
                      <a:pt x="65" y="7"/>
                      <a:pt x="64" y="6"/>
                      <a:pt x="63" y="5"/>
                    </a:cubicBezTo>
                    <a:cubicBezTo>
                      <a:pt x="63" y="4"/>
                      <a:pt x="63" y="4"/>
                      <a:pt x="63" y="4"/>
                    </a:cubicBezTo>
                    <a:cubicBezTo>
                      <a:pt x="63" y="5"/>
                      <a:pt x="62" y="3"/>
                      <a:pt x="62" y="4"/>
                    </a:cubicBezTo>
                    <a:cubicBezTo>
                      <a:pt x="63" y="5"/>
                      <a:pt x="64" y="6"/>
                      <a:pt x="65" y="8"/>
                    </a:cubicBezTo>
                    <a:cubicBezTo>
                      <a:pt x="65" y="8"/>
                      <a:pt x="64" y="7"/>
                      <a:pt x="64" y="7"/>
                    </a:cubicBezTo>
                    <a:cubicBezTo>
                      <a:pt x="63" y="6"/>
                      <a:pt x="63" y="6"/>
                      <a:pt x="63" y="6"/>
                    </a:cubicBezTo>
                    <a:cubicBezTo>
                      <a:pt x="63" y="7"/>
                      <a:pt x="62" y="4"/>
                      <a:pt x="62" y="5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62" y="6"/>
                      <a:pt x="62" y="5"/>
                      <a:pt x="61" y="5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61" y="5"/>
                      <a:pt x="61" y="5"/>
                      <a:pt x="61" y="5"/>
                    </a:cubicBezTo>
                    <a:cubicBezTo>
                      <a:pt x="62" y="6"/>
                      <a:pt x="63" y="8"/>
                      <a:pt x="61" y="6"/>
                    </a:cubicBezTo>
                    <a:cubicBezTo>
                      <a:pt x="63" y="8"/>
                      <a:pt x="61" y="6"/>
                      <a:pt x="62" y="7"/>
                    </a:cubicBezTo>
                    <a:cubicBezTo>
                      <a:pt x="64" y="9"/>
                      <a:pt x="63" y="9"/>
                      <a:pt x="63" y="9"/>
                    </a:cubicBezTo>
                    <a:cubicBezTo>
                      <a:pt x="62" y="7"/>
                      <a:pt x="63" y="9"/>
                      <a:pt x="63" y="9"/>
                    </a:cubicBezTo>
                    <a:cubicBezTo>
                      <a:pt x="61" y="8"/>
                      <a:pt x="61" y="8"/>
                      <a:pt x="61" y="8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0" y="6"/>
                      <a:pt x="62" y="10"/>
                      <a:pt x="61" y="10"/>
                    </a:cubicBezTo>
                    <a:cubicBezTo>
                      <a:pt x="61" y="9"/>
                      <a:pt x="60" y="7"/>
                      <a:pt x="60" y="7"/>
                    </a:cubicBezTo>
                    <a:cubicBezTo>
                      <a:pt x="61" y="9"/>
                      <a:pt x="61" y="10"/>
                      <a:pt x="62" y="11"/>
                    </a:cubicBezTo>
                    <a:cubicBezTo>
                      <a:pt x="61" y="11"/>
                      <a:pt x="60" y="9"/>
                      <a:pt x="59" y="7"/>
                    </a:cubicBezTo>
                    <a:cubicBezTo>
                      <a:pt x="60" y="9"/>
                      <a:pt x="58" y="7"/>
                      <a:pt x="59" y="9"/>
                    </a:cubicBezTo>
                    <a:cubicBezTo>
                      <a:pt x="60" y="9"/>
                      <a:pt x="60" y="10"/>
                      <a:pt x="61" y="11"/>
                    </a:cubicBezTo>
                    <a:cubicBezTo>
                      <a:pt x="61" y="11"/>
                      <a:pt x="60" y="10"/>
                      <a:pt x="60" y="10"/>
                    </a:cubicBezTo>
                    <a:cubicBezTo>
                      <a:pt x="60" y="10"/>
                      <a:pt x="61" y="12"/>
                      <a:pt x="61" y="12"/>
                    </a:cubicBezTo>
                    <a:cubicBezTo>
                      <a:pt x="61" y="12"/>
                      <a:pt x="62" y="14"/>
                      <a:pt x="61" y="13"/>
                    </a:cubicBezTo>
                    <a:cubicBezTo>
                      <a:pt x="60" y="12"/>
                      <a:pt x="61" y="12"/>
                      <a:pt x="60" y="11"/>
                    </a:cubicBezTo>
                    <a:cubicBezTo>
                      <a:pt x="60" y="11"/>
                      <a:pt x="62" y="15"/>
                      <a:pt x="62" y="15"/>
                    </a:cubicBezTo>
                    <a:cubicBezTo>
                      <a:pt x="63" y="16"/>
                      <a:pt x="65" y="18"/>
                      <a:pt x="65" y="19"/>
                    </a:cubicBezTo>
                    <a:cubicBezTo>
                      <a:pt x="64" y="19"/>
                      <a:pt x="65" y="18"/>
                      <a:pt x="63" y="17"/>
                    </a:cubicBezTo>
                    <a:cubicBezTo>
                      <a:pt x="63" y="17"/>
                      <a:pt x="63" y="17"/>
                      <a:pt x="63" y="17"/>
                    </a:cubicBezTo>
                    <a:cubicBezTo>
                      <a:pt x="61" y="15"/>
                      <a:pt x="61" y="13"/>
                      <a:pt x="59" y="11"/>
                    </a:cubicBezTo>
                    <a:cubicBezTo>
                      <a:pt x="60" y="12"/>
                      <a:pt x="60" y="12"/>
                      <a:pt x="60" y="12"/>
                    </a:cubicBezTo>
                    <a:cubicBezTo>
                      <a:pt x="59" y="12"/>
                      <a:pt x="58" y="10"/>
                      <a:pt x="58" y="10"/>
                    </a:cubicBezTo>
                    <a:cubicBezTo>
                      <a:pt x="59" y="12"/>
                      <a:pt x="57" y="11"/>
                      <a:pt x="58" y="11"/>
                    </a:cubicBezTo>
                    <a:cubicBezTo>
                      <a:pt x="59" y="12"/>
                      <a:pt x="58" y="11"/>
                      <a:pt x="58" y="12"/>
                    </a:cubicBezTo>
                    <a:cubicBezTo>
                      <a:pt x="58" y="12"/>
                      <a:pt x="60" y="14"/>
                      <a:pt x="59" y="14"/>
                    </a:cubicBezTo>
                    <a:cubicBezTo>
                      <a:pt x="57" y="11"/>
                      <a:pt x="57" y="11"/>
                      <a:pt x="57" y="11"/>
                    </a:cubicBezTo>
                    <a:cubicBezTo>
                      <a:pt x="56" y="11"/>
                      <a:pt x="58" y="13"/>
                      <a:pt x="57" y="12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56" y="12"/>
                      <a:pt x="55" y="13"/>
                      <a:pt x="57" y="17"/>
                    </a:cubicBezTo>
                    <a:cubicBezTo>
                      <a:pt x="56" y="16"/>
                      <a:pt x="55" y="16"/>
                      <a:pt x="54" y="15"/>
                    </a:cubicBezTo>
                    <a:cubicBezTo>
                      <a:pt x="55" y="16"/>
                      <a:pt x="55" y="17"/>
                      <a:pt x="55" y="17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3" y="15"/>
                      <a:pt x="54" y="17"/>
                      <a:pt x="54" y="18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2" y="16"/>
                      <a:pt x="54" y="18"/>
                      <a:pt x="54" y="18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19"/>
                      <a:pt x="53" y="19"/>
                      <a:pt x="52" y="17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2" y="18"/>
                      <a:pt x="51" y="18"/>
                      <a:pt x="51" y="19"/>
                    </a:cubicBezTo>
                    <a:cubicBezTo>
                      <a:pt x="52" y="19"/>
                      <a:pt x="52" y="20"/>
                      <a:pt x="53" y="21"/>
                    </a:cubicBezTo>
                    <a:cubicBezTo>
                      <a:pt x="55" y="22"/>
                      <a:pt x="53" y="20"/>
                      <a:pt x="54" y="22"/>
                    </a:cubicBezTo>
                    <a:cubicBezTo>
                      <a:pt x="53" y="21"/>
                      <a:pt x="52" y="20"/>
                      <a:pt x="52" y="20"/>
                    </a:cubicBezTo>
                    <a:cubicBezTo>
                      <a:pt x="49" y="18"/>
                      <a:pt x="50" y="21"/>
                      <a:pt x="50" y="20"/>
                    </a:cubicBezTo>
                    <a:cubicBezTo>
                      <a:pt x="50" y="21"/>
                      <a:pt x="50" y="21"/>
                      <a:pt x="50" y="21"/>
                    </a:cubicBezTo>
                    <a:cubicBezTo>
                      <a:pt x="48" y="20"/>
                      <a:pt x="50" y="22"/>
                      <a:pt x="48" y="22"/>
                    </a:cubicBezTo>
                    <a:cubicBezTo>
                      <a:pt x="49" y="22"/>
                      <a:pt x="51" y="25"/>
                      <a:pt x="51" y="25"/>
                    </a:cubicBezTo>
                    <a:cubicBezTo>
                      <a:pt x="52" y="26"/>
                      <a:pt x="49" y="23"/>
                      <a:pt x="48" y="22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24"/>
                      <a:pt x="49" y="25"/>
                      <a:pt x="48" y="24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24"/>
                      <a:pt x="47" y="23"/>
                      <a:pt x="47" y="23"/>
                    </a:cubicBezTo>
                    <a:cubicBezTo>
                      <a:pt x="48" y="25"/>
                      <a:pt x="47" y="24"/>
                      <a:pt x="48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45" y="24"/>
                      <a:pt x="47" y="25"/>
                      <a:pt x="47" y="26"/>
                    </a:cubicBezTo>
                    <a:cubicBezTo>
                      <a:pt x="48" y="27"/>
                      <a:pt x="47" y="26"/>
                      <a:pt x="46" y="26"/>
                    </a:cubicBezTo>
                    <a:cubicBezTo>
                      <a:pt x="46" y="25"/>
                      <a:pt x="47" y="26"/>
                      <a:pt x="47" y="25"/>
                    </a:cubicBezTo>
                    <a:cubicBezTo>
                      <a:pt x="46" y="24"/>
                      <a:pt x="46" y="25"/>
                      <a:pt x="46" y="25"/>
                    </a:cubicBezTo>
                    <a:cubicBezTo>
                      <a:pt x="46" y="25"/>
                      <a:pt x="47" y="26"/>
                      <a:pt x="46" y="26"/>
                    </a:cubicBezTo>
                    <a:cubicBezTo>
                      <a:pt x="46" y="26"/>
                      <a:pt x="46" y="26"/>
                      <a:pt x="45" y="25"/>
                    </a:cubicBezTo>
                    <a:cubicBezTo>
                      <a:pt x="46" y="26"/>
                      <a:pt x="45" y="26"/>
                      <a:pt x="46" y="27"/>
                    </a:cubicBezTo>
                    <a:cubicBezTo>
                      <a:pt x="46" y="27"/>
                      <a:pt x="47" y="27"/>
                      <a:pt x="47" y="28"/>
                    </a:cubicBezTo>
                    <a:cubicBezTo>
                      <a:pt x="47" y="28"/>
                      <a:pt x="47" y="28"/>
                      <a:pt x="47" y="28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8"/>
                      <a:pt x="46" y="28"/>
                      <a:pt x="47" y="29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7" y="28"/>
                      <a:pt x="46" y="28"/>
                      <a:pt x="46" y="29"/>
                    </a:cubicBezTo>
                    <a:cubicBezTo>
                      <a:pt x="45" y="27"/>
                      <a:pt x="44" y="26"/>
                      <a:pt x="44" y="26"/>
                    </a:cubicBezTo>
                    <a:cubicBezTo>
                      <a:pt x="44" y="27"/>
                      <a:pt x="44" y="27"/>
                      <a:pt x="44" y="27"/>
                    </a:cubicBezTo>
                    <a:cubicBezTo>
                      <a:pt x="44" y="28"/>
                      <a:pt x="44" y="27"/>
                      <a:pt x="43" y="27"/>
                    </a:cubicBezTo>
                    <a:cubicBezTo>
                      <a:pt x="42" y="26"/>
                      <a:pt x="46" y="31"/>
                      <a:pt x="45" y="30"/>
                    </a:cubicBezTo>
                    <a:cubicBezTo>
                      <a:pt x="44" y="28"/>
                      <a:pt x="43" y="28"/>
                      <a:pt x="43" y="28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4" y="29"/>
                      <a:pt x="42" y="28"/>
                      <a:pt x="44" y="28"/>
                    </a:cubicBezTo>
                    <a:cubicBezTo>
                      <a:pt x="44" y="29"/>
                      <a:pt x="44" y="29"/>
                      <a:pt x="44" y="30"/>
                    </a:cubicBezTo>
                    <a:cubicBezTo>
                      <a:pt x="41" y="27"/>
                      <a:pt x="42" y="30"/>
                      <a:pt x="40" y="29"/>
                    </a:cubicBezTo>
                    <a:cubicBezTo>
                      <a:pt x="42" y="30"/>
                      <a:pt x="41" y="29"/>
                      <a:pt x="41" y="30"/>
                    </a:cubicBezTo>
                    <a:cubicBezTo>
                      <a:pt x="39" y="28"/>
                      <a:pt x="41" y="31"/>
                      <a:pt x="40" y="30"/>
                    </a:cubicBezTo>
                    <a:cubicBezTo>
                      <a:pt x="42" y="32"/>
                      <a:pt x="42" y="32"/>
                      <a:pt x="42" y="32"/>
                    </a:cubicBezTo>
                    <a:cubicBezTo>
                      <a:pt x="40" y="31"/>
                      <a:pt x="44" y="35"/>
                      <a:pt x="41" y="33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38" y="29"/>
                      <a:pt x="41" y="33"/>
                      <a:pt x="39" y="31"/>
                    </a:cubicBezTo>
                    <a:cubicBezTo>
                      <a:pt x="39" y="32"/>
                      <a:pt x="40" y="33"/>
                      <a:pt x="41" y="34"/>
                    </a:cubicBezTo>
                    <a:cubicBezTo>
                      <a:pt x="40" y="33"/>
                      <a:pt x="39" y="33"/>
                      <a:pt x="38" y="32"/>
                    </a:cubicBezTo>
                    <a:cubicBezTo>
                      <a:pt x="39" y="33"/>
                      <a:pt x="39" y="33"/>
                      <a:pt x="38" y="33"/>
                    </a:cubicBezTo>
                    <a:cubicBezTo>
                      <a:pt x="38" y="32"/>
                      <a:pt x="38" y="32"/>
                      <a:pt x="38" y="32"/>
                    </a:cubicBezTo>
                    <a:cubicBezTo>
                      <a:pt x="37" y="32"/>
                      <a:pt x="38" y="33"/>
                      <a:pt x="38" y="33"/>
                    </a:cubicBezTo>
                    <a:cubicBezTo>
                      <a:pt x="37" y="32"/>
                      <a:pt x="37" y="33"/>
                      <a:pt x="36" y="33"/>
                    </a:cubicBezTo>
                    <a:cubicBezTo>
                      <a:pt x="37" y="35"/>
                      <a:pt x="35" y="32"/>
                      <a:pt x="37" y="35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7" y="35"/>
                      <a:pt x="38" y="36"/>
                      <a:pt x="38" y="37"/>
                    </a:cubicBezTo>
                    <a:cubicBezTo>
                      <a:pt x="36" y="35"/>
                      <a:pt x="36" y="35"/>
                      <a:pt x="36" y="35"/>
                    </a:cubicBezTo>
                    <a:cubicBezTo>
                      <a:pt x="35" y="33"/>
                      <a:pt x="36" y="35"/>
                      <a:pt x="35" y="34"/>
                    </a:cubicBezTo>
                    <a:cubicBezTo>
                      <a:pt x="36" y="35"/>
                      <a:pt x="35" y="34"/>
                      <a:pt x="36" y="35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36" y="37"/>
                      <a:pt x="36" y="37"/>
                      <a:pt x="36" y="37"/>
                    </a:cubicBezTo>
                    <a:cubicBezTo>
                      <a:pt x="36" y="38"/>
                      <a:pt x="35" y="36"/>
                      <a:pt x="35" y="36"/>
                    </a:cubicBezTo>
                    <a:cubicBezTo>
                      <a:pt x="34" y="35"/>
                      <a:pt x="34" y="36"/>
                      <a:pt x="35" y="36"/>
                    </a:cubicBezTo>
                    <a:cubicBezTo>
                      <a:pt x="35" y="36"/>
                      <a:pt x="35" y="36"/>
                      <a:pt x="35" y="37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5" y="36"/>
                      <a:pt x="35" y="36"/>
                      <a:pt x="35" y="37"/>
                    </a:cubicBezTo>
                    <a:cubicBezTo>
                      <a:pt x="35" y="36"/>
                      <a:pt x="35" y="36"/>
                      <a:pt x="34" y="36"/>
                    </a:cubicBezTo>
                    <a:cubicBezTo>
                      <a:pt x="34" y="36"/>
                      <a:pt x="34" y="36"/>
                      <a:pt x="35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6"/>
                      <a:pt x="34" y="37"/>
                    </a:cubicBezTo>
                    <a:cubicBezTo>
                      <a:pt x="32" y="36"/>
                      <a:pt x="33" y="38"/>
                      <a:pt x="33" y="39"/>
                    </a:cubicBezTo>
                    <a:cubicBezTo>
                      <a:pt x="33" y="39"/>
                      <a:pt x="32" y="38"/>
                      <a:pt x="33" y="38"/>
                    </a:cubicBezTo>
                    <a:cubicBezTo>
                      <a:pt x="33" y="39"/>
                      <a:pt x="33" y="40"/>
                      <a:pt x="33" y="39"/>
                    </a:cubicBezTo>
                    <a:cubicBezTo>
                      <a:pt x="33" y="40"/>
                      <a:pt x="32" y="38"/>
                      <a:pt x="32" y="38"/>
                    </a:cubicBezTo>
                    <a:cubicBezTo>
                      <a:pt x="31" y="38"/>
                      <a:pt x="33" y="40"/>
                      <a:pt x="32" y="40"/>
                    </a:cubicBezTo>
                    <a:cubicBezTo>
                      <a:pt x="30" y="38"/>
                      <a:pt x="33" y="42"/>
                      <a:pt x="31" y="41"/>
                    </a:cubicBezTo>
                    <a:cubicBezTo>
                      <a:pt x="31" y="41"/>
                      <a:pt x="31" y="40"/>
                      <a:pt x="30" y="39"/>
                    </a:cubicBezTo>
                    <a:cubicBezTo>
                      <a:pt x="30" y="40"/>
                      <a:pt x="30" y="41"/>
                      <a:pt x="31" y="43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0" y="41"/>
                      <a:pt x="30" y="42"/>
                      <a:pt x="31" y="43"/>
                    </a:cubicBezTo>
                    <a:cubicBezTo>
                      <a:pt x="32" y="44"/>
                      <a:pt x="32" y="45"/>
                      <a:pt x="32" y="45"/>
                    </a:cubicBezTo>
                    <a:cubicBezTo>
                      <a:pt x="32" y="45"/>
                      <a:pt x="32" y="45"/>
                      <a:pt x="32" y="45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1" y="45"/>
                      <a:pt x="31" y="45"/>
                      <a:pt x="31" y="45"/>
                    </a:cubicBezTo>
                    <a:cubicBezTo>
                      <a:pt x="29" y="43"/>
                      <a:pt x="29" y="44"/>
                      <a:pt x="29" y="44"/>
                    </a:cubicBezTo>
                    <a:cubicBezTo>
                      <a:pt x="30" y="45"/>
                      <a:pt x="30" y="45"/>
                      <a:pt x="30" y="45"/>
                    </a:cubicBezTo>
                    <a:cubicBezTo>
                      <a:pt x="30" y="46"/>
                      <a:pt x="29" y="44"/>
                      <a:pt x="29" y="44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31" y="48"/>
                      <a:pt x="30" y="47"/>
                      <a:pt x="29" y="46"/>
                    </a:cubicBezTo>
                    <a:cubicBezTo>
                      <a:pt x="29" y="46"/>
                      <a:pt x="31" y="49"/>
                      <a:pt x="31" y="50"/>
                    </a:cubicBezTo>
                    <a:cubicBezTo>
                      <a:pt x="31" y="50"/>
                      <a:pt x="31" y="51"/>
                      <a:pt x="31" y="51"/>
                    </a:cubicBezTo>
                    <a:cubicBezTo>
                      <a:pt x="30" y="50"/>
                      <a:pt x="31" y="51"/>
                      <a:pt x="31" y="51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8" y="48"/>
                      <a:pt x="28" y="47"/>
                    </a:cubicBezTo>
                    <a:cubicBezTo>
                      <a:pt x="28" y="48"/>
                      <a:pt x="27" y="47"/>
                      <a:pt x="26" y="47"/>
                    </a:cubicBezTo>
                    <a:cubicBezTo>
                      <a:pt x="28" y="49"/>
                      <a:pt x="27" y="49"/>
                      <a:pt x="28" y="51"/>
                    </a:cubicBezTo>
                    <a:cubicBezTo>
                      <a:pt x="28" y="51"/>
                      <a:pt x="27" y="49"/>
                      <a:pt x="26" y="49"/>
                    </a:cubicBezTo>
                    <a:cubicBezTo>
                      <a:pt x="27" y="50"/>
                      <a:pt x="26" y="50"/>
                      <a:pt x="25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51"/>
                      <a:pt x="24" y="51"/>
                      <a:pt x="25" y="53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4" y="51"/>
                      <a:pt x="27" y="54"/>
                      <a:pt x="25" y="53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5" y="53"/>
                      <a:pt x="23" y="52"/>
                      <a:pt x="24" y="54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3" y="53"/>
                      <a:pt x="24" y="55"/>
                    </a:cubicBezTo>
                    <a:cubicBezTo>
                      <a:pt x="23" y="53"/>
                      <a:pt x="23" y="53"/>
                      <a:pt x="23" y="53"/>
                    </a:cubicBezTo>
                    <a:cubicBezTo>
                      <a:pt x="22" y="52"/>
                      <a:pt x="24" y="55"/>
                      <a:pt x="23" y="55"/>
                    </a:cubicBezTo>
                    <a:cubicBezTo>
                      <a:pt x="23" y="55"/>
                      <a:pt x="22" y="54"/>
                      <a:pt x="22" y="54"/>
                    </a:cubicBezTo>
                    <a:cubicBezTo>
                      <a:pt x="23" y="55"/>
                      <a:pt x="22" y="55"/>
                      <a:pt x="23" y="55"/>
                    </a:cubicBezTo>
                    <a:cubicBezTo>
                      <a:pt x="21" y="54"/>
                      <a:pt x="21" y="54"/>
                      <a:pt x="21" y="54"/>
                    </a:cubicBezTo>
                    <a:cubicBezTo>
                      <a:pt x="20" y="55"/>
                      <a:pt x="18" y="56"/>
                      <a:pt x="18" y="59"/>
                    </a:cubicBezTo>
                    <a:cubicBezTo>
                      <a:pt x="16" y="57"/>
                      <a:pt x="17" y="57"/>
                      <a:pt x="16" y="56"/>
                    </a:cubicBezTo>
                    <a:cubicBezTo>
                      <a:pt x="18" y="58"/>
                      <a:pt x="16" y="57"/>
                      <a:pt x="16" y="58"/>
                    </a:cubicBezTo>
                    <a:cubicBezTo>
                      <a:pt x="16" y="57"/>
                      <a:pt x="16" y="57"/>
                      <a:pt x="16" y="57"/>
                    </a:cubicBezTo>
                    <a:cubicBezTo>
                      <a:pt x="16" y="58"/>
                      <a:pt x="15" y="57"/>
                      <a:pt x="16" y="58"/>
                    </a:cubicBezTo>
                    <a:cubicBezTo>
                      <a:pt x="16" y="58"/>
                      <a:pt x="16" y="58"/>
                      <a:pt x="16" y="58"/>
                    </a:cubicBezTo>
                    <a:cubicBezTo>
                      <a:pt x="17" y="59"/>
                      <a:pt x="14" y="56"/>
                      <a:pt x="15" y="59"/>
                    </a:cubicBezTo>
                    <a:cubicBezTo>
                      <a:pt x="14" y="57"/>
                      <a:pt x="14" y="57"/>
                      <a:pt x="14" y="57"/>
                    </a:cubicBezTo>
                    <a:cubicBezTo>
                      <a:pt x="16" y="60"/>
                      <a:pt x="13" y="57"/>
                      <a:pt x="15" y="59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3" y="58"/>
                      <a:pt x="15" y="61"/>
                      <a:pt x="14" y="60"/>
                    </a:cubicBezTo>
                    <a:cubicBezTo>
                      <a:pt x="14" y="60"/>
                      <a:pt x="14" y="61"/>
                      <a:pt x="15" y="63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3" y="62"/>
                      <a:pt x="12" y="63"/>
                      <a:pt x="13" y="65"/>
                    </a:cubicBezTo>
                    <a:cubicBezTo>
                      <a:pt x="12" y="65"/>
                      <a:pt x="12" y="65"/>
                      <a:pt x="12" y="65"/>
                    </a:cubicBezTo>
                    <a:cubicBezTo>
                      <a:pt x="13" y="67"/>
                      <a:pt x="9" y="64"/>
                      <a:pt x="12" y="67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1" y="67"/>
                      <a:pt x="11" y="67"/>
                      <a:pt x="11" y="67"/>
                    </a:cubicBezTo>
                    <a:cubicBezTo>
                      <a:pt x="11" y="68"/>
                      <a:pt x="10" y="68"/>
                      <a:pt x="11" y="69"/>
                    </a:cubicBezTo>
                    <a:cubicBezTo>
                      <a:pt x="10" y="68"/>
                      <a:pt x="10" y="68"/>
                      <a:pt x="10" y="68"/>
                    </a:cubicBezTo>
                    <a:cubicBezTo>
                      <a:pt x="10" y="68"/>
                      <a:pt x="11" y="70"/>
                      <a:pt x="11" y="70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7" y="68"/>
                      <a:pt x="4" y="67"/>
                      <a:pt x="5" y="71"/>
                    </a:cubicBezTo>
                    <a:cubicBezTo>
                      <a:pt x="5" y="72"/>
                      <a:pt x="3" y="70"/>
                      <a:pt x="3" y="70"/>
                    </a:cubicBezTo>
                    <a:cubicBezTo>
                      <a:pt x="5" y="73"/>
                      <a:pt x="0" y="70"/>
                      <a:pt x="2" y="75"/>
                    </a:cubicBezTo>
                    <a:cubicBezTo>
                      <a:pt x="2" y="77"/>
                      <a:pt x="6" y="82"/>
                      <a:pt x="6" y="82"/>
                    </a:cubicBezTo>
                    <a:cubicBezTo>
                      <a:pt x="7" y="78"/>
                      <a:pt x="10" y="79"/>
                      <a:pt x="14" y="80"/>
                    </a:cubicBezTo>
                    <a:cubicBezTo>
                      <a:pt x="14" y="79"/>
                      <a:pt x="14" y="77"/>
                      <a:pt x="15" y="78"/>
                    </a:cubicBezTo>
                    <a:cubicBezTo>
                      <a:pt x="18" y="75"/>
                      <a:pt x="23" y="77"/>
                      <a:pt x="24" y="73"/>
                    </a:cubicBezTo>
                    <a:cubicBezTo>
                      <a:pt x="23" y="73"/>
                      <a:pt x="23" y="72"/>
                      <a:pt x="23" y="71"/>
                    </a:cubicBezTo>
                    <a:cubicBezTo>
                      <a:pt x="23" y="72"/>
                      <a:pt x="23" y="72"/>
                      <a:pt x="23" y="72"/>
                    </a:cubicBezTo>
                    <a:cubicBezTo>
                      <a:pt x="22" y="71"/>
                      <a:pt x="22" y="71"/>
                      <a:pt x="22" y="71"/>
                    </a:cubicBezTo>
                    <a:cubicBezTo>
                      <a:pt x="23" y="70"/>
                      <a:pt x="24" y="72"/>
                      <a:pt x="24" y="72"/>
                    </a:cubicBezTo>
                    <a:cubicBezTo>
                      <a:pt x="25" y="71"/>
                      <a:pt x="25" y="70"/>
                      <a:pt x="26" y="70"/>
                    </a:cubicBezTo>
                    <a:cubicBezTo>
                      <a:pt x="25" y="68"/>
                      <a:pt x="27" y="69"/>
                      <a:pt x="25" y="67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6" y="67"/>
                      <a:pt x="26" y="67"/>
                      <a:pt x="28" y="68"/>
                    </a:cubicBezTo>
                    <a:cubicBezTo>
                      <a:pt x="32" y="68"/>
                      <a:pt x="33" y="64"/>
                      <a:pt x="36" y="63"/>
                    </a:cubicBezTo>
                    <a:cubicBezTo>
                      <a:pt x="39" y="60"/>
                      <a:pt x="40" y="57"/>
                      <a:pt x="43" y="54"/>
                    </a:cubicBezTo>
                    <a:cubicBezTo>
                      <a:pt x="41" y="51"/>
                      <a:pt x="42" y="52"/>
                      <a:pt x="41" y="49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1" y="48"/>
                      <a:pt x="42" y="49"/>
                      <a:pt x="44" y="50"/>
                    </a:cubicBezTo>
                    <a:cubicBezTo>
                      <a:pt x="43" y="49"/>
                      <a:pt x="44" y="50"/>
                      <a:pt x="42" y="48"/>
                    </a:cubicBezTo>
                    <a:cubicBezTo>
                      <a:pt x="41" y="47"/>
                      <a:pt x="44" y="50"/>
                      <a:pt x="44" y="49"/>
                    </a:cubicBezTo>
                    <a:cubicBezTo>
                      <a:pt x="45" y="50"/>
                      <a:pt x="43" y="48"/>
                      <a:pt x="44" y="49"/>
                    </a:cubicBezTo>
                    <a:cubicBezTo>
                      <a:pt x="43" y="46"/>
                      <a:pt x="44" y="50"/>
                      <a:pt x="47" y="50"/>
                    </a:cubicBezTo>
                    <a:cubicBezTo>
                      <a:pt x="47" y="49"/>
                      <a:pt x="47" y="46"/>
                      <a:pt x="49" y="46"/>
                    </a:cubicBezTo>
                    <a:cubicBezTo>
                      <a:pt x="49" y="46"/>
                      <a:pt x="48" y="45"/>
                      <a:pt x="48" y="45"/>
                    </a:cubicBezTo>
                    <a:cubicBezTo>
                      <a:pt x="50" y="47"/>
                      <a:pt x="48" y="44"/>
                      <a:pt x="49" y="45"/>
                    </a:cubicBezTo>
                    <a:cubicBezTo>
                      <a:pt x="50" y="46"/>
                      <a:pt x="50" y="46"/>
                      <a:pt x="50" y="46"/>
                    </a:cubicBezTo>
                    <a:cubicBezTo>
                      <a:pt x="51" y="46"/>
                      <a:pt x="50" y="45"/>
                      <a:pt x="52" y="45"/>
                    </a:cubicBezTo>
                    <a:cubicBezTo>
                      <a:pt x="51" y="44"/>
                      <a:pt x="54" y="45"/>
                      <a:pt x="53" y="44"/>
                    </a:cubicBezTo>
                    <a:cubicBezTo>
                      <a:pt x="54" y="45"/>
                      <a:pt x="54" y="44"/>
                      <a:pt x="54" y="45"/>
                    </a:cubicBezTo>
                    <a:cubicBezTo>
                      <a:pt x="52" y="42"/>
                      <a:pt x="56" y="45"/>
                      <a:pt x="55" y="43"/>
                    </a:cubicBezTo>
                    <a:cubicBezTo>
                      <a:pt x="55" y="43"/>
                      <a:pt x="55" y="43"/>
                      <a:pt x="55" y="43"/>
                    </a:cubicBezTo>
                    <a:cubicBezTo>
                      <a:pt x="56" y="42"/>
                      <a:pt x="58" y="42"/>
                      <a:pt x="58" y="39"/>
                    </a:cubicBezTo>
                    <a:cubicBezTo>
                      <a:pt x="59" y="38"/>
                      <a:pt x="62" y="40"/>
                      <a:pt x="62" y="38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1" y="36"/>
                      <a:pt x="62" y="37"/>
                      <a:pt x="62" y="38"/>
                    </a:cubicBezTo>
                    <a:cubicBezTo>
                      <a:pt x="61" y="36"/>
                      <a:pt x="63" y="37"/>
                      <a:pt x="64" y="37"/>
                    </a:cubicBezTo>
                    <a:cubicBezTo>
                      <a:pt x="63" y="36"/>
                      <a:pt x="63" y="36"/>
                      <a:pt x="63" y="35"/>
                    </a:cubicBezTo>
                    <a:cubicBezTo>
                      <a:pt x="66" y="36"/>
                      <a:pt x="63" y="33"/>
                      <a:pt x="66" y="34"/>
                    </a:cubicBezTo>
                    <a:cubicBezTo>
                      <a:pt x="63" y="32"/>
                      <a:pt x="65" y="33"/>
                      <a:pt x="64" y="32"/>
                    </a:cubicBezTo>
                    <a:cubicBezTo>
                      <a:pt x="64" y="32"/>
                      <a:pt x="65" y="33"/>
                      <a:pt x="65" y="33"/>
                    </a:cubicBezTo>
                    <a:cubicBezTo>
                      <a:pt x="66" y="33"/>
                      <a:pt x="66" y="32"/>
                      <a:pt x="67" y="33"/>
                    </a:cubicBezTo>
                    <a:cubicBezTo>
                      <a:pt x="67" y="32"/>
                      <a:pt x="66" y="31"/>
                      <a:pt x="66" y="31"/>
                    </a:cubicBezTo>
                    <a:cubicBezTo>
                      <a:pt x="68" y="33"/>
                      <a:pt x="67" y="31"/>
                      <a:pt x="68" y="31"/>
                    </a:cubicBezTo>
                    <a:cubicBezTo>
                      <a:pt x="66" y="29"/>
                      <a:pt x="66" y="28"/>
                      <a:pt x="66" y="28"/>
                    </a:cubicBezTo>
                    <a:cubicBezTo>
                      <a:pt x="68" y="31"/>
                      <a:pt x="68" y="31"/>
                      <a:pt x="68" y="31"/>
                    </a:cubicBezTo>
                    <a:cubicBezTo>
                      <a:pt x="68" y="29"/>
                      <a:pt x="71" y="30"/>
                      <a:pt x="70" y="27"/>
                    </a:cubicBezTo>
                    <a:cubicBezTo>
                      <a:pt x="71" y="28"/>
                      <a:pt x="71" y="28"/>
                      <a:pt x="71" y="28"/>
                    </a:cubicBezTo>
                    <a:cubicBezTo>
                      <a:pt x="71" y="25"/>
                      <a:pt x="73" y="26"/>
                      <a:pt x="72" y="23"/>
                    </a:cubicBezTo>
                    <a:cubicBezTo>
                      <a:pt x="73" y="23"/>
                      <a:pt x="73" y="24"/>
                      <a:pt x="74" y="23"/>
                    </a:cubicBezTo>
                    <a:cubicBezTo>
                      <a:pt x="73" y="22"/>
                      <a:pt x="73" y="22"/>
                      <a:pt x="72" y="20"/>
                    </a:cubicBezTo>
                    <a:cubicBezTo>
                      <a:pt x="72" y="20"/>
                      <a:pt x="73" y="21"/>
                      <a:pt x="74" y="21"/>
                    </a:cubicBezTo>
                    <a:cubicBezTo>
                      <a:pt x="74" y="21"/>
                      <a:pt x="76" y="23"/>
                      <a:pt x="75" y="20"/>
                    </a:cubicBezTo>
                    <a:cubicBezTo>
                      <a:pt x="76" y="21"/>
                      <a:pt x="76" y="21"/>
                      <a:pt x="76" y="21"/>
                    </a:cubicBezTo>
                    <a:cubicBezTo>
                      <a:pt x="76" y="20"/>
                      <a:pt x="75" y="18"/>
                      <a:pt x="76" y="19"/>
                    </a:cubicBezTo>
                    <a:cubicBezTo>
                      <a:pt x="76" y="18"/>
                      <a:pt x="76" y="17"/>
                      <a:pt x="75" y="16"/>
                    </a:cubicBezTo>
                    <a:cubicBezTo>
                      <a:pt x="75" y="16"/>
                      <a:pt x="76" y="18"/>
                      <a:pt x="76" y="17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8" y="18"/>
                      <a:pt x="78" y="17"/>
                      <a:pt x="79" y="15"/>
                    </a:cubicBezTo>
                    <a:cubicBezTo>
                      <a:pt x="80" y="17"/>
                      <a:pt x="80" y="15"/>
                      <a:pt x="81" y="15"/>
                    </a:cubicBezTo>
                    <a:cubicBezTo>
                      <a:pt x="81" y="14"/>
                      <a:pt x="82" y="15"/>
                      <a:pt x="81" y="13"/>
                    </a:cubicBezTo>
                    <a:cubicBezTo>
                      <a:pt x="82" y="14"/>
                      <a:pt x="82" y="14"/>
                      <a:pt x="82" y="14"/>
                    </a:cubicBezTo>
                    <a:cubicBezTo>
                      <a:pt x="82" y="14"/>
                      <a:pt x="83" y="13"/>
                      <a:pt x="84" y="14"/>
                    </a:cubicBezTo>
                    <a:cubicBezTo>
                      <a:pt x="84" y="14"/>
                      <a:pt x="83" y="12"/>
                      <a:pt x="83" y="11"/>
                    </a:cubicBezTo>
                    <a:cubicBezTo>
                      <a:pt x="84" y="12"/>
                      <a:pt x="84" y="12"/>
                      <a:pt x="84" y="12"/>
                    </a:cubicBezTo>
                    <a:cubicBezTo>
                      <a:pt x="84" y="11"/>
                      <a:pt x="83" y="10"/>
                      <a:pt x="82" y="8"/>
                    </a:cubicBezTo>
                    <a:cubicBezTo>
                      <a:pt x="83" y="9"/>
                      <a:pt x="82" y="8"/>
                      <a:pt x="83" y="9"/>
                    </a:cubicBezTo>
                    <a:cubicBezTo>
                      <a:pt x="83" y="10"/>
                      <a:pt x="84" y="11"/>
                      <a:pt x="84" y="13"/>
                    </a:cubicBezTo>
                    <a:cubicBezTo>
                      <a:pt x="85" y="13"/>
                      <a:pt x="84" y="10"/>
                      <a:pt x="85" y="11"/>
                    </a:cubicBezTo>
                    <a:cubicBezTo>
                      <a:pt x="86" y="12"/>
                      <a:pt x="86" y="11"/>
                      <a:pt x="85" y="9"/>
                    </a:cubicBezTo>
                    <a:cubicBezTo>
                      <a:pt x="85" y="10"/>
                      <a:pt x="85" y="10"/>
                      <a:pt x="86" y="11"/>
                    </a:cubicBezTo>
                    <a:cubicBezTo>
                      <a:pt x="86" y="11"/>
                      <a:pt x="86" y="11"/>
                      <a:pt x="86" y="10"/>
                    </a:cubicBezTo>
                    <a:cubicBezTo>
                      <a:pt x="86" y="10"/>
                      <a:pt x="85" y="10"/>
                      <a:pt x="85" y="10"/>
                    </a:cubicBezTo>
                    <a:cubicBezTo>
                      <a:pt x="85" y="9"/>
                      <a:pt x="85" y="8"/>
                      <a:pt x="84" y="7"/>
                    </a:cubicBezTo>
                    <a:cubicBezTo>
                      <a:pt x="84" y="7"/>
                      <a:pt x="84" y="7"/>
                      <a:pt x="84" y="7"/>
                    </a:cubicBezTo>
                    <a:cubicBezTo>
                      <a:pt x="83" y="6"/>
                      <a:pt x="84" y="5"/>
                      <a:pt x="84" y="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32"/>
              <p:cNvSpPr/>
              <p:nvPr/>
            </p:nvSpPr>
            <p:spPr>
              <a:xfrm>
                <a:off x="3725" y="2268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32"/>
              <p:cNvSpPr/>
              <p:nvPr/>
            </p:nvSpPr>
            <p:spPr>
              <a:xfrm>
                <a:off x="3474" y="2077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32"/>
              <p:cNvSpPr/>
              <p:nvPr/>
            </p:nvSpPr>
            <p:spPr>
              <a:xfrm>
                <a:off x="3799" y="2608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32"/>
              <p:cNvSpPr/>
              <p:nvPr/>
            </p:nvSpPr>
            <p:spPr>
              <a:xfrm>
                <a:off x="3470" y="2079"/>
                <a:ext cx="2" cy="3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32"/>
              <p:cNvSpPr/>
              <p:nvPr/>
            </p:nvSpPr>
            <p:spPr>
              <a:xfrm>
                <a:off x="3825" y="2764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32"/>
              <p:cNvSpPr/>
              <p:nvPr/>
            </p:nvSpPr>
            <p:spPr>
              <a:xfrm>
                <a:off x="3466" y="2152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32"/>
              <p:cNvSpPr/>
              <p:nvPr/>
            </p:nvSpPr>
            <p:spPr>
              <a:xfrm>
                <a:off x="3916" y="2582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32"/>
              <p:cNvSpPr/>
              <p:nvPr/>
            </p:nvSpPr>
            <p:spPr>
              <a:xfrm>
                <a:off x="3899" y="2784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32"/>
              <p:cNvSpPr/>
              <p:nvPr/>
            </p:nvSpPr>
            <p:spPr>
              <a:xfrm>
                <a:off x="3926" y="2582"/>
                <a:ext cx="3" cy="2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32"/>
              <p:cNvSpPr/>
              <p:nvPr/>
            </p:nvSpPr>
            <p:spPr>
              <a:xfrm>
                <a:off x="3850" y="2688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32"/>
              <p:cNvSpPr/>
              <p:nvPr/>
            </p:nvSpPr>
            <p:spPr>
              <a:xfrm>
                <a:off x="3926" y="2584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32"/>
              <p:cNvSpPr/>
              <p:nvPr/>
            </p:nvSpPr>
            <p:spPr>
              <a:xfrm>
                <a:off x="3810" y="2788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32"/>
              <p:cNvSpPr/>
              <p:nvPr/>
            </p:nvSpPr>
            <p:spPr>
              <a:xfrm>
                <a:off x="3827" y="2270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32"/>
              <p:cNvSpPr/>
              <p:nvPr/>
            </p:nvSpPr>
            <p:spPr>
              <a:xfrm>
                <a:off x="3470" y="2082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32"/>
              <p:cNvSpPr/>
              <p:nvPr/>
            </p:nvSpPr>
            <p:spPr>
              <a:xfrm>
                <a:off x="4497" y="2332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2"/>
                    </a:moveTo>
                    <a:cubicBezTo>
                      <a:pt x="0" y="2"/>
                      <a:pt x="1" y="0"/>
                      <a:pt x="0" y="1"/>
                    </a:cubicBezTo>
                    <a:cubicBezTo>
                      <a:pt x="1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32"/>
              <p:cNvSpPr/>
              <p:nvPr/>
            </p:nvSpPr>
            <p:spPr>
              <a:xfrm>
                <a:off x="4468" y="2319"/>
                <a:ext cx="2" cy="2"/>
              </a:xfrm>
              <a:custGeom>
                <a:rect b="b" l="l" r="r" t="t"/>
                <a:pathLst>
                  <a:path extrusionOk="0" h="2" w="2">
                    <a:moveTo>
                      <a:pt x="2" y="2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32"/>
              <p:cNvSpPr/>
              <p:nvPr/>
            </p:nvSpPr>
            <p:spPr>
              <a:xfrm>
                <a:off x="4451" y="2270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32"/>
              <p:cNvSpPr/>
              <p:nvPr/>
            </p:nvSpPr>
            <p:spPr>
              <a:xfrm>
                <a:off x="4385" y="2289"/>
                <a:ext cx="0" cy="3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32"/>
              <p:cNvSpPr/>
              <p:nvPr/>
            </p:nvSpPr>
            <p:spPr>
              <a:xfrm>
                <a:off x="4381" y="2277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1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1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32"/>
              <p:cNvSpPr/>
              <p:nvPr/>
            </p:nvSpPr>
            <p:spPr>
              <a:xfrm>
                <a:off x="4383" y="2281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32"/>
              <p:cNvSpPr/>
              <p:nvPr/>
            </p:nvSpPr>
            <p:spPr>
              <a:xfrm>
                <a:off x="4504" y="2328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32"/>
              <p:cNvSpPr/>
              <p:nvPr/>
            </p:nvSpPr>
            <p:spPr>
              <a:xfrm>
                <a:off x="3602" y="1893"/>
                <a:ext cx="27" cy="2"/>
              </a:xfrm>
              <a:custGeom>
                <a:rect b="b" l="l" r="r" t="t"/>
                <a:pathLst>
                  <a:path extrusionOk="0" h="1" w="13">
                    <a:moveTo>
                      <a:pt x="4" y="1"/>
                    </a:moveTo>
                    <a:cubicBezTo>
                      <a:pt x="4" y="1"/>
                      <a:pt x="5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0" y="0"/>
                      <a:pt x="13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32"/>
              <p:cNvSpPr/>
              <p:nvPr/>
            </p:nvSpPr>
            <p:spPr>
              <a:xfrm>
                <a:off x="4495" y="2332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32"/>
              <p:cNvSpPr/>
              <p:nvPr/>
            </p:nvSpPr>
            <p:spPr>
              <a:xfrm>
                <a:off x="4381" y="2277"/>
                <a:ext cx="4" cy="8"/>
              </a:xfrm>
              <a:custGeom>
                <a:rect b="b" l="l" r="r" t="t"/>
                <a:pathLst>
                  <a:path extrusionOk="0" h="4" w="2">
                    <a:moveTo>
                      <a:pt x="2" y="1"/>
                    </a:moveTo>
                    <a:cubicBezTo>
                      <a:pt x="2" y="1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0" y="3"/>
                      <a:pt x="1" y="2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3"/>
                      <a:pt x="1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32"/>
              <p:cNvSpPr/>
              <p:nvPr/>
            </p:nvSpPr>
            <p:spPr>
              <a:xfrm>
                <a:off x="4519" y="2328"/>
                <a:ext cx="2" cy="2"/>
              </a:xfrm>
              <a:custGeom>
                <a:rect b="b" l="l" r="r" t="t"/>
                <a:pathLst>
                  <a:path extrusionOk="0" h="2" w="2">
                    <a:moveTo>
                      <a:pt x="0" y="2"/>
                    </a:moveTo>
                    <a:lnTo>
                      <a:pt x="0" y="2"/>
                    </a:lnTo>
                    <a:lnTo>
                      <a:pt x="2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32"/>
              <p:cNvSpPr/>
              <p:nvPr/>
            </p:nvSpPr>
            <p:spPr>
              <a:xfrm>
                <a:off x="4504" y="2325"/>
                <a:ext cx="0" cy="3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32"/>
              <p:cNvSpPr/>
              <p:nvPr/>
            </p:nvSpPr>
            <p:spPr>
              <a:xfrm>
                <a:off x="4391" y="2294"/>
                <a:ext cx="4" cy="4"/>
              </a:xfrm>
              <a:custGeom>
                <a:rect b="b" l="l" r="r" t="t"/>
                <a:pathLst>
                  <a:path extrusionOk="0" h="2" w="2">
                    <a:moveTo>
                      <a:pt x="1" y="1"/>
                    </a:moveTo>
                    <a:cubicBezTo>
                      <a:pt x="0" y="2"/>
                      <a:pt x="1" y="1"/>
                      <a:pt x="1" y="1"/>
                    </a:cubicBezTo>
                    <a:cubicBezTo>
                      <a:pt x="2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32"/>
              <p:cNvSpPr/>
              <p:nvPr/>
            </p:nvSpPr>
            <p:spPr>
              <a:xfrm>
                <a:off x="4381" y="2281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32"/>
              <p:cNvSpPr/>
              <p:nvPr/>
            </p:nvSpPr>
            <p:spPr>
              <a:xfrm>
                <a:off x="3332" y="1903"/>
                <a:ext cx="2" cy="7"/>
              </a:xfrm>
              <a:custGeom>
                <a:rect b="b" l="l" r="r" t="t"/>
                <a:pathLst>
                  <a:path extrusionOk="0" h="3" w="1">
                    <a:moveTo>
                      <a:pt x="0" y="3"/>
                    </a:moveTo>
                    <a:cubicBezTo>
                      <a:pt x="0" y="3"/>
                      <a:pt x="0" y="3"/>
                      <a:pt x="1" y="3"/>
                    </a:cubicBezTo>
                    <a:cubicBezTo>
                      <a:pt x="1" y="2"/>
                      <a:pt x="1" y="1"/>
                      <a:pt x="1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32"/>
              <p:cNvSpPr/>
              <p:nvPr/>
            </p:nvSpPr>
            <p:spPr>
              <a:xfrm>
                <a:off x="3566" y="2372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1" y="1"/>
                      <a:pt x="1" y="1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32"/>
              <p:cNvSpPr/>
              <p:nvPr/>
            </p:nvSpPr>
            <p:spPr>
              <a:xfrm>
                <a:off x="3474" y="2073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32"/>
              <p:cNvSpPr/>
              <p:nvPr/>
            </p:nvSpPr>
            <p:spPr>
              <a:xfrm>
                <a:off x="4060" y="1568"/>
                <a:ext cx="2" cy="3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32"/>
              <p:cNvSpPr/>
              <p:nvPr/>
            </p:nvSpPr>
            <p:spPr>
              <a:xfrm>
                <a:off x="3472" y="2073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32"/>
              <p:cNvSpPr/>
              <p:nvPr/>
            </p:nvSpPr>
            <p:spPr>
              <a:xfrm>
                <a:off x="3474" y="2073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32"/>
              <p:cNvSpPr/>
              <p:nvPr/>
            </p:nvSpPr>
            <p:spPr>
              <a:xfrm>
                <a:off x="3702" y="1530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32"/>
              <p:cNvSpPr/>
              <p:nvPr/>
            </p:nvSpPr>
            <p:spPr>
              <a:xfrm>
                <a:off x="3421" y="2084"/>
                <a:ext cx="17" cy="15"/>
              </a:xfrm>
              <a:custGeom>
                <a:rect b="b" l="l" r="r" t="t"/>
                <a:pathLst>
                  <a:path extrusionOk="0" h="7" w="8">
                    <a:moveTo>
                      <a:pt x="2" y="5"/>
                    </a:moveTo>
                    <a:cubicBezTo>
                      <a:pt x="8" y="0"/>
                      <a:pt x="0" y="7"/>
                      <a:pt x="4" y="2"/>
                    </a:cubicBezTo>
                    <a:cubicBezTo>
                      <a:pt x="2" y="3"/>
                      <a:pt x="2" y="4"/>
                      <a:pt x="2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32"/>
              <p:cNvSpPr/>
              <p:nvPr/>
            </p:nvSpPr>
            <p:spPr>
              <a:xfrm>
                <a:off x="4381" y="2247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1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32"/>
              <p:cNvSpPr/>
              <p:nvPr/>
            </p:nvSpPr>
            <p:spPr>
              <a:xfrm>
                <a:off x="4381" y="2247"/>
                <a:ext cx="2" cy="6"/>
              </a:xfrm>
              <a:custGeom>
                <a:rect b="b" l="l" r="r" t="t"/>
                <a:pathLst>
                  <a:path extrusionOk="0" h="3" w="1">
                    <a:moveTo>
                      <a:pt x="1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32"/>
              <p:cNvSpPr/>
              <p:nvPr/>
            </p:nvSpPr>
            <p:spPr>
              <a:xfrm>
                <a:off x="3914" y="1532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32"/>
              <p:cNvSpPr/>
              <p:nvPr/>
            </p:nvSpPr>
            <p:spPr>
              <a:xfrm>
                <a:off x="3317" y="1492"/>
                <a:ext cx="1065" cy="1219"/>
              </a:xfrm>
              <a:custGeom>
                <a:rect b="b" l="l" r="r" t="t"/>
                <a:pathLst>
                  <a:path extrusionOk="0" h="575" w="501">
                    <a:moveTo>
                      <a:pt x="463" y="118"/>
                    </a:moveTo>
                    <a:cubicBezTo>
                      <a:pt x="439" y="74"/>
                      <a:pt x="402" y="38"/>
                      <a:pt x="355" y="17"/>
                    </a:cubicBezTo>
                    <a:cubicBezTo>
                      <a:pt x="347" y="17"/>
                      <a:pt x="337" y="12"/>
                      <a:pt x="328" y="12"/>
                    </a:cubicBezTo>
                    <a:cubicBezTo>
                      <a:pt x="328" y="11"/>
                      <a:pt x="328" y="11"/>
                      <a:pt x="328" y="11"/>
                    </a:cubicBezTo>
                    <a:cubicBezTo>
                      <a:pt x="320" y="11"/>
                      <a:pt x="319" y="8"/>
                      <a:pt x="310" y="5"/>
                    </a:cubicBezTo>
                    <a:cubicBezTo>
                      <a:pt x="309" y="7"/>
                      <a:pt x="306" y="5"/>
                      <a:pt x="307" y="7"/>
                    </a:cubicBezTo>
                    <a:cubicBezTo>
                      <a:pt x="303" y="8"/>
                      <a:pt x="301" y="3"/>
                      <a:pt x="296" y="4"/>
                    </a:cubicBezTo>
                    <a:cubicBezTo>
                      <a:pt x="296" y="3"/>
                      <a:pt x="296" y="5"/>
                      <a:pt x="295" y="4"/>
                    </a:cubicBezTo>
                    <a:cubicBezTo>
                      <a:pt x="282" y="5"/>
                      <a:pt x="298" y="3"/>
                      <a:pt x="282" y="0"/>
                    </a:cubicBezTo>
                    <a:cubicBezTo>
                      <a:pt x="259" y="0"/>
                      <a:pt x="236" y="5"/>
                      <a:pt x="215" y="9"/>
                    </a:cubicBezTo>
                    <a:cubicBezTo>
                      <a:pt x="216" y="9"/>
                      <a:pt x="217" y="10"/>
                      <a:pt x="215" y="11"/>
                    </a:cubicBezTo>
                    <a:cubicBezTo>
                      <a:pt x="212" y="8"/>
                      <a:pt x="208" y="13"/>
                      <a:pt x="204" y="13"/>
                    </a:cubicBezTo>
                    <a:cubicBezTo>
                      <a:pt x="204" y="12"/>
                      <a:pt x="206" y="12"/>
                      <a:pt x="207" y="11"/>
                    </a:cubicBezTo>
                    <a:cubicBezTo>
                      <a:pt x="197" y="13"/>
                      <a:pt x="190" y="17"/>
                      <a:pt x="181" y="19"/>
                    </a:cubicBezTo>
                    <a:cubicBezTo>
                      <a:pt x="173" y="24"/>
                      <a:pt x="163" y="25"/>
                      <a:pt x="158" y="29"/>
                    </a:cubicBezTo>
                    <a:cubicBezTo>
                      <a:pt x="159" y="27"/>
                      <a:pt x="154" y="30"/>
                      <a:pt x="152" y="30"/>
                    </a:cubicBezTo>
                    <a:cubicBezTo>
                      <a:pt x="148" y="37"/>
                      <a:pt x="136" y="37"/>
                      <a:pt x="131" y="43"/>
                    </a:cubicBezTo>
                    <a:cubicBezTo>
                      <a:pt x="130" y="42"/>
                      <a:pt x="130" y="42"/>
                      <a:pt x="130" y="42"/>
                    </a:cubicBezTo>
                    <a:cubicBezTo>
                      <a:pt x="110" y="54"/>
                      <a:pt x="88" y="68"/>
                      <a:pt x="70" y="87"/>
                    </a:cubicBezTo>
                    <a:cubicBezTo>
                      <a:pt x="59" y="96"/>
                      <a:pt x="48" y="108"/>
                      <a:pt x="39" y="121"/>
                    </a:cubicBezTo>
                    <a:cubicBezTo>
                      <a:pt x="38" y="123"/>
                      <a:pt x="40" y="122"/>
                      <a:pt x="39" y="124"/>
                    </a:cubicBezTo>
                    <a:cubicBezTo>
                      <a:pt x="37" y="127"/>
                      <a:pt x="38" y="123"/>
                      <a:pt x="37" y="124"/>
                    </a:cubicBezTo>
                    <a:cubicBezTo>
                      <a:pt x="34" y="132"/>
                      <a:pt x="28" y="140"/>
                      <a:pt x="23" y="148"/>
                    </a:cubicBezTo>
                    <a:cubicBezTo>
                      <a:pt x="23" y="150"/>
                      <a:pt x="22" y="152"/>
                      <a:pt x="23" y="152"/>
                    </a:cubicBezTo>
                    <a:cubicBezTo>
                      <a:pt x="17" y="161"/>
                      <a:pt x="14" y="176"/>
                      <a:pt x="9" y="185"/>
                    </a:cubicBezTo>
                    <a:cubicBezTo>
                      <a:pt x="14" y="183"/>
                      <a:pt x="10" y="192"/>
                      <a:pt x="10" y="196"/>
                    </a:cubicBezTo>
                    <a:cubicBezTo>
                      <a:pt x="9" y="198"/>
                      <a:pt x="8" y="198"/>
                      <a:pt x="8" y="197"/>
                    </a:cubicBezTo>
                    <a:cubicBezTo>
                      <a:pt x="6" y="205"/>
                      <a:pt x="5" y="209"/>
                      <a:pt x="3" y="219"/>
                    </a:cubicBezTo>
                    <a:cubicBezTo>
                      <a:pt x="2" y="223"/>
                      <a:pt x="4" y="225"/>
                      <a:pt x="3" y="230"/>
                    </a:cubicBezTo>
                    <a:cubicBezTo>
                      <a:pt x="0" y="233"/>
                      <a:pt x="1" y="241"/>
                      <a:pt x="0" y="247"/>
                    </a:cubicBezTo>
                    <a:cubicBezTo>
                      <a:pt x="2" y="245"/>
                      <a:pt x="4" y="252"/>
                      <a:pt x="3" y="257"/>
                    </a:cubicBezTo>
                    <a:cubicBezTo>
                      <a:pt x="0" y="256"/>
                      <a:pt x="0" y="256"/>
                      <a:pt x="0" y="256"/>
                    </a:cubicBezTo>
                    <a:cubicBezTo>
                      <a:pt x="1" y="272"/>
                      <a:pt x="0" y="297"/>
                      <a:pt x="9" y="316"/>
                    </a:cubicBezTo>
                    <a:cubicBezTo>
                      <a:pt x="8" y="318"/>
                      <a:pt x="8" y="318"/>
                      <a:pt x="8" y="318"/>
                    </a:cubicBezTo>
                    <a:cubicBezTo>
                      <a:pt x="17" y="337"/>
                      <a:pt x="25" y="356"/>
                      <a:pt x="39" y="370"/>
                    </a:cubicBezTo>
                    <a:cubicBezTo>
                      <a:pt x="42" y="375"/>
                      <a:pt x="47" y="381"/>
                      <a:pt x="50" y="385"/>
                    </a:cubicBezTo>
                    <a:cubicBezTo>
                      <a:pt x="56" y="390"/>
                      <a:pt x="58" y="391"/>
                      <a:pt x="63" y="393"/>
                    </a:cubicBezTo>
                    <a:cubicBezTo>
                      <a:pt x="65" y="395"/>
                      <a:pt x="65" y="397"/>
                      <a:pt x="65" y="398"/>
                    </a:cubicBezTo>
                    <a:cubicBezTo>
                      <a:pt x="71" y="405"/>
                      <a:pt x="76" y="411"/>
                      <a:pt x="83" y="414"/>
                    </a:cubicBezTo>
                    <a:cubicBezTo>
                      <a:pt x="83" y="415"/>
                      <a:pt x="83" y="415"/>
                      <a:pt x="83" y="415"/>
                    </a:cubicBezTo>
                    <a:cubicBezTo>
                      <a:pt x="89" y="419"/>
                      <a:pt x="98" y="423"/>
                      <a:pt x="104" y="429"/>
                    </a:cubicBezTo>
                    <a:cubicBezTo>
                      <a:pt x="106" y="429"/>
                      <a:pt x="113" y="433"/>
                      <a:pt x="111" y="430"/>
                    </a:cubicBezTo>
                    <a:cubicBezTo>
                      <a:pt x="114" y="431"/>
                      <a:pt x="111" y="433"/>
                      <a:pt x="115" y="433"/>
                    </a:cubicBezTo>
                    <a:cubicBezTo>
                      <a:pt x="111" y="433"/>
                      <a:pt x="111" y="433"/>
                      <a:pt x="111" y="433"/>
                    </a:cubicBezTo>
                    <a:cubicBezTo>
                      <a:pt x="125" y="443"/>
                      <a:pt x="138" y="450"/>
                      <a:pt x="152" y="459"/>
                    </a:cubicBezTo>
                    <a:cubicBezTo>
                      <a:pt x="154" y="464"/>
                      <a:pt x="165" y="469"/>
                      <a:pt x="170" y="476"/>
                    </a:cubicBezTo>
                    <a:cubicBezTo>
                      <a:pt x="175" y="479"/>
                      <a:pt x="180" y="487"/>
                      <a:pt x="185" y="489"/>
                    </a:cubicBezTo>
                    <a:cubicBezTo>
                      <a:pt x="184" y="490"/>
                      <a:pt x="184" y="490"/>
                      <a:pt x="184" y="490"/>
                    </a:cubicBezTo>
                    <a:cubicBezTo>
                      <a:pt x="188" y="495"/>
                      <a:pt x="194" y="503"/>
                      <a:pt x="196" y="512"/>
                    </a:cubicBezTo>
                    <a:cubicBezTo>
                      <a:pt x="198" y="518"/>
                      <a:pt x="200" y="517"/>
                      <a:pt x="202" y="521"/>
                    </a:cubicBezTo>
                    <a:cubicBezTo>
                      <a:pt x="201" y="521"/>
                      <a:pt x="201" y="521"/>
                      <a:pt x="201" y="521"/>
                    </a:cubicBezTo>
                    <a:cubicBezTo>
                      <a:pt x="203" y="525"/>
                      <a:pt x="206" y="526"/>
                      <a:pt x="207" y="528"/>
                    </a:cubicBezTo>
                    <a:cubicBezTo>
                      <a:pt x="207" y="532"/>
                      <a:pt x="208" y="532"/>
                      <a:pt x="208" y="536"/>
                    </a:cubicBezTo>
                    <a:cubicBezTo>
                      <a:pt x="207" y="532"/>
                      <a:pt x="205" y="530"/>
                      <a:pt x="202" y="528"/>
                    </a:cubicBezTo>
                    <a:cubicBezTo>
                      <a:pt x="203" y="534"/>
                      <a:pt x="207" y="539"/>
                      <a:pt x="206" y="543"/>
                    </a:cubicBezTo>
                    <a:cubicBezTo>
                      <a:pt x="207" y="547"/>
                      <a:pt x="207" y="551"/>
                      <a:pt x="209" y="551"/>
                    </a:cubicBezTo>
                    <a:cubicBezTo>
                      <a:pt x="209" y="552"/>
                      <a:pt x="208" y="555"/>
                      <a:pt x="207" y="552"/>
                    </a:cubicBezTo>
                    <a:cubicBezTo>
                      <a:pt x="208" y="556"/>
                      <a:pt x="208" y="558"/>
                      <a:pt x="209" y="560"/>
                    </a:cubicBezTo>
                    <a:cubicBezTo>
                      <a:pt x="209" y="560"/>
                      <a:pt x="209" y="559"/>
                      <a:pt x="209" y="558"/>
                    </a:cubicBezTo>
                    <a:cubicBezTo>
                      <a:pt x="211" y="560"/>
                      <a:pt x="211" y="563"/>
                      <a:pt x="213" y="562"/>
                    </a:cubicBezTo>
                    <a:cubicBezTo>
                      <a:pt x="212" y="561"/>
                      <a:pt x="212" y="560"/>
                      <a:pt x="212" y="558"/>
                    </a:cubicBezTo>
                    <a:cubicBezTo>
                      <a:pt x="213" y="559"/>
                      <a:pt x="214" y="565"/>
                      <a:pt x="213" y="567"/>
                    </a:cubicBezTo>
                    <a:cubicBezTo>
                      <a:pt x="212" y="569"/>
                      <a:pt x="210" y="563"/>
                      <a:pt x="210" y="566"/>
                    </a:cubicBezTo>
                    <a:cubicBezTo>
                      <a:pt x="213" y="575"/>
                      <a:pt x="213" y="575"/>
                      <a:pt x="213" y="575"/>
                    </a:cubicBezTo>
                    <a:cubicBezTo>
                      <a:pt x="213" y="573"/>
                      <a:pt x="214" y="570"/>
                      <a:pt x="215" y="571"/>
                    </a:cubicBezTo>
                    <a:cubicBezTo>
                      <a:pt x="214" y="567"/>
                      <a:pt x="214" y="567"/>
                      <a:pt x="214" y="567"/>
                    </a:cubicBezTo>
                    <a:cubicBezTo>
                      <a:pt x="215" y="567"/>
                      <a:pt x="215" y="567"/>
                      <a:pt x="215" y="567"/>
                    </a:cubicBezTo>
                    <a:cubicBezTo>
                      <a:pt x="214" y="560"/>
                      <a:pt x="215" y="555"/>
                      <a:pt x="214" y="548"/>
                    </a:cubicBezTo>
                    <a:cubicBezTo>
                      <a:pt x="212" y="551"/>
                      <a:pt x="212" y="551"/>
                      <a:pt x="212" y="551"/>
                    </a:cubicBezTo>
                    <a:cubicBezTo>
                      <a:pt x="212" y="547"/>
                      <a:pt x="209" y="543"/>
                      <a:pt x="210" y="539"/>
                    </a:cubicBezTo>
                    <a:cubicBezTo>
                      <a:pt x="211" y="541"/>
                      <a:pt x="211" y="539"/>
                      <a:pt x="212" y="539"/>
                    </a:cubicBezTo>
                    <a:cubicBezTo>
                      <a:pt x="212" y="538"/>
                      <a:pt x="211" y="537"/>
                      <a:pt x="211" y="536"/>
                    </a:cubicBezTo>
                    <a:cubicBezTo>
                      <a:pt x="214" y="538"/>
                      <a:pt x="214" y="538"/>
                      <a:pt x="214" y="538"/>
                    </a:cubicBezTo>
                    <a:cubicBezTo>
                      <a:pt x="210" y="536"/>
                      <a:pt x="210" y="526"/>
                      <a:pt x="210" y="525"/>
                    </a:cubicBezTo>
                    <a:cubicBezTo>
                      <a:pt x="210" y="525"/>
                      <a:pt x="210" y="525"/>
                      <a:pt x="210" y="525"/>
                    </a:cubicBezTo>
                    <a:cubicBezTo>
                      <a:pt x="209" y="519"/>
                      <a:pt x="209" y="527"/>
                      <a:pt x="208" y="523"/>
                    </a:cubicBezTo>
                    <a:cubicBezTo>
                      <a:pt x="207" y="519"/>
                      <a:pt x="210" y="520"/>
                      <a:pt x="210" y="517"/>
                    </a:cubicBezTo>
                    <a:cubicBezTo>
                      <a:pt x="207" y="511"/>
                      <a:pt x="202" y="501"/>
                      <a:pt x="199" y="494"/>
                    </a:cubicBezTo>
                    <a:cubicBezTo>
                      <a:pt x="196" y="489"/>
                      <a:pt x="191" y="484"/>
                      <a:pt x="186" y="481"/>
                    </a:cubicBezTo>
                    <a:cubicBezTo>
                      <a:pt x="183" y="477"/>
                      <a:pt x="189" y="480"/>
                      <a:pt x="184" y="476"/>
                    </a:cubicBezTo>
                    <a:cubicBezTo>
                      <a:pt x="186" y="476"/>
                      <a:pt x="186" y="475"/>
                      <a:pt x="186" y="474"/>
                    </a:cubicBezTo>
                    <a:cubicBezTo>
                      <a:pt x="185" y="474"/>
                      <a:pt x="179" y="467"/>
                      <a:pt x="181" y="471"/>
                    </a:cubicBezTo>
                    <a:cubicBezTo>
                      <a:pt x="176" y="466"/>
                      <a:pt x="169" y="460"/>
                      <a:pt x="163" y="455"/>
                    </a:cubicBezTo>
                    <a:cubicBezTo>
                      <a:pt x="165" y="457"/>
                      <a:pt x="167" y="456"/>
                      <a:pt x="165" y="454"/>
                    </a:cubicBezTo>
                    <a:cubicBezTo>
                      <a:pt x="162" y="453"/>
                      <a:pt x="156" y="450"/>
                      <a:pt x="151" y="445"/>
                    </a:cubicBezTo>
                    <a:cubicBezTo>
                      <a:pt x="150" y="447"/>
                      <a:pt x="152" y="448"/>
                      <a:pt x="150" y="449"/>
                    </a:cubicBezTo>
                    <a:cubicBezTo>
                      <a:pt x="149" y="449"/>
                      <a:pt x="147" y="449"/>
                      <a:pt x="146" y="447"/>
                    </a:cubicBezTo>
                    <a:cubicBezTo>
                      <a:pt x="147" y="445"/>
                      <a:pt x="148" y="443"/>
                      <a:pt x="144" y="440"/>
                    </a:cubicBezTo>
                    <a:cubicBezTo>
                      <a:pt x="146" y="438"/>
                      <a:pt x="152" y="446"/>
                      <a:pt x="151" y="442"/>
                    </a:cubicBezTo>
                    <a:cubicBezTo>
                      <a:pt x="154" y="442"/>
                      <a:pt x="163" y="448"/>
                      <a:pt x="164" y="451"/>
                    </a:cubicBezTo>
                    <a:cubicBezTo>
                      <a:pt x="170" y="452"/>
                      <a:pt x="161" y="448"/>
                      <a:pt x="163" y="447"/>
                    </a:cubicBezTo>
                    <a:cubicBezTo>
                      <a:pt x="159" y="444"/>
                      <a:pt x="157" y="444"/>
                      <a:pt x="151" y="440"/>
                    </a:cubicBezTo>
                    <a:cubicBezTo>
                      <a:pt x="150" y="440"/>
                      <a:pt x="152" y="442"/>
                      <a:pt x="148" y="441"/>
                    </a:cubicBezTo>
                    <a:cubicBezTo>
                      <a:pt x="142" y="439"/>
                      <a:pt x="143" y="435"/>
                      <a:pt x="141" y="434"/>
                    </a:cubicBezTo>
                    <a:cubicBezTo>
                      <a:pt x="144" y="435"/>
                      <a:pt x="144" y="435"/>
                      <a:pt x="144" y="435"/>
                    </a:cubicBezTo>
                    <a:cubicBezTo>
                      <a:pt x="141" y="432"/>
                      <a:pt x="139" y="432"/>
                      <a:pt x="135" y="430"/>
                    </a:cubicBezTo>
                    <a:cubicBezTo>
                      <a:pt x="136" y="426"/>
                      <a:pt x="142" y="434"/>
                      <a:pt x="144" y="433"/>
                    </a:cubicBezTo>
                    <a:cubicBezTo>
                      <a:pt x="143" y="429"/>
                      <a:pt x="143" y="429"/>
                      <a:pt x="143" y="429"/>
                    </a:cubicBezTo>
                    <a:cubicBezTo>
                      <a:pt x="137" y="425"/>
                      <a:pt x="140" y="430"/>
                      <a:pt x="134" y="425"/>
                    </a:cubicBezTo>
                    <a:cubicBezTo>
                      <a:pt x="135" y="425"/>
                      <a:pt x="135" y="425"/>
                      <a:pt x="135" y="425"/>
                    </a:cubicBezTo>
                    <a:cubicBezTo>
                      <a:pt x="131" y="423"/>
                      <a:pt x="131" y="423"/>
                      <a:pt x="131" y="423"/>
                    </a:cubicBezTo>
                    <a:cubicBezTo>
                      <a:pt x="131" y="424"/>
                      <a:pt x="130" y="426"/>
                      <a:pt x="134" y="428"/>
                    </a:cubicBezTo>
                    <a:cubicBezTo>
                      <a:pt x="130" y="429"/>
                      <a:pt x="131" y="427"/>
                      <a:pt x="125" y="424"/>
                    </a:cubicBezTo>
                    <a:cubicBezTo>
                      <a:pt x="122" y="424"/>
                      <a:pt x="127" y="425"/>
                      <a:pt x="126" y="427"/>
                    </a:cubicBezTo>
                    <a:cubicBezTo>
                      <a:pt x="126" y="428"/>
                      <a:pt x="123" y="426"/>
                      <a:pt x="120" y="425"/>
                    </a:cubicBezTo>
                    <a:cubicBezTo>
                      <a:pt x="116" y="422"/>
                      <a:pt x="119" y="421"/>
                      <a:pt x="118" y="419"/>
                    </a:cubicBezTo>
                    <a:cubicBezTo>
                      <a:pt x="119" y="420"/>
                      <a:pt x="122" y="422"/>
                      <a:pt x="121" y="422"/>
                    </a:cubicBezTo>
                    <a:cubicBezTo>
                      <a:pt x="127" y="424"/>
                      <a:pt x="121" y="418"/>
                      <a:pt x="125" y="419"/>
                    </a:cubicBezTo>
                    <a:cubicBezTo>
                      <a:pt x="122" y="415"/>
                      <a:pt x="121" y="417"/>
                      <a:pt x="118" y="416"/>
                    </a:cubicBezTo>
                    <a:cubicBezTo>
                      <a:pt x="119" y="417"/>
                      <a:pt x="117" y="418"/>
                      <a:pt x="117" y="419"/>
                    </a:cubicBezTo>
                    <a:cubicBezTo>
                      <a:pt x="108" y="418"/>
                      <a:pt x="115" y="413"/>
                      <a:pt x="108" y="409"/>
                    </a:cubicBezTo>
                    <a:cubicBezTo>
                      <a:pt x="108" y="413"/>
                      <a:pt x="98" y="407"/>
                      <a:pt x="100" y="413"/>
                    </a:cubicBezTo>
                    <a:cubicBezTo>
                      <a:pt x="98" y="412"/>
                      <a:pt x="96" y="411"/>
                      <a:pt x="95" y="410"/>
                    </a:cubicBezTo>
                    <a:cubicBezTo>
                      <a:pt x="98" y="409"/>
                      <a:pt x="93" y="407"/>
                      <a:pt x="97" y="407"/>
                    </a:cubicBezTo>
                    <a:cubicBezTo>
                      <a:pt x="95" y="405"/>
                      <a:pt x="95" y="405"/>
                      <a:pt x="95" y="405"/>
                    </a:cubicBezTo>
                    <a:cubicBezTo>
                      <a:pt x="100" y="406"/>
                      <a:pt x="100" y="406"/>
                      <a:pt x="100" y="406"/>
                    </a:cubicBezTo>
                    <a:cubicBezTo>
                      <a:pt x="98" y="403"/>
                      <a:pt x="95" y="399"/>
                      <a:pt x="94" y="397"/>
                    </a:cubicBezTo>
                    <a:cubicBezTo>
                      <a:pt x="91" y="395"/>
                      <a:pt x="94" y="399"/>
                      <a:pt x="90" y="397"/>
                    </a:cubicBezTo>
                    <a:cubicBezTo>
                      <a:pt x="92" y="397"/>
                      <a:pt x="91" y="394"/>
                      <a:pt x="89" y="393"/>
                    </a:cubicBezTo>
                    <a:cubicBezTo>
                      <a:pt x="92" y="396"/>
                      <a:pt x="87" y="395"/>
                      <a:pt x="85" y="394"/>
                    </a:cubicBezTo>
                    <a:cubicBezTo>
                      <a:pt x="82" y="392"/>
                      <a:pt x="81" y="388"/>
                      <a:pt x="81" y="388"/>
                    </a:cubicBezTo>
                    <a:cubicBezTo>
                      <a:pt x="86" y="389"/>
                      <a:pt x="86" y="389"/>
                      <a:pt x="86" y="389"/>
                    </a:cubicBezTo>
                    <a:cubicBezTo>
                      <a:pt x="82" y="388"/>
                      <a:pt x="85" y="388"/>
                      <a:pt x="82" y="386"/>
                    </a:cubicBezTo>
                    <a:cubicBezTo>
                      <a:pt x="81" y="386"/>
                      <a:pt x="78" y="386"/>
                      <a:pt x="77" y="387"/>
                    </a:cubicBezTo>
                    <a:cubicBezTo>
                      <a:pt x="75" y="385"/>
                      <a:pt x="74" y="383"/>
                      <a:pt x="73" y="383"/>
                    </a:cubicBezTo>
                    <a:cubicBezTo>
                      <a:pt x="77" y="384"/>
                      <a:pt x="77" y="384"/>
                      <a:pt x="77" y="384"/>
                    </a:cubicBezTo>
                    <a:cubicBezTo>
                      <a:pt x="73" y="381"/>
                      <a:pt x="79" y="381"/>
                      <a:pt x="74" y="378"/>
                    </a:cubicBezTo>
                    <a:cubicBezTo>
                      <a:pt x="72" y="378"/>
                      <a:pt x="72" y="378"/>
                      <a:pt x="72" y="378"/>
                    </a:cubicBezTo>
                    <a:cubicBezTo>
                      <a:pt x="72" y="377"/>
                      <a:pt x="72" y="376"/>
                      <a:pt x="73" y="377"/>
                    </a:cubicBezTo>
                    <a:cubicBezTo>
                      <a:pt x="71" y="377"/>
                      <a:pt x="69" y="375"/>
                      <a:pt x="68" y="374"/>
                    </a:cubicBezTo>
                    <a:cubicBezTo>
                      <a:pt x="69" y="373"/>
                      <a:pt x="69" y="373"/>
                      <a:pt x="69" y="373"/>
                    </a:cubicBezTo>
                    <a:cubicBezTo>
                      <a:pt x="67" y="372"/>
                      <a:pt x="63" y="371"/>
                      <a:pt x="63" y="368"/>
                    </a:cubicBezTo>
                    <a:cubicBezTo>
                      <a:pt x="62" y="371"/>
                      <a:pt x="65" y="370"/>
                      <a:pt x="66" y="373"/>
                    </a:cubicBezTo>
                    <a:cubicBezTo>
                      <a:pt x="66" y="377"/>
                      <a:pt x="62" y="372"/>
                      <a:pt x="62" y="371"/>
                    </a:cubicBezTo>
                    <a:cubicBezTo>
                      <a:pt x="64" y="370"/>
                      <a:pt x="58" y="367"/>
                      <a:pt x="56" y="364"/>
                    </a:cubicBezTo>
                    <a:cubicBezTo>
                      <a:pt x="56" y="363"/>
                      <a:pt x="55" y="361"/>
                      <a:pt x="55" y="360"/>
                    </a:cubicBezTo>
                    <a:cubicBezTo>
                      <a:pt x="53" y="360"/>
                      <a:pt x="53" y="360"/>
                      <a:pt x="53" y="360"/>
                    </a:cubicBezTo>
                    <a:cubicBezTo>
                      <a:pt x="56" y="357"/>
                      <a:pt x="49" y="356"/>
                      <a:pt x="49" y="353"/>
                    </a:cubicBezTo>
                    <a:cubicBezTo>
                      <a:pt x="50" y="354"/>
                      <a:pt x="51" y="353"/>
                      <a:pt x="51" y="351"/>
                    </a:cubicBezTo>
                    <a:cubicBezTo>
                      <a:pt x="50" y="355"/>
                      <a:pt x="45" y="349"/>
                      <a:pt x="44" y="350"/>
                    </a:cubicBezTo>
                    <a:cubicBezTo>
                      <a:pt x="42" y="345"/>
                      <a:pt x="48" y="349"/>
                      <a:pt x="48" y="347"/>
                    </a:cubicBezTo>
                    <a:cubicBezTo>
                      <a:pt x="45" y="346"/>
                      <a:pt x="46" y="341"/>
                      <a:pt x="43" y="341"/>
                    </a:cubicBezTo>
                    <a:cubicBezTo>
                      <a:pt x="44" y="345"/>
                      <a:pt x="41" y="341"/>
                      <a:pt x="40" y="341"/>
                    </a:cubicBezTo>
                    <a:cubicBezTo>
                      <a:pt x="38" y="337"/>
                      <a:pt x="41" y="341"/>
                      <a:pt x="40" y="338"/>
                    </a:cubicBezTo>
                    <a:cubicBezTo>
                      <a:pt x="39" y="336"/>
                      <a:pt x="36" y="335"/>
                      <a:pt x="37" y="338"/>
                    </a:cubicBezTo>
                    <a:cubicBezTo>
                      <a:pt x="36" y="335"/>
                      <a:pt x="32" y="333"/>
                      <a:pt x="32" y="330"/>
                    </a:cubicBezTo>
                    <a:cubicBezTo>
                      <a:pt x="33" y="328"/>
                      <a:pt x="36" y="335"/>
                      <a:pt x="36" y="333"/>
                    </a:cubicBezTo>
                    <a:cubicBezTo>
                      <a:pt x="32" y="326"/>
                      <a:pt x="30" y="331"/>
                      <a:pt x="27" y="325"/>
                    </a:cubicBezTo>
                    <a:cubicBezTo>
                      <a:pt x="27" y="328"/>
                      <a:pt x="24" y="327"/>
                      <a:pt x="22" y="324"/>
                    </a:cubicBezTo>
                    <a:cubicBezTo>
                      <a:pt x="19" y="317"/>
                      <a:pt x="24" y="327"/>
                      <a:pt x="25" y="323"/>
                    </a:cubicBezTo>
                    <a:cubicBezTo>
                      <a:pt x="23" y="321"/>
                      <a:pt x="23" y="321"/>
                      <a:pt x="23" y="321"/>
                    </a:cubicBezTo>
                    <a:cubicBezTo>
                      <a:pt x="25" y="316"/>
                      <a:pt x="31" y="327"/>
                      <a:pt x="32" y="322"/>
                    </a:cubicBezTo>
                    <a:cubicBezTo>
                      <a:pt x="30" y="320"/>
                      <a:pt x="30" y="320"/>
                      <a:pt x="30" y="320"/>
                    </a:cubicBezTo>
                    <a:cubicBezTo>
                      <a:pt x="31" y="320"/>
                      <a:pt x="32" y="321"/>
                      <a:pt x="33" y="319"/>
                    </a:cubicBezTo>
                    <a:cubicBezTo>
                      <a:pt x="30" y="319"/>
                      <a:pt x="30" y="313"/>
                      <a:pt x="29" y="312"/>
                    </a:cubicBezTo>
                    <a:cubicBezTo>
                      <a:pt x="27" y="312"/>
                      <a:pt x="30" y="315"/>
                      <a:pt x="29" y="315"/>
                    </a:cubicBezTo>
                    <a:cubicBezTo>
                      <a:pt x="27" y="312"/>
                      <a:pt x="24" y="311"/>
                      <a:pt x="24" y="306"/>
                    </a:cubicBezTo>
                    <a:cubicBezTo>
                      <a:pt x="26" y="308"/>
                      <a:pt x="26" y="304"/>
                      <a:pt x="27" y="305"/>
                    </a:cubicBezTo>
                    <a:cubicBezTo>
                      <a:pt x="27" y="303"/>
                      <a:pt x="25" y="305"/>
                      <a:pt x="25" y="301"/>
                    </a:cubicBezTo>
                    <a:cubicBezTo>
                      <a:pt x="26" y="301"/>
                      <a:pt x="26" y="301"/>
                      <a:pt x="26" y="301"/>
                    </a:cubicBezTo>
                    <a:cubicBezTo>
                      <a:pt x="23" y="289"/>
                      <a:pt x="22" y="272"/>
                      <a:pt x="18" y="260"/>
                    </a:cubicBezTo>
                    <a:cubicBezTo>
                      <a:pt x="20" y="258"/>
                      <a:pt x="20" y="254"/>
                      <a:pt x="21" y="247"/>
                    </a:cubicBezTo>
                    <a:cubicBezTo>
                      <a:pt x="21" y="250"/>
                      <a:pt x="19" y="247"/>
                      <a:pt x="19" y="246"/>
                    </a:cubicBezTo>
                    <a:cubicBezTo>
                      <a:pt x="21" y="242"/>
                      <a:pt x="21" y="242"/>
                      <a:pt x="21" y="242"/>
                    </a:cubicBezTo>
                    <a:cubicBezTo>
                      <a:pt x="23" y="239"/>
                      <a:pt x="22" y="233"/>
                      <a:pt x="21" y="230"/>
                    </a:cubicBezTo>
                    <a:cubicBezTo>
                      <a:pt x="22" y="229"/>
                      <a:pt x="22" y="229"/>
                      <a:pt x="23" y="229"/>
                    </a:cubicBezTo>
                    <a:cubicBezTo>
                      <a:pt x="24" y="225"/>
                      <a:pt x="22" y="225"/>
                      <a:pt x="22" y="224"/>
                    </a:cubicBezTo>
                    <a:cubicBezTo>
                      <a:pt x="23" y="221"/>
                      <a:pt x="23" y="221"/>
                      <a:pt x="23" y="221"/>
                    </a:cubicBezTo>
                    <a:cubicBezTo>
                      <a:pt x="22" y="221"/>
                      <a:pt x="22" y="221"/>
                      <a:pt x="22" y="221"/>
                    </a:cubicBezTo>
                    <a:cubicBezTo>
                      <a:pt x="22" y="217"/>
                      <a:pt x="23" y="213"/>
                      <a:pt x="25" y="213"/>
                    </a:cubicBezTo>
                    <a:cubicBezTo>
                      <a:pt x="25" y="212"/>
                      <a:pt x="25" y="211"/>
                      <a:pt x="24" y="212"/>
                    </a:cubicBezTo>
                    <a:cubicBezTo>
                      <a:pt x="26" y="209"/>
                      <a:pt x="28" y="200"/>
                      <a:pt x="29" y="193"/>
                    </a:cubicBezTo>
                    <a:cubicBezTo>
                      <a:pt x="28" y="196"/>
                      <a:pt x="27" y="196"/>
                      <a:pt x="26" y="196"/>
                    </a:cubicBezTo>
                    <a:cubicBezTo>
                      <a:pt x="24" y="194"/>
                      <a:pt x="27" y="194"/>
                      <a:pt x="26" y="191"/>
                    </a:cubicBezTo>
                    <a:cubicBezTo>
                      <a:pt x="27" y="192"/>
                      <a:pt x="28" y="189"/>
                      <a:pt x="28" y="192"/>
                    </a:cubicBezTo>
                    <a:cubicBezTo>
                      <a:pt x="33" y="185"/>
                      <a:pt x="36" y="173"/>
                      <a:pt x="40" y="164"/>
                    </a:cubicBezTo>
                    <a:cubicBezTo>
                      <a:pt x="40" y="162"/>
                      <a:pt x="40" y="162"/>
                      <a:pt x="39" y="161"/>
                    </a:cubicBezTo>
                    <a:cubicBezTo>
                      <a:pt x="45" y="156"/>
                      <a:pt x="47" y="148"/>
                      <a:pt x="51" y="142"/>
                    </a:cubicBezTo>
                    <a:cubicBezTo>
                      <a:pt x="49" y="143"/>
                      <a:pt x="48" y="139"/>
                      <a:pt x="50" y="136"/>
                    </a:cubicBezTo>
                    <a:cubicBezTo>
                      <a:pt x="51" y="131"/>
                      <a:pt x="53" y="136"/>
                      <a:pt x="56" y="133"/>
                    </a:cubicBezTo>
                    <a:cubicBezTo>
                      <a:pt x="57" y="131"/>
                      <a:pt x="59" y="128"/>
                      <a:pt x="60" y="127"/>
                    </a:cubicBezTo>
                    <a:cubicBezTo>
                      <a:pt x="60" y="127"/>
                      <a:pt x="60" y="127"/>
                      <a:pt x="60" y="127"/>
                    </a:cubicBezTo>
                    <a:cubicBezTo>
                      <a:pt x="61" y="125"/>
                      <a:pt x="63" y="121"/>
                      <a:pt x="65" y="120"/>
                    </a:cubicBezTo>
                    <a:cubicBezTo>
                      <a:pt x="65" y="120"/>
                      <a:pt x="65" y="120"/>
                      <a:pt x="65" y="120"/>
                    </a:cubicBezTo>
                    <a:cubicBezTo>
                      <a:pt x="67" y="118"/>
                      <a:pt x="69" y="117"/>
                      <a:pt x="71" y="115"/>
                    </a:cubicBezTo>
                    <a:cubicBezTo>
                      <a:pt x="70" y="113"/>
                      <a:pt x="75" y="109"/>
                      <a:pt x="74" y="107"/>
                    </a:cubicBezTo>
                    <a:cubicBezTo>
                      <a:pt x="75" y="107"/>
                      <a:pt x="74" y="107"/>
                      <a:pt x="75" y="107"/>
                    </a:cubicBezTo>
                    <a:cubicBezTo>
                      <a:pt x="74" y="106"/>
                      <a:pt x="74" y="106"/>
                      <a:pt x="74" y="106"/>
                    </a:cubicBezTo>
                    <a:cubicBezTo>
                      <a:pt x="78" y="103"/>
                      <a:pt x="78" y="103"/>
                      <a:pt x="78" y="103"/>
                    </a:cubicBezTo>
                    <a:cubicBezTo>
                      <a:pt x="78" y="104"/>
                      <a:pt x="78" y="105"/>
                      <a:pt x="78" y="106"/>
                    </a:cubicBezTo>
                    <a:cubicBezTo>
                      <a:pt x="82" y="103"/>
                      <a:pt x="78" y="104"/>
                      <a:pt x="79" y="101"/>
                    </a:cubicBezTo>
                    <a:cubicBezTo>
                      <a:pt x="81" y="98"/>
                      <a:pt x="82" y="99"/>
                      <a:pt x="84" y="99"/>
                    </a:cubicBezTo>
                    <a:cubicBezTo>
                      <a:pt x="84" y="100"/>
                      <a:pt x="82" y="100"/>
                      <a:pt x="81" y="101"/>
                    </a:cubicBezTo>
                    <a:cubicBezTo>
                      <a:pt x="81" y="103"/>
                      <a:pt x="83" y="100"/>
                      <a:pt x="84" y="101"/>
                    </a:cubicBezTo>
                    <a:cubicBezTo>
                      <a:pt x="85" y="100"/>
                      <a:pt x="84" y="98"/>
                      <a:pt x="86" y="97"/>
                    </a:cubicBezTo>
                    <a:cubicBezTo>
                      <a:pt x="88" y="96"/>
                      <a:pt x="92" y="92"/>
                      <a:pt x="92" y="93"/>
                    </a:cubicBezTo>
                    <a:cubicBezTo>
                      <a:pt x="93" y="91"/>
                      <a:pt x="95" y="90"/>
                      <a:pt x="96" y="88"/>
                    </a:cubicBezTo>
                    <a:cubicBezTo>
                      <a:pt x="94" y="89"/>
                      <a:pt x="91" y="91"/>
                      <a:pt x="90" y="91"/>
                    </a:cubicBezTo>
                    <a:cubicBezTo>
                      <a:pt x="91" y="90"/>
                      <a:pt x="94" y="87"/>
                      <a:pt x="94" y="87"/>
                    </a:cubicBezTo>
                    <a:cubicBezTo>
                      <a:pt x="94" y="88"/>
                      <a:pt x="94" y="88"/>
                      <a:pt x="94" y="88"/>
                    </a:cubicBezTo>
                    <a:cubicBezTo>
                      <a:pt x="94" y="87"/>
                      <a:pt x="99" y="84"/>
                      <a:pt x="96" y="85"/>
                    </a:cubicBezTo>
                    <a:cubicBezTo>
                      <a:pt x="100" y="84"/>
                      <a:pt x="100" y="84"/>
                      <a:pt x="100" y="84"/>
                    </a:cubicBezTo>
                    <a:cubicBezTo>
                      <a:pt x="100" y="82"/>
                      <a:pt x="103" y="80"/>
                      <a:pt x="105" y="78"/>
                    </a:cubicBezTo>
                    <a:cubicBezTo>
                      <a:pt x="106" y="80"/>
                      <a:pt x="106" y="82"/>
                      <a:pt x="110" y="80"/>
                    </a:cubicBezTo>
                    <a:cubicBezTo>
                      <a:pt x="113" y="76"/>
                      <a:pt x="113" y="76"/>
                      <a:pt x="113" y="76"/>
                    </a:cubicBezTo>
                    <a:cubicBezTo>
                      <a:pt x="115" y="74"/>
                      <a:pt x="116" y="74"/>
                      <a:pt x="116" y="75"/>
                    </a:cubicBezTo>
                    <a:cubicBezTo>
                      <a:pt x="124" y="71"/>
                      <a:pt x="121" y="66"/>
                      <a:pt x="128" y="64"/>
                    </a:cubicBezTo>
                    <a:cubicBezTo>
                      <a:pt x="126" y="67"/>
                      <a:pt x="129" y="66"/>
                      <a:pt x="132" y="65"/>
                    </a:cubicBezTo>
                    <a:cubicBezTo>
                      <a:pt x="131" y="65"/>
                      <a:pt x="131" y="64"/>
                      <a:pt x="132" y="63"/>
                    </a:cubicBezTo>
                    <a:cubicBezTo>
                      <a:pt x="131" y="63"/>
                      <a:pt x="132" y="65"/>
                      <a:pt x="129" y="65"/>
                    </a:cubicBezTo>
                    <a:cubicBezTo>
                      <a:pt x="128" y="65"/>
                      <a:pt x="131" y="63"/>
                      <a:pt x="132" y="62"/>
                    </a:cubicBezTo>
                    <a:cubicBezTo>
                      <a:pt x="139" y="63"/>
                      <a:pt x="150" y="53"/>
                      <a:pt x="160" y="50"/>
                    </a:cubicBezTo>
                    <a:cubicBezTo>
                      <a:pt x="158" y="48"/>
                      <a:pt x="163" y="48"/>
                      <a:pt x="164" y="46"/>
                    </a:cubicBezTo>
                    <a:cubicBezTo>
                      <a:pt x="165" y="49"/>
                      <a:pt x="169" y="43"/>
                      <a:pt x="172" y="44"/>
                    </a:cubicBezTo>
                    <a:cubicBezTo>
                      <a:pt x="170" y="42"/>
                      <a:pt x="170" y="42"/>
                      <a:pt x="170" y="42"/>
                    </a:cubicBezTo>
                    <a:cubicBezTo>
                      <a:pt x="176" y="41"/>
                      <a:pt x="177" y="34"/>
                      <a:pt x="182" y="36"/>
                    </a:cubicBezTo>
                    <a:cubicBezTo>
                      <a:pt x="185" y="35"/>
                      <a:pt x="182" y="38"/>
                      <a:pt x="181" y="39"/>
                    </a:cubicBezTo>
                    <a:cubicBezTo>
                      <a:pt x="186" y="40"/>
                      <a:pt x="191" y="32"/>
                      <a:pt x="196" y="34"/>
                    </a:cubicBezTo>
                    <a:cubicBezTo>
                      <a:pt x="196" y="33"/>
                      <a:pt x="194" y="32"/>
                      <a:pt x="197" y="30"/>
                    </a:cubicBezTo>
                    <a:cubicBezTo>
                      <a:pt x="201" y="30"/>
                      <a:pt x="207" y="29"/>
                      <a:pt x="207" y="29"/>
                    </a:cubicBezTo>
                    <a:cubicBezTo>
                      <a:pt x="209" y="28"/>
                      <a:pt x="210" y="27"/>
                      <a:pt x="213" y="27"/>
                    </a:cubicBezTo>
                    <a:cubicBezTo>
                      <a:pt x="213" y="28"/>
                      <a:pt x="212" y="28"/>
                      <a:pt x="211" y="29"/>
                    </a:cubicBezTo>
                    <a:cubicBezTo>
                      <a:pt x="215" y="28"/>
                      <a:pt x="219" y="26"/>
                      <a:pt x="222" y="24"/>
                    </a:cubicBezTo>
                    <a:cubicBezTo>
                      <a:pt x="225" y="26"/>
                      <a:pt x="233" y="23"/>
                      <a:pt x="238" y="23"/>
                    </a:cubicBezTo>
                    <a:cubicBezTo>
                      <a:pt x="241" y="20"/>
                      <a:pt x="247" y="23"/>
                      <a:pt x="247" y="20"/>
                    </a:cubicBezTo>
                    <a:cubicBezTo>
                      <a:pt x="247" y="20"/>
                      <a:pt x="247" y="20"/>
                      <a:pt x="248" y="21"/>
                    </a:cubicBezTo>
                    <a:cubicBezTo>
                      <a:pt x="249" y="19"/>
                      <a:pt x="251" y="17"/>
                      <a:pt x="253" y="17"/>
                    </a:cubicBezTo>
                    <a:cubicBezTo>
                      <a:pt x="253" y="19"/>
                      <a:pt x="253" y="19"/>
                      <a:pt x="253" y="19"/>
                    </a:cubicBezTo>
                    <a:cubicBezTo>
                      <a:pt x="252" y="22"/>
                      <a:pt x="260" y="19"/>
                      <a:pt x="261" y="20"/>
                    </a:cubicBezTo>
                    <a:cubicBezTo>
                      <a:pt x="258" y="19"/>
                      <a:pt x="263" y="20"/>
                      <a:pt x="263" y="18"/>
                    </a:cubicBezTo>
                    <a:cubicBezTo>
                      <a:pt x="266" y="18"/>
                      <a:pt x="266" y="18"/>
                      <a:pt x="266" y="18"/>
                    </a:cubicBezTo>
                    <a:cubicBezTo>
                      <a:pt x="271" y="17"/>
                      <a:pt x="267" y="17"/>
                      <a:pt x="273" y="16"/>
                    </a:cubicBezTo>
                    <a:cubicBezTo>
                      <a:pt x="276" y="16"/>
                      <a:pt x="274" y="19"/>
                      <a:pt x="273" y="19"/>
                    </a:cubicBezTo>
                    <a:cubicBezTo>
                      <a:pt x="275" y="20"/>
                      <a:pt x="278" y="19"/>
                      <a:pt x="281" y="19"/>
                    </a:cubicBezTo>
                    <a:cubicBezTo>
                      <a:pt x="280" y="18"/>
                      <a:pt x="280" y="18"/>
                      <a:pt x="281" y="18"/>
                    </a:cubicBezTo>
                    <a:cubicBezTo>
                      <a:pt x="281" y="18"/>
                      <a:pt x="281" y="18"/>
                      <a:pt x="281" y="19"/>
                    </a:cubicBezTo>
                    <a:cubicBezTo>
                      <a:pt x="282" y="18"/>
                      <a:pt x="283" y="18"/>
                      <a:pt x="285" y="18"/>
                    </a:cubicBezTo>
                    <a:cubicBezTo>
                      <a:pt x="285" y="19"/>
                      <a:pt x="285" y="19"/>
                      <a:pt x="285" y="19"/>
                    </a:cubicBezTo>
                    <a:cubicBezTo>
                      <a:pt x="283" y="19"/>
                      <a:pt x="282" y="19"/>
                      <a:pt x="281" y="19"/>
                    </a:cubicBezTo>
                    <a:cubicBezTo>
                      <a:pt x="282" y="19"/>
                      <a:pt x="283" y="19"/>
                      <a:pt x="284" y="19"/>
                    </a:cubicBezTo>
                    <a:cubicBezTo>
                      <a:pt x="285" y="19"/>
                      <a:pt x="285" y="19"/>
                      <a:pt x="285" y="19"/>
                    </a:cubicBezTo>
                    <a:cubicBezTo>
                      <a:pt x="286" y="19"/>
                      <a:pt x="287" y="19"/>
                      <a:pt x="288" y="20"/>
                    </a:cubicBezTo>
                    <a:cubicBezTo>
                      <a:pt x="287" y="21"/>
                      <a:pt x="287" y="21"/>
                      <a:pt x="287" y="21"/>
                    </a:cubicBezTo>
                    <a:cubicBezTo>
                      <a:pt x="289" y="22"/>
                      <a:pt x="294" y="20"/>
                      <a:pt x="294" y="20"/>
                    </a:cubicBezTo>
                    <a:cubicBezTo>
                      <a:pt x="303" y="22"/>
                      <a:pt x="318" y="23"/>
                      <a:pt x="322" y="24"/>
                    </a:cubicBezTo>
                    <a:cubicBezTo>
                      <a:pt x="319" y="23"/>
                      <a:pt x="318" y="24"/>
                      <a:pt x="320" y="24"/>
                    </a:cubicBezTo>
                    <a:cubicBezTo>
                      <a:pt x="323" y="25"/>
                      <a:pt x="326" y="24"/>
                      <a:pt x="326" y="25"/>
                    </a:cubicBezTo>
                    <a:cubicBezTo>
                      <a:pt x="329" y="25"/>
                      <a:pt x="328" y="27"/>
                      <a:pt x="332" y="28"/>
                    </a:cubicBezTo>
                    <a:cubicBezTo>
                      <a:pt x="332" y="29"/>
                      <a:pt x="333" y="27"/>
                      <a:pt x="332" y="27"/>
                    </a:cubicBezTo>
                    <a:cubicBezTo>
                      <a:pt x="337" y="31"/>
                      <a:pt x="347" y="31"/>
                      <a:pt x="354" y="36"/>
                    </a:cubicBezTo>
                    <a:cubicBezTo>
                      <a:pt x="353" y="36"/>
                      <a:pt x="352" y="36"/>
                      <a:pt x="351" y="37"/>
                    </a:cubicBezTo>
                    <a:cubicBezTo>
                      <a:pt x="357" y="38"/>
                      <a:pt x="363" y="41"/>
                      <a:pt x="369" y="42"/>
                    </a:cubicBezTo>
                    <a:cubicBezTo>
                      <a:pt x="368" y="42"/>
                      <a:pt x="368" y="43"/>
                      <a:pt x="366" y="43"/>
                    </a:cubicBezTo>
                    <a:cubicBezTo>
                      <a:pt x="369" y="44"/>
                      <a:pt x="372" y="46"/>
                      <a:pt x="375" y="47"/>
                    </a:cubicBezTo>
                    <a:cubicBezTo>
                      <a:pt x="375" y="47"/>
                      <a:pt x="375" y="47"/>
                      <a:pt x="375" y="47"/>
                    </a:cubicBezTo>
                    <a:cubicBezTo>
                      <a:pt x="373" y="44"/>
                      <a:pt x="378" y="46"/>
                      <a:pt x="381" y="48"/>
                    </a:cubicBezTo>
                    <a:cubicBezTo>
                      <a:pt x="380" y="48"/>
                      <a:pt x="380" y="48"/>
                      <a:pt x="380" y="48"/>
                    </a:cubicBezTo>
                    <a:cubicBezTo>
                      <a:pt x="384" y="51"/>
                      <a:pt x="385" y="50"/>
                      <a:pt x="388" y="53"/>
                    </a:cubicBezTo>
                    <a:cubicBezTo>
                      <a:pt x="390" y="55"/>
                      <a:pt x="386" y="52"/>
                      <a:pt x="386" y="53"/>
                    </a:cubicBezTo>
                    <a:cubicBezTo>
                      <a:pt x="386" y="56"/>
                      <a:pt x="393" y="61"/>
                      <a:pt x="394" y="62"/>
                    </a:cubicBezTo>
                    <a:cubicBezTo>
                      <a:pt x="395" y="62"/>
                      <a:pt x="396" y="63"/>
                      <a:pt x="397" y="62"/>
                    </a:cubicBezTo>
                    <a:cubicBezTo>
                      <a:pt x="400" y="64"/>
                      <a:pt x="397" y="64"/>
                      <a:pt x="399" y="66"/>
                    </a:cubicBezTo>
                    <a:cubicBezTo>
                      <a:pt x="409" y="69"/>
                      <a:pt x="409" y="69"/>
                      <a:pt x="409" y="69"/>
                    </a:cubicBezTo>
                    <a:cubicBezTo>
                      <a:pt x="408" y="69"/>
                      <a:pt x="410" y="73"/>
                      <a:pt x="407" y="71"/>
                    </a:cubicBezTo>
                    <a:cubicBezTo>
                      <a:pt x="412" y="76"/>
                      <a:pt x="417" y="77"/>
                      <a:pt x="422" y="80"/>
                    </a:cubicBezTo>
                    <a:cubicBezTo>
                      <a:pt x="423" y="82"/>
                      <a:pt x="428" y="87"/>
                      <a:pt x="430" y="89"/>
                    </a:cubicBezTo>
                    <a:cubicBezTo>
                      <a:pt x="429" y="90"/>
                      <a:pt x="428" y="87"/>
                      <a:pt x="427" y="87"/>
                    </a:cubicBezTo>
                    <a:cubicBezTo>
                      <a:pt x="428" y="91"/>
                      <a:pt x="428" y="91"/>
                      <a:pt x="428" y="91"/>
                    </a:cubicBezTo>
                    <a:cubicBezTo>
                      <a:pt x="425" y="87"/>
                      <a:pt x="427" y="93"/>
                      <a:pt x="424" y="91"/>
                    </a:cubicBezTo>
                    <a:cubicBezTo>
                      <a:pt x="428" y="94"/>
                      <a:pt x="432" y="102"/>
                      <a:pt x="435" y="107"/>
                    </a:cubicBezTo>
                    <a:cubicBezTo>
                      <a:pt x="435" y="102"/>
                      <a:pt x="440" y="113"/>
                      <a:pt x="443" y="111"/>
                    </a:cubicBezTo>
                    <a:cubicBezTo>
                      <a:pt x="447" y="117"/>
                      <a:pt x="443" y="115"/>
                      <a:pt x="443" y="118"/>
                    </a:cubicBezTo>
                    <a:cubicBezTo>
                      <a:pt x="448" y="124"/>
                      <a:pt x="451" y="130"/>
                      <a:pt x="453" y="136"/>
                    </a:cubicBezTo>
                    <a:cubicBezTo>
                      <a:pt x="453" y="136"/>
                      <a:pt x="453" y="136"/>
                      <a:pt x="453" y="136"/>
                    </a:cubicBezTo>
                    <a:cubicBezTo>
                      <a:pt x="456" y="141"/>
                      <a:pt x="459" y="150"/>
                      <a:pt x="464" y="155"/>
                    </a:cubicBezTo>
                    <a:cubicBezTo>
                      <a:pt x="463" y="154"/>
                      <a:pt x="463" y="155"/>
                      <a:pt x="462" y="154"/>
                    </a:cubicBezTo>
                    <a:cubicBezTo>
                      <a:pt x="463" y="160"/>
                      <a:pt x="465" y="154"/>
                      <a:pt x="466" y="161"/>
                    </a:cubicBezTo>
                    <a:cubicBezTo>
                      <a:pt x="465" y="160"/>
                      <a:pt x="465" y="160"/>
                      <a:pt x="465" y="160"/>
                    </a:cubicBezTo>
                    <a:cubicBezTo>
                      <a:pt x="467" y="164"/>
                      <a:pt x="467" y="169"/>
                      <a:pt x="470" y="173"/>
                    </a:cubicBezTo>
                    <a:cubicBezTo>
                      <a:pt x="469" y="174"/>
                      <a:pt x="469" y="173"/>
                      <a:pt x="468" y="172"/>
                    </a:cubicBezTo>
                    <a:cubicBezTo>
                      <a:pt x="470" y="177"/>
                      <a:pt x="471" y="182"/>
                      <a:pt x="474" y="186"/>
                    </a:cubicBezTo>
                    <a:cubicBezTo>
                      <a:pt x="473" y="186"/>
                      <a:pt x="472" y="186"/>
                      <a:pt x="471" y="184"/>
                    </a:cubicBezTo>
                    <a:cubicBezTo>
                      <a:pt x="471" y="189"/>
                      <a:pt x="474" y="189"/>
                      <a:pt x="474" y="193"/>
                    </a:cubicBezTo>
                    <a:cubicBezTo>
                      <a:pt x="475" y="194"/>
                      <a:pt x="474" y="197"/>
                      <a:pt x="474" y="196"/>
                    </a:cubicBezTo>
                    <a:cubicBezTo>
                      <a:pt x="475" y="198"/>
                      <a:pt x="476" y="205"/>
                      <a:pt x="477" y="207"/>
                    </a:cubicBezTo>
                    <a:cubicBezTo>
                      <a:pt x="476" y="208"/>
                      <a:pt x="476" y="209"/>
                      <a:pt x="475" y="212"/>
                    </a:cubicBezTo>
                    <a:cubicBezTo>
                      <a:pt x="478" y="236"/>
                      <a:pt x="473" y="260"/>
                      <a:pt x="467" y="283"/>
                    </a:cubicBezTo>
                    <a:cubicBezTo>
                      <a:pt x="463" y="286"/>
                      <a:pt x="467" y="277"/>
                      <a:pt x="464" y="279"/>
                    </a:cubicBezTo>
                    <a:cubicBezTo>
                      <a:pt x="467" y="280"/>
                      <a:pt x="464" y="283"/>
                      <a:pt x="461" y="290"/>
                    </a:cubicBezTo>
                    <a:cubicBezTo>
                      <a:pt x="461" y="290"/>
                      <a:pt x="461" y="290"/>
                      <a:pt x="461" y="290"/>
                    </a:cubicBezTo>
                    <a:cubicBezTo>
                      <a:pt x="460" y="293"/>
                      <a:pt x="458" y="294"/>
                      <a:pt x="457" y="297"/>
                    </a:cubicBezTo>
                    <a:cubicBezTo>
                      <a:pt x="458" y="297"/>
                      <a:pt x="458" y="297"/>
                      <a:pt x="458" y="297"/>
                    </a:cubicBezTo>
                    <a:cubicBezTo>
                      <a:pt x="458" y="301"/>
                      <a:pt x="452" y="303"/>
                      <a:pt x="453" y="306"/>
                    </a:cubicBezTo>
                    <a:cubicBezTo>
                      <a:pt x="451" y="307"/>
                      <a:pt x="451" y="307"/>
                      <a:pt x="451" y="307"/>
                    </a:cubicBezTo>
                    <a:cubicBezTo>
                      <a:pt x="451" y="312"/>
                      <a:pt x="447" y="312"/>
                      <a:pt x="447" y="316"/>
                    </a:cubicBezTo>
                    <a:cubicBezTo>
                      <a:pt x="447" y="316"/>
                      <a:pt x="447" y="316"/>
                      <a:pt x="447" y="316"/>
                    </a:cubicBezTo>
                    <a:cubicBezTo>
                      <a:pt x="443" y="320"/>
                      <a:pt x="442" y="327"/>
                      <a:pt x="439" y="328"/>
                    </a:cubicBezTo>
                    <a:cubicBezTo>
                      <a:pt x="437" y="332"/>
                      <a:pt x="434" y="337"/>
                      <a:pt x="435" y="339"/>
                    </a:cubicBezTo>
                    <a:cubicBezTo>
                      <a:pt x="433" y="339"/>
                      <a:pt x="433" y="338"/>
                      <a:pt x="433" y="337"/>
                    </a:cubicBezTo>
                    <a:cubicBezTo>
                      <a:pt x="422" y="352"/>
                      <a:pt x="406" y="365"/>
                      <a:pt x="395" y="377"/>
                    </a:cubicBezTo>
                    <a:cubicBezTo>
                      <a:pt x="394" y="378"/>
                      <a:pt x="395" y="377"/>
                      <a:pt x="395" y="376"/>
                    </a:cubicBezTo>
                    <a:cubicBezTo>
                      <a:pt x="389" y="385"/>
                      <a:pt x="378" y="390"/>
                      <a:pt x="378" y="398"/>
                    </a:cubicBezTo>
                    <a:cubicBezTo>
                      <a:pt x="377" y="402"/>
                      <a:pt x="377" y="402"/>
                      <a:pt x="377" y="402"/>
                    </a:cubicBezTo>
                    <a:cubicBezTo>
                      <a:pt x="375" y="403"/>
                      <a:pt x="375" y="402"/>
                      <a:pt x="373" y="403"/>
                    </a:cubicBezTo>
                    <a:cubicBezTo>
                      <a:pt x="373" y="406"/>
                      <a:pt x="368" y="411"/>
                      <a:pt x="369" y="413"/>
                    </a:cubicBezTo>
                    <a:cubicBezTo>
                      <a:pt x="368" y="414"/>
                      <a:pt x="369" y="412"/>
                      <a:pt x="368" y="412"/>
                    </a:cubicBezTo>
                    <a:cubicBezTo>
                      <a:pt x="365" y="416"/>
                      <a:pt x="365" y="422"/>
                      <a:pt x="363" y="426"/>
                    </a:cubicBezTo>
                    <a:cubicBezTo>
                      <a:pt x="363" y="424"/>
                      <a:pt x="363" y="424"/>
                      <a:pt x="363" y="424"/>
                    </a:cubicBezTo>
                    <a:cubicBezTo>
                      <a:pt x="349" y="443"/>
                      <a:pt x="340" y="473"/>
                      <a:pt x="342" y="493"/>
                    </a:cubicBezTo>
                    <a:cubicBezTo>
                      <a:pt x="343" y="498"/>
                      <a:pt x="340" y="495"/>
                      <a:pt x="340" y="497"/>
                    </a:cubicBezTo>
                    <a:cubicBezTo>
                      <a:pt x="342" y="517"/>
                      <a:pt x="338" y="542"/>
                      <a:pt x="349" y="558"/>
                    </a:cubicBezTo>
                    <a:cubicBezTo>
                      <a:pt x="355" y="570"/>
                      <a:pt x="363" y="573"/>
                      <a:pt x="363" y="573"/>
                    </a:cubicBezTo>
                    <a:cubicBezTo>
                      <a:pt x="346" y="542"/>
                      <a:pt x="349" y="513"/>
                      <a:pt x="356" y="481"/>
                    </a:cubicBezTo>
                    <a:cubicBezTo>
                      <a:pt x="356" y="470"/>
                      <a:pt x="359" y="457"/>
                      <a:pt x="363" y="448"/>
                    </a:cubicBezTo>
                    <a:cubicBezTo>
                      <a:pt x="376" y="404"/>
                      <a:pt x="410" y="388"/>
                      <a:pt x="444" y="349"/>
                    </a:cubicBezTo>
                    <a:cubicBezTo>
                      <a:pt x="442" y="350"/>
                      <a:pt x="443" y="348"/>
                      <a:pt x="444" y="346"/>
                    </a:cubicBezTo>
                    <a:cubicBezTo>
                      <a:pt x="445" y="345"/>
                      <a:pt x="445" y="345"/>
                      <a:pt x="445" y="345"/>
                    </a:cubicBezTo>
                    <a:cubicBezTo>
                      <a:pt x="446" y="342"/>
                      <a:pt x="446" y="342"/>
                      <a:pt x="446" y="342"/>
                    </a:cubicBezTo>
                    <a:cubicBezTo>
                      <a:pt x="448" y="339"/>
                      <a:pt x="449" y="341"/>
                      <a:pt x="447" y="344"/>
                    </a:cubicBezTo>
                    <a:cubicBezTo>
                      <a:pt x="459" y="329"/>
                      <a:pt x="467" y="314"/>
                      <a:pt x="475" y="297"/>
                    </a:cubicBezTo>
                    <a:cubicBezTo>
                      <a:pt x="474" y="295"/>
                      <a:pt x="479" y="288"/>
                      <a:pt x="477" y="286"/>
                    </a:cubicBezTo>
                    <a:cubicBezTo>
                      <a:pt x="478" y="286"/>
                      <a:pt x="478" y="286"/>
                      <a:pt x="478" y="287"/>
                    </a:cubicBezTo>
                    <a:cubicBezTo>
                      <a:pt x="481" y="274"/>
                      <a:pt x="482" y="274"/>
                      <a:pt x="487" y="263"/>
                    </a:cubicBezTo>
                    <a:cubicBezTo>
                      <a:pt x="501" y="211"/>
                      <a:pt x="485" y="161"/>
                      <a:pt x="463" y="1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32"/>
              <p:cNvSpPr/>
              <p:nvPr/>
            </p:nvSpPr>
            <p:spPr>
              <a:xfrm>
                <a:off x="4586" y="1893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32"/>
              <p:cNvSpPr/>
              <p:nvPr/>
            </p:nvSpPr>
            <p:spPr>
              <a:xfrm>
                <a:off x="3937" y="2817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32"/>
              <p:cNvSpPr/>
              <p:nvPr/>
            </p:nvSpPr>
            <p:spPr>
              <a:xfrm>
                <a:off x="4629" y="1859"/>
                <a:ext cx="2" cy="2"/>
              </a:xfrm>
              <a:custGeom>
                <a:rect b="b" l="l" r="r" t="t"/>
                <a:pathLst>
                  <a:path extrusionOk="0" h="2" w="2">
                    <a:moveTo>
                      <a:pt x="2" y="2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32"/>
              <p:cNvSpPr/>
              <p:nvPr/>
            </p:nvSpPr>
            <p:spPr>
              <a:xfrm>
                <a:off x="3967" y="2813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32"/>
              <p:cNvSpPr/>
              <p:nvPr/>
            </p:nvSpPr>
            <p:spPr>
              <a:xfrm>
                <a:off x="4618" y="1878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1"/>
                    </a:moveTo>
                    <a:cubicBezTo>
                      <a:pt x="0" y="0"/>
                      <a:pt x="1" y="2"/>
                      <a:pt x="1" y="2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32"/>
              <p:cNvSpPr/>
              <p:nvPr/>
            </p:nvSpPr>
            <p:spPr>
              <a:xfrm>
                <a:off x="3814" y="2266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32"/>
              <p:cNvSpPr/>
              <p:nvPr/>
            </p:nvSpPr>
            <p:spPr>
              <a:xfrm>
                <a:off x="3876" y="2438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32"/>
              <p:cNvSpPr/>
              <p:nvPr/>
            </p:nvSpPr>
            <p:spPr>
              <a:xfrm>
                <a:off x="4618" y="1872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32"/>
              <p:cNvSpPr/>
              <p:nvPr/>
            </p:nvSpPr>
            <p:spPr>
              <a:xfrm>
                <a:off x="3801" y="2272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32"/>
              <p:cNvSpPr/>
              <p:nvPr/>
            </p:nvSpPr>
            <p:spPr>
              <a:xfrm>
                <a:off x="3808" y="2266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32"/>
              <p:cNvSpPr/>
              <p:nvPr/>
            </p:nvSpPr>
            <p:spPr>
              <a:xfrm>
                <a:off x="3878" y="2393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32"/>
              <p:cNvSpPr/>
              <p:nvPr/>
            </p:nvSpPr>
            <p:spPr>
              <a:xfrm>
                <a:off x="3810" y="2266"/>
                <a:ext cx="6" cy="0"/>
              </a:xfrm>
              <a:custGeom>
                <a:rect b="b" l="l" r="r" t="t"/>
                <a:pathLst>
                  <a:path extrusionOk="0" h="120000" w="3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32"/>
              <p:cNvSpPr/>
              <p:nvPr/>
            </p:nvSpPr>
            <p:spPr>
              <a:xfrm>
                <a:off x="3935" y="2247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32"/>
              <p:cNvSpPr/>
              <p:nvPr/>
            </p:nvSpPr>
            <p:spPr>
              <a:xfrm>
                <a:off x="3876" y="2213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32"/>
              <p:cNvSpPr/>
              <p:nvPr/>
            </p:nvSpPr>
            <p:spPr>
              <a:xfrm>
                <a:off x="3814" y="2266"/>
                <a:ext cx="0" cy="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32"/>
              <p:cNvSpPr/>
              <p:nvPr/>
            </p:nvSpPr>
            <p:spPr>
              <a:xfrm>
                <a:off x="3801" y="2007"/>
                <a:ext cx="5" cy="7"/>
              </a:xfrm>
              <a:custGeom>
                <a:rect b="b" l="l" r="r" t="t"/>
                <a:pathLst>
                  <a:path extrusionOk="0" h="3" w="2">
                    <a:moveTo>
                      <a:pt x="1" y="0"/>
                    </a:moveTo>
                    <a:cubicBezTo>
                      <a:pt x="0" y="0"/>
                      <a:pt x="0" y="1"/>
                      <a:pt x="2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32"/>
              <p:cNvSpPr/>
              <p:nvPr/>
            </p:nvSpPr>
            <p:spPr>
              <a:xfrm>
                <a:off x="3837" y="2457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32"/>
              <p:cNvSpPr/>
              <p:nvPr/>
            </p:nvSpPr>
            <p:spPr>
              <a:xfrm>
                <a:off x="4398" y="2296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32"/>
              <p:cNvSpPr/>
              <p:nvPr/>
            </p:nvSpPr>
            <p:spPr>
              <a:xfrm>
                <a:off x="4376" y="2249"/>
                <a:ext cx="227" cy="119"/>
              </a:xfrm>
              <a:custGeom>
                <a:rect b="b" l="l" r="r" t="t"/>
                <a:pathLst>
                  <a:path extrusionOk="0" h="56" w="107">
                    <a:moveTo>
                      <a:pt x="102" y="41"/>
                    </a:moveTo>
                    <a:cubicBezTo>
                      <a:pt x="101" y="41"/>
                      <a:pt x="100" y="41"/>
                      <a:pt x="100" y="40"/>
                    </a:cubicBezTo>
                    <a:cubicBezTo>
                      <a:pt x="96" y="38"/>
                      <a:pt x="96" y="32"/>
                      <a:pt x="92" y="32"/>
                    </a:cubicBezTo>
                    <a:cubicBezTo>
                      <a:pt x="91" y="33"/>
                      <a:pt x="91" y="34"/>
                      <a:pt x="90" y="34"/>
                    </a:cubicBezTo>
                    <a:cubicBezTo>
                      <a:pt x="91" y="33"/>
                      <a:pt x="91" y="33"/>
                      <a:pt x="91" y="33"/>
                    </a:cubicBezTo>
                    <a:cubicBezTo>
                      <a:pt x="90" y="34"/>
                      <a:pt x="90" y="34"/>
                      <a:pt x="90" y="34"/>
                    </a:cubicBezTo>
                    <a:cubicBezTo>
                      <a:pt x="89" y="34"/>
                      <a:pt x="90" y="33"/>
                      <a:pt x="91" y="33"/>
                    </a:cubicBezTo>
                    <a:cubicBezTo>
                      <a:pt x="89" y="32"/>
                      <a:pt x="88" y="32"/>
                      <a:pt x="87" y="31"/>
                    </a:cubicBezTo>
                    <a:cubicBezTo>
                      <a:pt x="86" y="32"/>
                      <a:pt x="86" y="30"/>
                      <a:pt x="85" y="32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4" y="32"/>
                      <a:pt x="84" y="32"/>
                      <a:pt x="85" y="29"/>
                    </a:cubicBezTo>
                    <a:cubicBezTo>
                      <a:pt x="82" y="25"/>
                      <a:pt x="78" y="26"/>
                      <a:pt x="75" y="23"/>
                    </a:cubicBezTo>
                    <a:cubicBezTo>
                      <a:pt x="72" y="22"/>
                      <a:pt x="68" y="22"/>
                      <a:pt x="64" y="21"/>
                    </a:cubicBezTo>
                    <a:cubicBezTo>
                      <a:pt x="62" y="24"/>
                      <a:pt x="62" y="23"/>
                      <a:pt x="60" y="25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0" y="25"/>
                      <a:pt x="60" y="24"/>
                      <a:pt x="60" y="22"/>
                    </a:cubicBezTo>
                    <a:cubicBezTo>
                      <a:pt x="60" y="23"/>
                      <a:pt x="60" y="22"/>
                      <a:pt x="59" y="24"/>
                    </a:cubicBezTo>
                    <a:cubicBezTo>
                      <a:pt x="58" y="26"/>
                      <a:pt x="60" y="21"/>
                      <a:pt x="59" y="22"/>
                    </a:cubicBezTo>
                    <a:cubicBezTo>
                      <a:pt x="60" y="21"/>
                      <a:pt x="59" y="23"/>
                      <a:pt x="59" y="22"/>
                    </a:cubicBezTo>
                    <a:cubicBezTo>
                      <a:pt x="57" y="24"/>
                      <a:pt x="60" y="22"/>
                      <a:pt x="59" y="19"/>
                    </a:cubicBezTo>
                    <a:cubicBezTo>
                      <a:pt x="57" y="19"/>
                      <a:pt x="55" y="20"/>
                      <a:pt x="54" y="19"/>
                    </a:cubicBezTo>
                    <a:cubicBezTo>
                      <a:pt x="54" y="19"/>
                      <a:pt x="54" y="20"/>
                      <a:pt x="54" y="20"/>
                    </a:cubicBezTo>
                    <a:cubicBezTo>
                      <a:pt x="55" y="17"/>
                      <a:pt x="53" y="21"/>
                      <a:pt x="53" y="19"/>
                    </a:cubicBezTo>
                    <a:cubicBezTo>
                      <a:pt x="53" y="19"/>
                      <a:pt x="53" y="19"/>
                      <a:pt x="54" y="18"/>
                    </a:cubicBezTo>
                    <a:cubicBezTo>
                      <a:pt x="54" y="17"/>
                      <a:pt x="52" y="18"/>
                      <a:pt x="52" y="17"/>
                    </a:cubicBezTo>
                    <a:cubicBezTo>
                      <a:pt x="51" y="18"/>
                      <a:pt x="52" y="15"/>
                      <a:pt x="51" y="16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49" y="18"/>
                      <a:pt x="50" y="13"/>
                      <a:pt x="49" y="15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47" y="14"/>
                      <a:pt x="46" y="12"/>
                      <a:pt x="44" y="13"/>
                    </a:cubicBezTo>
                    <a:cubicBezTo>
                      <a:pt x="43" y="13"/>
                      <a:pt x="43" y="10"/>
                      <a:pt x="41" y="11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1" y="11"/>
                      <a:pt x="41" y="11"/>
                    </a:cubicBezTo>
                    <a:cubicBezTo>
                      <a:pt x="40" y="12"/>
                      <a:pt x="40" y="10"/>
                      <a:pt x="39" y="10"/>
                    </a:cubicBezTo>
                    <a:cubicBezTo>
                      <a:pt x="39" y="10"/>
                      <a:pt x="39" y="10"/>
                      <a:pt x="39" y="11"/>
                    </a:cubicBezTo>
                    <a:cubicBezTo>
                      <a:pt x="39" y="9"/>
                      <a:pt x="37" y="11"/>
                      <a:pt x="37" y="9"/>
                    </a:cubicBezTo>
                    <a:cubicBezTo>
                      <a:pt x="35" y="12"/>
                      <a:pt x="35" y="11"/>
                      <a:pt x="35" y="11"/>
                    </a:cubicBezTo>
                    <a:cubicBezTo>
                      <a:pt x="35" y="11"/>
                      <a:pt x="35" y="10"/>
                      <a:pt x="35" y="10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4" y="9"/>
                      <a:pt x="33" y="11"/>
                      <a:pt x="33" y="10"/>
                    </a:cubicBezTo>
                    <a:cubicBezTo>
                      <a:pt x="34" y="8"/>
                      <a:pt x="32" y="10"/>
                      <a:pt x="32" y="9"/>
                    </a:cubicBezTo>
                    <a:cubicBezTo>
                      <a:pt x="31" y="10"/>
                      <a:pt x="30" y="12"/>
                      <a:pt x="30" y="11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0" y="9"/>
                      <a:pt x="30" y="6"/>
                      <a:pt x="27" y="8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6" y="8"/>
                      <a:pt x="25" y="5"/>
                      <a:pt x="23" y="7"/>
                    </a:cubicBezTo>
                    <a:cubicBezTo>
                      <a:pt x="23" y="6"/>
                      <a:pt x="23" y="6"/>
                      <a:pt x="22" y="5"/>
                    </a:cubicBezTo>
                    <a:cubicBezTo>
                      <a:pt x="21" y="7"/>
                      <a:pt x="21" y="6"/>
                      <a:pt x="20" y="8"/>
                    </a:cubicBezTo>
                    <a:cubicBezTo>
                      <a:pt x="19" y="8"/>
                      <a:pt x="20" y="7"/>
                      <a:pt x="20" y="6"/>
                    </a:cubicBezTo>
                    <a:cubicBezTo>
                      <a:pt x="20" y="6"/>
                      <a:pt x="21" y="3"/>
                      <a:pt x="19" y="5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8" y="5"/>
                      <a:pt x="17" y="6"/>
                      <a:pt x="17" y="5"/>
                    </a:cubicBezTo>
                    <a:cubicBezTo>
                      <a:pt x="16" y="6"/>
                      <a:pt x="16" y="6"/>
                      <a:pt x="15" y="7"/>
                    </a:cubicBezTo>
                    <a:cubicBezTo>
                      <a:pt x="15" y="7"/>
                      <a:pt x="16" y="5"/>
                      <a:pt x="15" y="6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4"/>
                      <a:pt x="14" y="4"/>
                      <a:pt x="13" y="4"/>
                    </a:cubicBezTo>
                    <a:cubicBezTo>
                      <a:pt x="14" y="2"/>
                      <a:pt x="11" y="4"/>
                      <a:pt x="12" y="2"/>
                    </a:cubicBezTo>
                    <a:cubicBezTo>
                      <a:pt x="11" y="3"/>
                      <a:pt x="11" y="1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2"/>
                      <a:pt x="9" y="2"/>
                      <a:pt x="9" y="1"/>
                    </a:cubicBezTo>
                    <a:cubicBezTo>
                      <a:pt x="8" y="0"/>
                      <a:pt x="7" y="2"/>
                      <a:pt x="7" y="3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2"/>
                      <a:pt x="5" y="4"/>
                      <a:pt x="4" y="5"/>
                    </a:cubicBezTo>
                    <a:cubicBezTo>
                      <a:pt x="5" y="4"/>
                      <a:pt x="4" y="5"/>
                      <a:pt x="4" y="4"/>
                    </a:cubicBezTo>
                    <a:cubicBezTo>
                      <a:pt x="5" y="3"/>
                      <a:pt x="6" y="2"/>
                      <a:pt x="7" y="1"/>
                    </a:cubicBezTo>
                    <a:cubicBezTo>
                      <a:pt x="7" y="0"/>
                      <a:pt x="5" y="3"/>
                      <a:pt x="6" y="1"/>
                    </a:cubicBezTo>
                    <a:cubicBezTo>
                      <a:pt x="6" y="0"/>
                      <a:pt x="5" y="0"/>
                      <a:pt x="4" y="2"/>
                    </a:cubicBezTo>
                    <a:cubicBezTo>
                      <a:pt x="5" y="1"/>
                      <a:pt x="5" y="1"/>
                      <a:pt x="5" y="0"/>
                    </a:cubicBezTo>
                    <a:cubicBezTo>
                      <a:pt x="5" y="0"/>
                      <a:pt x="5" y="0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2"/>
                      <a:pt x="3" y="2"/>
                      <a:pt x="2" y="4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2" y="4"/>
                      <a:pt x="1" y="5"/>
                      <a:pt x="2" y="3"/>
                    </a:cubicBezTo>
                    <a:cubicBezTo>
                      <a:pt x="2" y="2"/>
                      <a:pt x="3" y="2"/>
                      <a:pt x="4" y="1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2"/>
                      <a:pt x="1" y="3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5"/>
                      <a:pt x="0" y="6"/>
                      <a:pt x="2" y="6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4"/>
                      <a:pt x="4" y="3"/>
                      <a:pt x="3" y="4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3" y="6"/>
                      <a:pt x="3" y="6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3" y="5"/>
                      <a:pt x="3" y="7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2" y="9"/>
                      <a:pt x="3" y="6"/>
                      <a:pt x="4" y="6"/>
                    </a:cubicBezTo>
                    <a:cubicBezTo>
                      <a:pt x="4" y="7"/>
                      <a:pt x="2" y="9"/>
                      <a:pt x="2" y="10"/>
                    </a:cubicBezTo>
                    <a:cubicBezTo>
                      <a:pt x="2" y="10"/>
                      <a:pt x="4" y="9"/>
                      <a:pt x="3" y="11"/>
                    </a:cubicBezTo>
                    <a:cubicBezTo>
                      <a:pt x="4" y="10"/>
                      <a:pt x="5" y="10"/>
                      <a:pt x="6" y="9"/>
                    </a:cubicBezTo>
                    <a:cubicBezTo>
                      <a:pt x="6" y="9"/>
                      <a:pt x="4" y="11"/>
                      <a:pt x="5" y="11"/>
                    </a:cubicBezTo>
                    <a:cubicBezTo>
                      <a:pt x="5" y="11"/>
                      <a:pt x="4" y="12"/>
                      <a:pt x="4" y="13"/>
                    </a:cubicBezTo>
                    <a:cubicBezTo>
                      <a:pt x="5" y="12"/>
                      <a:pt x="4" y="13"/>
                      <a:pt x="5" y="11"/>
                    </a:cubicBezTo>
                    <a:cubicBezTo>
                      <a:pt x="6" y="12"/>
                      <a:pt x="6" y="13"/>
                      <a:pt x="7" y="12"/>
                    </a:cubicBezTo>
                    <a:cubicBezTo>
                      <a:pt x="7" y="12"/>
                      <a:pt x="6" y="14"/>
                      <a:pt x="5" y="15"/>
                    </a:cubicBezTo>
                    <a:cubicBezTo>
                      <a:pt x="6" y="13"/>
                      <a:pt x="7" y="13"/>
                      <a:pt x="8" y="14"/>
                    </a:cubicBezTo>
                    <a:cubicBezTo>
                      <a:pt x="9" y="12"/>
                      <a:pt x="8" y="12"/>
                      <a:pt x="9" y="11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9" y="11"/>
                      <a:pt x="8" y="14"/>
                      <a:pt x="8" y="14"/>
                    </a:cubicBezTo>
                    <a:cubicBezTo>
                      <a:pt x="6" y="16"/>
                      <a:pt x="8" y="13"/>
                      <a:pt x="6" y="16"/>
                    </a:cubicBezTo>
                    <a:cubicBezTo>
                      <a:pt x="5" y="18"/>
                      <a:pt x="4" y="17"/>
                      <a:pt x="5" y="16"/>
                    </a:cubicBezTo>
                    <a:cubicBezTo>
                      <a:pt x="3" y="18"/>
                      <a:pt x="5" y="17"/>
                      <a:pt x="3" y="19"/>
                    </a:cubicBezTo>
                    <a:cubicBezTo>
                      <a:pt x="4" y="19"/>
                      <a:pt x="5" y="18"/>
                      <a:pt x="5" y="18"/>
                    </a:cubicBezTo>
                    <a:cubicBezTo>
                      <a:pt x="6" y="17"/>
                      <a:pt x="6" y="16"/>
                      <a:pt x="7" y="16"/>
                    </a:cubicBezTo>
                    <a:cubicBezTo>
                      <a:pt x="8" y="14"/>
                      <a:pt x="6" y="17"/>
                      <a:pt x="6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7" y="18"/>
                      <a:pt x="7" y="18"/>
                    </a:cubicBezTo>
                    <a:cubicBezTo>
                      <a:pt x="5" y="21"/>
                      <a:pt x="6" y="18"/>
                      <a:pt x="5" y="20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6" y="19"/>
                      <a:pt x="6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0"/>
                      <a:pt x="7" y="18"/>
                      <a:pt x="7" y="18"/>
                    </a:cubicBezTo>
                    <a:cubicBezTo>
                      <a:pt x="9" y="16"/>
                      <a:pt x="7" y="18"/>
                      <a:pt x="8" y="18"/>
                    </a:cubicBezTo>
                    <a:cubicBezTo>
                      <a:pt x="9" y="16"/>
                      <a:pt x="8" y="18"/>
                      <a:pt x="9" y="16"/>
                    </a:cubicBezTo>
                    <a:cubicBezTo>
                      <a:pt x="9" y="15"/>
                      <a:pt x="10" y="15"/>
                      <a:pt x="10" y="15"/>
                    </a:cubicBezTo>
                    <a:cubicBezTo>
                      <a:pt x="10" y="15"/>
                      <a:pt x="9" y="17"/>
                      <a:pt x="9" y="18"/>
                    </a:cubicBezTo>
                    <a:cubicBezTo>
                      <a:pt x="9" y="18"/>
                      <a:pt x="8" y="18"/>
                      <a:pt x="9" y="17"/>
                    </a:cubicBezTo>
                    <a:cubicBezTo>
                      <a:pt x="7" y="19"/>
                      <a:pt x="7" y="21"/>
                      <a:pt x="6" y="21"/>
                    </a:cubicBezTo>
                    <a:cubicBezTo>
                      <a:pt x="6" y="23"/>
                      <a:pt x="7" y="20"/>
                      <a:pt x="8" y="20"/>
                    </a:cubicBezTo>
                    <a:cubicBezTo>
                      <a:pt x="7" y="21"/>
                      <a:pt x="8" y="19"/>
                      <a:pt x="9" y="18"/>
                    </a:cubicBezTo>
                    <a:cubicBezTo>
                      <a:pt x="12" y="14"/>
                      <a:pt x="7" y="21"/>
                      <a:pt x="8" y="21"/>
                    </a:cubicBezTo>
                    <a:cubicBezTo>
                      <a:pt x="10" y="18"/>
                      <a:pt x="11" y="18"/>
                      <a:pt x="12" y="15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2" y="16"/>
                      <a:pt x="13" y="16"/>
                      <a:pt x="11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21"/>
                      <a:pt x="9" y="22"/>
                      <a:pt x="9" y="23"/>
                    </a:cubicBezTo>
                    <a:cubicBezTo>
                      <a:pt x="10" y="22"/>
                      <a:pt x="10" y="21"/>
                      <a:pt x="10" y="21"/>
                    </a:cubicBezTo>
                    <a:cubicBezTo>
                      <a:pt x="10" y="22"/>
                      <a:pt x="9" y="23"/>
                      <a:pt x="10" y="23"/>
                    </a:cubicBezTo>
                    <a:cubicBezTo>
                      <a:pt x="10" y="22"/>
                      <a:pt x="11" y="20"/>
                      <a:pt x="11" y="20"/>
                    </a:cubicBezTo>
                    <a:cubicBezTo>
                      <a:pt x="12" y="20"/>
                      <a:pt x="11" y="22"/>
                      <a:pt x="11" y="22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1" y="23"/>
                      <a:pt x="9" y="24"/>
                      <a:pt x="10" y="24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3" y="20"/>
                      <a:pt x="12" y="21"/>
                      <a:pt x="12" y="21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2" y="22"/>
                      <a:pt x="10" y="25"/>
                      <a:pt x="11" y="25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4"/>
                      <a:pt x="12" y="24"/>
                      <a:pt x="12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2" y="24"/>
                      <a:pt x="13" y="22"/>
                      <a:pt x="12" y="24"/>
                    </a:cubicBezTo>
                    <a:cubicBezTo>
                      <a:pt x="14" y="22"/>
                      <a:pt x="12" y="24"/>
                      <a:pt x="13" y="23"/>
                    </a:cubicBezTo>
                    <a:cubicBezTo>
                      <a:pt x="13" y="21"/>
                      <a:pt x="14" y="21"/>
                      <a:pt x="14" y="21"/>
                    </a:cubicBezTo>
                    <a:cubicBezTo>
                      <a:pt x="13" y="24"/>
                      <a:pt x="14" y="22"/>
                      <a:pt x="14" y="22"/>
                    </a:cubicBezTo>
                    <a:cubicBezTo>
                      <a:pt x="14" y="23"/>
                      <a:pt x="14" y="23"/>
                      <a:pt x="14" y="24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3" y="25"/>
                      <a:pt x="15" y="22"/>
                      <a:pt x="15" y="23"/>
                    </a:cubicBezTo>
                    <a:cubicBezTo>
                      <a:pt x="14" y="24"/>
                      <a:pt x="14" y="25"/>
                      <a:pt x="14" y="25"/>
                    </a:cubicBezTo>
                    <a:cubicBezTo>
                      <a:pt x="15" y="23"/>
                      <a:pt x="16" y="23"/>
                      <a:pt x="16" y="21"/>
                    </a:cubicBezTo>
                    <a:cubicBezTo>
                      <a:pt x="16" y="22"/>
                      <a:pt x="15" y="24"/>
                      <a:pt x="14" y="26"/>
                    </a:cubicBezTo>
                    <a:cubicBezTo>
                      <a:pt x="15" y="24"/>
                      <a:pt x="14" y="27"/>
                      <a:pt x="15" y="25"/>
                    </a:cubicBezTo>
                    <a:cubicBezTo>
                      <a:pt x="15" y="24"/>
                      <a:pt x="16" y="23"/>
                      <a:pt x="17" y="22"/>
                    </a:cubicBezTo>
                    <a:cubicBezTo>
                      <a:pt x="17" y="23"/>
                      <a:pt x="16" y="23"/>
                      <a:pt x="16" y="24"/>
                    </a:cubicBezTo>
                    <a:cubicBezTo>
                      <a:pt x="16" y="24"/>
                      <a:pt x="17" y="23"/>
                      <a:pt x="17" y="22"/>
                    </a:cubicBezTo>
                    <a:cubicBezTo>
                      <a:pt x="17" y="22"/>
                      <a:pt x="19" y="20"/>
                      <a:pt x="18" y="22"/>
                    </a:cubicBezTo>
                    <a:cubicBezTo>
                      <a:pt x="18" y="23"/>
                      <a:pt x="17" y="22"/>
                      <a:pt x="17" y="23"/>
                    </a:cubicBezTo>
                    <a:cubicBezTo>
                      <a:pt x="17" y="24"/>
                      <a:pt x="19" y="20"/>
                      <a:pt x="20" y="20"/>
                    </a:cubicBezTo>
                    <a:cubicBezTo>
                      <a:pt x="20" y="19"/>
                      <a:pt x="22" y="16"/>
                      <a:pt x="22" y="15"/>
                    </a:cubicBezTo>
                    <a:cubicBezTo>
                      <a:pt x="23" y="16"/>
                      <a:pt x="22" y="16"/>
                      <a:pt x="21" y="18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0" y="21"/>
                      <a:pt x="18" y="22"/>
                      <a:pt x="18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8" y="24"/>
                      <a:pt x="18" y="26"/>
                      <a:pt x="18" y="26"/>
                    </a:cubicBezTo>
                    <a:cubicBezTo>
                      <a:pt x="19" y="24"/>
                      <a:pt x="17" y="26"/>
                      <a:pt x="18" y="25"/>
                    </a:cubicBezTo>
                    <a:cubicBezTo>
                      <a:pt x="19" y="25"/>
                      <a:pt x="20" y="22"/>
                      <a:pt x="20" y="23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8" y="27"/>
                      <a:pt x="19" y="24"/>
                      <a:pt x="19" y="25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7"/>
                      <a:pt x="21" y="28"/>
                      <a:pt x="23" y="24"/>
                    </a:cubicBezTo>
                    <a:cubicBezTo>
                      <a:pt x="23" y="26"/>
                      <a:pt x="23" y="26"/>
                      <a:pt x="23" y="27"/>
                    </a:cubicBezTo>
                    <a:cubicBezTo>
                      <a:pt x="23" y="27"/>
                      <a:pt x="24" y="26"/>
                      <a:pt x="24" y="26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23" y="29"/>
                      <a:pt x="24" y="27"/>
                      <a:pt x="25" y="26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4" y="29"/>
                      <a:pt x="25" y="27"/>
                      <a:pt x="26" y="26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6"/>
                      <a:pt x="27" y="26"/>
                      <a:pt x="26" y="28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7" y="29"/>
                      <a:pt x="27" y="28"/>
                    </a:cubicBezTo>
                    <a:cubicBezTo>
                      <a:pt x="28" y="28"/>
                      <a:pt x="28" y="27"/>
                      <a:pt x="28" y="26"/>
                    </a:cubicBezTo>
                    <a:cubicBezTo>
                      <a:pt x="29" y="24"/>
                      <a:pt x="28" y="26"/>
                      <a:pt x="29" y="25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7" y="30"/>
                      <a:pt x="29" y="28"/>
                      <a:pt x="30" y="29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0" y="30"/>
                      <a:pt x="32" y="28"/>
                      <a:pt x="32" y="30"/>
                    </a:cubicBezTo>
                    <a:cubicBezTo>
                      <a:pt x="32" y="29"/>
                      <a:pt x="33" y="26"/>
                      <a:pt x="34" y="26"/>
                    </a:cubicBezTo>
                    <a:cubicBezTo>
                      <a:pt x="35" y="25"/>
                      <a:pt x="33" y="29"/>
                      <a:pt x="32" y="30"/>
                    </a:cubicBezTo>
                    <a:cubicBezTo>
                      <a:pt x="33" y="29"/>
                      <a:pt x="33" y="29"/>
                      <a:pt x="33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29"/>
                      <a:pt x="34" y="28"/>
                      <a:pt x="34" y="29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4" y="30"/>
                      <a:pt x="34" y="31"/>
                      <a:pt x="34" y="31"/>
                    </a:cubicBezTo>
                    <a:cubicBezTo>
                      <a:pt x="35" y="29"/>
                      <a:pt x="35" y="30"/>
                      <a:pt x="36" y="29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6" y="28"/>
                      <a:pt x="36" y="28"/>
                      <a:pt x="36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2"/>
                      <a:pt x="36" y="29"/>
                      <a:pt x="36" y="29"/>
                    </a:cubicBezTo>
                    <a:cubicBezTo>
                      <a:pt x="37" y="28"/>
                      <a:pt x="37" y="29"/>
                      <a:pt x="36" y="30"/>
                    </a:cubicBezTo>
                    <a:cubicBezTo>
                      <a:pt x="36" y="30"/>
                      <a:pt x="36" y="29"/>
                      <a:pt x="36" y="30"/>
                    </a:cubicBezTo>
                    <a:cubicBezTo>
                      <a:pt x="35" y="31"/>
                      <a:pt x="36" y="30"/>
                      <a:pt x="36" y="31"/>
                    </a:cubicBezTo>
                    <a:cubicBezTo>
                      <a:pt x="36" y="31"/>
                      <a:pt x="37" y="29"/>
                      <a:pt x="37" y="30"/>
                    </a:cubicBezTo>
                    <a:cubicBezTo>
                      <a:pt x="37" y="30"/>
                      <a:pt x="37" y="30"/>
                      <a:pt x="37" y="31"/>
                    </a:cubicBezTo>
                    <a:cubicBezTo>
                      <a:pt x="37" y="30"/>
                      <a:pt x="37" y="31"/>
                      <a:pt x="38" y="30"/>
                    </a:cubicBezTo>
                    <a:cubicBezTo>
                      <a:pt x="38" y="30"/>
                      <a:pt x="38" y="29"/>
                      <a:pt x="38" y="28"/>
                    </a:cubicBezTo>
                    <a:cubicBezTo>
                      <a:pt x="38" y="28"/>
                      <a:pt x="39" y="28"/>
                      <a:pt x="38" y="28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9"/>
                      <a:pt x="39" y="28"/>
                    </a:cubicBezTo>
                    <a:cubicBezTo>
                      <a:pt x="38" y="30"/>
                      <a:pt x="38" y="30"/>
                      <a:pt x="38" y="30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9" y="30"/>
                      <a:pt x="38" y="32"/>
                      <a:pt x="38" y="32"/>
                    </a:cubicBezTo>
                    <a:cubicBezTo>
                      <a:pt x="39" y="31"/>
                      <a:pt x="39" y="31"/>
                      <a:pt x="39" y="31"/>
                    </a:cubicBezTo>
                    <a:cubicBezTo>
                      <a:pt x="39" y="31"/>
                      <a:pt x="39" y="31"/>
                      <a:pt x="39" y="32"/>
                    </a:cubicBezTo>
                    <a:cubicBezTo>
                      <a:pt x="39" y="33"/>
                      <a:pt x="41" y="28"/>
                      <a:pt x="41" y="30"/>
                    </a:cubicBezTo>
                    <a:cubicBezTo>
                      <a:pt x="40" y="31"/>
                      <a:pt x="40" y="32"/>
                      <a:pt x="40" y="32"/>
                    </a:cubicBezTo>
                    <a:cubicBezTo>
                      <a:pt x="40" y="32"/>
                      <a:pt x="41" y="31"/>
                      <a:pt x="41" y="31"/>
                    </a:cubicBezTo>
                    <a:cubicBezTo>
                      <a:pt x="41" y="31"/>
                      <a:pt x="40" y="33"/>
                      <a:pt x="40" y="31"/>
                    </a:cubicBezTo>
                    <a:cubicBezTo>
                      <a:pt x="41" y="30"/>
                      <a:pt x="41" y="31"/>
                      <a:pt x="41" y="30"/>
                    </a:cubicBezTo>
                    <a:cubicBezTo>
                      <a:pt x="40" y="35"/>
                      <a:pt x="42" y="32"/>
                      <a:pt x="42" y="34"/>
                    </a:cubicBezTo>
                    <a:cubicBezTo>
                      <a:pt x="43" y="32"/>
                      <a:pt x="43" y="34"/>
                      <a:pt x="43" y="33"/>
                    </a:cubicBezTo>
                    <a:cubicBezTo>
                      <a:pt x="42" y="35"/>
                      <a:pt x="44" y="33"/>
                      <a:pt x="43" y="34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33"/>
                      <a:pt x="46" y="29"/>
                      <a:pt x="45" y="31"/>
                    </a:cubicBezTo>
                    <a:cubicBezTo>
                      <a:pt x="45" y="32"/>
                      <a:pt x="45" y="33"/>
                      <a:pt x="44" y="33"/>
                    </a:cubicBezTo>
                    <a:cubicBezTo>
                      <a:pt x="44" y="36"/>
                      <a:pt x="46" y="32"/>
                      <a:pt x="45" y="35"/>
                    </a:cubicBezTo>
                    <a:cubicBezTo>
                      <a:pt x="46" y="34"/>
                      <a:pt x="46" y="32"/>
                      <a:pt x="47" y="31"/>
                    </a:cubicBezTo>
                    <a:cubicBezTo>
                      <a:pt x="47" y="33"/>
                      <a:pt x="47" y="34"/>
                      <a:pt x="46" y="34"/>
                    </a:cubicBezTo>
                    <a:cubicBezTo>
                      <a:pt x="47" y="34"/>
                      <a:pt x="47" y="33"/>
                      <a:pt x="47" y="34"/>
                    </a:cubicBezTo>
                    <a:cubicBezTo>
                      <a:pt x="47" y="35"/>
                      <a:pt x="47" y="35"/>
                      <a:pt x="46" y="35"/>
                    </a:cubicBezTo>
                    <a:cubicBezTo>
                      <a:pt x="46" y="36"/>
                      <a:pt x="47" y="35"/>
                      <a:pt x="48" y="34"/>
                    </a:cubicBezTo>
                    <a:cubicBezTo>
                      <a:pt x="47" y="36"/>
                      <a:pt x="48" y="35"/>
                      <a:pt x="48" y="37"/>
                    </a:cubicBezTo>
                    <a:cubicBezTo>
                      <a:pt x="49" y="35"/>
                      <a:pt x="48" y="38"/>
                      <a:pt x="49" y="35"/>
                    </a:cubicBezTo>
                    <a:cubicBezTo>
                      <a:pt x="49" y="36"/>
                      <a:pt x="49" y="36"/>
                      <a:pt x="49" y="36"/>
                    </a:cubicBezTo>
                    <a:cubicBezTo>
                      <a:pt x="50" y="35"/>
                      <a:pt x="51" y="33"/>
                      <a:pt x="51" y="33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49" y="37"/>
                      <a:pt x="50" y="36"/>
                      <a:pt x="50" y="37"/>
                    </a:cubicBezTo>
                    <a:cubicBezTo>
                      <a:pt x="50" y="35"/>
                      <a:pt x="50" y="37"/>
                      <a:pt x="51" y="36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2" y="35"/>
                      <a:pt x="52" y="34"/>
                      <a:pt x="52" y="34"/>
                    </a:cubicBezTo>
                    <a:cubicBezTo>
                      <a:pt x="52" y="34"/>
                      <a:pt x="51" y="36"/>
                      <a:pt x="51" y="36"/>
                    </a:cubicBezTo>
                    <a:cubicBezTo>
                      <a:pt x="51" y="37"/>
                      <a:pt x="51" y="37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1" y="39"/>
                      <a:pt x="51" y="39"/>
                      <a:pt x="51" y="39"/>
                    </a:cubicBezTo>
                    <a:cubicBezTo>
                      <a:pt x="51" y="39"/>
                      <a:pt x="52" y="37"/>
                      <a:pt x="53" y="37"/>
                    </a:cubicBezTo>
                    <a:cubicBezTo>
                      <a:pt x="53" y="38"/>
                      <a:pt x="54" y="37"/>
                      <a:pt x="55" y="37"/>
                    </a:cubicBezTo>
                    <a:cubicBezTo>
                      <a:pt x="55" y="37"/>
                      <a:pt x="54" y="38"/>
                      <a:pt x="55" y="37"/>
                    </a:cubicBezTo>
                    <a:cubicBezTo>
                      <a:pt x="55" y="37"/>
                      <a:pt x="56" y="36"/>
                      <a:pt x="55" y="37"/>
                    </a:cubicBezTo>
                    <a:cubicBezTo>
                      <a:pt x="56" y="36"/>
                      <a:pt x="55" y="38"/>
                      <a:pt x="55" y="38"/>
                    </a:cubicBezTo>
                    <a:cubicBezTo>
                      <a:pt x="55" y="38"/>
                      <a:pt x="56" y="37"/>
                      <a:pt x="56" y="37"/>
                    </a:cubicBezTo>
                    <a:cubicBezTo>
                      <a:pt x="55" y="39"/>
                      <a:pt x="58" y="36"/>
                      <a:pt x="57" y="38"/>
                    </a:cubicBezTo>
                    <a:cubicBezTo>
                      <a:pt x="58" y="37"/>
                      <a:pt x="57" y="38"/>
                      <a:pt x="57" y="39"/>
                    </a:cubicBezTo>
                    <a:cubicBezTo>
                      <a:pt x="57" y="38"/>
                      <a:pt x="58" y="38"/>
                      <a:pt x="59" y="36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9" y="38"/>
                      <a:pt x="59" y="38"/>
                      <a:pt x="60" y="37"/>
                    </a:cubicBezTo>
                    <a:cubicBezTo>
                      <a:pt x="60" y="36"/>
                      <a:pt x="61" y="35"/>
                      <a:pt x="61" y="35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61" y="36"/>
                      <a:pt x="62" y="35"/>
                      <a:pt x="62" y="35"/>
                    </a:cubicBezTo>
                    <a:cubicBezTo>
                      <a:pt x="62" y="36"/>
                      <a:pt x="62" y="35"/>
                      <a:pt x="61" y="36"/>
                    </a:cubicBezTo>
                    <a:cubicBezTo>
                      <a:pt x="60" y="39"/>
                      <a:pt x="61" y="38"/>
                      <a:pt x="61" y="38"/>
                    </a:cubicBezTo>
                    <a:cubicBezTo>
                      <a:pt x="62" y="37"/>
                      <a:pt x="62" y="37"/>
                      <a:pt x="62" y="37"/>
                    </a:cubicBezTo>
                    <a:cubicBezTo>
                      <a:pt x="63" y="36"/>
                      <a:pt x="61" y="38"/>
                      <a:pt x="62" y="38"/>
                    </a:cubicBezTo>
                    <a:cubicBezTo>
                      <a:pt x="64" y="34"/>
                      <a:pt x="64" y="34"/>
                      <a:pt x="64" y="34"/>
                    </a:cubicBezTo>
                    <a:cubicBezTo>
                      <a:pt x="64" y="34"/>
                      <a:pt x="64" y="36"/>
                      <a:pt x="63" y="37"/>
                    </a:cubicBezTo>
                    <a:cubicBezTo>
                      <a:pt x="64" y="37"/>
                      <a:pt x="65" y="34"/>
                      <a:pt x="66" y="33"/>
                    </a:cubicBezTo>
                    <a:cubicBezTo>
                      <a:pt x="66" y="34"/>
                      <a:pt x="67" y="33"/>
                      <a:pt x="67" y="33"/>
                    </a:cubicBezTo>
                    <a:cubicBezTo>
                      <a:pt x="67" y="34"/>
                      <a:pt x="67" y="33"/>
                      <a:pt x="67" y="34"/>
                    </a:cubicBezTo>
                    <a:cubicBezTo>
                      <a:pt x="66" y="35"/>
                      <a:pt x="66" y="35"/>
                      <a:pt x="66" y="35"/>
                    </a:cubicBezTo>
                    <a:cubicBezTo>
                      <a:pt x="66" y="35"/>
                      <a:pt x="65" y="37"/>
                      <a:pt x="65" y="38"/>
                    </a:cubicBezTo>
                    <a:cubicBezTo>
                      <a:pt x="65" y="37"/>
                      <a:pt x="66" y="39"/>
                      <a:pt x="66" y="39"/>
                    </a:cubicBezTo>
                    <a:cubicBezTo>
                      <a:pt x="67" y="36"/>
                      <a:pt x="67" y="38"/>
                      <a:pt x="68" y="36"/>
                    </a:cubicBezTo>
                    <a:cubicBezTo>
                      <a:pt x="69" y="36"/>
                      <a:pt x="67" y="38"/>
                      <a:pt x="67" y="38"/>
                    </a:cubicBezTo>
                    <a:cubicBezTo>
                      <a:pt x="68" y="38"/>
                      <a:pt x="68" y="39"/>
                      <a:pt x="69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8"/>
                      <a:pt x="70" y="39"/>
                      <a:pt x="71" y="38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40"/>
                      <a:pt x="72" y="36"/>
                      <a:pt x="72" y="37"/>
                    </a:cubicBezTo>
                    <a:cubicBezTo>
                      <a:pt x="71" y="39"/>
                      <a:pt x="71" y="39"/>
                      <a:pt x="71" y="39"/>
                    </a:cubicBezTo>
                    <a:cubicBezTo>
                      <a:pt x="72" y="38"/>
                      <a:pt x="71" y="40"/>
                      <a:pt x="72" y="38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3" y="39"/>
                      <a:pt x="74" y="38"/>
                    </a:cubicBezTo>
                    <a:cubicBezTo>
                      <a:pt x="73" y="40"/>
                      <a:pt x="73" y="40"/>
                      <a:pt x="73" y="40"/>
                    </a:cubicBezTo>
                    <a:cubicBezTo>
                      <a:pt x="72" y="41"/>
                      <a:pt x="74" y="38"/>
                      <a:pt x="74" y="39"/>
                    </a:cubicBezTo>
                    <a:cubicBezTo>
                      <a:pt x="74" y="39"/>
                      <a:pt x="74" y="40"/>
                      <a:pt x="73" y="40"/>
                    </a:cubicBezTo>
                    <a:cubicBezTo>
                      <a:pt x="74" y="39"/>
                      <a:pt x="75" y="39"/>
                      <a:pt x="75" y="39"/>
                    </a:cubicBezTo>
                    <a:cubicBezTo>
                      <a:pt x="74" y="41"/>
                      <a:pt x="74" y="41"/>
                      <a:pt x="74" y="41"/>
                    </a:cubicBezTo>
                    <a:cubicBezTo>
                      <a:pt x="76" y="42"/>
                      <a:pt x="77" y="43"/>
                      <a:pt x="80" y="42"/>
                    </a:cubicBezTo>
                    <a:cubicBezTo>
                      <a:pt x="79" y="44"/>
                      <a:pt x="79" y="43"/>
                      <a:pt x="78" y="45"/>
                    </a:cubicBezTo>
                    <a:cubicBezTo>
                      <a:pt x="79" y="43"/>
                      <a:pt x="79" y="44"/>
                      <a:pt x="79" y="44"/>
                    </a:cubicBezTo>
                    <a:cubicBezTo>
                      <a:pt x="79" y="44"/>
                      <a:pt x="79" y="44"/>
                      <a:pt x="79" y="44"/>
                    </a:cubicBezTo>
                    <a:cubicBezTo>
                      <a:pt x="80" y="44"/>
                      <a:pt x="79" y="45"/>
                      <a:pt x="80" y="45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1" y="43"/>
                      <a:pt x="79" y="47"/>
                      <a:pt x="81" y="45"/>
                    </a:cubicBezTo>
                    <a:cubicBezTo>
                      <a:pt x="80" y="46"/>
                      <a:pt x="80" y="46"/>
                      <a:pt x="80" y="46"/>
                    </a:cubicBezTo>
                    <a:cubicBezTo>
                      <a:pt x="81" y="44"/>
                      <a:pt x="80" y="47"/>
                      <a:pt x="81" y="46"/>
                    </a:cubicBezTo>
                    <a:cubicBezTo>
                      <a:pt x="81" y="46"/>
                      <a:pt x="81" y="46"/>
                      <a:pt x="81" y="46"/>
                    </a:cubicBezTo>
                    <a:cubicBezTo>
                      <a:pt x="81" y="47"/>
                      <a:pt x="83" y="44"/>
                      <a:pt x="82" y="46"/>
                    </a:cubicBezTo>
                    <a:cubicBezTo>
                      <a:pt x="83" y="46"/>
                      <a:pt x="83" y="46"/>
                      <a:pt x="84" y="44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5" y="46"/>
                      <a:pt x="86" y="47"/>
                      <a:pt x="88" y="46"/>
                    </a:cubicBezTo>
                    <a:cubicBezTo>
                      <a:pt x="87" y="47"/>
                      <a:pt x="87" y="47"/>
                      <a:pt x="87" y="47"/>
                    </a:cubicBezTo>
                    <a:cubicBezTo>
                      <a:pt x="89" y="45"/>
                      <a:pt x="87" y="49"/>
                      <a:pt x="90" y="46"/>
                    </a:cubicBezTo>
                    <a:cubicBezTo>
                      <a:pt x="92" y="45"/>
                      <a:pt x="92" y="45"/>
                      <a:pt x="92" y="45"/>
                    </a:cubicBezTo>
                    <a:cubicBezTo>
                      <a:pt x="90" y="47"/>
                      <a:pt x="90" y="47"/>
                      <a:pt x="90" y="47"/>
                    </a:cubicBezTo>
                    <a:cubicBezTo>
                      <a:pt x="91" y="46"/>
                      <a:pt x="91" y="47"/>
                      <a:pt x="92" y="46"/>
                    </a:cubicBezTo>
                    <a:cubicBezTo>
                      <a:pt x="91" y="47"/>
                      <a:pt x="91" y="47"/>
                      <a:pt x="91" y="47"/>
                    </a:cubicBezTo>
                    <a:cubicBezTo>
                      <a:pt x="91" y="47"/>
                      <a:pt x="93" y="45"/>
                      <a:pt x="93" y="46"/>
                    </a:cubicBezTo>
                    <a:cubicBezTo>
                      <a:pt x="93" y="47"/>
                      <a:pt x="93" y="47"/>
                      <a:pt x="93" y="47"/>
                    </a:cubicBezTo>
                    <a:cubicBezTo>
                      <a:pt x="92" y="50"/>
                      <a:pt x="93" y="54"/>
                      <a:pt x="96" y="51"/>
                    </a:cubicBezTo>
                    <a:cubicBezTo>
                      <a:pt x="97" y="51"/>
                      <a:pt x="95" y="53"/>
                      <a:pt x="95" y="53"/>
                    </a:cubicBezTo>
                    <a:cubicBezTo>
                      <a:pt x="99" y="51"/>
                      <a:pt x="97" y="56"/>
                      <a:pt x="101" y="53"/>
                    </a:cubicBezTo>
                    <a:cubicBezTo>
                      <a:pt x="103" y="52"/>
                      <a:pt x="107" y="48"/>
                      <a:pt x="107" y="48"/>
                    </a:cubicBezTo>
                    <a:cubicBezTo>
                      <a:pt x="103" y="48"/>
                      <a:pt x="103" y="45"/>
                      <a:pt x="102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32"/>
              <p:cNvSpPr/>
              <p:nvPr/>
            </p:nvSpPr>
            <p:spPr>
              <a:xfrm>
                <a:off x="4117" y="2232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32"/>
              <p:cNvSpPr/>
              <p:nvPr/>
            </p:nvSpPr>
            <p:spPr>
              <a:xfrm>
                <a:off x="4487" y="2325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32"/>
              <p:cNvSpPr/>
              <p:nvPr/>
            </p:nvSpPr>
            <p:spPr>
              <a:xfrm>
                <a:off x="4387" y="2285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0"/>
                    </a:moveTo>
                    <a:cubicBezTo>
                      <a:pt x="0" y="2"/>
                      <a:pt x="1" y="1"/>
                      <a:pt x="0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32"/>
              <p:cNvSpPr/>
              <p:nvPr/>
            </p:nvSpPr>
            <p:spPr>
              <a:xfrm>
                <a:off x="4508" y="1933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32"/>
              <p:cNvSpPr/>
              <p:nvPr/>
            </p:nvSpPr>
            <p:spPr>
              <a:xfrm>
                <a:off x="4487" y="2285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32"/>
              <p:cNvSpPr/>
              <p:nvPr/>
            </p:nvSpPr>
            <p:spPr>
              <a:xfrm>
                <a:off x="4514" y="1929"/>
                <a:ext cx="0" cy="4"/>
              </a:xfrm>
              <a:custGeom>
                <a:rect b="b" l="l" r="r" t="t"/>
                <a:pathLst>
                  <a:path extrusionOk="0" h="2" w="120000">
                    <a:moveTo>
                      <a:pt x="0" y="1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32"/>
              <p:cNvSpPr/>
              <p:nvPr/>
            </p:nvSpPr>
            <p:spPr>
              <a:xfrm>
                <a:off x="4506" y="1927"/>
                <a:ext cx="0" cy="4"/>
              </a:xfrm>
              <a:custGeom>
                <a:rect b="b" l="l" r="r" t="t"/>
                <a:pathLst>
                  <a:path extrusionOk="0" h="2" w="120000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2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32"/>
              <p:cNvSpPr/>
              <p:nvPr/>
            </p:nvSpPr>
            <p:spPr>
              <a:xfrm>
                <a:off x="4516" y="1927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32"/>
              <p:cNvSpPr/>
              <p:nvPr/>
            </p:nvSpPr>
            <p:spPr>
              <a:xfrm>
                <a:off x="4495" y="1925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32"/>
              <p:cNvSpPr/>
              <p:nvPr/>
            </p:nvSpPr>
            <p:spPr>
              <a:xfrm>
                <a:off x="3201" y="2162"/>
                <a:ext cx="0" cy="4"/>
              </a:xfrm>
              <a:custGeom>
                <a:rect b="b" l="l" r="r" t="t"/>
                <a:pathLst>
                  <a:path extrusionOk="0" h="2" w="120000">
                    <a:moveTo>
                      <a:pt x="0" y="2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32"/>
              <p:cNvSpPr/>
              <p:nvPr/>
            </p:nvSpPr>
            <p:spPr>
              <a:xfrm>
                <a:off x="3544" y="1543"/>
                <a:ext cx="3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32"/>
              <p:cNvSpPr/>
              <p:nvPr/>
            </p:nvSpPr>
            <p:spPr>
              <a:xfrm>
                <a:off x="3914" y="1418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32"/>
              <p:cNvSpPr/>
              <p:nvPr/>
            </p:nvSpPr>
            <p:spPr>
              <a:xfrm>
                <a:off x="3916" y="1409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0" y="1"/>
                    </a:moveTo>
                    <a:cubicBezTo>
                      <a:pt x="2" y="1"/>
                      <a:pt x="0" y="1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32"/>
              <p:cNvSpPr/>
              <p:nvPr/>
            </p:nvSpPr>
            <p:spPr>
              <a:xfrm>
                <a:off x="3893" y="1441"/>
                <a:ext cx="4" cy="4"/>
              </a:xfrm>
              <a:custGeom>
                <a:rect b="b" l="l" r="r" t="t"/>
                <a:pathLst>
                  <a:path extrusionOk="0" h="2" w="2">
                    <a:moveTo>
                      <a:pt x="2" y="1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1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32"/>
              <p:cNvSpPr/>
              <p:nvPr/>
            </p:nvSpPr>
            <p:spPr>
              <a:xfrm>
                <a:off x="3893" y="1437"/>
                <a:ext cx="6" cy="6"/>
              </a:xfrm>
              <a:custGeom>
                <a:rect b="b" l="l" r="r" t="t"/>
                <a:pathLst>
                  <a:path extrusionOk="0" h="3" w="3">
                    <a:moveTo>
                      <a:pt x="0" y="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1"/>
                      <a:pt x="1" y="2"/>
                      <a:pt x="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32"/>
              <p:cNvSpPr/>
              <p:nvPr/>
            </p:nvSpPr>
            <p:spPr>
              <a:xfrm>
                <a:off x="3909" y="1418"/>
                <a:ext cx="5" cy="0"/>
              </a:xfrm>
              <a:custGeom>
                <a:rect b="b" l="l" r="r" t="t"/>
                <a:pathLst>
                  <a:path extrusionOk="0" h="120000" w="2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32"/>
              <p:cNvSpPr/>
              <p:nvPr/>
            </p:nvSpPr>
            <p:spPr>
              <a:xfrm>
                <a:off x="3912" y="1416"/>
                <a:ext cx="4" cy="0"/>
              </a:xfrm>
              <a:custGeom>
                <a:rect b="b" l="l" r="r" t="t"/>
                <a:pathLst>
                  <a:path extrusionOk="0" h="120000" w="2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32"/>
              <p:cNvSpPr/>
              <p:nvPr/>
            </p:nvSpPr>
            <p:spPr>
              <a:xfrm>
                <a:off x="4472" y="1804"/>
                <a:ext cx="233" cy="133"/>
              </a:xfrm>
              <a:custGeom>
                <a:rect b="b" l="l" r="r" t="t"/>
                <a:pathLst>
                  <a:path extrusionOk="0" h="63" w="110">
                    <a:moveTo>
                      <a:pt x="108" y="1"/>
                    </a:moveTo>
                    <a:cubicBezTo>
                      <a:pt x="106" y="4"/>
                      <a:pt x="103" y="2"/>
                      <a:pt x="100" y="0"/>
                    </a:cubicBezTo>
                    <a:cubicBezTo>
                      <a:pt x="99" y="1"/>
                      <a:pt x="98" y="2"/>
                      <a:pt x="97" y="1"/>
                    </a:cubicBezTo>
                    <a:cubicBezTo>
                      <a:pt x="94" y="3"/>
                      <a:pt x="88" y="0"/>
                      <a:pt x="85" y="3"/>
                    </a:cubicBezTo>
                    <a:cubicBezTo>
                      <a:pt x="86" y="4"/>
                      <a:pt x="86" y="5"/>
                      <a:pt x="86" y="5"/>
                    </a:cubicBezTo>
                    <a:cubicBezTo>
                      <a:pt x="86" y="5"/>
                      <a:pt x="86" y="5"/>
                      <a:pt x="86" y="5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7"/>
                      <a:pt x="85" y="5"/>
                      <a:pt x="85" y="5"/>
                    </a:cubicBezTo>
                    <a:cubicBezTo>
                      <a:pt x="84" y="5"/>
                      <a:pt x="83" y="6"/>
                      <a:pt x="82" y="6"/>
                    </a:cubicBezTo>
                    <a:cubicBezTo>
                      <a:pt x="82" y="8"/>
                      <a:pt x="81" y="7"/>
                      <a:pt x="82" y="9"/>
                    </a:cubicBezTo>
                    <a:cubicBezTo>
                      <a:pt x="81" y="8"/>
                      <a:pt x="81" y="8"/>
                      <a:pt x="81" y="8"/>
                    </a:cubicBezTo>
                    <a:cubicBezTo>
                      <a:pt x="81" y="10"/>
                      <a:pt x="81" y="10"/>
                      <a:pt x="79" y="7"/>
                    </a:cubicBezTo>
                    <a:cubicBezTo>
                      <a:pt x="75" y="7"/>
                      <a:pt x="72" y="10"/>
                      <a:pt x="68" y="11"/>
                    </a:cubicBezTo>
                    <a:cubicBezTo>
                      <a:pt x="65" y="13"/>
                      <a:pt x="63" y="16"/>
                      <a:pt x="60" y="19"/>
                    </a:cubicBezTo>
                    <a:cubicBezTo>
                      <a:pt x="60" y="22"/>
                      <a:pt x="59" y="21"/>
                      <a:pt x="60" y="24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24"/>
                      <a:pt x="59" y="23"/>
                      <a:pt x="57" y="22"/>
                    </a:cubicBezTo>
                    <a:cubicBezTo>
                      <a:pt x="58" y="23"/>
                      <a:pt x="57" y="22"/>
                      <a:pt x="58" y="24"/>
                    </a:cubicBezTo>
                    <a:cubicBezTo>
                      <a:pt x="59" y="26"/>
                      <a:pt x="57" y="22"/>
                      <a:pt x="57" y="23"/>
                    </a:cubicBezTo>
                    <a:cubicBezTo>
                      <a:pt x="56" y="22"/>
                      <a:pt x="57" y="24"/>
                      <a:pt x="57" y="23"/>
                    </a:cubicBezTo>
                    <a:cubicBezTo>
                      <a:pt x="57" y="26"/>
                      <a:pt x="56" y="22"/>
                      <a:pt x="55" y="21"/>
                    </a:cubicBezTo>
                    <a:cubicBezTo>
                      <a:pt x="53" y="22"/>
                      <a:pt x="53" y="25"/>
                      <a:pt x="51" y="25"/>
                    </a:cubicBezTo>
                    <a:cubicBezTo>
                      <a:pt x="51" y="24"/>
                      <a:pt x="51" y="26"/>
                      <a:pt x="51" y="26"/>
                    </a:cubicBezTo>
                    <a:cubicBezTo>
                      <a:pt x="50" y="23"/>
                      <a:pt x="51" y="27"/>
                      <a:pt x="50" y="26"/>
                    </a:cubicBezTo>
                    <a:cubicBezTo>
                      <a:pt x="50" y="25"/>
                      <a:pt x="50" y="25"/>
                      <a:pt x="50" y="25"/>
                    </a:cubicBezTo>
                    <a:cubicBezTo>
                      <a:pt x="49" y="24"/>
                      <a:pt x="49" y="26"/>
                      <a:pt x="48" y="25"/>
                    </a:cubicBezTo>
                    <a:cubicBezTo>
                      <a:pt x="48" y="26"/>
                      <a:pt x="46" y="24"/>
                      <a:pt x="46" y="26"/>
                    </a:cubicBezTo>
                    <a:cubicBezTo>
                      <a:pt x="46" y="24"/>
                      <a:pt x="46" y="25"/>
                      <a:pt x="45" y="24"/>
                    </a:cubicBezTo>
                    <a:cubicBezTo>
                      <a:pt x="46" y="28"/>
                      <a:pt x="44" y="24"/>
                      <a:pt x="44" y="26"/>
                    </a:cubicBezTo>
                    <a:cubicBezTo>
                      <a:pt x="44" y="26"/>
                      <a:pt x="44" y="26"/>
                      <a:pt x="44" y="26"/>
                    </a:cubicBezTo>
                    <a:cubicBezTo>
                      <a:pt x="42" y="26"/>
                      <a:pt x="40" y="26"/>
                      <a:pt x="39" y="29"/>
                    </a:cubicBezTo>
                    <a:cubicBezTo>
                      <a:pt x="39" y="29"/>
                      <a:pt x="36" y="27"/>
                      <a:pt x="36" y="29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29"/>
                      <a:pt x="36" y="29"/>
                    </a:cubicBezTo>
                    <a:cubicBezTo>
                      <a:pt x="36" y="30"/>
                      <a:pt x="34" y="29"/>
                      <a:pt x="34" y="29"/>
                    </a:cubicBezTo>
                    <a:cubicBezTo>
                      <a:pt x="34" y="30"/>
                      <a:pt x="34" y="30"/>
                      <a:pt x="34" y="31"/>
                    </a:cubicBezTo>
                    <a:cubicBezTo>
                      <a:pt x="32" y="29"/>
                      <a:pt x="33" y="33"/>
                      <a:pt x="31" y="31"/>
                    </a:cubicBezTo>
                    <a:cubicBezTo>
                      <a:pt x="32" y="34"/>
                      <a:pt x="32" y="33"/>
                      <a:pt x="32" y="34"/>
                    </a:cubicBezTo>
                    <a:cubicBezTo>
                      <a:pt x="32" y="33"/>
                      <a:pt x="31" y="33"/>
                      <a:pt x="31" y="32"/>
                    </a:cubicBezTo>
                    <a:cubicBezTo>
                      <a:pt x="31" y="32"/>
                      <a:pt x="30" y="33"/>
                      <a:pt x="30" y="32"/>
                    </a:cubicBezTo>
                    <a:cubicBezTo>
                      <a:pt x="29" y="32"/>
                      <a:pt x="30" y="34"/>
                      <a:pt x="29" y="34"/>
                    </a:cubicBezTo>
                    <a:cubicBezTo>
                      <a:pt x="28" y="32"/>
                      <a:pt x="28" y="34"/>
                      <a:pt x="28" y="33"/>
                    </a:cubicBezTo>
                    <a:cubicBezTo>
                      <a:pt x="28" y="35"/>
                      <a:pt x="28" y="37"/>
                      <a:pt x="28" y="36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6" y="35"/>
                      <a:pt x="24" y="32"/>
                      <a:pt x="23" y="36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2" y="37"/>
                      <a:pt x="20" y="36"/>
                      <a:pt x="19" y="39"/>
                    </a:cubicBezTo>
                    <a:cubicBezTo>
                      <a:pt x="18" y="38"/>
                      <a:pt x="18" y="38"/>
                      <a:pt x="17" y="38"/>
                    </a:cubicBezTo>
                    <a:cubicBezTo>
                      <a:pt x="17" y="40"/>
                      <a:pt x="17" y="40"/>
                      <a:pt x="17" y="42"/>
                    </a:cubicBezTo>
                    <a:cubicBezTo>
                      <a:pt x="17" y="42"/>
                      <a:pt x="16" y="41"/>
                      <a:pt x="16" y="40"/>
                    </a:cubicBezTo>
                    <a:cubicBezTo>
                      <a:pt x="15" y="40"/>
                      <a:pt x="14" y="38"/>
                      <a:pt x="14" y="41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41"/>
                      <a:pt x="13" y="43"/>
                      <a:pt x="12" y="42"/>
                    </a:cubicBezTo>
                    <a:cubicBezTo>
                      <a:pt x="13" y="43"/>
                      <a:pt x="12" y="44"/>
                      <a:pt x="13" y="45"/>
                    </a:cubicBezTo>
                    <a:cubicBezTo>
                      <a:pt x="13" y="45"/>
                      <a:pt x="12" y="43"/>
                      <a:pt x="12" y="44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0" y="43"/>
                      <a:pt x="9" y="44"/>
                      <a:pt x="8" y="46"/>
                    </a:cubicBezTo>
                    <a:cubicBezTo>
                      <a:pt x="7" y="44"/>
                      <a:pt x="7" y="46"/>
                      <a:pt x="6" y="45"/>
                    </a:cubicBezTo>
                    <a:cubicBezTo>
                      <a:pt x="6" y="47"/>
                      <a:pt x="4" y="46"/>
                      <a:pt x="6" y="48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4" y="47"/>
                      <a:pt x="4" y="48"/>
                      <a:pt x="2" y="48"/>
                    </a:cubicBezTo>
                    <a:cubicBezTo>
                      <a:pt x="2" y="48"/>
                      <a:pt x="3" y="50"/>
                      <a:pt x="3" y="51"/>
                    </a:cubicBezTo>
                    <a:cubicBezTo>
                      <a:pt x="2" y="50"/>
                      <a:pt x="2" y="50"/>
                      <a:pt x="2" y="50"/>
                    </a:cubicBezTo>
                    <a:cubicBezTo>
                      <a:pt x="2" y="51"/>
                      <a:pt x="4" y="52"/>
                      <a:pt x="5" y="53"/>
                    </a:cubicBezTo>
                    <a:cubicBezTo>
                      <a:pt x="4" y="53"/>
                      <a:pt x="4" y="54"/>
                      <a:pt x="4" y="53"/>
                    </a:cubicBezTo>
                    <a:cubicBezTo>
                      <a:pt x="3" y="52"/>
                      <a:pt x="2" y="51"/>
                      <a:pt x="1" y="50"/>
                    </a:cubicBezTo>
                    <a:cubicBezTo>
                      <a:pt x="0" y="50"/>
                      <a:pt x="2" y="53"/>
                      <a:pt x="1" y="51"/>
                    </a:cubicBezTo>
                    <a:cubicBezTo>
                      <a:pt x="0" y="51"/>
                      <a:pt x="0" y="52"/>
                      <a:pt x="1" y="53"/>
                    </a:cubicBezTo>
                    <a:cubicBezTo>
                      <a:pt x="1" y="53"/>
                      <a:pt x="0" y="53"/>
                      <a:pt x="0" y="52"/>
                    </a:cubicBezTo>
                    <a:cubicBezTo>
                      <a:pt x="0" y="52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4"/>
                      <a:pt x="3" y="55"/>
                    </a:cubicBezTo>
                    <a:cubicBezTo>
                      <a:pt x="3" y="55"/>
                      <a:pt x="2" y="55"/>
                      <a:pt x="3" y="55"/>
                    </a:cubicBezTo>
                    <a:cubicBezTo>
                      <a:pt x="4" y="56"/>
                      <a:pt x="4" y="56"/>
                      <a:pt x="3" y="56"/>
                    </a:cubicBezTo>
                    <a:cubicBezTo>
                      <a:pt x="1" y="55"/>
                      <a:pt x="1" y="54"/>
                      <a:pt x="0" y="54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2" y="56"/>
                      <a:pt x="3" y="56"/>
                      <a:pt x="4" y="57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4" y="57"/>
                      <a:pt x="4" y="57"/>
                      <a:pt x="4" y="57"/>
                    </a:cubicBezTo>
                    <a:cubicBezTo>
                      <a:pt x="4" y="56"/>
                      <a:pt x="6" y="57"/>
                      <a:pt x="5" y="56"/>
                    </a:cubicBezTo>
                    <a:cubicBezTo>
                      <a:pt x="4" y="55"/>
                      <a:pt x="4" y="55"/>
                      <a:pt x="4" y="55"/>
                    </a:cubicBezTo>
                    <a:cubicBezTo>
                      <a:pt x="4" y="55"/>
                      <a:pt x="3" y="53"/>
                      <a:pt x="4" y="54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6" y="56"/>
                      <a:pt x="5" y="55"/>
                      <a:pt x="5" y="55"/>
                    </a:cubicBezTo>
                    <a:cubicBezTo>
                      <a:pt x="7" y="57"/>
                      <a:pt x="7" y="57"/>
                      <a:pt x="7" y="57"/>
                    </a:cubicBezTo>
                    <a:cubicBezTo>
                      <a:pt x="5" y="55"/>
                      <a:pt x="7" y="56"/>
                      <a:pt x="7" y="55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8" y="56"/>
                      <a:pt x="6" y="55"/>
                      <a:pt x="6" y="54"/>
                    </a:cubicBezTo>
                    <a:cubicBezTo>
                      <a:pt x="6" y="55"/>
                      <a:pt x="8" y="56"/>
                      <a:pt x="9" y="57"/>
                    </a:cubicBezTo>
                    <a:cubicBezTo>
                      <a:pt x="9" y="57"/>
                      <a:pt x="8" y="55"/>
                      <a:pt x="9" y="56"/>
                    </a:cubicBezTo>
                    <a:cubicBezTo>
                      <a:pt x="9" y="56"/>
                      <a:pt x="9" y="55"/>
                      <a:pt x="9" y="53"/>
                    </a:cubicBezTo>
                    <a:cubicBezTo>
                      <a:pt x="9" y="53"/>
                      <a:pt x="10" y="56"/>
                      <a:pt x="10" y="55"/>
                    </a:cubicBezTo>
                    <a:cubicBezTo>
                      <a:pt x="11" y="56"/>
                      <a:pt x="12" y="58"/>
                      <a:pt x="12" y="59"/>
                    </a:cubicBezTo>
                    <a:cubicBezTo>
                      <a:pt x="13" y="59"/>
                      <a:pt x="14" y="60"/>
                      <a:pt x="13" y="60"/>
                    </a:cubicBezTo>
                    <a:cubicBezTo>
                      <a:pt x="13" y="60"/>
                      <a:pt x="14" y="61"/>
                      <a:pt x="14" y="61"/>
                    </a:cubicBezTo>
                    <a:cubicBezTo>
                      <a:pt x="14" y="60"/>
                      <a:pt x="12" y="58"/>
                      <a:pt x="12" y="58"/>
                    </a:cubicBezTo>
                    <a:cubicBezTo>
                      <a:pt x="11" y="56"/>
                      <a:pt x="12" y="57"/>
                      <a:pt x="11" y="55"/>
                    </a:cubicBezTo>
                    <a:cubicBezTo>
                      <a:pt x="11" y="55"/>
                      <a:pt x="12" y="55"/>
                      <a:pt x="12" y="55"/>
                    </a:cubicBezTo>
                    <a:cubicBezTo>
                      <a:pt x="12" y="55"/>
                      <a:pt x="13" y="56"/>
                      <a:pt x="14" y="57"/>
                    </a:cubicBezTo>
                    <a:cubicBezTo>
                      <a:pt x="13" y="56"/>
                      <a:pt x="13" y="55"/>
                      <a:pt x="14" y="55"/>
                    </a:cubicBezTo>
                    <a:cubicBezTo>
                      <a:pt x="13" y="53"/>
                      <a:pt x="13" y="53"/>
                      <a:pt x="12" y="52"/>
                    </a:cubicBezTo>
                    <a:cubicBezTo>
                      <a:pt x="12" y="51"/>
                      <a:pt x="12" y="51"/>
                      <a:pt x="12" y="51"/>
                    </a:cubicBezTo>
                    <a:cubicBezTo>
                      <a:pt x="13" y="52"/>
                      <a:pt x="14" y="55"/>
                      <a:pt x="14" y="55"/>
                    </a:cubicBezTo>
                    <a:cubicBezTo>
                      <a:pt x="15" y="57"/>
                      <a:pt x="14" y="55"/>
                      <a:pt x="15" y="57"/>
                    </a:cubicBezTo>
                    <a:cubicBezTo>
                      <a:pt x="16" y="59"/>
                      <a:pt x="15" y="60"/>
                      <a:pt x="14" y="58"/>
                    </a:cubicBezTo>
                    <a:cubicBezTo>
                      <a:pt x="15" y="61"/>
                      <a:pt x="15" y="59"/>
                      <a:pt x="16" y="61"/>
                    </a:cubicBezTo>
                    <a:cubicBezTo>
                      <a:pt x="16" y="61"/>
                      <a:pt x="15" y="59"/>
                      <a:pt x="16" y="59"/>
                    </a:cubicBezTo>
                    <a:cubicBezTo>
                      <a:pt x="15" y="58"/>
                      <a:pt x="15" y="58"/>
                      <a:pt x="15" y="57"/>
                    </a:cubicBezTo>
                    <a:cubicBezTo>
                      <a:pt x="14" y="54"/>
                      <a:pt x="16" y="58"/>
                      <a:pt x="16" y="58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17" y="60"/>
                      <a:pt x="16" y="58"/>
                      <a:pt x="17" y="58"/>
                    </a:cubicBezTo>
                    <a:cubicBezTo>
                      <a:pt x="18" y="61"/>
                      <a:pt x="16" y="58"/>
                      <a:pt x="17" y="60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17" y="60"/>
                      <a:pt x="18" y="61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8" y="61"/>
                      <a:pt x="18" y="61"/>
                      <a:pt x="18" y="61"/>
                    </a:cubicBezTo>
                    <a:cubicBezTo>
                      <a:pt x="18" y="60"/>
                      <a:pt x="17" y="58"/>
                      <a:pt x="17" y="58"/>
                    </a:cubicBezTo>
                    <a:cubicBezTo>
                      <a:pt x="16" y="55"/>
                      <a:pt x="17" y="58"/>
                      <a:pt x="17" y="57"/>
                    </a:cubicBezTo>
                    <a:cubicBezTo>
                      <a:pt x="16" y="55"/>
                      <a:pt x="17" y="57"/>
                      <a:pt x="16" y="56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4"/>
                      <a:pt x="17" y="55"/>
                      <a:pt x="17" y="57"/>
                    </a:cubicBezTo>
                    <a:cubicBezTo>
                      <a:pt x="17" y="57"/>
                      <a:pt x="17" y="57"/>
                      <a:pt x="17" y="56"/>
                    </a:cubicBezTo>
                    <a:cubicBezTo>
                      <a:pt x="17" y="58"/>
                      <a:pt x="18" y="60"/>
                      <a:pt x="19" y="61"/>
                    </a:cubicBezTo>
                    <a:cubicBezTo>
                      <a:pt x="19" y="62"/>
                      <a:pt x="18" y="60"/>
                      <a:pt x="18" y="59"/>
                    </a:cubicBezTo>
                    <a:cubicBezTo>
                      <a:pt x="18" y="59"/>
                      <a:pt x="18" y="57"/>
                      <a:pt x="18" y="57"/>
                    </a:cubicBezTo>
                    <a:cubicBezTo>
                      <a:pt x="16" y="52"/>
                      <a:pt x="19" y="60"/>
                      <a:pt x="19" y="59"/>
                    </a:cubicBezTo>
                    <a:cubicBezTo>
                      <a:pt x="18" y="56"/>
                      <a:pt x="18" y="55"/>
                      <a:pt x="17" y="52"/>
                    </a:cubicBezTo>
                    <a:cubicBezTo>
                      <a:pt x="17" y="51"/>
                      <a:pt x="17" y="50"/>
                      <a:pt x="17" y="51"/>
                    </a:cubicBezTo>
                    <a:cubicBezTo>
                      <a:pt x="18" y="53"/>
                      <a:pt x="18" y="52"/>
                      <a:pt x="18" y="54"/>
                    </a:cubicBezTo>
                    <a:cubicBezTo>
                      <a:pt x="18" y="54"/>
                      <a:pt x="18" y="54"/>
                      <a:pt x="18" y="54"/>
                    </a:cubicBezTo>
                    <a:cubicBezTo>
                      <a:pt x="19" y="56"/>
                      <a:pt x="19" y="56"/>
                      <a:pt x="19" y="56"/>
                    </a:cubicBezTo>
                    <a:cubicBezTo>
                      <a:pt x="21" y="60"/>
                      <a:pt x="21" y="60"/>
                      <a:pt x="21" y="60"/>
                    </a:cubicBezTo>
                    <a:cubicBezTo>
                      <a:pt x="21" y="59"/>
                      <a:pt x="20" y="58"/>
                      <a:pt x="20" y="57"/>
                    </a:cubicBezTo>
                    <a:cubicBezTo>
                      <a:pt x="20" y="58"/>
                      <a:pt x="21" y="59"/>
                      <a:pt x="21" y="59"/>
                    </a:cubicBezTo>
                    <a:cubicBezTo>
                      <a:pt x="20" y="59"/>
                      <a:pt x="20" y="56"/>
                      <a:pt x="20" y="56"/>
                    </a:cubicBezTo>
                    <a:cubicBezTo>
                      <a:pt x="20" y="56"/>
                      <a:pt x="21" y="58"/>
                      <a:pt x="21" y="58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1" y="58"/>
                      <a:pt x="22" y="61"/>
                      <a:pt x="22" y="60"/>
                    </a:cubicBezTo>
                    <a:cubicBezTo>
                      <a:pt x="22" y="59"/>
                      <a:pt x="21" y="57"/>
                      <a:pt x="21" y="56"/>
                    </a:cubicBezTo>
                    <a:cubicBezTo>
                      <a:pt x="21" y="55"/>
                      <a:pt x="22" y="56"/>
                      <a:pt x="22" y="56"/>
                    </a:cubicBezTo>
                    <a:cubicBezTo>
                      <a:pt x="22" y="57"/>
                      <a:pt x="22" y="57"/>
                      <a:pt x="22" y="57"/>
                    </a:cubicBezTo>
                    <a:cubicBezTo>
                      <a:pt x="22" y="57"/>
                      <a:pt x="23" y="61"/>
                      <a:pt x="23" y="60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3" y="58"/>
                      <a:pt x="23" y="59"/>
                      <a:pt x="23" y="60"/>
                    </a:cubicBezTo>
                    <a:cubicBezTo>
                      <a:pt x="23" y="58"/>
                      <a:pt x="23" y="59"/>
                      <a:pt x="23" y="58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23" y="58"/>
                      <a:pt x="23" y="56"/>
                      <a:pt x="24" y="58"/>
                    </a:cubicBezTo>
                    <a:cubicBezTo>
                      <a:pt x="23" y="56"/>
                      <a:pt x="23" y="58"/>
                      <a:pt x="23" y="57"/>
                    </a:cubicBezTo>
                    <a:cubicBezTo>
                      <a:pt x="22" y="55"/>
                      <a:pt x="22" y="55"/>
                      <a:pt x="22" y="55"/>
                    </a:cubicBezTo>
                    <a:cubicBezTo>
                      <a:pt x="23" y="58"/>
                      <a:pt x="23" y="55"/>
                      <a:pt x="23" y="55"/>
                    </a:cubicBezTo>
                    <a:cubicBezTo>
                      <a:pt x="24" y="56"/>
                      <a:pt x="24" y="56"/>
                      <a:pt x="24" y="57"/>
                    </a:cubicBezTo>
                    <a:cubicBezTo>
                      <a:pt x="24" y="55"/>
                      <a:pt x="24" y="55"/>
                      <a:pt x="24" y="55"/>
                    </a:cubicBezTo>
                    <a:cubicBezTo>
                      <a:pt x="25" y="59"/>
                      <a:pt x="24" y="54"/>
                      <a:pt x="24" y="55"/>
                    </a:cubicBezTo>
                    <a:cubicBezTo>
                      <a:pt x="25" y="56"/>
                      <a:pt x="25" y="58"/>
                      <a:pt x="25" y="58"/>
                    </a:cubicBezTo>
                    <a:cubicBezTo>
                      <a:pt x="24" y="56"/>
                      <a:pt x="25" y="55"/>
                      <a:pt x="24" y="53"/>
                    </a:cubicBezTo>
                    <a:cubicBezTo>
                      <a:pt x="25" y="54"/>
                      <a:pt x="25" y="56"/>
                      <a:pt x="26" y="58"/>
                    </a:cubicBezTo>
                    <a:cubicBezTo>
                      <a:pt x="25" y="56"/>
                      <a:pt x="26" y="59"/>
                      <a:pt x="26" y="57"/>
                    </a:cubicBezTo>
                    <a:cubicBezTo>
                      <a:pt x="25" y="56"/>
                      <a:pt x="25" y="55"/>
                      <a:pt x="25" y="54"/>
                    </a:cubicBezTo>
                    <a:cubicBezTo>
                      <a:pt x="26" y="54"/>
                      <a:pt x="25" y="55"/>
                      <a:pt x="26" y="56"/>
                    </a:cubicBezTo>
                    <a:cubicBezTo>
                      <a:pt x="26" y="56"/>
                      <a:pt x="26" y="54"/>
                      <a:pt x="25" y="53"/>
                    </a:cubicBezTo>
                    <a:cubicBezTo>
                      <a:pt x="26" y="53"/>
                      <a:pt x="25" y="51"/>
                      <a:pt x="26" y="52"/>
                    </a:cubicBezTo>
                    <a:cubicBezTo>
                      <a:pt x="26" y="54"/>
                      <a:pt x="26" y="53"/>
                      <a:pt x="26" y="54"/>
                    </a:cubicBezTo>
                    <a:cubicBezTo>
                      <a:pt x="27" y="54"/>
                      <a:pt x="25" y="50"/>
                      <a:pt x="26" y="50"/>
                    </a:cubicBezTo>
                    <a:cubicBezTo>
                      <a:pt x="25" y="49"/>
                      <a:pt x="25" y="46"/>
                      <a:pt x="25" y="45"/>
                    </a:cubicBezTo>
                    <a:cubicBezTo>
                      <a:pt x="25" y="45"/>
                      <a:pt x="25" y="46"/>
                      <a:pt x="25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7" y="50"/>
                      <a:pt x="26" y="52"/>
                      <a:pt x="27" y="55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8" y="57"/>
                      <a:pt x="28" y="57"/>
                      <a:pt x="28" y="57"/>
                    </a:cubicBezTo>
                    <a:cubicBezTo>
                      <a:pt x="27" y="55"/>
                      <a:pt x="28" y="56"/>
                      <a:pt x="28" y="55"/>
                    </a:cubicBezTo>
                    <a:cubicBezTo>
                      <a:pt x="28" y="54"/>
                      <a:pt x="28" y="56"/>
                      <a:pt x="28" y="55"/>
                    </a:cubicBezTo>
                    <a:cubicBezTo>
                      <a:pt x="28" y="54"/>
                      <a:pt x="27" y="51"/>
                      <a:pt x="28" y="52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6"/>
                      <a:pt x="28" y="53"/>
                      <a:pt x="29" y="54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5"/>
                      <a:pt x="32" y="55"/>
                      <a:pt x="31" y="51"/>
                    </a:cubicBezTo>
                    <a:cubicBezTo>
                      <a:pt x="32" y="52"/>
                      <a:pt x="32" y="52"/>
                      <a:pt x="33" y="53"/>
                    </a:cubicBezTo>
                    <a:cubicBezTo>
                      <a:pt x="33" y="53"/>
                      <a:pt x="33" y="51"/>
                      <a:pt x="33" y="51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34" y="54"/>
                      <a:pt x="34" y="52"/>
                      <a:pt x="34" y="51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4"/>
                      <a:pt x="35" y="51"/>
                      <a:pt x="35" y="51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1"/>
                      <a:pt x="35" y="51"/>
                      <a:pt x="35" y="51"/>
                    </a:cubicBezTo>
                    <a:cubicBezTo>
                      <a:pt x="35" y="50"/>
                      <a:pt x="35" y="50"/>
                      <a:pt x="36" y="52"/>
                    </a:cubicBezTo>
                    <a:cubicBezTo>
                      <a:pt x="36" y="51"/>
                      <a:pt x="36" y="51"/>
                      <a:pt x="36" y="51"/>
                    </a:cubicBezTo>
                    <a:cubicBezTo>
                      <a:pt x="37" y="52"/>
                      <a:pt x="37" y="52"/>
                      <a:pt x="38" y="51"/>
                    </a:cubicBezTo>
                    <a:cubicBezTo>
                      <a:pt x="37" y="51"/>
                      <a:pt x="37" y="50"/>
                      <a:pt x="37" y="49"/>
                    </a:cubicBezTo>
                    <a:cubicBezTo>
                      <a:pt x="36" y="46"/>
                      <a:pt x="37" y="49"/>
                      <a:pt x="37" y="47"/>
                    </a:cubicBezTo>
                    <a:cubicBezTo>
                      <a:pt x="37" y="48"/>
                      <a:pt x="38" y="49"/>
                      <a:pt x="38" y="50"/>
                    </a:cubicBezTo>
                    <a:cubicBezTo>
                      <a:pt x="39" y="52"/>
                      <a:pt x="39" y="50"/>
                      <a:pt x="40" y="50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42" y="51"/>
                      <a:pt x="41" y="48"/>
                      <a:pt x="42" y="49"/>
                    </a:cubicBezTo>
                    <a:cubicBezTo>
                      <a:pt x="42" y="48"/>
                      <a:pt x="41" y="45"/>
                      <a:pt x="41" y="45"/>
                    </a:cubicBezTo>
                    <a:cubicBezTo>
                      <a:pt x="41" y="43"/>
                      <a:pt x="42" y="47"/>
                      <a:pt x="43" y="48"/>
                    </a:cubicBezTo>
                    <a:cubicBezTo>
                      <a:pt x="43" y="48"/>
                      <a:pt x="43" y="47"/>
                      <a:pt x="43" y="47"/>
                    </a:cubicBezTo>
                    <a:cubicBezTo>
                      <a:pt x="43" y="48"/>
                      <a:pt x="43" y="48"/>
                      <a:pt x="43" y="48"/>
                    </a:cubicBezTo>
                    <a:cubicBezTo>
                      <a:pt x="43" y="47"/>
                      <a:pt x="43" y="46"/>
                      <a:pt x="44" y="47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4" y="47"/>
                      <a:pt x="45" y="48"/>
                      <a:pt x="45" y="48"/>
                    </a:cubicBezTo>
                    <a:cubicBezTo>
                      <a:pt x="44" y="46"/>
                      <a:pt x="45" y="47"/>
                      <a:pt x="45" y="45"/>
                    </a:cubicBezTo>
                    <a:cubicBezTo>
                      <a:pt x="45" y="46"/>
                      <a:pt x="45" y="46"/>
                      <a:pt x="45" y="46"/>
                    </a:cubicBezTo>
                    <a:cubicBezTo>
                      <a:pt x="45" y="44"/>
                      <a:pt x="45" y="44"/>
                      <a:pt x="45" y="44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6" y="47"/>
                      <a:pt x="46" y="47"/>
                      <a:pt x="46" y="47"/>
                    </a:cubicBezTo>
                    <a:cubicBezTo>
                      <a:pt x="46" y="48"/>
                      <a:pt x="45" y="45"/>
                      <a:pt x="45" y="45"/>
                    </a:cubicBezTo>
                    <a:cubicBezTo>
                      <a:pt x="45" y="43"/>
                      <a:pt x="46" y="45"/>
                      <a:pt x="46" y="45"/>
                    </a:cubicBezTo>
                    <a:cubicBezTo>
                      <a:pt x="46" y="46"/>
                      <a:pt x="46" y="45"/>
                      <a:pt x="46" y="45"/>
                    </a:cubicBezTo>
                    <a:cubicBezTo>
                      <a:pt x="46" y="47"/>
                      <a:pt x="46" y="46"/>
                      <a:pt x="46" y="47"/>
                    </a:cubicBezTo>
                    <a:cubicBezTo>
                      <a:pt x="46" y="47"/>
                      <a:pt x="46" y="45"/>
                      <a:pt x="46" y="45"/>
                    </a:cubicBezTo>
                    <a:cubicBezTo>
                      <a:pt x="46" y="45"/>
                      <a:pt x="47" y="45"/>
                      <a:pt x="47" y="46"/>
                    </a:cubicBezTo>
                    <a:cubicBezTo>
                      <a:pt x="47" y="45"/>
                      <a:pt x="47" y="45"/>
                      <a:pt x="47" y="45"/>
                    </a:cubicBezTo>
                    <a:cubicBezTo>
                      <a:pt x="47" y="44"/>
                      <a:pt x="46" y="44"/>
                      <a:pt x="46" y="43"/>
                    </a:cubicBezTo>
                    <a:cubicBezTo>
                      <a:pt x="46" y="43"/>
                      <a:pt x="46" y="42"/>
                      <a:pt x="46" y="43"/>
                    </a:cubicBezTo>
                    <a:cubicBezTo>
                      <a:pt x="46" y="43"/>
                      <a:pt x="46" y="43"/>
                      <a:pt x="46" y="43"/>
                    </a:cubicBezTo>
                    <a:cubicBezTo>
                      <a:pt x="46" y="43"/>
                      <a:pt x="47" y="43"/>
                      <a:pt x="46" y="42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7" y="43"/>
                      <a:pt x="47" y="43"/>
                      <a:pt x="47" y="42"/>
                    </a:cubicBezTo>
                    <a:cubicBezTo>
                      <a:pt x="48" y="44"/>
                      <a:pt x="49" y="46"/>
                      <a:pt x="49" y="46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9" y="44"/>
                      <a:pt x="49" y="44"/>
                      <a:pt x="50" y="45"/>
                    </a:cubicBezTo>
                    <a:cubicBezTo>
                      <a:pt x="51" y="46"/>
                      <a:pt x="48" y="40"/>
                      <a:pt x="49" y="42"/>
                    </a:cubicBezTo>
                    <a:cubicBezTo>
                      <a:pt x="50" y="44"/>
                      <a:pt x="50" y="44"/>
                      <a:pt x="51" y="44"/>
                    </a:cubicBezTo>
                    <a:cubicBezTo>
                      <a:pt x="50" y="43"/>
                      <a:pt x="50" y="43"/>
                      <a:pt x="50" y="43"/>
                    </a:cubicBezTo>
                    <a:cubicBezTo>
                      <a:pt x="50" y="42"/>
                      <a:pt x="51" y="45"/>
                      <a:pt x="50" y="43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52" y="46"/>
                      <a:pt x="52" y="42"/>
                      <a:pt x="54" y="44"/>
                    </a:cubicBezTo>
                    <a:cubicBezTo>
                      <a:pt x="52" y="42"/>
                      <a:pt x="54" y="43"/>
                      <a:pt x="53" y="42"/>
                    </a:cubicBezTo>
                    <a:cubicBezTo>
                      <a:pt x="54" y="45"/>
                      <a:pt x="54" y="42"/>
                      <a:pt x="54" y="43"/>
                    </a:cubicBezTo>
                    <a:cubicBezTo>
                      <a:pt x="53" y="41"/>
                      <a:pt x="53" y="41"/>
                      <a:pt x="53" y="41"/>
                    </a:cubicBezTo>
                    <a:cubicBezTo>
                      <a:pt x="54" y="42"/>
                      <a:pt x="53" y="37"/>
                      <a:pt x="54" y="40"/>
                    </a:cubicBezTo>
                    <a:cubicBezTo>
                      <a:pt x="55" y="40"/>
                      <a:pt x="55" y="41"/>
                      <a:pt x="55" y="42"/>
                    </a:cubicBezTo>
                    <a:cubicBezTo>
                      <a:pt x="56" y="44"/>
                      <a:pt x="55" y="39"/>
                      <a:pt x="56" y="42"/>
                    </a:cubicBezTo>
                    <a:cubicBezTo>
                      <a:pt x="56" y="41"/>
                      <a:pt x="55" y="40"/>
                      <a:pt x="55" y="39"/>
                    </a:cubicBezTo>
                    <a:cubicBezTo>
                      <a:pt x="56" y="40"/>
                      <a:pt x="57" y="41"/>
                      <a:pt x="57" y="41"/>
                    </a:cubicBezTo>
                    <a:cubicBezTo>
                      <a:pt x="57" y="41"/>
                      <a:pt x="57" y="40"/>
                      <a:pt x="57" y="40"/>
                    </a:cubicBezTo>
                    <a:cubicBezTo>
                      <a:pt x="57" y="41"/>
                      <a:pt x="57" y="41"/>
                      <a:pt x="57" y="42"/>
                    </a:cubicBezTo>
                    <a:cubicBezTo>
                      <a:pt x="58" y="42"/>
                      <a:pt x="58" y="41"/>
                      <a:pt x="58" y="40"/>
                    </a:cubicBezTo>
                    <a:cubicBezTo>
                      <a:pt x="59" y="41"/>
                      <a:pt x="59" y="40"/>
                      <a:pt x="60" y="41"/>
                    </a:cubicBezTo>
                    <a:cubicBezTo>
                      <a:pt x="59" y="39"/>
                      <a:pt x="61" y="42"/>
                      <a:pt x="60" y="39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39"/>
                      <a:pt x="59" y="37"/>
                      <a:pt x="59" y="37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1" y="41"/>
                      <a:pt x="61" y="39"/>
                      <a:pt x="61" y="40"/>
                    </a:cubicBezTo>
                    <a:cubicBezTo>
                      <a:pt x="60" y="38"/>
                      <a:pt x="62" y="40"/>
                      <a:pt x="61" y="38"/>
                    </a:cubicBezTo>
                    <a:cubicBezTo>
                      <a:pt x="61" y="38"/>
                      <a:pt x="61" y="38"/>
                      <a:pt x="61" y="38"/>
                    </a:cubicBezTo>
                    <a:cubicBezTo>
                      <a:pt x="61" y="37"/>
                      <a:pt x="60" y="37"/>
                      <a:pt x="61" y="36"/>
                    </a:cubicBezTo>
                    <a:cubicBezTo>
                      <a:pt x="61" y="36"/>
                      <a:pt x="62" y="38"/>
                      <a:pt x="62" y="38"/>
                    </a:cubicBezTo>
                    <a:cubicBezTo>
                      <a:pt x="62" y="39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7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3" y="38"/>
                      <a:pt x="63" y="38"/>
                    </a:cubicBezTo>
                    <a:cubicBezTo>
                      <a:pt x="63" y="38"/>
                      <a:pt x="63" y="38"/>
                      <a:pt x="63" y="38"/>
                    </a:cubicBezTo>
                    <a:cubicBezTo>
                      <a:pt x="63" y="38"/>
                      <a:pt x="63" y="38"/>
                      <a:pt x="63" y="38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4" y="38"/>
                      <a:pt x="63" y="37"/>
                    </a:cubicBezTo>
                    <a:cubicBezTo>
                      <a:pt x="64" y="38"/>
                      <a:pt x="65" y="36"/>
                      <a:pt x="65" y="36"/>
                    </a:cubicBezTo>
                    <a:cubicBezTo>
                      <a:pt x="65" y="36"/>
                      <a:pt x="65" y="37"/>
                      <a:pt x="65" y="36"/>
                    </a:cubicBezTo>
                    <a:cubicBezTo>
                      <a:pt x="65" y="36"/>
                      <a:pt x="65" y="34"/>
                      <a:pt x="65" y="35"/>
                    </a:cubicBezTo>
                    <a:cubicBezTo>
                      <a:pt x="65" y="35"/>
                      <a:pt x="66" y="36"/>
                      <a:pt x="66" y="36"/>
                    </a:cubicBezTo>
                    <a:cubicBezTo>
                      <a:pt x="66" y="37"/>
                      <a:pt x="66" y="35"/>
                      <a:pt x="66" y="35"/>
                    </a:cubicBezTo>
                    <a:cubicBezTo>
                      <a:pt x="67" y="37"/>
                      <a:pt x="66" y="33"/>
                      <a:pt x="67" y="34"/>
                    </a:cubicBezTo>
                    <a:cubicBezTo>
                      <a:pt x="67" y="34"/>
                      <a:pt x="68" y="35"/>
                      <a:pt x="68" y="36"/>
                    </a:cubicBezTo>
                    <a:cubicBezTo>
                      <a:pt x="68" y="35"/>
                      <a:pt x="68" y="34"/>
                      <a:pt x="68" y="32"/>
                    </a:cubicBezTo>
                    <a:cubicBezTo>
                      <a:pt x="68" y="34"/>
                      <a:pt x="68" y="34"/>
                      <a:pt x="68" y="34"/>
                    </a:cubicBezTo>
                    <a:cubicBezTo>
                      <a:pt x="69" y="34"/>
                      <a:pt x="69" y="33"/>
                      <a:pt x="69" y="32"/>
                    </a:cubicBezTo>
                    <a:cubicBezTo>
                      <a:pt x="68" y="31"/>
                      <a:pt x="68" y="30"/>
                      <a:pt x="68" y="30"/>
                    </a:cubicBezTo>
                    <a:cubicBezTo>
                      <a:pt x="68" y="30"/>
                      <a:pt x="68" y="30"/>
                      <a:pt x="68" y="30"/>
                    </a:cubicBezTo>
                    <a:cubicBezTo>
                      <a:pt x="68" y="29"/>
                      <a:pt x="68" y="29"/>
                      <a:pt x="68" y="29"/>
                    </a:cubicBezTo>
                    <a:cubicBezTo>
                      <a:pt x="69" y="30"/>
                      <a:pt x="68" y="30"/>
                      <a:pt x="69" y="30"/>
                    </a:cubicBezTo>
                    <a:cubicBezTo>
                      <a:pt x="70" y="33"/>
                      <a:pt x="70" y="31"/>
                      <a:pt x="70" y="32"/>
                    </a:cubicBezTo>
                    <a:cubicBezTo>
                      <a:pt x="70" y="30"/>
                      <a:pt x="70" y="30"/>
                      <a:pt x="70" y="30"/>
                    </a:cubicBezTo>
                    <a:cubicBezTo>
                      <a:pt x="70" y="29"/>
                      <a:pt x="71" y="31"/>
                      <a:pt x="71" y="31"/>
                    </a:cubicBezTo>
                    <a:cubicBezTo>
                      <a:pt x="69" y="26"/>
                      <a:pt x="69" y="26"/>
                      <a:pt x="69" y="26"/>
                    </a:cubicBezTo>
                    <a:cubicBezTo>
                      <a:pt x="69" y="27"/>
                      <a:pt x="71" y="28"/>
                      <a:pt x="71" y="29"/>
                    </a:cubicBezTo>
                    <a:cubicBezTo>
                      <a:pt x="71" y="29"/>
                      <a:pt x="70" y="26"/>
                      <a:pt x="70" y="24"/>
                    </a:cubicBezTo>
                    <a:cubicBezTo>
                      <a:pt x="70" y="25"/>
                      <a:pt x="70" y="24"/>
                      <a:pt x="70" y="23"/>
                    </a:cubicBezTo>
                    <a:cubicBezTo>
                      <a:pt x="71" y="25"/>
                      <a:pt x="70" y="23"/>
                      <a:pt x="71" y="24"/>
                    </a:cubicBezTo>
                    <a:cubicBezTo>
                      <a:pt x="72" y="26"/>
                      <a:pt x="72" y="26"/>
                      <a:pt x="72" y="26"/>
                    </a:cubicBezTo>
                    <a:cubicBezTo>
                      <a:pt x="71" y="26"/>
                      <a:pt x="73" y="28"/>
                      <a:pt x="73" y="29"/>
                    </a:cubicBezTo>
                    <a:cubicBezTo>
                      <a:pt x="73" y="28"/>
                      <a:pt x="74" y="28"/>
                      <a:pt x="75" y="29"/>
                    </a:cubicBezTo>
                    <a:cubicBezTo>
                      <a:pt x="73" y="26"/>
                      <a:pt x="74" y="27"/>
                      <a:pt x="73" y="25"/>
                    </a:cubicBezTo>
                    <a:cubicBezTo>
                      <a:pt x="74" y="24"/>
                      <a:pt x="74" y="27"/>
                      <a:pt x="75" y="27"/>
                    </a:cubicBezTo>
                    <a:cubicBezTo>
                      <a:pt x="75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5"/>
                      <a:pt x="77" y="26"/>
                      <a:pt x="77" y="23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8" y="25"/>
                      <a:pt x="76" y="22"/>
                      <a:pt x="77" y="23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3"/>
                      <a:pt x="79" y="25"/>
                      <a:pt x="78" y="23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3"/>
                      <a:pt x="79" y="24"/>
                      <a:pt x="79" y="22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80" y="25"/>
                      <a:pt x="79" y="22"/>
                      <a:pt x="80" y="22"/>
                    </a:cubicBezTo>
                    <a:cubicBezTo>
                      <a:pt x="80" y="22"/>
                      <a:pt x="81" y="23"/>
                      <a:pt x="81" y="23"/>
                    </a:cubicBezTo>
                    <a:cubicBezTo>
                      <a:pt x="80" y="22"/>
                      <a:pt x="81" y="22"/>
                      <a:pt x="81" y="21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4" y="22"/>
                      <a:pt x="86" y="22"/>
                      <a:pt x="86" y="19"/>
                    </a:cubicBezTo>
                    <a:cubicBezTo>
                      <a:pt x="88" y="21"/>
                      <a:pt x="87" y="21"/>
                      <a:pt x="87" y="22"/>
                    </a:cubicBezTo>
                    <a:cubicBezTo>
                      <a:pt x="87" y="20"/>
                      <a:pt x="87" y="22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0"/>
                      <a:pt x="89" y="22"/>
                      <a:pt x="89" y="21"/>
                    </a:cubicBezTo>
                    <a:cubicBezTo>
                      <a:pt x="88" y="20"/>
                      <a:pt x="88" y="20"/>
                      <a:pt x="88" y="20"/>
                    </a:cubicBezTo>
                    <a:cubicBezTo>
                      <a:pt x="88" y="19"/>
                      <a:pt x="90" y="23"/>
                      <a:pt x="89" y="20"/>
                    </a:cubicBezTo>
                    <a:cubicBezTo>
                      <a:pt x="90" y="22"/>
                      <a:pt x="90" y="22"/>
                      <a:pt x="90" y="22"/>
                    </a:cubicBezTo>
                    <a:cubicBezTo>
                      <a:pt x="89" y="19"/>
                      <a:pt x="91" y="22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1" y="21"/>
                      <a:pt x="90" y="17"/>
                      <a:pt x="91" y="19"/>
                    </a:cubicBezTo>
                    <a:cubicBezTo>
                      <a:pt x="91" y="19"/>
                      <a:pt x="91" y="18"/>
                      <a:pt x="91" y="16"/>
                    </a:cubicBezTo>
                    <a:cubicBezTo>
                      <a:pt x="92" y="19"/>
                      <a:pt x="92" y="19"/>
                      <a:pt x="92" y="19"/>
                    </a:cubicBezTo>
                    <a:cubicBezTo>
                      <a:pt x="93" y="17"/>
                      <a:pt x="94" y="17"/>
                      <a:pt x="94" y="14"/>
                    </a:cubicBezTo>
                    <a:cubicBezTo>
                      <a:pt x="95" y="15"/>
                      <a:pt x="95" y="15"/>
                      <a:pt x="95" y="15"/>
                    </a:cubicBezTo>
                    <a:cubicBezTo>
                      <a:pt x="95" y="13"/>
                      <a:pt x="97" y="17"/>
                      <a:pt x="96" y="13"/>
                    </a:cubicBezTo>
                    <a:cubicBezTo>
                      <a:pt x="96" y="11"/>
                      <a:pt x="96" y="11"/>
                      <a:pt x="96" y="11"/>
                    </a:cubicBezTo>
                    <a:cubicBezTo>
                      <a:pt x="97" y="13"/>
                      <a:pt x="97" y="13"/>
                      <a:pt x="97" y="13"/>
                    </a:cubicBezTo>
                    <a:cubicBezTo>
                      <a:pt x="97" y="12"/>
                      <a:pt x="98" y="13"/>
                      <a:pt x="97" y="11"/>
                    </a:cubicBezTo>
                    <a:cubicBezTo>
                      <a:pt x="98" y="13"/>
                      <a:pt x="98" y="13"/>
                      <a:pt x="98" y="13"/>
                    </a:cubicBezTo>
                    <a:cubicBezTo>
                      <a:pt x="98" y="13"/>
                      <a:pt x="98" y="10"/>
                      <a:pt x="98" y="11"/>
                    </a:cubicBezTo>
                    <a:cubicBezTo>
                      <a:pt x="98" y="11"/>
                      <a:pt x="98" y="11"/>
                      <a:pt x="98" y="11"/>
                    </a:cubicBezTo>
                    <a:cubicBezTo>
                      <a:pt x="101" y="14"/>
                      <a:pt x="104" y="15"/>
                      <a:pt x="104" y="11"/>
                    </a:cubicBezTo>
                    <a:cubicBezTo>
                      <a:pt x="104" y="10"/>
                      <a:pt x="105" y="13"/>
                      <a:pt x="105" y="13"/>
                    </a:cubicBezTo>
                    <a:cubicBezTo>
                      <a:pt x="106" y="9"/>
                      <a:pt x="109" y="14"/>
                      <a:pt x="109" y="8"/>
                    </a:cubicBezTo>
                    <a:cubicBezTo>
                      <a:pt x="110" y="6"/>
                      <a:pt x="108" y="1"/>
                      <a:pt x="10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32"/>
              <p:cNvSpPr/>
              <p:nvPr/>
            </p:nvSpPr>
            <p:spPr>
              <a:xfrm>
                <a:off x="3897" y="1269"/>
                <a:ext cx="6" cy="2"/>
              </a:xfrm>
              <a:custGeom>
                <a:rect b="b" l="l" r="r" t="t"/>
                <a:pathLst>
                  <a:path extrusionOk="0" h="2" w="6">
                    <a:moveTo>
                      <a:pt x="6" y="0"/>
                    </a:moveTo>
                    <a:lnTo>
                      <a:pt x="6" y="0"/>
                    </a:lnTo>
                    <a:lnTo>
                      <a:pt x="0" y="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32"/>
              <p:cNvSpPr/>
              <p:nvPr/>
            </p:nvSpPr>
            <p:spPr>
              <a:xfrm>
                <a:off x="3935" y="1214"/>
                <a:ext cx="78" cy="253"/>
              </a:xfrm>
              <a:custGeom>
                <a:rect b="b" l="l" r="r" t="t"/>
                <a:pathLst>
                  <a:path extrusionOk="0" h="119" w="37">
                    <a:moveTo>
                      <a:pt x="11" y="38"/>
                    </a:moveTo>
                    <a:cubicBezTo>
                      <a:pt x="11" y="42"/>
                      <a:pt x="12" y="46"/>
                      <a:pt x="12" y="50"/>
                    </a:cubicBezTo>
                    <a:cubicBezTo>
                      <a:pt x="15" y="51"/>
                      <a:pt x="13" y="52"/>
                      <a:pt x="16" y="53"/>
                    </a:cubicBezTo>
                    <a:cubicBezTo>
                      <a:pt x="15" y="53"/>
                      <a:pt x="15" y="53"/>
                      <a:pt x="15" y="53"/>
                    </a:cubicBezTo>
                    <a:cubicBezTo>
                      <a:pt x="16" y="53"/>
                      <a:pt x="14" y="53"/>
                      <a:pt x="13" y="54"/>
                    </a:cubicBezTo>
                    <a:cubicBezTo>
                      <a:pt x="14" y="54"/>
                      <a:pt x="13" y="54"/>
                      <a:pt x="15" y="54"/>
                    </a:cubicBezTo>
                    <a:cubicBezTo>
                      <a:pt x="17" y="55"/>
                      <a:pt x="12" y="54"/>
                      <a:pt x="13" y="55"/>
                    </a:cubicBezTo>
                    <a:cubicBezTo>
                      <a:pt x="13" y="55"/>
                      <a:pt x="14" y="55"/>
                      <a:pt x="14" y="55"/>
                    </a:cubicBezTo>
                    <a:cubicBezTo>
                      <a:pt x="16" y="56"/>
                      <a:pt x="13" y="55"/>
                      <a:pt x="11" y="55"/>
                    </a:cubicBezTo>
                    <a:cubicBezTo>
                      <a:pt x="11" y="57"/>
                      <a:pt x="13" y="59"/>
                      <a:pt x="11" y="61"/>
                    </a:cubicBezTo>
                    <a:cubicBezTo>
                      <a:pt x="11" y="60"/>
                      <a:pt x="13" y="61"/>
                      <a:pt x="13" y="61"/>
                    </a:cubicBezTo>
                    <a:cubicBezTo>
                      <a:pt x="9" y="60"/>
                      <a:pt x="13" y="62"/>
                      <a:pt x="12" y="62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9" y="62"/>
                      <a:pt x="11" y="63"/>
                      <a:pt x="10" y="63"/>
                    </a:cubicBezTo>
                    <a:cubicBezTo>
                      <a:pt x="11" y="64"/>
                      <a:pt x="8" y="64"/>
                      <a:pt x="9" y="65"/>
                    </a:cubicBezTo>
                    <a:cubicBezTo>
                      <a:pt x="8" y="64"/>
                      <a:pt x="8" y="65"/>
                      <a:pt x="8" y="65"/>
                    </a:cubicBezTo>
                    <a:cubicBezTo>
                      <a:pt x="11" y="66"/>
                      <a:pt x="6" y="66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8" y="68"/>
                      <a:pt x="6" y="70"/>
                      <a:pt x="8" y="72"/>
                    </a:cubicBezTo>
                    <a:cubicBezTo>
                      <a:pt x="8" y="73"/>
                      <a:pt x="4" y="73"/>
                      <a:pt x="5" y="75"/>
                    </a:cubicBezTo>
                    <a:cubicBezTo>
                      <a:pt x="7" y="76"/>
                      <a:pt x="7" y="76"/>
                      <a:pt x="7" y="76"/>
                    </a:cubicBezTo>
                    <a:cubicBezTo>
                      <a:pt x="7" y="76"/>
                      <a:pt x="6" y="75"/>
                      <a:pt x="5" y="75"/>
                    </a:cubicBezTo>
                    <a:cubicBezTo>
                      <a:pt x="7" y="76"/>
                      <a:pt x="5" y="76"/>
                      <a:pt x="5" y="77"/>
                    </a:cubicBezTo>
                    <a:cubicBezTo>
                      <a:pt x="5" y="77"/>
                      <a:pt x="5" y="78"/>
                      <a:pt x="6" y="78"/>
                    </a:cubicBezTo>
                    <a:cubicBezTo>
                      <a:pt x="4" y="78"/>
                      <a:pt x="7" y="80"/>
                      <a:pt x="5" y="80"/>
                    </a:cubicBezTo>
                    <a:cubicBezTo>
                      <a:pt x="8" y="81"/>
                      <a:pt x="6" y="80"/>
                      <a:pt x="7" y="81"/>
                    </a:cubicBezTo>
                    <a:cubicBezTo>
                      <a:pt x="7" y="81"/>
                      <a:pt x="6" y="81"/>
                      <a:pt x="5" y="81"/>
                    </a:cubicBezTo>
                    <a:cubicBezTo>
                      <a:pt x="6" y="81"/>
                      <a:pt x="6" y="82"/>
                      <a:pt x="4" y="82"/>
                    </a:cubicBezTo>
                    <a:cubicBezTo>
                      <a:pt x="5" y="82"/>
                      <a:pt x="6" y="83"/>
                      <a:pt x="6" y="83"/>
                    </a:cubicBezTo>
                    <a:cubicBezTo>
                      <a:pt x="3" y="83"/>
                      <a:pt x="5" y="84"/>
                      <a:pt x="4" y="84"/>
                    </a:cubicBezTo>
                    <a:cubicBezTo>
                      <a:pt x="6" y="85"/>
                      <a:pt x="8" y="86"/>
                      <a:pt x="7" y="86"/>
                    </a:cubicBezTo>
                    <a:cubicBezTo>
                      <a:pt x="4" y="85"/>
                      <a:pt x="4" y="85"/>
                      <a:pt x="4" y="85"/>
                    </a:cubicBezTo>
                    <a:cubicBezTo>
                      <a:pt x="5" y="86"/>
                      <a:pt x="2" y="87"/>
                      <a:pt x="4" y="90"/>
                    </a:cubicBezTo>
                    <a:cubicBezTo>
                      <a:pt x="3" y="89"/>
                      <a:pt x="3" y="89"/>
                      <a:pt x="3" y="89"/>
                    </a:cubicBezTo>
                    <a:cubicBezTo>
                      <a:pt x="4" y="91"/>
                      <a:pt x="1" y="92"/>
                      <a:pt x="4" y="95"/>
                    </a:cubicBezTo>
                    <a:cubicBezTo>
                      <a:pt x="3" y="95"/>
                      <a:pt x="2" y="95"/>
                      <a:pt x="2" y="96"/>
                    </a:cubicBezTo>
                    <a:cubicBezTo>
                      <a:pt x="3" y="97"/>
                      <a:pt x="3" y="97"/>
                      <a:pt x="5" y="98"/>
                    </a:cubicBezTo>
                    <a:cubicBezTo>
                      <a:pt x="5" y="98"/>
                      <a:pt x="4" y="98"/>
                      <a:pt x="3" y="98"/>
                    </a:cubicBezTo>
                    <a:cubicBezTo>
                      <a:pt x="2" y="98"/>
                      <a:pt x="0" y="98"/>
                      <a:pt x="2" y="99"/>
                    </a:cubicBezTo>
                    <a:cubicBezTo>
                      <a:pt x="1" y="99"/>
                      <a:pt x="1" y="99"/>
                      <a:pt x="1" y="99"/>
                    </a:cubicBezTo>
                    <a:cubicBezTo>
                      <a:pt x="2" y="100"/>
                      <a:pt x="4" y="101"/>
                      <a:pt x="2" y="102"/>
                    </a:cubicBezTo>
                    <a:cubicBezTo>
                      <a:pt x="3" y="102"/>
                      <a:pt x="3" y="103"/>
                      <a:pt x="5" y="103"/>
                    </a:cubicBezTo>
                    <a:cubicBezTo>
                      <a:pt x="5" y="103"/>
                      <a:pt x="3" y="103"/>
                      <a:pt x="4" y="103"/>
                    </a:cubicBezTo>
                    <a:cubicBezTo>
                      <a:pt x="2" y="102"/>
                      <a:pt x="2" y="102"/>
                      <a:pt x="2" y="102"/>
                    </a:cubicBezTo>
                    <a:cubicBezTo>
                      <a:pt x="1" y="104"/>
                      <a:pt x="2" y="105"/>
                      <a:pt x="3" y="107"/>
                    </a:cubicBezTo>
                    <a:cubicBezTo>
                      <a:pt x="0" y="107"/>
                      <a:pt x="3" y="108"/>
                      <a:pt x="1" y="109"/>
                    </a:cubicBezTo>
                    <a:cubicBezTo>
                      <a:pt x="2" y="110"/>
                      <a:pt x="0" y="110"/>
                      <a:pt x="3" y="111"/>
                    </a:cubicBezTo>
                    <a:cubicBezTo>
                      <a:pt x="2" y="111"/>
                      <a:pt x="2" y="111"/>
                      <a:pt x="2" y="111"/>
                    </a:cubicBezTo>
                    <a:cubicBezTo>
                      <a:pt x="1" y="111"/>
                      <a:pt x="2" y="112"/>
                      <a:pt x="1" y="113"/>
                    </a:cubicBezTo>
                    <a:cubicBezTo>
                      <a:pt x="1" y="114"/>
                      <a:pt x="3" y="114"/>
                      <a:pt x="4" y="114"/>
                    </a:cubicBezTo>
                    <a:cubicBezTo>
                      <a:pt x="2" y="114"/>
                      <a:pt x="2" y="114"/>
                      <a:pt x="2" y="114"/>
                    </a:cubicBezTo>
                    <a:cubicBezTo>
                      <a:pt x="3" y="115"/>
                      <a:pt x="5" y="115"/>
                      <a:pt x="7" y="115"/>
                    </a:cubicBezTo>
                    <a:cubicBezTo>
                      <a:pt x="6" y="115"/>
                      <a:pt x="7" y="115"/>
                      <a:pt x="6" y="115"/>
                    </a:cubicBezTo>
                    <a:cubicBezTo>
                      <a:pt x="5" y="115"/>
                      <a:pt x="4" y="115"/>
                      <a:pt x="2" y="115"/>
                    </a:cubicBezTo>
                    <a:cubicBezTo>
                      <a:pt x="1" y="116"/>
                      <a:pt x="5" y="116"/>
                      <a:pt x="3" y="117"/>
                    </a:cubicBezTo>
                    <a:cubicBezTo>
                      <a:pt x="2" y="117"/>
                      <a:pt x="3" y="118"/>
                      <a:pt x="5" y="117"/>
                    </a:cubicBezTo>
                    <a:cubicBezTo>
                      <a:pt x="4" y="117"/>
                      <a:pt x="4" y="118"/>
                      <a:pt x="3" y="118"/>
                    </a:cubicBezTo>
                    <a:cubicBezTo>
                      <a:pt x="3" y="118"/>
                      <a:pt x="3" y="118"/>
                      <a:pt x="4" y="118"/>
                    </a:cubicBezTo>
                    <a:cubicBezTo>
                      <a:pt x="4" y="118"/>
                      <a:pt x="4" y="118"/>
                      <a:pt x="4" y="118"/>
                    </a:cubicBezTo>
                    <a:cubicBezTo>
                      <a:pt x="5" y="118"/>
                      <a:pt x="5" y="118"/>
                      <a:pt x="7" y="117"/>
                    </a:cubicBezTo>
                    <a:cubicBezTo>
                      <a:pt x="7" y="117"/>
                      <a:pt x="6" y="117"/>
                      <a:pt x="7" y="117"/>
                    </a:cubicBezTo>
                    <a:cubicBezTo>
                      <a:pt x="8" y="117"/>
                      <a:pt x="8" y="117"/>
                      <a:pt x="7" y="118"/>
                    </a:cubicBezTo>
                    <a:cubicBezTo>
                      <a:pt x="6" y="118"/>
                      <a:pt x="5" y="118"/>
                      <a:pt x="4" y="119"/>
                    </a:cubicBezTo>
                    <a:cubicBezTo>
                      <a:pt x="7" y="118"/>
                      <a:pt x="7" y="118"/>
                      <a:pt x="7" y="118"/>
                    </a:cubicBezTo>
                    <a:cubicBezTo>
                      <a:pt x="7" y="118"/>
                      <a:pt x="8" y="118"/>
                      <a:pt x="9" y="117"/>
                    </a:cubicBezTo>
                    <a:cubicBezTo>
                      <a:pt x="8" y="117"/>
                      <a:pt x="8" y="117"/>
                      <a:pt x="8" y="117"/>
                    </a:cubicBezTo>
                    <a:cubicBezTo>
                      <a:pt x="9" y="117"/>
                      <a:pt x="9" y="117"/>
                      <a:pt x="9" y="117"/>
                    </a:cubicBezTo>
                    <a:cubicBezTo>
                      <a:pt x="9" y="117"/>
                      <a:pt x="10" y="116"/>
                      <a:pt x="9" y="116"/>
                    </a:cubicBezTo>
                    <a:cubicBezTo>
                      <a:pt x="7" y="116"/>
                      <a:pt x="7" y="116"/>
                      <a:pt x="7" y="116"/>
                    </a:cubicBezTo>
                    <a:cubicBezTo>
                      <a:pt x="7" y="116"/>
                      <a:pt x="5" y="116"/>
                      <a:pt x="7" y="116"/>
                    </a:cubicBezTo>
                    <a:cubicBezTo>
                      <a:pt x="9" y="115"/>
                      <a:pt x="9" y="115"/>
                      <a:pt x="9" y="115"/>
                    </a:cubicBezTo>
                    <a:cubicBezTo>
                      <a:pt x="9" y="115"/>
                      <a:pt x="8" y="115"/>
                      <a:pt x="9" y="115"/>
                    </a:cubicBezTo>
                    <a:cubicBezTo>
                      <a:pt x="11" y="115"/>
                      <a:pt x="11" y="115"/>
                      <a:pt x="11" y="115"/>
                    </a:cubicBezTo>
                    <a:cubicBezTo>
                      <a:pt x="8" y="115"/>
                      <a:pt x="10" y="114"/>
                      <a:pt x="9" y="114"/>
                    </a:cubicBezTo>
                    <a:cubicBezTo>
                      <a:pt x="10" y="114"/>
                      <a:pt x="10" y="114"/>
                      <a:pt x="10" y="114"/>
                    </a:cubicBezTo>
                    <a:cubicBezTo>
                      <a:pt x="11" y="114"/>
                      <a:pt x="8" y="114"/>
                      <a:pt x="8" y="114"/>
                    </a:cubicBezTo>
                    <a:cubicBezTo>
                      <a:pt x="9" y="114"/>
                      <a:pt x="11" y="114"/>
                      <a:pt x="12" y="114"/>
                    </a:cubicBezTo>
                    <a:cubicBezTo>
                      <a:pt x="12" y="113"/>
                      <a:pt x="10" y="113"/>
                      <a:pt x="12" y="113"/>
                    </a:cubicBezTo>
                    <a:cubicBezTo>
                      <a:pt x="11" y="112"/>
                      <a:pt x="10" y="112"/>
                      <a:pt x="9" y="111"/>
                    </a:cubicBezTo>
                    <a:cubicBezTo>
                      <a:pt x="9" y="111"/>
                      <a:pt x="12" y="112"/>
                      <a:pt x="11" y="111"/>
                    </a:cubicBezTo>
                    <a:cubicBezTo>
                      <a:pt x="12" y="111"/>
                      <a:pt x="13" y="111"/>
                      <a:pt x="14" y="111"/>
                    </a:cubicBezTo>
                    <a:cubicBezTo>
                      <a:pt x="13" y="111"/>
                      <a:pt x="14" y="111"/>
                      <a:pt x="12" y="111"/>
                    </a:cubicBezTo>
                    <a:cubicBezTo>
                      <a:pt x="12" y="110"/>
                      <a:pt x="13" y="110"/>
                      <a:pt x="12" y="109"/>
                    </a:cubicBezTo>
                    <a:cubicBezTo>
                      <a:pt x="12" y="109"/>
                      <a:pt x="14" y="110"/>
                      <a:pt x="15" y="110"/>
                    </a:cubicBezTo>
                    <a:cubicBezTo>
                      <a:pt x="13" y="109"/>
                      <a:pt x="13" y="109"/>
                      <a:pt x="13" y="108"/>
                    </a:cubicBezTo>
                    <a:cubicBezTo>
                      <a:pt x="11" y="108"/>
                      <a:pt x="11" y="108"/>
                      <a:pt x="10" y="108"/>
                    </a:cubicBezTo>
                    <a:cubicBezTo>
                      <a:pt x="9" y="108"/>
                      <a:pt x="9" y="107"/>
                      <a:pt x="9" y="107"/>
                    </a:cubicBezTo>
                    <a:cubicBezTo>
                      <a:pt x="11" y="108"/>
                      <a:pt x="13" y="108"/>
                      <a:pt x="14" y="108"/>
                    </a:cubicBezTo>
                    <a:cubicBezTo>
                      <a:pt x="16" y="108"/>
                      <a:pt x="13" y="108"/>
                      <a:pt x="16" y="109"/>
                    </a:cubicBezTo>
                    <a:cubicBezTo>
                      <a:pt x="18" y="109"/>
                      <a:pt x="18" y="110"/>
                      <a:pt x="17" y="110"/>
                    </a:cubicBezTo>
                    <a:cubicBezTo>
                      <a:pt x="19" y="111"/>
                      <a:pt x="17" y="110"/>
                      <a:pt x="19" y="110"/>
                    </a:cubicBezTo>
                    <a:cubicBezTo>
                      <a:pt x="19" y="110"/>
                      <a:pt x="18" y="110"/>
                      <a:pt x="18" y="109"/>
                    </a:cubicBezTo>
                    <a:cubicBezTo>
                      <a:pt x="17" y="109"/>
                      <a:pt x="16" y="109"/>
                      <a:pt x="15" y="108"/>
                    </a:cubicBezTo>
                    <a:cubicBezTo>
                      <a:pt x="13" y="108"/>
                      <a:pt x="17" y="108"/>
                      <a:pt x="17" y="108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9" y="109"/>
                      <a:pt x="17" y="108"/>
                      <a:pt x="17" y="108"/>
                    </a:cubicBezTo>
                    <a:cubicBezTo>
                      <a:pt x="21" y="109"/>
                      <a:pt x="18" y="108"/>
                      <a:pt x="20" y="109"/>
                    </a:cubicBezTo>
                    <a:cubicBezTo>
                      <a:pt x="22" y="109"/>
                      <a:pt x="22" y="109"/>
                      <a:pt x="22" y="109"/>
                    </a:cubicBezTo>
                    <a:cubicBezTo>
                      <a:pt x="22" y="109"/>
                      <a:pt x="19" y="109"/>
                      <a:pt x="20" y="108"/>
                    </a:cubicBezTo>
                    <a:cubicBezTo>
                      <a:pt x="21" y="109"/>
                      <a:pt x="21" y="109"/>
                      <a:pt x="21" y="109"/>
                    </a:cubicBezTo>
                    <a:cubicBezTo>
                      <a:pt x="21" y="108"/>
                      <a:pt x="21" y="108"/>
                      <a:pt x="21" y="108"/>
                    </a:cubicBezTo>
                    <a:cubicBezTo>
                      <a:pt x="20" y="108"/>
                      <a:pt x="18" y="108"/>
                      <a:pt x="18" y="108"/>
                    </a:cubicBezTo>
                    <a:cubicBezTo>
                      <a:pt x="15" y="107"/>
                      <a:pt x="18" y="108"/>
                      <a:pt x="17" y="107"/>
                    </a:cubicBezTo>
                    <a:cubicBezTo>
                      <a:pt x="15" y="106"/>
                      <a:pt x="17" y="107"/>
                      <a:pt x="16" y="107"/>
                    </a:cubicBezTo>
                    <a:cubicBezTo>
                      <a:pt x="14" y="106"/>
                      <a:pt x="14" y="106"/>
                      <a:pt x="14" y="106"/>
                    </a:cubicBezTo>
                    <a:cubicBezTo>
                      <a:pt x="14" y="105"/>
                      <a:pt x="16" y="106"/>
                      <a:pt x="17" y="106"/>
                    </a:cubicBezTo>
                    <a:cubicBezTo>
                      <a:pt x="17" y="106"/>
                      <a:pt x="17" y="107"/>
                      <a:pt x="16" y="106"/>
                    </a:cubicBezTo>
                    <a:cubicBezTo>
                      <a:pt x="18" y="107"/>
                      <a:pt x="20" y="107"/>
                      <a:pt x="21" y="108"/>
                    </a:cubicBezTo>
                    <a:cubicBezTo>
                      <a:pt x="22" y="108"/>
                      <a:pt x="20" y="107"/>
                      <a:pt x="20" y="107"/>
                    </a:cubicBezTo>
                    <a:cubicBezTo>
                      <a:pt x="19" y="107"/>
                      <a:pt x="18" y="107"/>
                      <a:pt x="17" y="106"/>
                    </a:cubicBezTo>
                    <a:cubicBezTo>
                      <a:pt x="13" y="105"/>
                      <a:pt x="21" y="107"/>
                      <a:pt x="20" y="106"/>
                    </a:cubicBezTo>
                    <a:cubicBezTo>
                      <a:pt x="17" y="106"/>
                      <a:pt x="16" y="104"/>
                      <a:pt x="13" y="104"/>
                    </a:cubicBezTo>
                    <a:cubicBezTo>
                      <a:pt x="12" y="104"/>
                      <a:pt x="12" y="103"/>
                      <a:pt x="12" y="103"/>
                    </a:cubicBezTo>
                    <a:cubicBezTo>
                      <a:pt x="14" y="104"/>
                      <a:pt x="13" y="103"/>
                      <a:pt x="15" y="104"/>
                    </a:cubicBezTo>
                    <a:cubicBezTo>
                      <a:pt x="15" y="104"/>
                      <a:pt x="15" y="104"/>
                      <a:pt x="15" y="104"/>
                    </a:cubicBezTo>
                    <a:cubicBezTo>
                      <a:pt x="18" y="105"/>
                      <a:pt x="18" y="105"/>
                      <a:pt x="18" y="105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1" y="105"/>
                      <a:pt x="20" y="105"/>
                      <a:pt x="19" y="105"/>
                    </a:cubicBezTo>
                    <a:cubicBezTo>
                      <a:pt x="20" y="105"/>
                      <a:pt x="21" y="105"/>
                      <a:pt x="21" y="105"/>
                    </a:cubicBezTo>
                    <a:cubicBezTo>
                      <a:pt x="20" y="105"/>
                      <a:pt x="18" y="104"/>
                      <a:pt x="18" y="104"/>
                    </a:cubicBezTo>
                    <a:cubicBezTo>
                      <a:pt x="18" y="103"/>
                      <a:pt x="20" y="104"/>
                      <a:pt x="20" y="104"/>
                    </a:cubicBezTo>
                    <a:cubicBezTo>
                      <a:pt x="22" y="105"/>
                      <a:pt x="22" y="105"/>
                      <a:pt x="22" y="105"/>
                    </a:cubicBezTo>
                    <a:cubicBezTo>
                      <a:pt x="21" y="104"/>
                      <a:pt x="23" y="105"/>
                      <a:pt x="22" y="105"/>
                    </a:cubicBezTo>
                    <a:cubicBezTo>
                      <a:pt x="21" y="104"/>
                      <a:pt x="20" y="104"/>
                      <a:pt x="18" y="103"/>
                    </a:cubicBezTo>
                    <a:cubicBezTo>
                      <a:pt x="18" y="103"/>
                      <a:pt x="19" y="103"/>
                      <a:pt x="19" y="103"/>
                    </a:cubicBezTo>
                    <a:cubicBezTo>
                      <a:pt x="20" y="104"/>
                      <a:pt x="20" y="104"/>
                      <a:pt x="20" y="104"/>
                    </a:cubicBezTo>
                    <a:cubicBezTo>
                      <a:pt x="20" y="103"/>
                      <a:pt x="23" y="104"/>
                      <a:pt x="23" y="104"/>
                    </a:cubicBezTo>
                    <a:cubicBezTo>
                      <a:pt x="21" y="103"/>
                      <a:pt x="21" y="103"/>
                      <a:pt x="21" y="103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2" y="103"/>
                      <a:pt x="22" y="103"/>
                      <a:pt x="21" y="103"/>
                    </a:cubicBezTo>
                    <a:cubicBezTo>
                      <a:pt x="23" y="103"/>
                      <a:pt x="23" y="103"/>
                      <a:pt x="23" y="103"/>
                    </a:cubicBezTo>
                    <a:cubicBezTo>
                      <a:pt x="22" y="103"/>
                      <a:pt x="20" y="102"/>
                      <a:pt x="22" y="102"/>
                    </a:cubicBezTo>
                    <a:cubicBezTo>
                      <a:pt x="19" y="102"/>
                      <a:pt x="22" y="103"/>
                      <a:pt x="20" y="102"/>
                    </a:cubicBezTo>
                    <a:cubicBezTo>
                      <a:pt x="19" y="102"/>
                      <a:pt x="19" y="101"/>
                      <a:pt x="19" y="101"/>
                    </a:cubicBezTo>
                    <a:cubicBezTo>
                      <a:pt x="21" y="102"/>
                      <a:pt x="19" y="101"/>
                      <a:pt x="19" y="101"/>
                    </a:cubicBezTo>
                    <a:cubicBezTo>
                      <a:pt x="20" y="101"/>
                      <a:pt x="21" y="101"/>
                      <a:pt x="21" y="101"/>
                    </a:cubicBezTo>
                    <a:cubicBezTo>
                      <a:pt x="19" y="101"/>
                      <a:pt x="19" y="101"/>
                      <a:pt x="19" y="101"/>
                    </a:cubicBezTo>
                    <a:cubicBezTo>
                      <a:pt x="23" y="102"/>
                      <a:pt x="19" y="100"/>
                      <a:pt x="20" y="100"/>
                    </a:cubicBezTo>
                    <a:cubicBezTo>
                      <a:pt x="21" y="101"/>
                      <a:pt x="22" y="101"/>
                      <a:pt x="23" y="101"/>
                    </a:cubicBezTo>
                    <a:cubicBezTo>
                      <a:pt x="20" y="100"/>
                      <a:pt x="20" y="99"/>
                      <a:pt x="18" y="99"/>
                    </a:cubicBezTo>
                    <a:cubicBezTo>
                      <a:pt x="19" y="99"/>
                      <a:pt x="21" y="100"/>
                      <a:pt x="23" y="101"/>
                    </a:cubicBezTo>
                    <a:cubicBezTo>
                      <a:pt x="21" y="100"/>
                      <a:pt x="25" y="101"/>
                      <a:pt x="22" y="100"/>
                    </a:cubicBezTo>
                    <a:cubicBezTo>
                      <a:pt x="21" y="100"/>
                      <a:pt x="21" y="99"/>
                      <a:pt x="19" y="99"/>
                    </a:cubicBezTo>
                    <a:cubicBezTo>
                      <a:pt x="20" y="98"/>
                      <a:pt x="21" y="99"/>
                      <a:pt x="22" y="99"/>
                    </a:cubicBezTo>
                    <a:cubicBezTo>
                      <a:pt x="21" y="99"/>
                      <a:pt x="19" y="98"/>
                      <a:pt x="19" y="98"/>
                    </a:cubicBezTo>
                    <a:cubicBezTo>
                      <a:pt x="19" y="98"/>
                      <a:pt x="17" y="97"/>
                      <a:pt x="19" y="97"/>
                    </a:cubicBezTo>
                    <a:cubicBezTo>
                      <a:pt x="20" y="98"/>
                      <a:pt x="19" y="98"/>
                      <a:pt x="20" y="98"/>
                    </a:cubicBezTo>
                    <a:cubicBezTo>
                      <a:pt x="21" y="98"/>
                      <a:pt x="17" y="96"/>
                      <a:pt x="16" y="96"/>
                    </a:cubicBezTo>
                    <a:cubicBezTo>
                      <a:pt x="15" y="95"/>
                      <a:pt x="13" y="94"/>
                      <a:pt x="12" y="94"/>
                    </a:cubicBezTo>
                    <a:cubicBezTo>
                      <a:pt x="13" y="93"/>
                      <a:pt x="13" y="94"/>
                      <a:pt x="15" y="95"/>
                    </a:cubicBezTo>
                    <a:cubicBezTo>
                      <a:pt x="14" y="94"/>
                      <a:pt x="14" y="94"/>
                      <a:pt x="14" y="94"/>
                    </a:cubicBezTo>
                    <a:cubicBezTo>
                      <a:pt x="17" y="95"/>
                      <a:pt x="19" y="97"/>
                      <a:pt x="21" y="97"/>
                    </a:cubicBezTo>
                    <a:cubicBezTo>
                      <a:pt x="20" y="97"/>
                      <a:pt x="20" y="97"/>
                      <a:pt x="20" y="97"/>
                    </a:cubicBezTo>
                    <a:cubicBezTo>
                      <a:pt x="23" y="98"/>
                      <a:pt x="23" y="98"/>
                      <a:pt x="23" y="98"/>
                    </a:cubicBezTo>
                    <a:cubicBezTo>
                      <a:pt x="21" y="97"/>
                      <a:pt x="23" y="97"/>
                      <a:pt x="22" y="97"/>
                    </a:cubicBezTo>
                    <a:cubicBezTo>
                      <a:pt x="21" y="96"/>
                      <a:pt x="23" y="97"/>
                      <a:pt x="21" y="97"/>
                    </a:cubicBezTo>
                    <a:cubicBezTo>
                      <a:pt x="21" y="97"/>
                      <a:pt x="19" y="95"/>
                      <a:pt x="20" y="95"/>
                    </a:cubicBezTo>
                    <a:cubicBezTo>
                      <a:pt x="23" y="97"/>
                      <a:pt x="23" y="97"/>
                      <a:pt x="23" y="97"/>
                    </a:cubicBezTo>
                    <a:cubicBezTo>
                      <a:pt x="23" y="97"/>
                      <a:pt x="21" y="96"/>
                      <a:pt x="22" y="96"/>
                    </a:cubicBezTo>
                    <a:cubicBezTo>
                      <a:pt x="23" y="96"/>
                      <a:pt x="23" y="96"/>
                      <a:pt x="23" y="96"/>
                    </a:cubicBezTo>
                    <a:cubicBezTo>
                      <a:pt x="23" y="96"/>
                      <a:pt x="24" y="94"/>
                      <a:pt x="20" y="92"/>
                    </a:cubicBezTo>
                    <a:cubicBezTo>
                      <a:pt x="22" y="92"/>
                      <a:pt x="22" y="92"/>
                      <a:pt x="24" y="92"/>
                    </a:cubicBezTo>
                    <a:cubicBezTo>
                      <a:pt x="23" y="92"/>
                      <a:pt x="22" y="91"/>
                      <a:pt x="22" y="91"/>
                    </a:cubicBezTo>
                    <a:cubicBezTo>
                      <a:pt x="24" y="91"/>
                      <a:pt x="24" y="91"/>
                      <a:pt x="24" y="91"/>
                    </a:cubicBezTo>
                    <a:cubicBezTo>
                      <a:pt x="25" y="91"/>
                      <a:pt x="23" y="90"/>
                      <a:pt x="23" y="90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5" y="90"/>
                      <a:pt x="23" y="89"/>
                      <a:pt x="23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3" y="89"/>
                      <a:pt x="23" y="89"/>
                      <a:pt x="23" y="89"/>
                    </a:cubicBezTo>
                    <a:cubicBezTo>
                      <a:pt x="22" y="88"/>
                      <a:pt x="23" y="88"/>
                      <a:pt x="25" y="89"/>
                    </a:cubicBezTo>
                    <a:cubicBezTo>
                      <a:pt x="23" y="88"/>
                      <a:pt x="23" y="88"/>
                      <a:pt x="23" y="88"/>
                    </a:cubicBezTo>
                    <a:cubicBezTo>
                      <a:pt x="25" y="88"/>
                      <a:pt x="25" y="88"/>
                      <a:pt x="25" y="86"/>
                    </a:cubicBezTo>
                    <a:cubicBezTo>
                      <a:pt x="24" y="87"/>
                      <a:pt x="23" y="86"/>
                      <a:pt x="22" y="86"/>
                    </a:cubicBezTo>
                    <a:cubicBezTo>
                      <a:pt x="20" y="86"/>
                      <a:pt x="22" y="86"/>
                      <a:pt x="21" y="85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7" y="86"/>
                      <a:pt x="25" y="85"/>
                      <a:pt x="25" y="84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7" y="83"/>
                      <a:pt x="24" y="82"/>
                      <a:pt x="25" y="82"/>
                    </a:cubicBezTo>
                    <a:cubicBezTo>
                      <a:pt x="24" y="82"/>
                      <a:pt x="22" y="81"/>
                      <a:pt x="22" y="80"/>
                    </a:cubicBezTo>
                    <a:cubicBezTo>
                      <a:pt x="20" y="79"/>
                      <a:pt x="25" y="81"/>
                      <a:pt x="26" y="81"/>
                    </a:cubicBezTo>
                    <a:cubicBezTo>
                      <a:pt x="25" y="80"/>
                      <a:pt x="25" y="80"/>
                      <a:pt x="25" y="80"/>
                    </a:cubicBezTo>
                    <a:cubicBezTo>
                      <a:pt x="25" y="80"/>
                      <a:pt x="25" y="80"/>
                      <a:pt x="25" y="80"/>
                    </a:cubicBezTo>
                    <a:cubicBezTo>
                      <a:pt x="24" y="80"/>
                      <a:pt x="24" y="79"/>
                      <a:pt x="25" y="79"/>
                    </a:cubicBezTo>
                    <a:cubicBezTo>
                      <a:pt x="25" y="79"/>
                      <a:pt x="25" y="79"/>
                      <a:pt x="25" y="79"/>
                    </a:cubicBezTo>
                    <a:cubicBezTo>
                      <a:pt x="25" y="79"/>
                      <a:pt x="26" y="79"/>
                      <a:pt x="26" y="79"/>
                    </a:cubicBezTo>
                    <a:cubicBezTo>
                      <a:pt x="24" y="78"/>
                      <a:pt x="26" y="78"/>
                      <a:pt x="24" y="78"/>
                    </a:cubicBezTo>
                    <a:cubicBezTo>
                      <a:pt x="25" y="78"/>
                      <a:pt x="25" y="78"/>
                      <a:pt x="25" y="78"/>
                    </a:cubicBezTo>
                    <a:cubicBezTo>
                      <a:pt x="23" y="77"/>
                      <a:pt x="23" y="77"/>
                      <a:pt x="23" y="77"/>
                    </a:cubicBezTo>
                    <a:cubicBezTo>
                      <a:pt x="24" y="77"/>
                      <a:pt x="24" y="77"/>
                      <a:pt x="24" y="77"/>
                    </a:cubicBezTo>
                    <a:cubicBezTo>
                      <a:pt x="26" y="78"/>
                      <a:pt x="26" y="78"/>
                      <a:pt x="26" y="78"/>
                    </a:cubicBezTo>
                    <a:cubicBezTo>
                      <a:pt x="27" y="78"/>
                      <a:pt x="25" y="77"/>
                      <a:pt x="24" y="77"/>
                    </a:cubicBezTo>
                    <a:cubicBezTo>
                      <a:pt x="23" y="76"/>
                      <a:pt x="24" y="77"/>
                      <a:pt x="25" y="77"/>
                    </a:cubicBezTo>
                    <a:cubicBezTo>
                      <a:pt x="26" y="77"/>
                      <a:pt x="25" y="77"/>
                      <a:pt x="25" y="77"/>
                    </a:cubicBezTo>
                    <a:cubicBezTo>
                      <a:pt x="26" y="78"/>
                      <a:pt x="25" y="77"/>
                      <a:pt x="26" y="77"/>
                    </a:cubicBezTo>
                    <a:cubicBezTo>
                      <a:pt x="26" y="77"/>
                      <a:pt x="24" y="77"/>
                      <a:pt x="25" y="77"/>
                    </a:cubicBezTo>
                    <a:cubicBezTo>
                      <a:pt x="25" y="76"/>
                      <a:pt x="25" y="76"/>
                      <a:pt x="26" y="76"/>
                    </a:cubicBezTo>
                    <a:cubicBezTo>
                      <a:pt x="26" y="76"/>
                      <a:pt x="26" y="76"/>
                      <a:pt x="25" y="75"/>
                    </a:cubicBezTo>
                    <a:cubicBezTo>
                      <a:pt x="25" y="76"/>
                      <a:pt x="24" y="76"/>
                      <a:pt x="23" y="75"/>
                    </a:cubicBezTo>
                    <a:cubicBezTo>
                      <a:pt x="23" y="75"/>
                      <a:pt x="23" y="75"/>
                      <a:pt x="23" y="75"/>
                    </a:cubicBezTo>
                    <a:cubicBezTo>
                      <a:pt x="24" y="75"/>
                      <a:pt x="24" y="75"/>
                      <a:pt x="24" y="75"/>
                    </a:cubicBezTo>
                    <a:cubicBezTo>
                      <a:pt x="23" y="75"/>
                      <a:pt x="24" y="75"/>
                      <a:pt x="22" y="75"/>
                    </a:cubicBezTo>
                    <a:cubicBezTo>
                      <a:pt x="25" y="75"/>
                      <a:pt x="25" y="75"/>
                      <a:pt x="25" y="75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5" y="74"/>
                      <a:pt x="27" y="75"/>
                      <a:pt x="27" y="75"/>
                    </a:cubicBezTo>
                    <a:cubicBezTo>
                      <a:pt x="26" y="74"/>
                      <a:pt x="26" y="74"/>
                      <a:pt x="26" y="74"/>
                    </a:cubicBezTo>
                    <a:cubicBezTo>
                      <a:pt x="26" y="73"/>
                      <a:pt x="26" y="74"/>
                      <a:pt x="27" y="74"/>
                    </a:cubicBezTo>
                    <a:cubicBezTo>
                      <a:pt x="28" y="73"/>
                      <a:pt x="22" y="72"/>
                      <a:pt x="24" y="72"/>
                    </a:cubicBezTo>
                    <a:cubicBezTo>
                      <a:pt x="26" y="72"/>
                      <a:pt x="26" y="72"/>
                      <a:pt x="27" y="72"/>
                    </a:cubicBezTo>
                    <a:cubicBezTo>
                      <a:pt x="27" y="72"/>
                      <a:pt x="26" y="72"/>
                      <a:pt x="26" y="72"/>
                    </a:cubicBezTo>
                    <a:cubicBezTo>
                      <a:pt x="25" y="72"/>
                      <a:pt x="27" y="72"/>
                      <a:pt x="26" y="72"/>
                    </a:cubicBezTo>
                    <a:cubicBezTo>
                      <a:pt x="25" y="72"/>
                      <a:pt x="25" y="72"/>
                      <a:pt x="25" y="72"/>
                    </a:cubicBezTo>
                    <a:cubicBezTo>
                      <a:pt x="29" y="72"/>
                      <a:pt x="26" y="70"/>
                      <a:pt x="28" y="70"/>
                    </a:cubicBezTo>
                    <a:cubicBezTo>
                      <a:pt x="26" y="69"/>
                      <a:pt x="28" y="69"/>
                      <a:pt x="27" y="69"/>
                    </a:cubicBezTo>
                    <a:cubicBezTo>
                      <a:pt x="29" y="70"/>
                      <a:pt x="27" y="68"/>
                      <a:pt x="28" y="69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7" y="68"/>
                      <a:pt x="22" y="66"/>
                      <a:pt x="25" y="67"/>
                    </a:cubicBezTo>
                    <a:cubicBezTo>
                      <a:pt x="26" y="67"/>
                      <a:pt x="27" y="67"/>
                      <a:pt x="27" y="68"/>
                    </a:cubicBezTo>
                    <a:cubicBezTo>
                      <a:pt x="30" y="68"/>
                      <a:pt x="25" y="66"/>
                      <a:pt x="29" y="67"/>
                    </a:cubicBezTo>
                    <a:cubicBezTo>
                      <a:pt x="28" y="66"/>
                      <a:pt x="26" y="66"/>
                      <a:pt x="25" y="65"/>
                    </a:cubicBezTo>
                    <a:cubicBezTo>
                      <a:pt x="26" y="65"/>
                      <a:pt x="28" y="65"/>
                      <a:pt x="28" y="65"/>
                    </a:cubicBezTo>
                    <a:cubicBezTo>
                      <a:pt x="28" y="65"/>
                      <a:pt x="27" y="65"/>
                      <a:pt x="28" y="65"/>
                    </a:cubicBezTo>
                    <a:cubicBezTo>
                      <a:pt x="28" y="65"/>
                      <a:pt x="28" y="65"/>
                      <a:pt x="29" y="65"/>
                    </a:cubicBezTo>
                    <a:cubicBezTo>
                      <a:pt x="30" y="65"/>
                      <a:pt x="28" y="64"/>
                      <a:pt x="28" y="64"/>
                    </a:cubicBezTo>
                    <a:cubicBezTo>
                      <a:pt x="30" y="64"/>
                      <a:pt x="29" y="63"/>
                      <a:pt x="30" y="63"/>
                    </a:cubicBezTo>
                    <a:cubicBezTo>
                      <a:pt x="28" y="62"/>
                      <a:pt x="31" y="63"/>
                      <a:pt x="28" y="62"/>
                    </a:cubicBezTo>
                    <a:cubicBezTo>
                      <a:pt x="29" y="62"/>
                      <a:pt x="29" y="62"/>
                      <a:pt x="29" y="62"/>
                    </a:cubicBezTo>
                    <a:cubicBezTo>
                      <a:pt x="28" y="62"/>
                      <a:pt x="26" y="61"/>
                      <a:pt x="26" y="61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30" y="62"/>
                      <a:pt x="29" y="61"/>
                      <a:pt x="30" y="61"/>
                    </a:cubicBezTo>
                    <a:cubicBezTo>
                      <a:pt x="28" y="61"/>
                      <a:pt x="30" y="61"/>
                      <a:pt x="28" y="61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27" y="60"/>
                      <a:pt x="27" y="60"/>
                      <a:pt x="27" y="59"/>
                    </a:cubicBezTo>
                    <a:cubicBezTo>
                      <a:pt x="27" y="59"/>
                      <a:pt x="29" y="60"/>
                      <a:pt x="29" y="60"/>
                    </a:cubicBezTo>
                    <a:cubicBezTo>
                      <a:pt x="30" y="60"/>
                      <a:pt x="29" y="60"/>
                      <a:pt x="29" y="59"/>
                    </a:cubicBezTo>
                    <a:cubicBezTo>
                      <a:pt x="29" y="59"/>
                      <a:pt x="29" y="59"/>
                      <a:pt x="28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30" y="59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31" y="59"/>
                      <a:pt x="30" y="58"/>
                      <a:pt x="29" y="58"/>
                    </a:cubicBezTo>
                    <a:cubicBezTo>
                      <a:pt x="30" y="58"/>
                      <a:pt x="29" y="56"/>
                      <a:pt x="28" y="56"/>
                    </a:cubicBezTo>
                    <a:cubicBezTo>
                      <a:pt x="28" y="56"/>
                      <a:pt x="30" y="56"/>
                      <a:pt x="29" y="56"/>
                    </a:cubicBezTo>
                    <a:cubicBezTo>
                      <a:pt x="29" y="56"/>
                      <a:pt x="27" y="55"/>
                      <a:pt x="28" y="55"/>
                    </a:cubicBezTo>
                    <a:cubicBezTo>
                      <a:pt x="28" y="55"/>
                      <a:pt x="30" y="55"/>
                      <a:pt x="30" y="55"/>
                    </a:cubicBezTo>
                    <a:cubicBezTo>
                      <a:pt x="30" y="55"/>
                      <a:pt x="28" y="55"/>
                      <a:pt x="28" y="55"/>
                    </a:cubicBezTo>
                    <a:cubicBezTo>
                      <a:pt x="31" y="55"/>
                      <a:pt x="27" y="53"/>
                      <a:pt x="29" y="53"/>
                    </a:cubicBezTo>
                    <a:cubicBezTo>
                      <a:pt x="29" y="53"/>
                      <a:pt x="30" y="53"/>
                      <a:pt x="30" y="53"/>
                    </a:cubicBezTo>
                    <a:cubicBezTo>
                      <a:pt x="30" y="53"/>
                      <a:pt x="29" y="52"/>
                      <a:pt x="27" y="51"/>
                    </a:cubicBezTo>
                    <a:cubicBezTo>
                      <a:pt x="29" y="52"/>
                      <a:pt x="29" y="52"/>
                      <a:pt x="29" y="52"/>
                    </a:cubicBezTo>
                    <a:cubicBezTo>
                      <a:pt x="29" y="51"/>
                      <a:pt x="29" y="51"/>
                      <a:pt x="27" y="50"/>
                    </a:cubicBezTo>
                    <a:cubicBezTo>
                      <a:pt x="27" y="51"/>
                      <a:pt x="28" y="51"/>
                      <a:pt x="28" y="51"/>
                    </a:cubicBezTo>
                    <a:cubicBezTo>
                      <a:pt x="27" y="51"/>
                      <a:pt x="25" y="50"/>
                      <a:pt x="26" y="50"/>
                    </a:cubicBezTo>
                    <a:cubicBezTo>
                      <a:pt x="26" y="50"/>
                      <a:pt x="26" y="50"/>
                      <a:pt x="26" y="50"/>
                    </a:cubicBezTo>
                    <a:cubicBezTo>
                      <a:pt x="26" y="50"/>
                      <a:pt x="25" y="49"/>
                      <a:pt x="25" y="49"/>
                    </a:cubicBezTo>
                    <a:cubicBezTo>
                      <a:pt x="26" y="49"/>
                      <a:pt x="26" y="49"/>
                      <a:pt x="27" y="49"/>
                    </a:cubicBezTo>
                    <a:cubicBezTo>
                      <a:pt x="29" y="50"/>
                      <a:pt x="28" y="49"/>
                      <a:pt x="29" y="49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6" y="48"/>
                      <a:pt x="29" y="49"/>
                      <a:pt x="29" y="48"/>
                    </a:cubicBezTo>
                    <a:cubicBezTo>
                      <a:pt x="24" y="47"/>
                      <a:pt x="24" y="47"/>
                      <a:pt x="24" y="47"/>
                    </a:cubicBezTo>
                    <a:cubicBezTo>
                      <a:pt x="24" y="47"/>
                      <a:pt x="26" y="47"/>
                      <a:pt x="27" y="47"/>
                    </a:cubicBezTo>
                    <a:cubicBezTo>
                      <a:pt x="27" y="47"/>
                      <a:pt x="24" y="46"/>
                      <a:pt x="22" y="45"/>
                    </a:cubicBezTo>
                    <a:cubicBezTo>
                      <a:pt x="23" y="45"/>
                      <a:pt x="22" y="44"/>
                      <a:pt x="22" y="44"/>
                    </a:cubicBezTo>
                    <a:cubicBezTo>
                      <a:pt x="23" y="44"/>
                      <a:pt x="22" y="44"/>
                      <a:pt x="23" y="44"/>
                    </a:cubicBezTo>
                    <a:cubicBezTo>
                      <a:pt x="25" y="44"/>
                      <a:pt x="25" y="44"/>
                      <a:pt x="25" y="44"/>
                    </a:cubicBezTo>
                    <a:cubicBezTo>
                      <a:pt x="25" y="45"/>
                      <a:pt x="27" y="45"/>
                      <a:pt x="28" y="45"/>
                    </a:cubicBezTo>
                    <a:cubicBezTo>
                      <a:pt x="27" y="45"/>
                      <a:pt x="28" y="44"/>
                      <a:pt x="29" y="44"/>
                    </a:cubicBezTo>
                    <a:cubicBezTo>
                      <a:pt x="26" y="44"/>
                      <a:pt x="27" y="43"/>
                      <a:pt x="25" y="42"/>
                    </a:cubicBezTo>
                    <a:cubicBezTo>
                      <a:pt x="24" y="42"/>
                      <a:pt x="27" y="43"/>
                      <a:pt x="28" y="43"/>
                    </a:cubicBezTo>
                    <a:cubicBezTo>
                      <a:pt x="27" y="42"/>
                      <a:pt x="27" y="41"/>
                      <a:pt x="27" y="41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7" y="40"/>
                      <a:pt x="28" y="40"/>
                      <a:pt x="26" y="39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8" y="39"/>
                      <a:pt x="24" y="38"/>
                      <a:pt x="26" y="38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6" y="38"/>
                      <a:pt x="28" y="38"/>
                      <a:pt x="26" y="37"/>
                    </a:cubicBezTo>
                    <a:cubicBezTo>
                      <a:pt x="27" y="37"/>
                      <a:pt x="27" y="38"/>
                      <a:pt x="28" y="38"/>
                    </a:cubicBezTo>
                    <a:cubicBezTo>
                      <a:pt x="27" y="37"/>
                      <a:pt x="27" y="37"/>
                      <a:pt x="26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7"/>
                      <a:pt x="26" y="36"/>
                      <a:pt x="27" y="36"/>
                    </a:cubicBezTo>
                    <a:cubicBezTo>
                      <a:pt x="27" y="36"/>
                      <a:pt x="28" y="36"/>
                      <a:pt x="28" y="36"/>
                    </a:cubicBezTo>
                    <a:cubicBezTo>
                      <a:pt x="27" y="35"/>
                      <a:pt x="27" y="35"/>
                      <a:pt x="27" y="35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3"/>
                      <a:pt x="30" y="31"/>
                      <a:pt x="28" y="29"/>
                    </a:cubicBezTo>
                    <a:cubicBezTo>
                      <a:pt x="31" y="29"/>
                      <a:pt x="30" y="30"/>
                      <a:pt x="31" y="30"/>
                    </a:cubicBezTo>
                    <a:cubicBezTo>
                      <a:pt x="29" y="29"/>
                      <a:pt x="31" y="29"/>
                      <a:pt x="30" y="29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0" y="28"/>
                      <a:pt x="31" y="28"/>
                      <a:pt x="31" y="28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29" y="27"/>
                      <a:pt x="33" y="28"/>
                      <a:pt x="30" y="27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0" y="26"/>
                      <a:pt x="33" y="27"/>
                      <a:pt x="31" y="26"/>
                    </a:cubicBezTo>
                    <a:cubicBezTo>
                      <a:pt x="31" y="26"/>
                      <a:pt x="31" y="26"/>
                      <a:pt x="31" y="26"/>
                    </a:cubicBezTo>
                    <a:cubicBezTo>
                      <a:pt x="33" y="26"/>
                      <a:pt x="29" y="25"/>
                      <a:pt x="31" y="25"/>
                    </a:cubicBezTo>
                    <a:cubicBezTo>
                      <a:pt x="31" y="25"/>
                      <a:pt x="30" y="24"/>
                      <a:pt x="28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0" y="23"/>
                      <a:pt x="31" y="21"/>
                      <a:pt x="29" y="1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8" y="18"/>
                      <a:pt x="33" y="19"/>
                      <a:pt x="29" y="17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29" y="16"/>
                      <a:pt x="30" y="16"/>
                      <a:pt x="28" y="15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30" y="15"/>
                      <a:pt x="28" y="14"/>
                      <a:pt x="28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33" y="14"/>
                      <a:pt x="36" y="12"/>
                      <a:pt x="32" y="9"/>
                    </a:cubicBezTo>
                    <a:cubicBezTo>
                      <a:pt x="32" y="9"/>
                      <a:pt x="35" y="10"/>
                      <a:pt x="34" y="10"/>
                    </a:cubicBezTo>
                    <a:cubicBezTo>
                      <a:pt x="32" y="7"/>
                      <a:pt x="37" y="7"/>
                      <a:pt x="33" y="4"/>
                    </a:cubicBezTo>
                    <a:cubicBezTo>
                      <a:pt x="32" y="2"/>
                      <a:pt x="26" y="0"/>
                      <a:pt x="26" y="0"/>
                    </a:cubicBezTo>
                    <a:cubicBezTo>
                      <a:pt x="28" y="3"/>
                      <a:pt x="24" y="5"/>
                      <a:pt x="21" y="7"/>
                    </a:cubicBezTo>
                    <a:cubicBezTo>
                      <a:pt x="21" y="8"/>
                      <a:pt x="21" y="9"/>
                      <a:pt x="20" y="10"/>
                    </a:cubicBezTo>
                    <a:cubicBezTo>
                      <a:pt x="20" y="13"/>
                      <a:pt x="14" y="16"/>
                      <a:pt x="15" y="20"/>
                    </a:cubicBezTo>
                    <a:cubicBezTo>
                      <a:pt x="16" y="20"/>
                      <a:pt x="17" y="21"/>
                      <a:pt x="17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8" y="22"/>
                      <a:pt x="16" y="21"/>
                      <a:pt x="16" y="21"/>
                    </a:cubicBezTo>
                    <a:cubicBezTo>
                      <a:pt x="15" y="22"/>
                      <a:pt x="16" y="24"/>
                      <a:pt x="15" y="25"/>
                    </a:cubicBezTo>
                    <a:cubicBezTo>
                      <a:pt x="17" y="25"/>
                      <a:pt x="15" y="26"/>
                      <a:pt x="17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7" y="27"/>
                      <a:pt x="14" y="28"/>
                    </a:cubicBezTo>
                    <a:cubicBezTo>
                      <a:pt x="12" y="31"/>
                      <a:pt x="12" y="35"/>
                      <a:pt x="11" y="3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32"/>
              <p:cNvSpPr/>
              <p:nvPr/>
            </p:nvSpPr>
            <p:spPr>
              <a:xfrm>
                <a:off x="3914" y="130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32"/>
              <p:cNvSpPr/>
              <p:nvPr/>
            </p:nvSpPr>
            <p:spPr>
              <a:xfrm>
                <a:off x="3364" y="2470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32"/>
              <p:cNvSpPr/>
              <p:nvPr/>
            </p:nvSpPr>
            <p:spPr>
              <a:xfrm>
                <a:off x="3920" y="1403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1" y="1"/>
                    </a:moveTo>
                    <a:cubicBezTo>
                      <a:pt x="2" y="1"/>
                      <a:pt x="0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32"/>
              <p:cNvSpPr/>
              <p:nvPr/>
            </p:nvSpPr>
            <p:spPr>
              <a:xfrm>
                <a:off x="3918" y="1401"/>
                <a:ext cx="4" cy="0"/>
              </a:xfrm>
              <a:custGeom>
                <a:rect b="b" l="l" r="r" t="t"/>
                <a:pathLst>
                  <a:path extrusionOk="0" h="120000" w="2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32"/>
              <p:cNvSpPr/>
              <p:nvPr/>
            </p:nvSpPr>
            <p:spPr>
              <a:xfrm>
                <a:off x="3920" y="1411"/>
                <a:ext cx="4" cy="0"/>
              </a:xfrm>
              <a:custGeom>
                <a:rect b="b" l="l" r="r" t="t"/>
                <a:pathLst>
                  <a:path extrusionOk="0" h="120000" w="2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32"/>
              <p:cNvSpPr/>
              <p:nvPr/>
            </p:nvSpPr>
            <p:spPr>
              <a:xfrm>
                <a:off x="3477" y="1501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p32"/>
              <p:cNvSpPr/>
              <p:nvPr/>
            </p:nvSpPr>
            <p:spPr>
              <a:xfrm>
                <a:off x="3453" y="1458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32"/>
              <p:cNvSpPr/>
              <p:nvPr/>
            </p:nvSpPr>
            <p:spPr>
              <a:xfrm>
                <a:off x="3477" y="1422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32"/>
              <p:cNvSpPr/>
              <p:nvPr/>
            </p:nvSpPr>
            <p:spPr>
              <a:xfrm>
                <a:off x="4603" y="1884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32"/>
              <p:cNvSpPr/>
              <p:nvPr/>
            </p:nvSpPr>
            <p:spPr>
              <a:xfrm>
                <a:off x="3540" y="1530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1" y="1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32"/>
              <p:cNvSpPr/>
              <p:nvPr/>
            </p:nvSpPr>
            <p:spPr>
              <a:xfrm>
                <a:off x="3489" y="1441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32"/>
              <p:cNvSpPr/>
              <p:nvPr/>
            </p:nvSpPr>
            <p:spPr>
              <a:xfrm>
                <a:off x="3375" y="1310"/>
                <a:ext cx="174" cy="269"/>
              </a:xfrm>
              <a:custGeom>
                <a:rect b="b" l="l" r="r" t="t"/>
                <a:pathLst>
                  <a:path extrusionOk="0" h="127" w="82">
                    <a:moveTo>
                      <a:pt x="1" y="12"/>
                    </a:moveTo>
                    <a:cubicBezTo>
                      <a:pt x="2" y="13"/>
                      <a:pt x="4" y="14"/>
                      <a:pt x="3" y="15"/>
                    </a:cubicBezTo>
                    <a:cubicBezTo>
                      <a:pt x="6" y="19"/>
                      <a:pt x="4" y="25"/>
                      <a:pt x="8" y="28"/>
                    </a:cubicBezTo>
                    <a:cubicBezTo>
                      <a:pt x="9" y="27"/>
                      <a:pt x="10" y="27"/>
                      <a:pt x="10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1" y="27"/>
                      <a:pt x="10" y="28"/>
                      <a:pt x="9" y="28"/>
                    </a:cubicBezTo>
                    <a:cubicBezTo>
                      <a:pt x="10" y="29"/>
                      <a:pt x="12" y="30"/>
                      <a:pt x="12" y="32"/>
                    </a:cubicBezTo>
                    <a:cubicBezTo>
                      <a:pt x="14" y="31"/>
                      <a:pt x="13" y="33"/>
                      <a:pt x="15" y="32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5" y="33"/>
                      <a:pt x="15" y="33"/>
                      <a:pt x="13" y="35"/>
                    </a:cubicBezTo>
                    <a:cubicBezTo>
                      <a:pt x="14" y="40"/>
                      <a:pt x="18" y="43"/>
                      <a:pt x="20" y="47"/>
                    </a:cubicBezTo>
                    <a:cubicBezTo>
                      <a:pt x="22" y="50"/>
                      <a:pt x="26" y="53"/>
                      <a:pt x="29" y="57"/>
                    </a:cubicBezTo>
                    <a:cubicBezTo>
                      <a:pt x="32" y="56"/>
                      <a:pt x="31" y="57"/>
                      <a:pt x="34" y="56"/>
                    </a:cubicBezTo>
                    <a:cubicBezTo>
                      <a:pt x="33" y="57"/>
                      <a:pt x="33" y="57"/>
                      <a:pt x="33" y="57"/>
                    </a:cubicBezTo>
                    <a:cubicBezTo>
                      <a:pt x="35" y="57"/>
                      <a:pt x="34" y="58"/>
                      <a:pt x="33" y="59"/>
                    </a:cubicBezTo>
                    <a:cubicBezTo>
                      <a:pt x="34" y="59"/>
                      <a:pt x="33" y="59"/>
                      <a:pt x="35" y="58"/>
                    </a:cubicBezTo>
                    <a:cubicBezTo>
                      <a:pt x="37" y="58"/>
                      <a:pt x="33" y="60"/>
                      <a:pt x="34" y="60"/>
                    </a:cubicBezTo>
                    <a:cubicBezTo>
                      <a:pt x="33" y="60"/>
                      <a:pt x="35" y="59"/>
                      <a:pt x="35" y="60"/>
                    </a:cubicBezTo>
                    <a:cubicBezTo>
                      <a:pt x="37" y="60"/>
                      <a:pt x="33" y="60"/>
                      <a:pt x="32" y="62"/>
                    </a:cubicBezTo>
                    <a:cubicBezTo>
                      <a:pt x="34" y="64"/>
                      <a:pt x="37" y="65"/>
                      <a:pt x="37" y="67"/>
                    </a:cubicBezTo>
                    <a:cubicBezTo>
                      <a:pt x="37" y="67"/>
                      <a:pt x="38" y="66"/>
                      <a:pt x="38" y="66"/>
                    </a:cubicBezTo>
                    <a:cubicBezTo>
                      <a:pt x="35" y="68"/>
                      <a:pt x="39" y="66"/>
                      <a:pt x="38" y="67"/>
                    </a:cubicBezTo>
                    <a:cubicBezTo>
                      <a:pt x="37" y="68"/>
                      <a:pt x="37" y="68"/>
                      <a:pt x="37" y="68"/>
                    </a:cubicBezTo>
                    <a:cubicBezTo>
                      <a:pt x="36" y="69"/>
                      <a:pt x="39" y="69"/>
                      <a:pt x="38" y="70"/>
                    </a:cubicBezTo>
                    <a:cubicBezTo>
                      <a:pt x="39" y="70"/>
                      <a:pt x="37" y="72"/>
                      <a:pt x="39" y="72"/>
                    </a:cubicBezTo>
                    <a:cubicBezTo>
                      <a:pt x="38" y="72"/>
                      <a:pt x="38" y="73"/>
                      <a:pt x="38" y="73"/>
                    </a:cubicBezTo>
                    <a:cubicBezTo>
                      <a:pt x="41" y="72"/>
                      <a:pt x="37" y="75"/>
                      <a:pt x="40" y="74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1" y="76"/>
                      <a:pt x="41" y="79"/>
                      <a:pt x="43" y="80"/>
                    </a:cubicBezTo>
                    <a:cubicBezTo>
                      <a:pt x="44" y="81"/>
                      <a:pt x="42" y="84"/>
                      <a:pt x="44" y="84"/>
                    </a:cubicBezTo>
                    <a:cubicBezTo>
                      <a:pt x="46" y="84"/>
                      <a:pt x="46" y="84"/>
                      <a:pt x="46" y="84"/>
                    </a:cubicBezTo>
                    <a:cubicBezTo>
                      <a:pt x="46" y="84"/>
                      <a:pt x="45" y="84"/>
                      <a:pt x="44" y="84"/>
                    </a:cubicBezTo>
                    <a:cubicBezTo>
                      <a:pt x="46" y="84"/>
                      <a:pt x="45" y="86"/>
                      <a:pt x="45" y="87"/>
                    </a:cubicBezTo>
                    <a:cubicBezTo>
                      <a:pt x="46" y="87"/>
                      <a:pt x="46" y="87"/>
                      <a:pt x="47" y="86"/>
                    </a:cubicBezTo>
                    <a:cubicBezTo>
                      <a:pt x="45" y="88"/>
                      <a:pt x="48" y="88"/>
                      <a:pt x="47" y="89"/>
                    </a:cubicBezTo>
                    <a:cubicBezTo>
                      <a:pt x="50" y="88"/>
                      <a:pt x="49" y="89"/>
                      <a:pt x="50" y="89"/>
                    </a:cubicBezTo>
                    <a:cubicBezTo>
                      <a:pt x="50" y="89"/>
                      <a:pt x="49" y="90"/>
                      <a:pt x="48" y="90"/>
                    </a:cubicBezTo>
                    <a:cubicBezTo>
                      <a:pt x="49" y="91"/>
                      <a:pt x="49" y="91"/>
                      <a:pt x="49" y="92"/>
                    </a:cubicBezTo>
                    <a:cubicBezTo>
                      <a:pt x="49" y="92"/>
                      <a:pt x="51" y="92"/>
                      <a:pt x="51" y="92"/>
                    </a:cubicBezTo>
                    <a:cubicBezTo>
                      <a:pt x="49" y="93"/>
                      <a:pt x="51" y="93"/>
                      <a:pt x="50" y="94"/>
                    </a:cubicBezTo>
                    <a:cubicBezTo>
                      <a:pt x="52" y="93"/>
                      <a:pt x="54" y="93"/>
                      <a:pt x="53" y="94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3" y="95"/>
                      <a:pt x="51" y="98"/>
                      <a:pt x="55" y="99"/>
                    </a:cubicBezTo>
                    <a:cubicBezTo>
                      <a:pt x="53" y="99"/>
                      <a:pt x="53" y="99"/>
                      <a:pt x="53" y="99"/>
                    </a:cubicBezTo>
                    <a:cubicBezTo>
                      <a:pt x="56" y="100"/>
                      <a:pt x="54" y="103"/>
                      <a:pt x="58" y="103"/>
                    </a:cubicBezTo>
                    <a:cubicBezTo>
                      <a:pt x="57" y="104"/>
                      <a:pt x="56" y="105"/>
                      <a:pt x="57" y="105"/>
                    </a:cubicBezTo>
                    <a:cubicBezTo>
                      <a:pt x="58" y="105"/>
                      <a:pt x="58" y="106"/>
                      <a:pt x="60" y="105"/>
                    </a:cubicBezTo>
                    <a:cubicBezTo>
                      <a:pt x="61" y="106"/>
                      <a:pt x="59" y="106"/>
                      <a:pt x="59" y="106"/>
                    </a:cubicBezTo>
                    <a:cubicBezTo>
                      <a:pt x="59" y="107"/>
                      <a:pt x="57" y="108"/>
                      <a:pt x="59" y="108"/>
                    </a:cubicBezTo>
                    <a:cubicBezTo>
                      <a:pt x="58" y="109"/>
                      <a:pt x="58" y="109"/>
                      <a:pt x="58" y="109"/>
                    </a:cubicBezTo>
                    <a:cubicBezTo>
                      <a:pt x="59" y="109"/>
                      <a:pt x="61" y="109"/>
                      <a:pt x="60" y="110"/>
                    </a:cubicBezTo>
                    <a:cubicBezTo>
                      <a:pt x="61" y="110"/>
                      <a:pt x="62" y="111"/>
                      <a:pt x="64" y="110"/>
                    </a:cubicBezTo>
                    <a:cubicBezTo>
                      <a:pt x="64" y="110"/>
                      <a:pt x="61" y="111"/>
                      <a:pt x="63" y="111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1" y="113"/>
                      <a:pt x="62" y="114"/>
                      <a:pt x="63" y="115"/>
                    </a:cubicBezTo>
                    <a:cubicBezTo>
                      <a:pt x="61" y="116"/>
                      <a:pt x="64" y="116"/>
                      <a:pt x="62" y="117"/>
                    </a:cubicBezTo>
                    <a:cubicBezTo>
                      <a:pt x="64" y="118"/>
                      <a:pt x="62" y="119"/>
                      <a:pt x="65" y="119"/>
                    </a:cubicBezTo>
                    <a:cubicBezTo>
                      <a:pt x="64" y="119"/>
                      <a:pt x="64" y="119"/>
                      <a:pt x="64" y="119"/>
                    </a:cubicBezTo>
                    <a:cubicBezTo>
                      <a:pt x="64" y="120"/>
                      <a:pt x="64" y="121"/>
                      <a:pt x="63" y="121"/>
                    </a:cubicBezTo>
                    <a:cubicBezTo>
                      <a:pt x="63" y="122"/>
                      <a:pt x="65" y="122"/>
                      <a:pt x="66" y="122"/>
                    </a:cubicBezTo>
                    <a:cubicBezTo>
                      <a:pt x="64" y="122"/>
                      <a:pt x="64" y="122"/>
                      <a:pt x="64" y="122"/>
                    </a:cubicBezTo>
                    <a:cubicBezTo>
                      <a:pt x="65" y="123"/>
                      <a:pt x="67" y="123"/>
                      <a:pt x="69" y="123"/>
                    </a:cubicBezTo>
                    <a:cubicBezTo>
                      <a:pt x="68" y="123"/>
                      <a:pt x="69" y="123"/>
                      <a:pt x="68" y="124"/>
                    </a:cubicBezTo>
                    <a:cubicBezTo>
                      <a:pt x="67" y="123"/>
                      <a:pt x="66" y="123"/>
                      <a:pt x="64" y="123"/>
                    </a:cubicBezTo>
                    <a:cubicBezTo>
                      <a:pt x="63" y="123"/>
                      <a:pt x="67" y="124"/>
                      <a:pt x="65" y="124"/>
                    </a:cubicBezTo>
                    <a:cubicBezTo>
                      <a:pt x="64" y="125"/>
                      <a:pt x="65" y="125"/>
                      <a:pt x="67" y="125"/>
                    </a:cubicBezTo>
                    <a:cubicBezTo>
                      <a:pt x="66" y="125"/>
                      <a:pt x="66" y="125"/>
                      <a:pt x="65" y="125"/>
                    </a:cubicBezTo>
                    <a:cubicBezTo>
                      <a:pt x="65" y="126"/>
                      <a:pt x="65" y="126"/>
                      <a:pt x="66" y="126"/>
                    </a:cubicBezTo>
                    <a:cubicBezTo>
                      <a:pt x="66" y="126"/>
                      <a:pt x="66" y="126"/>
                      <a:pt x="66" y="126"/>
                    </a:cubicBezTo>
                    <a:cubicBezTo>
                      <a:pt x="67" y="126"/>
                      <a:pt x="67" y="126"/>
                      <a:pt x="69" y="126"/>
                    </a:cubicBezTo>
                    <a:cubicBezTo>
                      <a:pt x="69" y="126"/>
                      <a:pt x="68" y="126"/>
                      <a:pt x="69" y="126"/>
                    </a:cubicBezTo>
                    <a:cubicBezTo>
                      <a:pt x="70" y="126"/>
                      <a:pt x="71" y="126"/>
                      <a:pt x="69" y="126"/>
                    </a:cubicBezTo>
                    <a:cubicBezTo>
                      <a:pt x="68" y="127"/>
                      <a:pt x="67" y="126"/>
                      <a:pt x="66" y="126"/>
                    </a:cubicBezTo>
                    <a:cubicBezTo>
                      <a:pt x="70" y="127"/>
                      <a:pt x="70" y="127"/>
                      <a:pt x="70" y="127"/>
                    </a:cubicBezTo>
                    <a:cubicBezTo>
                      <a:pt x="69" y="127"/>
                      <a:pt x="69" y="127"/>
                      <a:pt x="71" y="127"/>
                    </a:cubicBezTo>
                    <a:cubicBezTo>
                      <a:pt x="70" y="126"/>
                      <a:pt x="70" y="126"/>
                      <a:pt x="70" y="126"/>
                    </a:cubicBezTo>
                    <a:cubicBezTo>
                      <a:pt x="72" y="126"/>
                      <a:pt x="72" y="126"/>
                      <a:pt x="72" y="126"/>
                    </a:cubicBezTo>
                    <a:cubicBezTo>
                      <a:pt x="71" y="126"/>
                      <a:pt x="72" y="125"/>
                      <a:pt x="71" y="125"/>
                    </a:cubicBezTo>
                    <a:cubicBezTo>
                      <a:pt x="70" y="125"/>
                      <a:pt x="70" y="125"/>
                      <a:pt x="70" y="125"/>
                    </a:cubicBezTo>
                    <a:cubicBezTo>
                      <a:pt x="69" y="125"/>
                      <a:pt x="67" y="124"/>
                      <a:pt x="69" y="124"/>
                    </a:cubicBezTo>
                    <a:cubicBezTo>
                      <a:pt x="71" y="124"/>
                      <a:pt x="71" y="124"/>
                      <a:pt x="71" y="124"/>
                    </a:cubicBezTo>
                    <a:cubicBezTo>
                      <a:pt x="71" y="124"/>
                      <a:pt x="70" y="124"/>
                      <a:pt x="71" y="123"/>
                    </a:cubicBezTo>
                    <a:cubicBezTo>
                      <a:pt x="73" y="123"/>
                      <a:pt x="73" y="123"/>
                      <a:pt x="73" y="123"/>
                    </a:cubicBezTo>
                    <a:cubicBezTo>
                      <a:pt x="70" y="124"/>
                      <a:pt x="72" y="122"/>
                      <a:pt x="71" y="122"/>
                    </a:cubicBezTo>
                    <a:cubicBezTo>
                      <a:pt x="72" y="122"/>
                      <a:pt x="72" y="122"/>
                      <a:pt x="72" y="122"/>
                    </a:cubicBezTo>
                    <a:cubicBezTo>
                      <a:pt x="73" y="122"/>
                      <a:pt x="70" y="123"/>
                      <a:pt x="70" y="122"/>
                    </a:cubicBezTo>
                    <a:cubicBezTo>
                      <a:pt x="71" y="122"/>
                      <a:pt x="73" y="122"/>
                      <a:pt x="74" y="121"/>
                    </a:cubicBezTo>
                    <a:cubicBezTo>
                      <a:pt x="74" y="121"/>
                      <a:pt x="72" y="120"/>
                      <a:pt x="74" y="119"/>
                    </a:cubicBezTo>
                    <a:cubicBezTo>
                      <a:pt x="73" y="118"/>
                      <a:pt x="72" y="118"/>
                      <a:pt x="71" y="118"/>
                    </a:cubicBezTo>
                    <a:cubicBezTo>
                      <a:pt x="71" y="117"/>
                      <a:pt x="74" y="117"/>
                      <a:pt x="73" y="117"/>
                    </a:cubicBezTo>
                    <a:cubicBezTo>
                      <a:pt x="74" y="117"/>
                      <a:pt x="75" y="117"/>
                      <a:pt x="75" y="116"/>
                    </a:cubicBezTo>
                    <a:cubicBezTo>
                      <a:pt x="74" y="116"/>
                      <a:pt x="75" y="115"/>
                      <a:pt x="73" y="116"/>
                    </a:cubicBezTo>
                    <a:cubicBezTo>
                      <a:pt x="74" y="115"/>
                      <a:pt x="74" y="114"/>
                      <a:pt x="73" y="114"/>
                    </a:cubicBezTo>
                    <a:cubicBezTo>
                      <a:pt x="73" y="114"/>
                      <a:pt x="75" y="114"/>
                      <a:pt x="76" y="113"/>
                    </a:cubicBezTo>
                    <a:cubicBezTo>
                      <a:pt x="74" y="113"/>
                      <a:pt x="73" y="113"/>
                      <a:pt x="73" y="112"/>
                    </a:cubicBezTo>
                    <a:cubicBezTo>
                      <a:pt x="72" y="112"/>
                      <a:pt x="72" y="113"/>
                      <a:pt x="70" y="113"/>
                    </a:cubicBezTo>
                    <a:cubicBezTo>
                      <a:pt x="70" y="113"/>
                      <a:pt x="69" y="113"/>
                      <a:pt x="69" y="113"/>
                    </a:cubicBezTo>
                    <a:cubicBezTo>
                      <a:pt x="71" y="112"/>
                      <a:pt x="74" y="112"/>
                      <a:pt x="74" y="111"/>
                    </a:cubicBezTo>
                    <a:cubicBezTo>
                      <a:pt x="77" y="111"/>
                      <a:pt x="73" y="112"/>
                      <a:pt x="76" y="111"/>
                    </a:cubicBezTo>
                    <a:cubicBezTo>
                      <a:pt x="78" y="111"/>
                      <a:pt x="79" y="112"/>
                      <a:pt x="77" y="113"/>
                    </a:cubicBezTo>
                    <a:cubicBezTo>
                      <a:pt x="80" y="113"/>
                      <a:pt x="78" y="112"/>
                      <a:pt x="80" y="112"/>
                    </a:cubicBezTo>
                    <a:cubicBezTo>
                      <a:pt x="80" y="111"/>
                      <a:pt x="78" y="111"/>
                      <a:pt x="78" y="111"/>
                    </a:cubicBezTo>
                    <a:cubicBezTo>
                      <a:pt x="77" y="111"/>
                      <a:pt x="77" y="111"/>
                      <a:pt x="76" y="111"/>
                    </a:cubicBezTo>
                    <a:cubicBezTo>
                      <a:pt x="73" y="111"/>
                      <a:pt x="77" y="110"/>
                      <a:pt x="77" y="110"/>
                    </a:cubicBezTo>
                    <a:cubicBezTo>
                      <a:pt x="78" y="110"/>
                      <a:pt x="78" y="110"/>
                      <a:pt x="78" y="110"/>
                    </a:cubicBezTo>
                    <a:cubicBezTo>
                      <a:pt x="79" y="109"/>
                      <a:pt x="77" y="110"/>
                      <a:pt x="77" y="109"/>
                    </a:cubicBezTo>
                    <a:cubicBezTo>
                      <a:pt x="80" y="108"/>
                      <a:pt x="78" y="110"/>
                      <a:pt x="80" y="109"/>
                    </a:cubicBezTo>
                    <a:cubicBezTo>
                      <a:pt x="82" y="109"/>
                      <a:pt x="82" y="109"/>
                      <a:pt x="82" y="109"/>
                    </a:cubicBezTo>
                    <a:cubicBezTo>
                      <a:pt x="82" y="108"/>
                      <a:pt x="79" y="109"/>
                      <a:pt x="80" y="108"/>
                    </a:cubicBezTo>
                    <a:cubicBezTo>
                      <a:pt x="81" y="108"/>
                      <a:pt x="81" y="108"/>
                      <a:pt x="81" y="108"/>
                    </a:cubicBezTo>
                    <a:cubicBezTo>
                      <a:pt x="80" y="108"/>
                      <a:pt x="80" y="108"/>
                      <a:pt x="80" y="108"/>
                    </a:cubicBezTo>
                    <a:cubicBezTo>
                      <a:pt x="79" y="108"/>
                      <a:pt x="77" y="108"/>
                      <a:pt x="77" y="109"/>
                    </a:cubicBezTo>
                    <a:cubicBezTo>
                      <a:pt x="74" y="109"/>
                      <a:pt x="77" y="109"/>
                      <a:pt x="76" y="108"/>
                    </a:cubicBezTo>
                    <a:cubicBezTo>
                      <a:pt x="74" y="108"/>
                      <a:pt x="76" y="108"/>
                      <a:pt x="75" y="109"/>
                    </a:cubicBezTo>
                    <a:cubicBezTo>
                      <a:pt x="73" y="109"/>
                      <a:pt x="73" y="109"/>
                      <a:pt x="73" y="108"/>
                    </a:cubicBezTo>
                    <a:cubicBezTo>
                      <a:pt x="72" y="108"/>
                      <a:pt x="74" y="108"/>
                      <a:pt x="75" y="107"/>
                    </a:cubicBezTo>
                    <a:cubicBezTo>
                      <a:pt x="76" y="107"/>
                      <a:pt x="76" y="108"/>
                      <a:pt x="75" y="108"/>
                    </a:cubicBezTo>
                    <a:cubicBezTo>
                      <a:pt x="77" y="108"/>
                      <a:pt x="79" y="107"/>
                      <a:pt x="80" y="107"/>
                    </a:cubicBezTo>
                    <a:cubicBezTo>
                      <a:pt x="81" y="106"/>
                      <a:pt x="79" y="107"/>
                      <a:pt x="78" y="107"/>
                    </a:cubicBezTo>
                    <a:cubicBezTo>
                      <a:pt x="78" y="107"/>
                      <a:pt x="76" y="107"/>
                      <a:pt x="76" y="107"/>
                    </a:cubicBezTo>
                    <a:cubicBezTo>
                      <a:pt x="71" y="107"/>
                      <a:pt x="79" y="106"/>
                      <a:pt x="78" y="105"/>
                    </a:cubicBezTo>
                    <a:cubicBezTo>
                      <a:pt x="75" y="106"/>
                      <a:pt x="74" y="105"/>
                      <a:pt x="70" y="107"/>
                    </a:cubicBezTo>
                    <a:cubicBezTo>
                      <a:pt x="70" y="107"/>
                      <a:pt x="69" y="107"/>
                      <a:pt x="69" y="106"/>
                    </a:cubicBezTo>
                    <a:cubicBezTo>
                      <a:pt x="71" y="106"/>
                      <a:pt x="71" y="106"/>
                      <a:pt x="73" y="105"/>
                    </a:cubicBezTo>
                    <a:cubicBezTo>
                      <a:pt x="73" y="105"/>
                      <a:pt x="73" y="105"/>
                      <a:pt x="73" y="105"/>
                    </a:cubicBezTo>
                    <a:cubicBezTo>
                      <a:pt x="75" y="105"/>
                      <a:pt x="75" y="105"/>
                      <a:pt x="75" y="105"/>
                    </a:cubicBezTo>
                    <a:cubicBezTo>
                      <a:pt x="79" y="103"/>
                      <a:pt x="79" y="103"/>
                      <a:pt x="79" y="103"/>
                    </a:cubicBezTo>
                    <a:cubicBezTo>
                      <a:pt x="78" y="103"/>
                      <a:pt x="77" y="104"/>
                      <a:pt x="76" y="103"/>
                    </a:cubicBezTo>
                    <a:cubicBezTo>
                      <a:pt x="77" y="103"/>
                      <a:pt x="78" y="103"/>
                      <a:pt x="78" y="102"/>
                    </a:cubicBezTo>
                    <a:cubicBezTo>
                      <a:pt x="77" y="103"/>
                      <a:pt x="75" y="103"/>
                      <a:pt x="75" y="103"/>
                    </a:cubicBezTo>
                    <a:cubicBezTo>
                      <a:pt x="74" y="103"/>
                      <a:pt x="76" y="102"/>
                      <a:pt x="77" y="102"/>
                    </a:cubicBezTo>
                    <a:cubicBezTo>
                      <a:pt x="79" y="102"/>
                      <a:pt x="79" y="102"/>
                      <a:pt x="79" y="102"/>
                    </a:cubicBezTo>
                    <a:cubicBezTo>
                      <a:pt x="77" y="102"/>
                      <a:pt x="79" y="101"/>
                      <a:pt x="79" y="101"/>
                    </a:cubicBezTo>
                    <a:cubicBezTo>
                      <a:pt x="77" y="101"/>
                      <a:pt x="76" y="102"/>
                      <a:pt x="74" y="102"/>
                    </a:cubicBezTo>
                    <a:cubicBezTo>
                      <a:pt x="74" y="102"/>
                      <a:pt x="75" y="101"/>
                      <a:pt x="75" y="101"/>
                    </a:cubicBezTo>
                    <a:cubicBezTo>
                      <a:pt x="76" y="101"/>
                      <a:pt x="76" y="101"/>
                      <a:pt x="76" y="101"/>
                    </a:cubicBezTo>
                    <a:cubicBezTo>
                      <a:pt x="76" y="101"/>
                      <a:pt x="79" y="100"/>
                      <a:pt x="78" y="100"/>
                    </a:cubicBezTo>
                    <a:cubicBezTo>
                      <a:pt x="77" y="100"/>
                      <a:pt x="77" y="100"/>
                      <a:pt x="77" y="100"/>
                    </a:cubicBezTo>
                    <a:cubicBezTo>
                      <a:pt x="77" y="100"/>
                      <a:pt x="78" y="100"/>
                      <a:pt x="78" y="100"/>
                    </a:cubicBezTo>
                    <a:cubicBezTo>
                      <a:pt x="77" y="100"/>
                      <a:pt x="77" y="99"/>
                      <a:pt x="77" y="99"/>
                    </a:cubicBezTo>
                    <a:cubicBezTo>
                      <a:pt x="78" y="99"/>
                      <a:pt x="78" y="99"/>
                      <a:pt x="78" y="99"/>
                    </a:cubicBezTo>
                    <a:cubicBezTo>
                      <a:pt x="77" y="99"/>
                      <a:pt x="75" y="99"/>
                      <a:pt x="76" y="99"/>
                    </a:cubicBezTo>
                    <a:cubicBezTo>
                      <a:pt x="74" y="100"/>
                      <a:pt x="77" y="99"/>
                      <a:pt x="76" y="100"/>
                    </a:cubicBezTo>
                    <a:cubicBezTo>
                      <a:pt x="74" y="100"/>
                      <a:pt x="74" y="100"/>
                      <a:pt x="73" y="100"/>
                    </a:cubicBezTo>
                    <a:cubicBezTo>
                      <a:pt x="76" y="99"/>
                      <a:pt x="73" y="99"/>
                      <a:pt x="73" y="99"/>
                    </a:cubicBezTo>
                    <a:cubicBezTo>
                      <a:pt x="74" y="98"/>
                      <a:pt x="75" y="98"/>
                      <a:pt x="75" y="98"/>
                    </a:cubicBezTo>
                    <a:cubicBezTo>
                      <a:pt x="73" y="98"/>
                      <a:pt x="73" y="98"/>
                      <a:pt x="73" y="98"/>
                    </a:cubicBezTo>
                    <a:cubicBezTo>
                      <a:pt x="77" y="97"/>
                      <a:pt x="73" y="98"/>
                      <a:pt x="73" y="97"/>
                    </a:cubicBezTo>
                    <a:cubicBezTo>
                      <a:pt x="75" y="97"/>
                      <a:pt x="76" y="96"/>
                      <a:pt x="76" y="96"/>
                    </a:cubicBezTo>
                    <a:cubicBezTo>
                      <a:pt x="74" y="97"/>
                      <a:pt x="73" y="97"/>
                      <a:pt x="71" y="97"/>
                    </a:cubicBezTo>
                    <a:cubicBezTo>
                      <a:pt x="72" y="96"/>
                      <a:pt x="75" y="96"/>
                      <a:pt x="76" y="96"/>
                    </a:cubicBezTo>
                    <a:cubicBezTo>
                      <a:pt x="74" y="96"/>
                      <a:pt x="77" y="94"/>
                      <a:pt x="75" y="95"/>
                    </a:cubicBezTo>
                    <a:cubicBezTo>
                      <a:pt x="74" y="96"/>
                      <a:pt x="73" y="96"/>
                      <a:pt x="72" y="96"/>
                    </a:cubicBezTo>
                    <a:cubicBezTo>
                      <a:pt x="72" y="95"/>
                      <a:pt x="73" y="96"/>
                      <a:pt x="74" y="95"/>
                    </a:cubicBezTo>
                    <a:cubicBezTo>
                      <a:pt x="74" y="95"/>
                      <a:pt x="72" y="95"/>
                      <a:pt x="71" y="96"/>
                    </a:cubicBezTo>
                    <a:cubicBezTo>
                      <a:pt x="71" y="95"/>
                      <a:pt x="69" y="96"/>
                      <a:pt x="70" y="95"/>
                    </a:cubicBezTo>
                    <a:cubicBezTo>
                      <a:pt x="72" y="94"/>
                      <a:pt x="71" y="95"/>
                      <a:pt x="72" y="95"/>
                    </a:cubicBezTo>
                    <a:cubicBezTo>
                      <a:pt x="72" y="94"/>
                      <a:pt x="68" y="96"/>
                      <a:pt x="68" y="95"/>
                    </a:cubicBezTo>
                    <a:cubicBezTo>
                      <a:pt x="67" y="96"/>
                      <a:pt x="64" y="97"/>
                      <a:pt x="63" y="97"/>
                    </a:cubicBezTo>
                    <a:cubicBezTo>
                      <a:pt x="63" y="96"/>
                      <a:pt x="64" y="97"/>
                      <a:pt x="66" y="96"/>
                    </a:cubicBezTo>
                    <a:cubicBezTo>
                      <a:pt x="65" y="95"/>
                      <a:pt x="65" y="95"/>
                      <a:pt x="65" y="95"/>
                    </a:cubicBezTo>
                    <a:cubicBezTo>
                      <a:pt x="68" y="94"/>
                      <a:pt x="70" y="95"/>
                      <a:pt x="72" y="93"/>
                    </a:cubicBezTo>
                    <a:cubicBezTo>
                      <a:pt x="71" y="93"/>
                      <a:pt x="71" y="93"/>
                      <a:pt x="71" y="93"/>
                    </a:cubicBezTo>
                    <a:cubicBezTo>
                      <a:pt x="72" y="93"/>
                      <a:pt x="74" y="93"/>
                      <a:pt x="74" y="92"/>
                    </a:cubicBezTo>
                    <a:cubicBezTo>
                      <a:pt x="72" y="93"/>
                      <a:pt x="74" y="92"/>
                      <a:pt x="73" y="92"/>
                    </a:cubicBezTo>
                    <a:cubicBezTo>
                      <a:pt x="71" y="92"/>
                      <a:pt x="74" y="92"/>
                      <a:pt x="72" y="92"/>
                    </a:cubicBezTo>
                    <a:cubicBezTo>
                      <a:pt x="72" y="92"/>
                      <a:pt x="69" y="93"/>
                      <a:pt x="70" y="92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4" y="91"/>
                      <a:pt x="71" y="92"/>
                      <a:pt x="72" y="91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2" y="89"/>
                      <a:pt x="72" y="88"/>
                      <a:pt x="67" y="88"/>
                    </a:cubicBezTo>
                    <a:cubicBezTo>
                      <a:pt x="69" y="87"/>
                      <a:pt x="69" y="87"/>
                      <a:pt x="70" y="86"/>
                    </a:cubicBezTo>
                    <a:cubicBezTo>
                      <a:pt x="69" y="86"/>
                      <a:pt x="68" y="86"/>
                      <a:pt x="68" y="86"/>
                    </a:cubicBezTo>
                    <a:cubicBezTo>
                      <a:pt x="69" y="85"/>
                      <a:pt x="69" y="85"/>
                      <a:pt x="69" y="85"/>
                    </a:cubicBezTo>
                    <a:cubicBezTo>
                      <a:pt x="70" y="84"/>
                      <a:pt x="68" y="85"/>
                      <a:pt x="67" y="85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69" y="83"/>
                      <a:pt x="67" y="84"/>
                      <a:pt x="67" y="84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67" y="84"/>
                      <a:pt x="67" y="84"/>
                      <a:pt x="67" y="84"/>
                    </a:cubicBezTo>
                    <a:cubicBezTo>
                      <a:pt x="66" y="84"/>
                      <a:pt x="66" y="83"/>
                      <a:pt x="68" y="83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2"/>
                      <a:pt x="67" y="81"/>
                      <a:pt x="66" y="81"/>
                    </a:cubicBezTo>
                    <a:cubicBezTo>
                      <a:pt x="66" y="82"/>
                      <a:pt x="65" y="82"/>
                      <a:pt x="64" y="82"/>
                    </a:cubicBezTo>
                    <a:cubicBezTo>
                      <a:pt x="62" y="83"/>
                      <a:pt x="64" y="82"/>
                      <a:pt x="63" y="82"/>
                    </a:cubicBezTo>
                    <a:cubicBezTo>
                      <a:pt x="64" y="82"/>
                      <a:pt x="64" y="81"/>
                      <a:pt x="65" y="81"/>
                    </a:cubicBezTo>
                    <a:cubicBezTo>
                      <a:pt x="68" y="79"/>
                      <a:pt x="65" y="79"/>
                      <a:pt x="65" y="78"/>
                    </a:cubicBezTo>
                    <a:cubicBezTo>
                      <a:pt x="64" y="78"/>
                      <a:pt x="64" y="78"/>
                      <a:pt x="64" y="78"/>
                    </a:cubicBezTo>
                    <a:cubicBezTo>
                      <a:pt x="66" y="77"/>
                      <a:pt x="63" y="77"/>
                      <a:pt x="64" y="76"/>
                    </a:cubicBezTo>
                    <a:cubicBezTo>
                      <a:pt x="63" y="76"/>
                      <a:pt x="60" y="77"/>
                      <a:pt x="60" y="77"/>
                    </a:cubicBezTo>
                    <a:cubicBezTo>
                      <a:pt x="58" y="78"/>
                      <a:pt x="62" y="76"/>
                      <a:pt x="63" y="75"/>
                    </a:cubicBezTo>
                    <a:cubicBezTo>
                      <a:pt x="62" y="75"/>
                      <a:pt x="62" y="75"/>
                      <a:pt x="62" y="75"/>
                    </a:cubicBezTo>
                    <a:cubicBezTo>
                      <a:pt x="62" y="75"/>
                      <a:pt x="62" y="75"/>
                      <a:pt x="62" y="75"/>
                    </a:cubicBezTo>
                    <a:cubicBezTo>
                      <a:pt x="61" y="75"/>
                      <a:pt x="60" y="75"/>
                      <a:pt x="61" y="74"/>
                    </a:cubicBezTo>
                    <a:cubicBezTo>
                      <a:pt x="61" y="74"/>
                      <a:pt x="61" y="74"/>
                      <a:pt x="61" y="74"/>
                    </a:cubicBezTo>
                    <a:cubicBezTo>
                      <a:pt x="61" y="74"/>
                      <a:pt x="62" y="73"/>
                      <a:pt x="62" y="73"/>
                    </a:cubicBezTo>
                    <a:cubicBezTo>
                      <a:pt x="60" y="74"/>
                      <a:pt x="61" y="72"/>
                      <a:pt x="59" y="73"/>
                    </a:cubicBezTo>
                    <a:cubicBezTo>
                      <a:pt x="60" y="73"/>
                      <a:pt x="60" y="73"/>
                      <a:pt x="60" y="73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61" y="72"/>
                      <a:pt x="61" y="72"/>
                      <a:pt x="61" y="72"/>
                    </a:cubicBezTo>
                    <a:cubicBezTo>
                      <a:pt x="62" y="71"/>
                      <a:pt x="60" y="72"/>
                      <a:pt x="59" y="73"/>
                    </a:cubicBezTo>
                    <a:cubicBezTo>
                      <a:pt x="57" y="73"/>
                      <a:pt x="59" y="72"/>
                      <a:pt x="59" y="72"/>
                    </a:cubicBezTo>
                    <a:cubicBezTo>
                      <a:pt x="60" y="71"/>
                      <a:pt x="59" y="72"/>
                      <a:pt x="59" y="72"/>
                    </a:cubicBezTo>
                    <a:cubicBezTo>
                      <a:pt x="61" y="72"/>
                      <a:pt x="60" y="72"/>
                      <a:pt x="61" y="71"/>
                    </a:cubicBezTo>
                    <a:cubicBezTo>
                      <a:pt x="61" y="71"/>
                      <a:pt x="59" y="72"/>
                      <a:pt x="59" y="72"/>
                    </a:cubicBezTo>
                    <a:cubicBezTo>
                      <a:pt x="59" y="71"/>
                      <a:pt x="58" y="71"/>
                      <a:pt x="60" y="70"/>
                    </a:cubicBezTo>
                    <a:cubicBezTo>
                      <a:pt x="59" y="71"/>
                      <a:pt x="59" y="70"/>
                      <a:pt x="58" y="70"/>
                    </a:cubicBezTo>
                    <a:cubicBezTo>
                      <a:pt x="58" y="71"/>
                      <a:pt x="58" y="71"/>
                      <a:pt x="57" y="72"/>
                    </a:cubicBezTo>
                    <a:cubicBezTo>
                      <a:pt x="57" y="72"/>
                      <a:pt x="56" y="72"/>
                      <a:pt x="57" y="71"/>
                    </a:cubicBezTo>
                    <a:cubicBezTo>
                      <a:pt x="57" y="71"/>
                      <a:pt x="57" y="71"/>
                      <a:pt x="57" y="71"/>
                    </a:cubicBezTo>
                    <a:cubicBezTo>
                      <a:pt x="57" y="71"/>
                      <a:pt x="57" y="71"/>
                      <a:pt x="56" y="72"/>
                    </a:cubicBezTo>
                    <a:cubicBezTo>
                      <a:pt x="58" y="70"/>
                      <a:pt x="58" y="70"/>
                      <a:pt x="58" y="70"/>
                    </a:cubicBezTo>
                    <a:cubicBezTo>
                      <a:pt x="56" y="71"/>
                      <a:pt x="56" y="70"/>
                      <a:pt x="56" y="70"/>
                    </a:cubicBezTo>
                    <a:cubicBezTo>
                      <a:pt x="57" y="69"/>
                      <a:pt x="59" y="69"/>
                      <a:pt x="59" y="68"/>
                    </a:cubicBezTo>
                    <a:cubicBezTo>
                      <a:pt x="58" y="68"/>
                      <a:pt x="58" y="68"/>
                      <a:pt x="58" y="68"/>
                    </a:cubicBezTo>
                    <a:cubicBezTo>
                      <a:pt x="57" y="68"/>
                      <a:pt x="58" y="68"/>
                      <a:pt x="59" y="68"/>
                    </a:cubicBezTo>
                    <a:cubicBezTo>
                      <a:pt x="59" y="66"/>
                      <a:pt x="54" y="69"/>
                      <a:pt x="55" y="68"/>
                    </a:cubicBezTo>
                    <a:cubicBezTo>
                      <a:pt x="57" y="67"/>
                      <a:pt x="57" y="67"/>
                      <a:pt x="57" y="66"/>
                    </a:cubicBezTo>
                    <a:cubicBezTo>
                      <a:pt x="56" y="67"/>
                      <a:pt x="56" y="67"/>
                      <a:pt x="56" y="67"/>
                    </a:cubicBezTo>
                    <a:cubicBezTo>
                      <a:pt x="55" y="67"/>
                      <a:pt x="58" y="66"/>
                      <a:pt x="56" y="67"/>
                    </a:cubicBezTo>
                    <a:cubicBezTo>
                      <a:pt x="55" y="68"/>
                      <a:pt x="56" y="67"/>
                      <a:pt x="55" y="67"/>
                    </a:cubicBezTo>
                    <a:cubicBezTo>
                      <a:pt x="59" y="65"/>
                      <a:pt x="55" y="65"/>
                      <a:pt x="57" y="63"/>
                    </a:cubicBezTo>
                    <a:cubicBezTo>
                      <a:pt x="54" y="64"/>
                      <a:pt x="56" y="63"/>
                      <a:pt x="55" y="63"/>
                    </a:cubicBezTo>
                    <a:cubicBezTo>
                      <a:pt x="57" y="62"/>
                      <a:pt x="54" y="63"/>
                      <a:pt x="55" y="62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4" y="62"/>
                      <a:pt x="49" y="64"/>
                      <a:pt x="52" y="63"/>
                    </a:cubicBezTo>
                    <a:cubicBezTo>
                      <a:pt x="52" y="62"/>
                      <a:pt x="54" y="62"/>
                      <a:pt x="54" y="62"/>
                    </a:cubicBezTo>
                    <a:cubicBezTo>
                      <a:pt x="56" y="60"/>
                      <a:pt x="51" y="62"/>
                      <a:pt x="54" y="60"/>
                    </a:cubicBezTo>
                    <a:cubicBezTo>
                      <a:pt x="53" y="60"/>
                      <a:pt x="52" y="61"/>
                      <a:pt x="51" y="61"/>
                    </a:cubicBezTo>
                    <a:cubicBezTo>
                      <a:pt x="52" y="61"/>
                      <a:pt x="52" y="59"/>
                      <a:pt x="53" y="59"/>
                    </a:cubicBezTo>
                    <a:cubicBezTo>
                      <a:pt x="52" y="59"/>
                      <a:pt x="52" y="60"/>
                      <a:pt x="52" y="59"/>
                    </a:cubicBezTo>
                    <a:cubicBezTo>
                      <a:pt x="53" y="59"/>
                      <a:pt x="53" y="59"/>
                      <a:pt x="53" y="59"/>
                    </a:cubicBezTo>
                    <a:cubicBezTo>
                      <a:pt x="54" y="58"/>
                      <a:pt x="52" y="58"/>
                      <a:pt x="51" y="58"/>
                    </a:cubicBezTo>
                    <a:cubicBezTo>
                      <a:pt x="53" y="57"/>
                      <a:pt x="52" y="57"/>
                      <a:pt x="52" y="56"/>
                    </a:cubicBezTo>
                    <a:cubicBezTo>
                      <a:pt x="50" y="57"/>
                      <a:pt x="53" y="55"/>
                      <a:pt x="50" y="56"/>
                    </a:cubicBezTo>
                    <a:cubicBezTo>
                      <a:pt x="51" y="56"/>
                      <a:pt x="51" y="56"/>
                      <a:pt x="51" y="56"/>
                    </a:cubicBezTo>
                    <a:cubicBezTo>
                      <a:pt x="50" y="56"/>
                      <a:pt x="48" y="57"/>
                      <a:pt x="48" y="57"/>
                    </a:cubicBezTo>
                    <a:cubicBezTo>
                      <a:pt x="50" y="56"/>
                      <a:pt x="50" y="56"/>
                      <a:pt x="50" y="56"/>
                    </a:cubicBezTo>
                    <a:cubicBezTo>
                      <a:pt x="52" y="54"/>
                      <a:pt x="50" y="55"/>
                      <a:pt x="51" y="54"/>
                    </a:cubicBezTo>
                    <a:cubicBezTo>
                      <a:pt x="49" y="55"/>
                      <a:pt x="51" y="54"/>
                      <a:pt x="49" y="55"/>
                    </a:cubicBezTo>
                    <a:cubicBezTo>
                      <a:pt x="49" y="55"/>
                      <a:pt x="49" y="55"/>
                      <a:pt x="49" y="55"/>
                    </a:cubicBezTo>
                    <a:cubicBezTo>
                      <a:pt x="48" y="55"/>
                      <a:pt x="48" y="55"/>
                      <a:pt x="47" y="55"/>
                    </a:cubicBezTo>
                    <a:cubicBezTo>
                      <a:pt x="47" y="55"/>
                      <a:pt x="49" y="54"/>
                      <a:pt x="49" y="54"/>
                    </a:cubicBezTo>
                    <a:cubicBezTo>
                      <a:pt x="50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2"/>
                      <a:pt x="49" y="52"/>
                      <a:pt x="49" y="52"/>
                    </a:cubicBezTo>
                    <a:cubicBezTo>
                      <a:pt x="50" y="51"/>
                      <a:pt x="50" y="51"/>
                      <a:pt x="50" y="51"/>
                    </a:cubicBezTo>
                    <a:cubicBezTo>
                      <a:pt x="50" y="51"/>
                      <a:pt x="48" y="52"/>
                      <a:pt x="48" y="52"/>
                    </a:cubicBezTo>
                    <a:cubicBezTo>
                      <a:pt x="49" y="50"/>
                      <a:pt x="46" y="50"/>
                      <a:pt x="46" y="50"/>
                    </a:cubicBezTo>
                    <a:cubicBezTo>
                      <a:pt x="46" y="50"/>
                      <a:pt x="47" y="50"/>
                      <a:pt x="46" y="50"/>
                    </a:cubicBezTo>
                    <a:cubicBezTo>
                      <a:pt x="46" y="50"/>
                      <a:pt x="44" y="50"/>
                      <a:pt x="45" y="50"/>
                    </a:cubicBezTo>
                    <a:cubicBezTo>
                      <a:pt x="45" y="50"/>
                      <a:pt x="46" y="49"/>
                      <a:pt x="46" y="49"/>
                    </a:cubicBezTo>
                    <a:cubicBezTo>
                      <a:pt x="46" y="48"/>
                      <a:pt x="45" y="49"/>
                      <a:pt x="45" y="49"/>
                    </a:cubicBezTo>
                    <a:cubicBezTo>
                      <a:pt x="47" y="47"/>
                      <a:pt x="43" y="49"/>
                      <a:pt x="44" y="47"/>
                    </a:cubicBezTo>
                    <a:cubicBezTo>
                      <a:pt x="44" y="47"/>
                      <a:pt x="45" y="47"/>
                      <a:pt x="45" y="47"/>
                    </a:cubicBezTo>
                    <a:cubicBezTo>
                      <a:pt x="44" y="47"/>
                      <a:pt x="43" y="46"/>
                      <a:pt x="41" y="47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3" y="46"/>
                      <a:pt x="42" y="46"/>
                      <a:pt x="41" y="46"/>
                    </a:cubicBezTo>
                    <a:cubicBezTo>
                      <a:pt x="40" y="47"/>
                      <a:pt x="39" y="47"/>
                      <a:pt x="39" y="47"/>
                    </a:cubicBezTo>
                    <a:cubicBezTo>
                      <a:pt x="39" y="47"/>
                      <a:pt x="39" y="47"/>
                      <a:pt x="39" y="47"/>
                    </a:cubicBezTo>
                    <a:cubicBezTo>
                      <a:pt x="38" y="46"/>
                      <a:pt x="38" y="46"/>
                      <a:pt x="38" y="46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42" y="44"/>
                      <a:pt x="40" y="44"/>
                      <a:pt x="41" y="44"/>
                    </a:cubicBezTo>
                    <a:cubicBezTo>
                      <a:pt x="39" y="44"/>
                      <a:pt x="39" y="44"/>
                      <a:pt x="39" y="44"/>
                    </a:cubicBezTo>
                    <a:cubicBezTo>
                      <a:pt x="38" y="44"/>
                      <a:pt x="40" y="43"/>
                      <a:pt x="40" y="43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6" y="45"/>
                      <a:pt x="37" y="44"/>
                      <a:pt x="38" y="43"/>
                    </a:cubicBezTo>
                    <a:cubicBezTo>
                      <a:pt x="37" y="43"/>
                      <a:pt x="35" y="44"/>
                      <a:pt x="33" y="45"/>
                    </a:cubicBezTo>
                    <a:cubicBezTo>
                      <a:pt x="33" y="44"/>
                      <a:pt x="32" y="44"/>
                      <a:pt x="32" y="44"/>
                    </a:cubicBezTo>
                    <a:cubicBezTo>
                      <a:pt x="33" y="43"/>
                      <a:pt x="32" y="44"/>
                      <a:pt x="33" y="44"/>
                    </a:cubicBezTo>
                    <a:cubicBezTo>
                      <a:pt x="34" y="43"/>
                      <a:pt x="34" y="43"/>
                      <a:pt x="34" y="43"/>
                    </a:cubicBezTo>
                    <a:cubicBezTo>
                      <a:pt x="34" y="43"/>
                      <a:pt x="36" y="41"/>
                      <a:pt x="37" y="41"/>
                    </a:cubicBezTo>
                    <a:cubicBezTo>
                      <a:pt x="36" y="41"/>
                      <a:pt x="36" y="40"/>
                      <a:pt x="36" y="39"/>
                    </a:cubicBezTo>
                    <a:cubicBezTo>
                      <a:pt x="34" y="41"/>
                      <a:pt x="35" y="39"/>
                      <a:pt x="33" y="41"/>
                    </a:cubicBezTo>
                    <a:cubicBezTo>
                      <a:pt x="32" y="40"/>
                      <a:pt x="34" y="39"/>
                      <a:pt x="35" y="39"/>
                    </a:cubicBezTo>
                    <a:cubicBezTo>
                      <a:pt x="33" y="39"/>
                      <a:pt x="34" y="38"/>
                      <a:pt x="33" y="37"/>
                    </a:cubicBezTo>
                    <a:cubicBezTo>
                      <a:pt x="34" y="37"/>
                      <a:pt x="34" y="37"/>
                      <a:pt x="34" y="37"/>
                    </a:cubicBezTo>
                    <a:cubicBezTo>
                      <a:pt x="33" y="37"/>
                      <a:pt x="33" y="36"/>
                      <a:pt x="31" y="37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35"/>
                      <a:pt x="29" y="38"/>
                      <a:pt x="30" y="36"/>
                    </a:cubicBezTo>
                    <a:cubicBezTo>
                      <a:pt x="31" y="36"/>
                      <a:pt x="31" y="36"/>
                      <a:pt x="31" y="36"/>
                    </a:cubicBezTo>
                    <a:cubicBezTo>
                      <a:pt x="30" y="36"/>
                      <a:pt x="32" y="34"/>
                      <a:pt x="30" y="35"/>
                    </a:cubicBezTo>
                    <a:cubicBezTo>
                      <a:pt x="31" y="34"/>
                      <a:pt x="31" y="34"/>
                      <a:pt x="31" y="34"/>
                    </a:cubicBezTo>
                    <a:cubicBezTo>
                      <a:pt x="30" y="34"/>
                      <a:pt x="30" y="34"/>
                      <a:pt x="28" y="34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1" y="32"/>
                      <a:pt x="28" y="34"/>
                      <a:pt x="29" y="33"/>
                    </a:cubicBezTo>
                    <a:cubicBezTo>
                      <a:pt x="29" y="33"/>
                      <a:pt x="29" y="32"/>
                      <a:pt x="30" y="32"/>
                    </a:cubicBezTo>
                    <a:cubicBezTo>
                      <a:pt x="28" y="33"/>
                      <a:pt x="28" y="32"/>
                      <a:pt x="28" y="32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28" y="29"/>
                      <a:pt x="27" y="27"/>
                      <a:pt x="24" y="26"/>
                    </a:cubicBezTo>
                    <a:cubicBezTo>
                      <a:pt x="26" y="24"/>
                      <a:pt x="26" y="26"/>
                      <a:pt x="27" y="24"/>
                    </a:cubicBezTo>
                    <a:cubicBezTo>
                      <a:pt x="25" y="26"/>
                      <a:pt x="26" y="24"/>
                      <a:pt x="25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5" y="24"/>
                      <a:pt x="26" y="23"/>
                      <a:pt x="25" y="23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7" y="21"/>
                      <a:pt x="25" y="23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23" y="23"/>
                      <a:pt x="26" y="21"/>
                      <a:pt x="24" y="22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0"/>
                      <a:pt x="22" y="22"/>
                      <a:pt x="23" y="21"/>
                    </a:cubicBezTo>
                    <a:cubicBezTo>
                      <a:pt x="23" y="20"/>
                      <a:pt x="22" y="20"/>
                      <a:pt x="20" y="21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1" y="19"/>
                      <a:pt x="20" y="17"/>
                      <a:pt x="17" y="17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6" y="17"/>
                      <a:pt x="19" y="13"/>
                      <a:pt x="15" y="15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5" y="13"/>
                      <a:pt x="13" y="14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2" y="14"/>
                      <a:pt x="12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5" y="9"/>
                      <a:pt x="16" y="6"/>
                      <a:pt x="11" y="6"/>
                    </a:cubicBezTo>
                    <a:cubicBezTo>
                      <a:pt x="11" y="6"/>
                      <a:pt x="13" y="4"/>
                      <a:pt x="13" y="4"/>
                    </a:cubicBezTo>
                    <a:cubicBezTo>
                      <a:pt x="9" y="4"/>
                      <a:pt x="13" y="0"/>
                      <a:pt x="7" y="1"/>
                    </a:cubicBezTo>
                    <a:cubicBezTo>
                      <a:pt x="6" y="0"/>
                      <a:pt x="0" y="2"/>
                      <a:pt x="0" y="2"/>
                    </a:cubicBezTo>
                    <a:cubicBezTo>
                      <a:pt x="3" y="4"/>
                      <a:pt x="3" y="8"/>
                      <a:pt x="1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32"/>
              <p:cNvSpPr/>
              <p:nvPr/>
            </p:nvSpPr>
            <p:spPr>
              <a:xfrm>
                <a:off x="3538" y="1526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32"/>
              <p:cNvSpPr/>
              <p:nvPr/>
            </p:nvSpPr>
            <p:spPr>
              <a:xfrm>
                <a:off x="3460" y="1407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32"/>
              <p:cNvSpPr/>
              <p:nvPr/>
            </p:nvSpPr>
            <p:spPr>
              <a:xfrm>
                <a:off x="3445" y="1392"/>
                <a:ext cx="4" cy="2"/>
              </a:xfrm>
              <a:custGeom>
                <a:rect b="b" l="l" r="r" t="t"/>
                <a:pathLst>
                  <a:path extrusionOk="0" h="2" w="4">
                    <a:moveTo>
                      <a:pt x="4" y="0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32"/>
              <p:cNvSpPr/>
              <p:nvPr/>
            </p:nvSpPr>
            <p:spPr>
              <a:xfrm>
                <a:off x="3468" y="1405"/>
                <a:ext cx="4" cy="0"/>
              </a:xfrm>
              <a:custGeom>
                <a:rect b="b" l="l" r="r" t="t"/>
                <a:pathLst>
                  <a:path extrusionOk="0" h="120000" w="2">
                    <a:moveTo>
                      <a:pt x="2" y="0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32"/>
              <p:cNvSpPr/>
              <p:nvPr/>
            </p:nvSpPr>
            <p:spPr>
              <a:xfrm>
                <a:off x="3515" y="1577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32"/>
              <p:cNvSpPr/>
              <p:nvPr/>
            </p:nvSpPr>
            <p:spPr>
              <a:xfrm>
                <a:off x="3470" y="1407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32"/>
              <p:cNvSpPr/>
              <p:nvPr/>
            </p:nvSpPr>
            <p:spPr>
              <a:xfrm>
                <a:off x="3462" y="1407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32"/>
              <p:cNvSpPr/>
              <p:nvPr/>
            </p:nvSpPr>
            <p:spPr>
              <a:xfrm>
                <a:off x="3909" y="1416"/>
                <a:ext cx="11" cy="2"/>
              </a:xfrm>
              <a:custGeom>
                <a:rect b="b" l="l" r="r" t="t"/>
                <a:pathLst>
                  <a:path extrusionOk="0" h="1" w="5">
                    <a:moveTo>
                      <a:pt x="1" y="1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3" y="1"/>
                      <a:pt x="4" y="1"/>
                      <a:pt x="3" y="1"/>
                    </a:cubicBezTo>
                    <a:cubicBezTo>
                      <a:pt x="4" y="0"/>
                      <a:pt x="5" y="0"/>
                      <a:pt x="5" y="0"/>
                    </a:cubicBezTo>
                    <a:cubicBezTo>
                      <a:pt x="4" y="0"/>
                      <a:pt x="2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32"/>
              <p:cNvSpPr/>
              <p:nvPr/>
            </p:nvSpPr>
            <p:spPr>
              <a:xfrm>
                <a:off x="4491" y="1382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1"/>
                    </a:moveTo>
                    <a:cubicBezTo>
                      <a:pt x="0" y="0"/>
                      <a:pt x="1" y="2"/>
                      <a:pt x="0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32"/>
              <p:cNvSpPr/>
              <p:nvPr/>
            </p:nvSpPr>
            <p:spPr>
              <a:xfrm>
                <a:off x="4368" y="1484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32"/>
              <p:cNvSpPr/>
              <p:nvPr/>
            </p:nvSpPr>
            <p:spPr>
              <a:xfrm>
                <a:off x="4504" y="1378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0" y="0"/>
                      <a:pt x="0" y="0"/>
                      <a:pt x="1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32"/>
              <p:cNvSpPr/>
              <p:nvPr/>
            </p:nvSpPr>
            <p:spPr>
              <a:xfrm>
                <a:off x="4506" y="1382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p32"/>
              <p:cNvSpPr/>
              <p:nvPr/>
            </p:nvSpPr>
            <p:spPr>
              <a:xfrm>
                <a:off x="4368" y="1492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p32"/>
              <p:cNvSpPr/>
              <p:nvPr/>
            </p:nvSpPr>
            <p:spPr>
              <a:xfrm>
                <a:off x="4364" y="1484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1" y="2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32"/>
              <p:cNvSpPr/>
              <p:nvPr/>
            </p:nvSpPr>
            <p:spPr>
              <a:xfrm>
                <a:off x="4368" y="1492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32"/>
              <p:cNvSpPr/>
              <p:nvPr/>
            </p:nvSpPr>
            <p:spPr>
              <a:xfrm>
                <a:off x="4487" y="1388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32"/>
              <p:cNvSpPr/>
              <p:nvPr/>
            </p:nvSpPr>
            <p:spPr>
              <a:xfrm>
                <a:off x="4514" y="1382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2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32"/>
              <p:cNvSpPr/>
              <p:nvPr/>
            </p:nvSpPr>
            <p:spPr>
              <a:xfrm>
                <a:off x="4548" y="1397"/>
                <a:ext cx="2" cy="6"/>
              </a:xfrm>
              <a:custGeom>
                <a:rect b="b" l="l" r="r" t="t"/>
                <a:pathLst>
                  <a:path extrusionOk="0" h="3" w="1">
                    <a:moveTo>
                      <a:pt x="0" y="0"/>
                    </a:moveTo>
                    <a:cubicBezTo>
                      <a:pt x="0" y="1"/>
                      <a:pt x="1" y="2"/>
                      <a:pt x="1" y="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32"/>
              <p:cNvSpPr/>
              <p:nvPr/>
            </p:nvSpPr>
            <p:spPr>
              <a:xfrm>
                <a:off x="4550" y="1399"/>
                <a:ext cx="3" cy="4"/>
              </a:xfrm>
              <a:custGeom>
                <a:rect b="b" l="l" r="r" t="t"/>
                <a:pathLst>
                  <a:path extrusionOk="0" h="2" w="1">
                    <a:moveTo>
                      <a:pt x="1" y="2"/>
                    </a:moveTo>
                    <a:cubicBezTo>
                      <a:pt x="1" y="2"/>
                      <a:pt x="1" y="2"/>
                      <a:pt x="1" y="1"/>
                    </a:cubicBezTo>
                    <a:cubicBezTo>
                      <a:pt x="0" y="0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32"/>
              <p:cNvSpPr/>
              <p:nvPr/>
            </p:nvSpPr>
            <p:spPr>
              <a:xfrm>
                <a:off x="4521" y="1382"/>
                <a:ext cx="0" cy="4"/>
              </a:xfrm>
              <a:custGeom>
                <a:rect b="b" l="l" r="r" t="t"/>
                <a:pathLst>
                  <a:path extrusionOk="0" h="2" w="120000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32"/>
              <p:cNvSpPr/>
              <p:nvPr/>
            </p:nvSpPr>
            <p:spPr>
              <a:xfrm>
                <a:off x="4516" y="1378"/>
                <a:ext cx="5" cy="8"/>
              </a:xfrm>
              <a:custGeom>
                <a:rect b="b" l="l" r="r" t="t"/>
                <a:pathLst>
                  <a:path extrusionOk="0" h="4" w="2">
                    <a:moveTo>
                      <a:pt x="2" y="4"/>
                    </a:moveTo>
                    <a:cubicBezTo>
                      <a:pt x="2" y="3"/>
                      <a:pt x="1" y="3"/>
                      <a:pt x="1" y="2"/>
                    </a:cubicBezTo>
                    <a:cubicBezTo>
                      <a:pt x="1" y="2"/>
                      <a:pt x="0" y="1"/>
                      <a:pt x="0" y="2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1" y="3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32"/>
              <p:cNvSpPr/>
              <p:nvPr/>
            </p:nvSpPr>
            <p:spPr>
              <a:xfrm>
                <a:off x="4519" y="1380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32"/>
              <p:cNvSpPr/>
              <p:nvPr/>
            </p:nvSpPr>
            <p:spPr>
              <a:xfrm>
                <a:off x="3876" y="1358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32"/>
              <p:cNvSpPr/>
              <p:nvPr/>
            </p:nvSpPr>
            <p:spPr>
              <a:xfrm>
                <a:off x="4465" y="1920"/>
                <a:ext cx="5" cy="0"/>
              </a:xfrm>
              <a:custGeom>
                <a:rect b="b" l="l" r="r" t="t"/>
                <a:pathLst>
                  <a:path extrusionOk="0" h="120000" w="2">
                    <a:moveTo>
                      <a:pt x="1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32"/>
              <p:cNvSpPr/>
              <p:nvPr/>
            </p:nvSpPr>
            <p:spPr>
              <a:xfrm>
                <a:off x="4468" y="1918"/>
                <a:ext cx="6" cy="5"/>
              </a:xfrm>
              <a:custGeom>
                <a:rect b="b" l="l" r="r" t="t"/>
                <a:pathLst>
                  <a:path extrusionOk="0" h="2" w="3">
                    <a:moveTo>
                      <a:pt x="0" y="0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2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32"/>
              <p:cNvSpPr/>
              <p:nvPr/>
            </p:nvSpPr>
            <p:spPr>
              <a:xfrm>
                <a:off x="3912" y="1286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2" y="0"/>
                    </a:moveTo>
                    <a:cubicBezTo>
                      <a:pt x="2" y="1"/>
                      <a:pt x="0" y="1"/>
                      <a:pt x="1" y="1"/>
                    </a:cubicBezTo>
                    <a:cubicBezTo>
                      <a:pt x="1" y="0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32"/>
              <p:cNvSpPr/>
              <p:nvPr/>
            </p:nvSpPr>
            <p:spPr>
              <a:xfrm>
                <a:off x="3876" y="1320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32"/>
              <p:cNvSpPr/>
              <p:nvPr/>
            </p:nvSpPr>
            <p:spPr>
              <a:xfrm>
                <a:off x="4402" y="1454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32"/>
              <p:cNvSpPr/>
              <p:nvPr/>
            </p:nvSpPr>
            <p:spPr>
              <a:xfrm>
                <a:off x="4546" y="1401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32"/>
              <p:cNvSpPr/>
              <p:nvPr/>
            </p:nvSpPr>
            <p:spPr>
              <a:xfrm>
                <a:off x="3914" y="1291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32"/>
              <p:cNvSpPr/>
              <p:nvPr/>
            </p:nvSpPr>
            <p:spPr>
              <a:xfrm>
                <a:off x="4423" y="1488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32"/>
              <p:cNvSpPr/>
              <p:nvPr/>
            </p:nvSpPr>
            <p:spPr>
              <a:xfrm>
                <a:off x="4465" y="1456"/>
                <a:ext cx="3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32"/>
              <p:cNvSpPr/>
              <p:nvPr/>
            </p:nvSpPr>
            <p:spPr>
              <a:xfrm>
                <a:off x="4355" y="1509"/>
                <a:ext cx="4" cy="4"/>
              </a:xfrm>
              <a:custGeom>
                <a:rect b="b" l="l" r="r" t="t"/>
                <a:pathLst>
                  <a:path extrusionOk="0" h="4" w="4">
                    <a:moveTo>
                      <a:pt x="0" y="0"/>
                    </a:moveTo>
                    <a:lnTo>
                      <a:pt x="0" y="2"/>
                    </a:lnTo>
                    <a:lnTo>
                      <a:pt x="4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32"/>
              <p:cNvSpPr/>
              <p:nvPr/>
            </p:nvSpPr>
            <p:spPr>
              <a:xfrm>
                <a:off x="4383" y="147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p32"/>
              <p:cNvSpPr/>
              <p:nvPr/>
            </p:nvSpPr>
            <p:spPr>
              <a:xfrm>
                <a:off x="4287" y="1378"/>
                <a:ext cx="261" cy="237"/>
              </a:xfrm>
              <a:custGeom>
                <a:rect b="b" l="l" r="r" t="t"/>
                <a:pathLst>
                  <a:path extrusionOk="0" h="112" w="123">
                    <a:moveTo>
                      <a:pt x="9" y="112"/>
                    </a:moveTo>
                    <a:cubicBezTo>
                      <a:pt x="9" y="108"/>
                      <a:pt x="13" y="106"/>
                      <a:pt x="17" y="105"/>
                    </a:cubicBezTo>
                    <a:cubicBezTo>
                      <a:pt x="17" y="104"/>
                      <a:pt x="17" y="102"/>
                      <a:pt x="18" y="102"/>
                    </a:cubicBezTo>
                    <a:cubicBezTo>
                      <a:pt x="20" y="98"/>
                      <a:pt x="27" y="98"/>
                      <a:pt x="28" y="93"/>
                    </a:cubicBezTo>
                    <a:cubicBezTo>
                      <a:pt x="27" y="93"/>
                      <a:pt x="27" y="92"/>
                      <a:pt x="26" y="91"/>
                    </a:cubicBezTo>
                    <a:cubicBezTo>
                      <a:pt x="27" y="92"/>
                      <a:pt x="27" y="92"/>
                      <a:pt x="27" y="92"/>
                    </a:cubicBezTo>
                    <a:cubicBezTo>
                      <a:pt x="26" y="91"/>
                      <a:pt x="26" y="91"/>
                      <a:pt x="26" y="91"/>
                    </a:cubicBezTo>
                    <a:cubicBezTo>
                      <a:pt x="26" y="90"/>
                      <a:pt x="28" y="92"/>
                      <a:pt x="28" y="92"/>
                    </a:cubicBezTo>
                    <a:cubicBezTo>
                      <a:pt x="29" y="91"/>
                      <a:pt x="29" y="89"/>
                      <a:pt x="31" y="88"/>
                    </a:cubicBezTo>
                    <a:cubicBezTo>
                      <a:pt x="29" y="86"/>
                      <a:pt x="31" y="87"/>
                      <a:pt x="29" y="85"/>
                    </a:cubicBezTo>
                    <a:cubicBezTo>
                      <a:pt x="30" y="86"/>
                      <a:pt x="30" y="86"/>
                      <a:pt x="30" y="86"/>
                    </a:cubicBezTo>
                    <a:cubicBezTo>
                      <a:pt x="30" y="84"/>
                      <a:pt x="30" y="84"/>
                      <a:pt x="33" y="85"/>
                    </a:cubicBezTo>
                    <a:cubicBezTo>
                      <a:pt x="38" y="83"/>
                      <a:pt x="40" y="79"/>
                      <a:pt x="43" y="76"/>
                    </a:cubicBezTo>
                    <a:cubicBezTo>
                      <a:pt x="46" y="72"/>
                      <a:pt x="48" y="68"/>
                      <a:pt x="52" y="64"/>
                    </a:cubicBezTo>
                    <a:cubicBezTo>
                      <a:pt x="50" y="61"/>
                      <a:pt x="52" y="61"/>
                      <a:pt x="5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58"/>
                      <a:pt x="52" y="59"/>
                      <a:pt x="54" y="59"/>
                    </a:cubicBezTo>
                    <a:cubicBezTo>
                      <a:pt x="53" y="58"/>
                      <a:pt x="54" y="59"/>
                      <a:pt x="52" y="57"/>
                    </a:cubicBezTo>
                    <a:cubicBezTo>
                      <a:pt x="51" y="56"/>
                      <a:pt x="55" y="59"/>
                      <a:pt x="54" y="58"/>
                    </a:cubicBezTo>
                    <a:cubicBezTo>
                      <a:pt x="55" y="59"/>
                      <a:pt x="53" y="57"/>
                      <a:pt x="54" y="58"/>
                    </a:cubicBezTo>
                    <a:cubicBezTo>
                      <a:pt x="53" y="55"/>
                      <a:pt x="55" y="59"/>
                      <a:pt x="57" y="59"/>
                    </a:cubicBezTo>
                    <a:cubicBezTo>
                      <a:pt x="58" y="57"/>
                      <a:pt x="58" y="54"/>
                      <a:pt x="61" y="54"/>
                    </a:cubicBezTo>
                    <a:cubicBezTo>
                      <a:pt x="61" y="54"/>
                      <a:pt x="60" y="52"/>
                      <a:pt x="60" y="52"/>
                    </a:cubicBezTo>
                    <a:cubicBezTo>
                      <a:pt x="62" y="55"/>
                      <a:pt x="60" y="51"/>
                      <a:pt x="61" y="52"/>
                    </a:cubicBezTo>
                    <a:cubicBezTo>
                      <a:pt x="62" y="53"/>
                      <a:pt x="62" y="53"/>
                      <a:pt x="62" y="53"/>
                    </a:cubicBezTo>
                    <a:cubicBezTo>
                      <a:pt x="63" y="54"/>
                      <a:pt x="63" y="51"/>
                      <a:pt x="64" y="52"/>
                    </a:cubicBezTo>
                    <a:cubicBezTo>
                      <a:pt x="64" y="50"/>
                      <a:pt x="67" y="52"/>
                      <a:pt x="66" y="50"/>
                    </a:cubicBezTo>
                    <a:cubicBezTo>
                      <a:pt x="67" y="52"/>
                      <a:pt x="67" y="51"/>
                      <a:pt x="68" y="51"/>
                    </a:cubicBezTo>
                    <a:cubicBezTo>
                      <a:pt x="66" y="48"/>
                      <a:pt x="70" y="51"/>
                      <a:pt x="69" y="49"/>
                    </a:cubicBezTo>
                    <a:cubicBezTo>
                      <a:pt x="69" y="49"/>
                      <a:pt x="69" y="49"/>
                      <a:pt x="69" y="49"/>
                    </a:cubicBezTo>
                    <a:cubicBezTo>
                      <a:pt x="71" y="48"/>
                      <a:pt x="73" y="47"/>
                      <a:pt x="74" y="44"/>
                    </a:cubicBezTo>
                    <a:cubicBezTo>
                      <a:pt x="75" y="43"/>
                      <a:pt x="78" y="45"/>
                      <a:pt x="79" y="42"/>
                    </a:cubicBezTo>
                    <a:cubicBezTo>
                      <a:pt x="78" y="41"/>
                      <a:pt x="78" y="41"/>
                      <a:pt x="78" y="41"/>
                    </a:cubicBezTo>
                    <a:cubicBezTo>
                      <a:pt x="78" y="41"/>
                      <a:pt x="79" y="42"/>
                      <a:pt x="79" y="42"/>
                    </a:cubicBezTo>
                    <a:cubicBezTo>
                      <a:pt x="79" y="40"/>
                      <a:pt x="81" y="41"/>
                      <a:pt x="81" y="41"/>
                    </a:cubicBezTo>
                    <a:cubicBezTo>
                      <a:pt x="81" y="40"/>
                      <a:pt x="81" y="40"/>
                      <a:pt x="81" y="39"/>
                    </a:cubicBezTo>
                    <a:cubicBezTo>
                      <a:pt x="83" y="41"/>
                      <a:pt x="82" y="37"/>
                      <a:pt x="84" y="38"/>
                    </a:cubicBezTo>
                    <a:cubicBezTo>
                      <a:pt x="82" y="36"/>
                      <a:pt x="84" y="37"/>
                      <a:pt x="84" y="36"/>
                    </a:cubicBezTo>
                    <a:cubicBezTo>
                      <a:pt x="84" y="36"/>
                      <a:pt x="84" y="36"/>
                      <a:pt x="85" y="37"/>
                    </a:cubicBezTo>
                    <a:cubicBezTo>
                      <a:pt x="85" y="36"/>
                      <a:pt x="85" y="36"/>
                      <a:pt x="87" y="36"/>
                    </a:cubicBezTo>
                    <a:cubicBezTo>
                      <a:pt x="87" y="36"/>
                      <a:pt x="86" y="34"/>
                      <a:pt x="87" y="34"/>
                    </a:cubicBezTo>
                    <a:cubicBezTo>
                      <a:pt x="88" y="36"/>
                      <a:pt x="88" y="34"/>
                      <a:pt x="89" y="34"/>
                    </a:cubicBezTo>
                    <a:cubicBezTo>
                      <a:pt x="87" y="32"/>
                      <a:pt x="87" y="31"/>
                      <a:pt x="88" y="31"/>
                    </a:cubicBezTo>
                    <a:cubicBezTo>
                      <a:pt x="89" y="34"/>
                      <a:pt x="89" y="34"/>
                      <a:pt x="89" y="34"/>
                    </a:cubicBezTo>
                    <a:cubicBezTo>
                      <a:pt x="90" y="31"/>
                      <a:pt x="93" y="33"/>
                      <a:pt x="93" y="29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5" y="28"/>
                      <a:pt x="98" y="29"/>
                      <a:pt x="98" y="25"/>
                    </a:cubicBezTo>
                    <a:cubicBezTo>
                      <a:pt x="99" y="25"/>
                      <a:pt x="100" y="26"/>
                      <a:pt x="100" y="25"/>
                    </a:cubicBezTo>
                    <a:cubicBezTo>
                      <a:pt x="100" y="24"/>
                      <a:pt x="101" y="24"/>
                      <a:pt x="100" y="22"/>
                    </a:cubicBezTo>
                    <a:cubicBezTo>
                      <a:pt x="100" y="21"/>
                      <a:pt x="101" y="22"/>
                      <a:pt x="101" y="23"/>
                    </a:cubicBezTo>
                    <a:cubicBezTo>
                      <a:pt x="102" y="23"/>
                      <a:pt x="104" y="25"/>
                      <a:pt x="103" y="22"/>
                    </a:cubicBezTo>
                    <a:cubicBezTo>
                      <a:pt x="104" y="23"/>
                      <a:pt x="104" y="23"/>
                      <a:pt x="104" y="23"/>
                    </a:cubicBezTo>
                    <a:cubicBezTo>
                      <a:pt x="104" y="22"/>
                      <a:pt x="104" y="20"/>
                      <a:pt x="106" y="21"/>
                    </a:cubicBezTo>
                    <a:cubicBezTo>
                      <a:pt x="105" y="19"/>
                      <a:pt x="106" y="19"/>
                      <a:pt x="105" y="17"/>
                    </a:cubicBezTo>
                    <a:cubicBezTo>
                      <a:pt x="105" y="17"/>
                      <a:pt x="106" y="19"/>
                      <a:pt x="106" y="18"/>
                    </a:cubicBezTo>
                    <a:cubicBezTo>
                      <a:pt x="106" y="20"/>
                      <a:pt x="106" y="20"/>
                      <a:pt x="106" y="20"/>
                    </a:cubicBezTo>
                    <a:cubicBezTo>
                      <a:pt x="108" y="20"/>
                      <a:pt x="109" y="18"/>
                      <a:pt x="110" y="16"/>
                    </a:cubicBezTo>
                    <a:cubicBezTo>
                      <a:pt x="112" y="19"/>
                      <a:pt x="112" y="16"/>
                      <a:pt x="113" y="17"/>
                    </a:cubicBezTo>
                    <a:cubicBezTo>
                      <a:pt x="113" y="15"/>
                      <a:pt x="115" y="17"/>
                      <a:pt x="114" y="14"/>
                    </a:cubicBezTo>
                    <a:cubicBezTo>
                      <a:pt x="115" y="15"/>
                      <a:pt x="115" y="15"/>
                      <a:pt x="115" y="15"/>
                    </a:cubicBezTo>
                    <a:cubicBezTo>
                      <a:pt x="115" y="15"/>
                      <a:pt x="116" y="15"/>
                      <a:pt x="117" y="15"/>
                    </a:cubicBezTo>
                    <a:cubicBezTo>
                      <a:pt x="118" y="16"/>
                      <a:pt x="118" y="14"/>
                      <a:pt x="118" y="13"/>
                    </a:cubicBezTo>
                    <a:cubicBezTo>
                      <a:pt x="118" y="14"/>
                      <a:pt x="118" y="14"/>
                      <a:pt x="118" y="14"/>
                    </a:cubicBezTo>
                    <a:cubicBezTo>
                      <a:pt x="118" y="13"/>
                      <a:pt x="118" y="11"/>
                      <a:pt x="118" y="9"/>
                    </a:cubicBezTo>
                    <a:cubicBezTo>
                      <a:pt x="119" y="10"/>
                      <a:pt x="118" y="9"/>
                      <a:pt x="119" y="10"/>
                    </a:cubicBezTo>
                    <a:cubicBezTo>
                      <a:pt x="119" y="11"/>
                      <a:pt x="119" y="13"/>
                      <a:pt x="119" y="14"/>
                    </a:cubicBezTo>
                    <a:cubicBezTo>
                      <a:pt x="120" y="15"/>
                      <a:pt x="119" y="11"/>
                      <a:pt x="120" y="13"/>
                    </a:cubicBezTo>
                    <a:cubicBezTo>
                      <a:pt x="121" y="14"/>
                      <a:pt x="121" y="13"/>
                      <a:pt x="121" y="11"/>
                    </a:cubicBezTo>
                    <a:cubicBezTo>
                      <a:pt x="121" y="12"/>
                      <a:pt x="121" y="12"/>
                      <a:pt x="121" y="13"/>
                    </a:cubicBezTo>
                    <a:cubicBezTo>
                      <a:pt x="122" y="13"/>
                      <a:pt x="122" y="13"/>
                      <a:pt x="122" y="12"/>
                    </a:cubicBezTo>
                    <a:cubicBezTo>
                      <a:pt x="122" y="12"/>
                      <a:pt x="122" y="12"/>
                      <a:pt x="122" y="12"/>
                    </a:cubicBezTo>
                    <a:cubicBezTo>
                      <a:pt x="122" y="10"/>
                      <a:pt x="122" y="10"/>
                      <a:pt x="121" y="8"/>
                    </a:cubicBezTo>
                    <a:cubicBezTo>
                      <a:pt x="121" y="9"/>
                      <a:pt x="121" y="9"/>
                      <a:pt x="121" y="9"/>
                    </a:cubicBezTo>
                    <a:cubicBezTo>
                      <a:pt x="121" y="7"/>
                      <a:pt x="121" y="7"/>
                      <a:pt x="122" y="8"/>
                    </a:cubicBezTo>
                    <a:cubicBezTo>
                      <a:pt x="122" y="10"/>
                      <a:pt x="122" y="11"/>
                      <a:pt x="122" y="11"/>
                    </a:cubicBezTo>
                    <a:cubicBezTo>
                      <a:pt x="123" y="7"/>
                      <a:pt x="123" y="7"/>
                      <a:pt x="123" y="7"/>
                    </a:cubicBezTo>
                    <a:cubicBezTo>
                      <a:pt x="123" y="9"/>
                      <a:pt x="122" y="8"/>
                      <a:pt x="122" y="6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122" y="6"/>
                      <a:pt x="122" y="6"/>
                      <a:pt x="122" y="6"/>
                    </a:cubicBezTo>
                    <a:cubicBezTo>
                      <a:pt x="121" y="7"/>
                      <a:pt x="120" y="5"/>
                      <a:pt x="120" y="7"/>
                    </a:cubicBezTo>
                    <a:cubicBezTo>
                      <a:pt x="120" y="8"/>
                      <a:pt x="120" y="8"/>
                      <a:pt x="120" y="8"/>
                    </a:cubicBezTo>
                    <a:cubicBezTo>
                      <a:pt x="120" y="8"/>
                      <a:pt x="120" y="11"/>
                      <a:pt x="119" y="9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7"/>
                      <a:pt x="119" y="8"/>
                      <a:pt x="118" y="7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119" y="8"/>
                      <a:pt x="117" y="6"/>
                      <a:pt x="117" y="7"/>
                    </a:cubicBezTo>
                    <a:cubicBezTo>
                      <a:pt x="117" y="6"/>
                      <a:pt x="117" y="6"/>
                      <a:pt x="117" y="6"/>
                    </a:cubicBezTo>
                    <a:cubicBezTo>
                      <a:pt x="116" y="6"/>
                      <a:pt x="117" y="8"/>
                      <a:pt x="117" y="8"/>
                    </a:cubicBezTo>
                    <a:cubicBezTo>
                      <a:pt x="117" y="8"/>
                      <a:pt x="116" y="5"/>
                      <a:pt x="115" y="4"/>
                    </a:cubicBezTo>
                    <a:cubicBezTo>
                      <a:pt x="115" y="5"/>
                      <a:pt x="114" y="7"/>
                      <a:pt x="113" y="5"/>
                    </a:cubicBezTo>
                    <a:cubicBezTo>
                      <a:pt x="112" y="6"/>
                      <a:pt x="112" y="7"/>
                      <a:pt x="112" y="8"/>
                    </a:cubicBezTo>
                    <a:cubicBezTo>
                      <a:pt x="111" y="8"/>
                      <a:pt x="111" y="6"/>
                      <a:pt x="111" y="7"/>
                    </a:cubicBezTo>
                    <a:cubicBezTo>
                      <a:pt x="111" y="6"/>
                      <a:pt x="110" y="5"/>
                      <a:pt x="110" y="4"/>
                    </a:cubicBezTo>
                    <a:cubicBezTo>
                      <a:pt x="110" y="5"/>
                      <a:pt x="109" y="4"/>
                      <a:pt x="110" y="7"/>
                    </a:cubicBezTo>
                    <a:cubicBezTo>
                      <a:pt x="109" y="6"/>
                      <a:pt x="108" y="6"/>
                      <a:pt x="107" y="7"/>
                    </a:cubicBezTo>
                    <a:cubicBezTo>
                      <a:pt x="108" y="7"/>
                      <a:pt x="107" y="5"/>
                      <a:pt x="107" y="4"/>
                    </a:cubicBezTo>
                    <a:cubicBezTo>
                      <a:pt x="107" y="6"/>
                      <a:pt x="106" y="7"/>
                      <a:pt x="106" y="7"/>
                    </a:cubicBezTo>
                    <a:cubicBezTo>
                      <a:pt x="106" y="9"/>
                      <a:pt x="106" y="9"/>
                      <a:pt x="107" y="10"/>
                    </a:cubicBezTo>
                    <a:cubicBezTo>
                      <a:pt x="107" y="10"/>
                      <a:pt x="107" y="11"/>
                      <a:pt x="107" y="11"/>
                    </a:cubicBezTo>
                    <a:cubicBezTo>
                      <a:pt x="106" y="9"/>
                      <a:pt x="105" y="7"/>
                      <a:pt x="104" y="7"/>
                    </a:cubicBezTo>
                    <a:cubicBezTo>
                      <a:pt x="104" y="4"/>
                      <a:pt x="106" y="7"/>
                      <a:pt x="104" y="4"/>
                    </a:cubicBezTo>
                    <a:cubicBezTo>
                      <a:pt x="104" y="2"/>
                      <a:pt x="105" y="2"/>
                      <a:pt x="106" y="3"/>
                    </a:cubicBezTo>
                    <a:cubicBezTo>
                      <a:pt x="105" y="1"/>
                      <a:pt x="105" y="3"/>
                      <a:pt x="104" y="1"/>
                    </a:cubicBezTo>
                    <a:cubicBezTo>
                      <a:pt x="104" y="1"/>
                      <a:pt x="104" y="2"/>
                      <a:pt x="103" y="3"/>
                    </a:cubicBezTo>
                    <a:cubicBezTo>
                      <a:pt x="104" y="4"/>
                      <a:pt x="104" y="4"/>
                      <a:pt x="104" y="5"/>
                    </a:cubicBezTo>
                    <a:cubicBezTo>
                      <a:pt x="105" y="8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2" y="2"/>
                      <a:pt x="102" y="4"/>
                      <a:pt x="102" y="4"/>
                    </a:cubicBezTo>
                    <a:cubicBezTo>
                      <a:pt x="100" y="1"/>
                      <a:pt x="102" y="3"/>
                      <a:pt x="102" y="1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00" y="0"/>
                      <a:pt x="101" y="2"/>
                      <a:pt x="100" y="2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0" y="3"/>
                      <a:pt x="101" y="4"/>
                      <a:pt x="101" y="4"/>
                    </a:cubicBezTo>
                    <a:cubicBezTo>
                      <a:pt x="102" y="7"/>
                      <a:pt x="101" y="4"/>
                      <a:pt x="101" y="5"/>
                    </a:cubicBezTo>
                    <a:cubicBezTo>
                      <a:pt x="101" y="7"/>
                      <a:pt x="101" y="5"/>
                      <a:pt x="102" y="7"/>
                    </a:cubicBezTo>
                    <a:cubicBezTo>
                      <a:pt x="102" y="8"/>
                      <a:pt x="102" y="8"/>
                      <a:pt x="102" y="9"/>
                    </a:cubicBezTo>
                    <a:cubicBezTo>
                      <a:pt x="101" y="9"/>
                      <a:pt x="101" y="7"/>
                      <a:pt x="100" y="6"/>
                    </a:cubicBezTo>
                    <a:cubicBezTo>
                      <a:pt x="100" y="6"/>
                      <a:pt x="100" y="5"/>
                      <a:pt x="101" y="6"/>
                    </a:cubicBezTo>
                    <a:cubicBezTo>
                      <a:pt x="101" y="4"/>
                      <a:pt x="99" y="3"/>
                      <a:pt x="99" y="2"/>
                    </a:cubicBezTo>
                    <a:cubicBezTo>
                      <a:pt x="98" y="1"/>
                      <a:pt x="99" y="4"/>
                      <a:pt x="99" y="4"/>
                    </a:cubicBezTo>
                    <a:cubicBezTo>
                      <a:pt x="99" y="3"/>
                      <a:pt x="99" y="5"/>
                      <a:pt x="100" y="6"/>
                    </a:cubicBezTo>
                    <a:cubicBezTo>
                      <a:pt x="101" y="11"/>
                      <a:pt x="98" y="3"/>
                      <a:pt x="97" y="4"/>
                    </a:cubicBezTo>
                    <a:cubicBezTo>
                      <a:pt x="99" y="7"/>
                      <a:pt x="98" y="8"/>
                      <a:pt x="100" y="11"/>
                    </a:cubicBezTo>
                    <a:cubicBezTo>
                      <a:pt x="100" y="12"/>
                      <a:pt x="100" y="13"/>
                      <a:pt x="100" y="12"/>
                    </a:cubicBezTo>
                    <a:cubicBezTo>
                      <a:pt x="99" y="10"/>
                      <a:pt x="99" y="11"/>
                      <a:pt x="98" y="9"/>
                    </a:cubicBezTo>
                    <a:cubicBezTo>
                      <a:pt x="98" y="9"/>
                      <a:pt x="98" y="9"/>
                      <a:pt x="98" y="9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7" y="5"/>
                      <a:pt x="95" y="4"/>
                      <a:pt x="95" y="4"/>
                    </a:cubicBezTo>
                    <a:cubicBezTo>
                      <a:pt x="95" y="5"/>
                      <a:pt x="96" y="5"/>
                      <a:pt x="96" y="6"/>
                    </a:cubicBezTo>
                    <a:cubicBezTo>
                      <a:pt x="95" y="5"/>
                      <a:pt x="95" y="4"/>
                      <a:pt x="94" y="4"/>
                    </a:cubicBezTo>
                    <a:cubicBezTo>
                      <a:pt x="95" y="5"/>
                      <a:pt x="96" y="7"/>
                      <a:pt x="96" y="8"/>
                    </a:cubicBezTo>
                    <a:cubicBezTo>
                      <a:pt x="95" y="8"/>
                      <a:pt x="94" y="6"/>
                      <a:pt x="94" y="6"/>
                    </a:cubicBezTo>
                    <a:cubicBezTo>
                      <a:pt x="94" y="4"/>
                      <a:pt x="94" y="4"/>
                      <a:pt x="94" y="4"/>
                    </a:cubicBezTo>
                    <a:cubicBezTo>
                      <a:pt x="94" y="6"/>
                      <a:pt x="93" y="3"/>
                      <a:pt x="93" y="4"/>
                    </a:cubicBezTo>
                    <a:cubicBezTo>
                      <a:pt x="93" y="5"/>
                      <a:pt x="94" y="7"/>
                      <a:pt x="94" y="8"/>
                    </a:cubicBezTo>
                    <a:cubicBezTo>
                      <a:pt x="94" y="9"/>
                      <a:pt x="94" y="8"/>
                      <a:pt x="94" y="8"/>
                    </a:cubicBezTo>
                    <a:cubicBezTo>
                      <a:pt x="93" y="7"/>
                      <a:pt x="93" y="7"/>
                      <a:pt x="93" y="7"/>
                    </a:cubicBezTo>
                    <a:cubicBezTo>
                      <a:pt x="93" y="7"/>
                      <a:pt x="92" y="4"/>
                      <a:pt x="92" y="5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92" y="6"/>
                      <a:pt x="92" y="6"/>
                      <a:pt x="91" y="5"/>
                    </a:cubicBezTo>
                    <a:cubicBezTo>
                      <a:pt x="92" y="6"/>
                      <a:pt x="91" y="6"/>
                      <a:pt x="92" y="6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6"/>
                      <a:pt x="92" y="9"/>
                      <a:pt x="91" y="7"/>
                    </a:cubicBezTo>
                    <a:cubicBezTo>
                      <a:pt x="92" y="9"/>
                      <a:pt x="91" y="7"/>
                      <a:pt x="92" y="8"/>
                    </a:cubicBezTo>
                    <a:cubicBezTo>
                      <a:pt x="93" y="9"/>
                      <a:pt x="92" y="9"/>
                      <a:pt x="92" y="10"/>
                    </a:cubicBezTo>
                    <a:cubicBezTo>
                      <a:pt x="91" y="7"/>
                      <a:pt x="91" y="10"/>
                      <a:pt x="91" y="10"/>
                    </a:cubicBezTo>
                    <a:cubicBezTo>
                      <a:pt x="91" y="9"/>
                      <a:pt x="90" y="9"/>
                      <a:pt x="90" y="8"/>
                    </a:cubicBezTo>
                    <a:cubicBezTo>
                      <a:pt x="91" y="10"/>
                      <a:pt x="91" y="10"/>
                      <a:pt x="91" y="10"/>
                    </a:cubicBezTo>
                    <a:cubicBezTo>
                      <a:pt x="89" y="7"/>
                      <a:pt x="90" y="11"/>
                      <a:pt x="89" y="10"/>
                    </a:cubicBezTo>
                    <a:cubicBezTo>
                      <a:pt x="89" y="9"/>
                      <a:pt x="88" y="8"/>
                      <a:pt x="88" y="7"/>
                    </a:cubicBezTo>
                    <a:cubicBezTo>
                      <a:pt x="90" y="10"/>
                      <a:pt x="89" y="11"/>
                      <a:pt x="90" y="12"/>
                    </a:cubicBezTo>
                    <a:cubicBezTo>
                      <a:pt x="89" y="12"/>
                      <a:pt x="88" y="9"/>
                      <a:pt x="87" y="8"/>
                    </a:cubicBezTo>
                    <a:cubicBezTo>
                      <a:pt x="88" y="10"/>
                      <a:pt x="86" y="7"/>
                      <a:pt x="87" y="9"/>
                    </a:cubicBezTo>
                    <a:cubicBezTo>
                      <a:pt x="88" y="10"/>
                      <a:pt x="88" y="11"/>
                      <a:pt x="88" y="12"/>
                    </a:cubicBezTo>
                    <a:cubicBezTo>
                      <a:pt x="88" y="12"/>
                      <a:pt x="88" y="11"/>
                      <a:pt x="87" y="10"/>
                    </a:cubicBezTo>
                    <a:cubicBezTo>
                      <a:pt x="87" y="10"/>
                      <a:pt x="88" y="12"/>
                      <a:pt x="88" y="13"/>
                    </a:cubicBezTo>
                    <a:cubicBezTo>
                      <a:pt x="88" y="13"/>
                      <a:pt x="89" y="15"/>
                      <a:pt x="88" y="14"/>
                    </a:cubicBezTo>
                    <a:cubicBezTo>
                      <a:pt x="87" y="12"/>
                      <a:pt x="88" y="13"/>
                      <a:pt x="87" y="12"/>
                    </a:cubicBezTo>
                    <a:cubicBezTo>
                      <a:pt x="86" y="12"/>
                      <a:pt x="89" y="16"/>
                      <a:pt x="88" y="16"/>
                    </a:cubicBezTo>
                    <a:cubicBezTo>
                      <a:pt x="89" y="17"/>
                      <a:pt x="90" y="20"/>
                      <a:pt x="90" y="21"/>
                    </a:cubicBezTo>
                    <a:cubicBezTo>
                      <a:pt x="89" y="21"/>
                      <a:pt x="90" y="20"/>
                      <a:pt x="89" y="18"/>
                    </a:cubicBezTo>
                    <a:cubicBezTo>
                      <a:pt x="89" y="18"/>
                      <a:pt x="89" y="18"/>
                      <a:pt x="89" y="18"/>
                    </a:cubicBezTo>
                    <a:cubicBezTo>
                      <a:pt x="87" y="16"/>
                      <a:pt x="87" y="14"/>
                      <a:pt x="86" y="12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5" y="12"/>
                      <a:pt x="85" y="11"/>
                      <a:pt x="84" y="10"/>
                    </a:cubicBezTo>
                    <a:cubicBezTo>
                      <a:pt x="85" y="12"/>
                      <a:pt x="84" y="11"/>
                      <a:pt x="84" y="11"/>
                    </a:cubicBezTo>
                    <a:cubicBezTo>
                      <a:pt x="85" y="13"/>
                      <a:pt x="84" y="11"/>
                      <a:pt x="85" y="12"/>
                    </a:cubicBezTo>
                    <a:cubicBezTo>
                      <a:pt x="84" y="13"/>
                      <a:pt x="86" y="15"/>
                      <a:pt x="85" y="15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82" y="11"/>
                      <a:pt x="84" y="14"/>
                      <a:pt x="83" y="13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81" y="13"/>
                      <a:pt x="80" y="14"/>
                      <a:pt x="81" y="18"/>
                    </a:cubicBezTo>
                    <a:cubicBezTo>
                      <a:pt x="80" y="17"/>
                      <a:pt x="79" y="17"/>
                      <a:pt x="78" y="16"/>
                    </a:cubicBezTo>
                    <a:cubicBezTo>
                      <a:pt x="78" y="17"/>
                      <a:pt x="79" y="18"/>
                      <a:pt x="79" y="18"/>
                    </a:cubicBezTo>
                    <a:cubicBezTo>
                      <a:pt x="77" y="17"/>
                      <a:pt x="77" y="17"/>
                      <a:pt x="77" y="17"/>
                    </a:cubicBezTo>
                    <a:cubicBezTo>
                      <a:pt x="76" y="16"/>
                      <a:pt x="77" y="18"/>
                      <a:pt x="77" y="19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5" y="17"/>
                      <a:pt x="76" y="19"/>
                      <a:pt x="76" y="19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6" y="20"/>
                      <a:pt x="76" y="20"/>
                      <a:pt x="76" y="20"/>
                    </a:cubicBezTo>
                    <a:cubicBezTo>
                      <a:pt x="76" y="20"/>
                      <a:pt x="76" y="20"/>
                      <a:pt x="74" y="19"/>
                    </a:cubicBezTo>
                    <a:cubicBezTo>
                      <a:pt x="75" y="19"/>
                      <a:pt x="75" y="19"/>
                      <a:pt x="75" y="20"/>
                    </a:cubicBezTo>
                    <a:cubicBezTo>
                      <a:pt x="74" y="19"/>
                      <a:pt x="73" y="20"/>
                      <a:pt x="73" y="21"/>
                    </a:cubicBezTo>
                    <a:cubicBezTo>
                      <a:pt x="74" y="21"/>
                      <a:pt x="74" y="21"/>
                      <a:pt x="75" y="23"/>
                    </a:cubicBezTo>
                    <a:cubicBezTo>
                      <a:pt x="76" y="25"/>
                      <a:pt x="74" y="22"/>
                      <a:pt x="75" y="24"/>
                    </a:cubicBezTo>
                    <a:cubicBezTo>
                      <a:pt x="74" y="23"/>
                      <a:pt x="74" y="22"/>
                      <a:pt x="73" y="22"/>
                    </a:cubicBezTo>
                    <a:cubicBezTo>
                      <a:pt x="71" y="20"/>
                      <a:pt x="71" y="22"/>
                      <a:pt x="70" y="23"/>
                    </a:cubicBezTo>
                    <a:cubicBezTo>
                      <a:pt x="70" y="24"/>
                      <a:pt x="70" y="24"/>
                      <a:pt x="70" y="24"/>
                    </a:cubicBezTo>
                    <a:cubicBezTo>
                      <a:pt x="68" y="22"/>
                      <a:pt x="69" y="25"/>
                      <a:pt x="68" y="24"/>
                    </a:cubicBezTo>
                    <a:cubicBezTo>
                      <a:pt x="68" y="25"/>
                      <a:pt x="70" y="28"/>
                      <a:pt x="69" y="28"/>
                    </a:cubicBezTo>
                    <a:cubicBezTo>
                      <a:pt x="70" y="30"/>
                      <a:pt x="68" y="26"/>
                      <a:pt x="67" y="25"/>
                    </a:cubicBezTo>
                    <a:cubicBezTo>
                      <a:pt x="67" y="26"/>
                      <a:pt x="67" y="26"/>
                      <a:pt x="67" y="26"/>
                    </a:cubicBezTo>
                    <a:cubicBezTo>
                      <a:pt x="66" y="26"/>
                      <a:pt x="66" y="26"/>
                      <a:pt x="66" y="26"/>
                    </a:cubicBezTo>
                    <a:cubicBezTo>
                      <a:pt x="67" y="27"/>
                      <a:pt x="67" y="28"/>
                      <a:pt x="66" y="27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7"/>
                      <a:pt x="65" y="26"/>
                      <a:pt x="64" y="27"/>
                    </a:cubicBezTo>
                    <a:cubicBezTo>
                      <a:pt x="65" y="28"/>
                      <a:pt x="64" y="28"/>
                      <a:pt x="65" y="29"/>
                    </a:cubicBezTo>
                    <a:cubicBezTo>
                      <a:pt x="65" y="28"/>
                      <a:pt x="65" y="28"/>
                      <a:pt x="65" y="28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9"/>
                      <a:pt x="65" y="29"/>
                    </a:cubicBezTo>
                    <a:cubicBezTo>
                      <a:pt x="64" y="28"/>
                      <a:pt x="64" y="28"/>
                      <a:pt x="64" y="28"/>
                    </a:cubicBezTo>
                    <a:cubicBezTo>
                      <a:pt x="63" y="27"/>
                      <a:pt x="64" y="29"/>
                      <a:pt x="65" y="30"/>
                    </a:cubicBezTo>
                    <a:cubicBezTo>
                      <a:pt x="65" y="31"/>
                      <a:pt x="64" y="30"/>
                      <a:pt x="64" y="29"/>
                    </a:cubicBezTo>
                    <a:cubicBezTo>
                      <a:pt x="63" y="29"/>
                      <a:pt x="64" y="30"/>
                      <a:pt x="64" y="29"/>
                    </a:cubicBezTo>
                    <a:cubicBezTo>
                      <a:pt x="63" y="28"/>
                      <a:pt x="63" y="29"/>
                      <a:pt x="63" y="28"/>
                    </a:cubicBezTo>
                    <a:cubicBezTo>
                      <a:pt x="63" y="28"/>
                      <a:pt x="64" y="30"/>
                      <a:pt x="63" y="30"/>
                    </a:cubicBezTo>
                    <a:cubicBezTo>
                      <a:pt x="63" y="30"/>
                      <a:pt x="63" y="31"/>
                      <a:pt x="62" y="29"/>
                    </a:cubicBezTo>
                    <a:cubicBezTo>
                      <a:pt x="62" y="30"/>
                      <a:pt x="62" y="30"/>
                      <a:pt x="62" y="31"/>
                    </a:cubicBezTo>
                    <a:cubicBezTo>
                      <a:pt x="63" y="31"/>
                      <a:pt x="63" y="31"/>
                      <a:pt x="64" y="32"/>
                    </a:cubicBezTo>
                    <a:cubicBezTo>
                      <a:pt x="64" y="32"/>
                      <a:pt x="64" y="33"/>
                      <a:pt x="63" y="3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32"/>
                      <a:pt x="63" y="32"/>
                      <a:pt x="64" y="33"/>
                    </a:cubicBezTo>
                    <a:cubicBezTo>
                      <a:pt x="62" y="32"/>
                      <a:pt x="62" y="32"/>
                      <a:pt x="62" y="32"/>
                    </a:cubicBezTo>
                    <a:cubicBezTo>
                      <a:pt x="63" y="33"/>
                      <a:pt x="62" y="33"/>
                      <a:pt x="62" y="33"/>
                    </a:cubicBezTo>
                    <a:cubicBezTo>
                      <a:pt x="61" y="32"/>
                      <a:pt x="60" y="30"/>
                      <a:pt x="60" y="30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2"/>
                      <a:pt x="60" y="32"/>
                      <a:pt x="59" y="31"/>
                    </a:cubicBezTo>
                    <a:cubicBezTo>
                      <a:pt x="58" y="31"/>
                      <a:pt x="61" y="36"/>
                      <a:pt x="60" y="35"/>
                    </a:cubicBezTo>
                    <a:cubicBezTo>
                      <a:pt x="59" y="33"/>
                      <a:pt x="59" y="33"/>
                      <a:pt x="58" y="33"/>
                    </a:cubicBezTo>
                    <a:cubicBezTo>
                      <a:pt x="58" y="34"/>
                      <a:pt x="58" y="34"/>
                      <a:pt x="58" y="34"/>
                    </a:cubicBezTo>
                    <a:cubicBezTo>
                      <a:pt x="59" y="35"/>
                      <a:pt x="58" y="33"/>
                      <a:pt x="59" y="34"/>
                    </a:cubicBezTo>
                    <a:cubicBezTo>
                      <a:pt x="60" y="34"/>
                      <a:pt x="59" y="34"/>
                      <a:pt x="59" y="35"/>
                    </a:cubicBezTo>
                    <a:cubicBezTo>
                      <a:pt x="56" y="32"/>
                      <a:pt x="57" y="35"/>
                      <a:pt x="55" y="34"/>
                    </a:cubicBezTo>
                    <a:cubicBezTo>
                      <a:pt x="56" y="36"/>
                      <a:pt x="55" y="35"/>
                      <a:pt x="55" y="36"/>
                    </a:cubicBezTo>
                    <a:cubicBezTo>
                      <a:pt x="54" y="34"/>
                      <a:pt x="55" y="37"/>
                      <a:pt x="54" y="36"/>
                    </a:cubicBezTo>
                    <a:cubicBezTo>
                      <a:pt x="55" y="38"/>
                      <a:pt x="55" y="38"/>
                      <a:pt x="55" y="38"/>
                    </a:cubicBezTo>
                    <a:cubicBezTo>
                      <a:pt x="54" y="37"/>
                      <a:pt x="57" y="41"/>
                      <a:pt x="55" y="39"/>
                    </a:cubicBezTo>
                    <a:cubicBezTo>
                      <a:pt x="54" y="39"/>
                      <a:pt x="54" y="38"/>
                      <a:pt x="53" y="37"/>
                    </a:cubicBezTo>
                    <a:cubicBezTo>
                      <a:pt x="51" y="35"/>
                      <a:pt x="54" y="40"/>
                      <a:pt x="52" y="38"/>
                    </a:cubicBezTo>
                    <a:cubicBezTo>
                      <a:pt x="52" y="38"/>
                      <a:pt x="53" y="40"/>
                      <a:pt x="54" y="41"/>
                    </a:cubicBezTo>
                    <a:cubicBezTo>
                      <a:pt x="53" y="40"/>
                      <a:pt x="51" y="39"/>
                      <a:pt x="51" y="39"/>
                    </a:cubicBezTo>
                    <a:cubicBezTo>
                      <a:pt x="51" y="40"/>
                      <a:pt x="51" y="40"/>
                      <a:pt x="51" y="40"/>
                    </a:cubicBezTo>
                    <a:cubicBezTo>
                      <a:pt x="50" y="39"/>
                      <a:pt x="50" y="39"/>
                      <a:pt x="50" y="39"/>
                    </a:cubicBezTo>
                    <a:cubicBezTo>
                      <a:pt x="49" y="39"/>
                      <a:pt x="50" y="40"/>
                      <a:pt x="50" y="41"/>
                    </a:cubicBezTo>
                    <a:cubicBezTo>
                      <a:pt x="49" y="39"/>
                      <a:pt x="48" y="41"/>
                      <a:pt x="47" y="40"/>
                    </a:cubicBezTo>
                    <a:cubicBezTo>
                      <a:pt x="49" y="42"/>
                      <a:pt x="46" y="40"/>
                      <a:pt x="48" y="43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8" y="43"/>
                      <a:pt x="49" y="44"/>
                      <a:pt x="49" y="45"/>
                    </a:cubicBezTo>
                    <a:cubicBezTo>
                      <a:pt x="47" y="43"/>
                      <a:pt x="47" y="43"/>
                      <a:pt x="47" y="43"/>
                    </a:cubicBezTo>
                    <a:cubicBezTo>
                      <a:pt x="46" y="41"/>
                      <a:pt x="47" y="43"/>
                      <a:pt x="46" y="42"/>
                    </a:cubicBezTo>
                    <a:cubicBezTo>
                      <a:pt x="47" y="43"/>
                      <a:pt x="45" y="42"/>
                      <a:pt x="46" y="44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7" y="45"/>
                      <a:pt x="47" y="45"/>
                      <a:pt x="47" y="46"/>
                    </a:cubicBezTo>
                    <a:cubicBezTo>
                      <a:pt x="47" y="46"/>
                      <a:pt x="45" y="44"/>
                      <a:pt x="45" y="44"/>
                    </a:cubicBezTo>
                    <a:cubicBezTo>
                      <a:pt x="45" y="44"/>
                      <a:pt x="45" y="44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4" y="45"/>
                      <a:pt x="44" y="45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44"/>
                      <a:pt x="43" y="45"/>
                      <a:pt x="44" y="46"/>
                    </a:cubicBezTo>
                    <a:cubicBezTo>
                      <a:pt x="42" y="46"/>
                      <a:pt x="42" y="48"/>
                      <a:pt x="42" y="49"/>
                    </a:cubicBezTo>
                    <a:cubicBezTo>
                      <a:pt x="42" y="49"/>
                      <a:pt x="41" y="48"/>
                      <a:pt x="42" y="48"/>
                    </a:cubicBezTo>
                    <a:cubicBezTo>
                      <a:pt x="42" y="49"/>
                      <a:pt x="42" y="50"/>
                      <a:pt x="42" y="49"/>
                    </a:cubicBezTo>
                    <a:cubicBezTo>
                      <a:pt x="42" y="50"/>
                      <a:pt x="41" y="48"/>
                      <a:pt x="40" y="49"/>
                    </a:cubicBezTo>
                    <a:cubicBezTo>
                      <a:pt x="40" y="48"/>
                      <a:pt x="41" y="50"/>
                      <a:pt x="41" y="50"/>
                    </a:cubicBezTo>
                    <a:cubicBezTo>
                      <a:pt x="39" y="48"/>
                      <a:pt x="41" y="52"/>
                      <a:pt x="39" y="51"/>
                    </a:cubicBezTo>
                    <a:cubicBezTo>
                      <a:pt x="40" y="52"/>
                      <a:pt x="39" y="51"/>
                      <a:pt x="39" y="50"/>
                    </a:cubicBezTo>
                    <a:cubicBezTo>
                      <a:pt x="39" y="51"/>
                      <a:pt x="38" y="52"/>
                      <a:pt x="39" y="54"/>
                    </a:cubicBezTo>
                    <a:cubicBezTo>
                      <a:pt x="38" y="53"/>
                      <a:pt x="38" y="53"/>
                      <a:pt x="38" y="53"/>
                    </a:cubicBezTo>
                    <a:cubicBezTo>
                      <a:pt x="38" y="53"/>
                      <a:pt x="38" y="53"/>
                      <a:pt x="38" y="54"/>
                    </a:cubicBezTo>
                    <a:cubicBezTo>
                      <a:pt x="39" y="55"/>
                      <a:pt x="40" y="56"/>
                      <a:pt x="39" y="56"/>
                    </a:cubicBezTo>
                    <a:cubicBezTo>
                      <a:pt x="39" y="56"/>
                      <a:pt x="39" y="56"/>
                      <a:pt x="39" y="56"/>
                    </a:cubicBezTo>
                    <a:cubicBezTo>
                      <a:pt x="39" y="56"/>
                      <a:pt x="39" y="57"/>
                      <a:pt x="39" y="57"/>
                    </a:cubicBezTo>
                    <a:cubicBezTo>
                      <a:pt x="38" y="57"/>
                      <a:pt x="39" y="57"/>
                      <a:pt x="38" y="56"/>
                    </a:cubicBezTo>
                    <a:cubicBezTo>
                      <a:pt x="36" y="54"/>
                      <a:pt x="36" y="56"/>
                      <a:pt x="36" y="56"/>
                    </a:cubicBezTo>
                    <a:cubicBezTo>
                      <a:pt x="37" y="57"/>
                      <a:pt x="37" y="57"/>
                      <a:pt x="37" y="57"/>
                    </a:cubicBezTo>
                    <a:cubicBezTo>
                      <a:pt x="37" y="58"/>
                      <a:pt x="36" y="56"/>
                      <a:pt x="36" y="56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7" y="59"/>
                      <a:pt x="36" y="58"/>
                    </a:cubicBezTo>
                    <a:cubicBezTo>
                      <a:pt x="36" y="59"/>
                      <a:pt x="37" y="61"/>
                      <a:pt x="38" y="63"/>
                    </a:cubicBezTo>
                    <a:cubicBezTo>
                      <a:pt x="38" y="63"/>
                      <a:pt x="38" y="64"/>
                      <a:pt x="38" y="64"/>
                    </a:cubicBezTo>
                    <a:cubicBezTo>
                      <a:pt x="37" y="63"/>
                      <a:pt x="38" y="64"/>
                      <a:pt x="37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2"/>
                      <a:pt x="34" y="61"/>
                      <a:pt x="34" y="60"/>
                    </a:cubicBezTo>
                    <a:cubicBezTo>
                      <a:pt x="34" y="61"/>
                      <a:pt x="33" y="61"/>
                      <a:pt x="32" y="61"/>
                    </a:cubicBezTo>
                    <a:cubicBezTo>
                      <a:pt x="34" y="63"/>
                      <a:pt x="32" y="63"/>
                      <a:pt x="34" y="65"/>
                    </a:cubicBezTo>
                    <a:cubicBezTo>
                      <a:pt x="34" y="65"/>
                      <a:pt x="32" y="63"/>
                      <a:pt x="32" y="63"/>
                    </a:cubicBezTo>
                    <a:cubicBezTo>
                      <a:pt x="32" y="64"/>
                      <a:pt x="31" y="64"/>
                      <a:pt x="31" y="65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6"/>
                      <a:pt x="29" y="66"/>
                      <a:pt x="30" y="68"/>
                    </a:cubicBezTo>
                    <a:cubicBezTo>
                      <a:pt x="30" y="67"/>
                      <a:pt x="30" y="67"/>
                      <a:pt x="30" y="67"/>
                    </a:cubicBezTo>
                    <a:cubicBezTo>
                      <a:pt x="28" y="67"/>
                      <a:pt x="32" y="69"/>
                      <a:pt x="30" y="69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30" y="69"/>
                      <a:pt x="28" y="68"/>
                      <a:pt x="29" y="70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8" y="69"/>
                      <a:pt x="28" y="69"/>
                      <a:pt x="28" y="71"/>
                    </a:cubicBezTo>
                    <a:cubicBezTo>
                      <a:pt x="27" y="69"/>
                      <a:pt x="27" y="69"/>
                      <a:pt x="27" y="69"/>
                    </a:cubicBezTo>
                    <a:cubicBezTo>
                      <a:pt x="26" y="69"/>
                      <a:pt x="28" y="71"/>
                      <a:pt x="27" y="71"/>
                    </a:cubicBezTo>
                    <a:cubicBezTo>
                      <a:pt x="27" y="71"/>
                      <a:pt x="26" y="71"/>
                      <a:pt x="26" y="70"/>
                    </a:cubicBezTo>
                    <a:cubicBezTo>
                      <a:pt x="27" y="71"/>
                      <a:pt x="26" y="72"/>
                      <a:pt x="27" y="72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21" y="75"/>
                      <a:pt x="21" y="78"/>
                    </a:cubicBezTo>
                    <a:cubicBezTo>
                      <a:pt x="19" y="77"/>
                      <a:pt x="20" y="77"/>
                      <a:pt x="19" y="76"/>
                    </a:cubicBezTo>
                    <a:cubicBezTo>
                      <a:pt x="20" y="77"/>
                      <a:pt x="19" y="77"/>
                      <a:pt x="19" y="78"/>
                    </a:cubicBezTo>
                    <a:cubicBezTo>
                      <a:pt x="19" y="77"/>
                      <a:pt x="19" y="77"/>
                      <a:pt x="19" y="77"/>
                    </a:cubicBezTo>
                    <a:cubicBezTo>
                      <a:pt x="19" y="78"/>
                      <a:pt x="18" y="77"/>
                      <a:pt x="18" y="78"/>
                    </a:cubicBezTo>
                    <a:cubicBezTo>
                      <a:pt x="18" y="78"/>
                      <a:pt x="18" y="78"/>
                      <a:pt x="18" y="78"/>
                    </a:cubicBezTo>
                    <a:cubicBezTo>
                      <a:pt x="19" y="80"/>
                      <a:pt x="16" y="77"/>
                      <a:pt x="18" y="79"/>
                    </a:cubicBezTo>
                    <a:cubicBezTo>
                      <a:pt x="16" y="78"/>
                      <a:pt x="16" y="78"/>
                      <a:pt x="16" y="78"/>
                    </a:cubicBezTo>
                    <a:cubicBezTo>
                      <a:pt x="18" y="80"/>
                      <a:pt x="15" y="78"/>
                      <a:pt x="17" y="80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79"/>
                      <a:pt x="18" y="82"/>
                      <a:pt x="16" y="81"/>
                    </a:cubicBezTo>
                    <a:cubicBezTo>
                      <a:pt x="16" y="82"/>
                      <a:pt x="16" y="83"/>
                      <a:pt x="17" y="84"/>
                    </a:cubicBezTo>
                    <a:cubicBezTo>
                      <a:pt x="15" y="82"/>
                      <a:pt x="15" y="82"/>
                      <a:pt x="15" y="82"/>
                    </a:cubicBezTo>
                    <a:cubicBezTo>
                      <a:pt x="15" y="85"/>
                      <a:pt x="13" y="86"/>
                      <a:pt x="14" y="89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4" y="90"/>
                      <a:pt x="10" y="89"/>
                      <a:pt x="13" y="92"/>
                    </a:cubicBezTo>
                    <a:cubicBezTo>
                      <a:pt x="14" y="93"/>
                      <a:pt x="14" y="93"/>
                      <a:pt x="14" y="93"/>
                    </a:cubicBezTo>
                    <a:cubicBezTo>
                      <a:pt x="12" y="92"/>
                      <a:pt x="12" y="92"/>
                      <a:pt x="12" y="92"/>
                    </a:cubicBezTo>
                    <a:cubicBezTo>
                      <a:pt x="13" y="93"/>
                      <a:pt x="11" y="93"/>
                      <a:pt x="13" y="94"/>
                    </a:cubicBezTo>
                    <a:cubicBezTo>
                      <a:pt x="12" y="94"/>
                      <a:pt x="12" y="93"/>
                      <a:pt x="12" y="93"/>
                    </a:cubicBezTo>
                    <a:cubicBezTo>
                      <a:pt x="11" y="93"/>
                      <a:pt x="13" y="95"/>
                      <a:pt x="12" y="95"/>
                    </a:cubicBezTo>
                    <a:cubicBezTo>
                      <a:pt x="11" y="95"/>
                      <a:pt x="11" y="95"/>
                      <a:pt x="11" y="95"/>
                    </a:cubicBezTo>
                    <a:cubicBezTo>
                      <a:pt x="8" y="95"/>
                      <a:pt x="4" y="96"/>
                      <a:pt x="6" y="100"/>
                    </a:cubicBezTo>
                    <a:cubicBezTo>
                      <a:pt x="6" y="101"/>
                      <a:pt x="4" y="99"/>
                      <a:pt x="4" y="99"/>
                    </a:cubicBezTo>
                    <a:cubicBezTo>
                      <a:pt x="6" y="103"/>
                      <a:pt x="0" y="102"/>
                      <a:pt x="3" y="107"/>
                    </a:cubicBezTo>
                    <a:cubicBezTo>
                      <a:pt x="4" y="109"/>
                      <a:pt x="9" y="112"/>
                      <a:pt x="9" y="1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32"/>
              <p:cNvSpPr/>
              <p:nvPr/>
            </p:nvSpPr>
            <p:spPr>
              <a:xfrm>
                <a:off x="4499" y="1925"/>
                <a:ext cx="3" cy="4"/>
              </a:xfrm>
              <a:custGeom>
                <a:rect b="b" l="l" r="r" t="t"/>
                <a:pathLst>
                  <a:path extrusionOk="0" h="2" w="1">
                    <a:moveTo>
                      <a:pt x="0" y="0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32"/>
              <p:cNvSpPr/>
              <p:nvPr/>
            </p:nvSpPr>
            <p:spPr>
              <a:xfrm>
                <a:off x="3914" y="1322"/>
                <a:ext cx="2" cy="0"/>
              </a:xfrm>
              <a:custGeom>
                <a:rect b="b" l="l" r="r" t="t"/>
                <a:pathLst>
                  <a:path extrusionOk="0" h="120000" w="2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32"/>
              <p:cNvSpPr/>
              <p:nvPr/>
            </p:nvSpPr>
            <p:spPr>
              <a:xfrm>
                <a:off x="3122" y="2198"/>
                <a:ext cx="2" cy="4"/>
              </a:xfrm>
              <a:custGeom>
                <a:rect b="b" l="l" r="r" t="t"/>
                <a:pathLst>
                  <a:path extrusionOk="0" h="4" w="2">
                    <a:moveTo>
                      <a:pt x="0" y="0"/>
                    </a:moveTo>
                    <a:lnTo>
                      <a:pt x="0" y="0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32"/>
              <p:cNvSpPr/>
              <p:nvPr/>
            </p:nvSpPr>
            <p:spPr>
              <a:xfrm>
                <a:off x="3126" y="2183"/>
                <a:ext cx="3" cy="3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32"/>
              <p:cNvSpPr/>
              <p:nvPr/>
            </p:nvSpPr>
            <p:spPr>
              <a:xfrm>
                <a:off x="3540" y="1543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1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32"/>
              <p:cNvSpPr/>
              <p:nvPr/>
            </p:nvSpPr>
            <p:spPr>
              <a:xfrm>
                <a:off x="3156" y="2217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32"/>
              <p:cNvSpPr/>
              <p:nvPr/>
            </p:nvSpPr>
            <p:spPr>
              <a:xfrm>
                <a:off x="3129" y="2183"/>
                <a:ext cx="0" cy="3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32"/>
              <p:cNvSpPr/>
              <p:nvPr/>
            </p:nvSpPr>
            <p:spPr>
              <a:xfrm>
                <a:off x="3129" y="2192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32"/>
              <p:cNvSpPr/>
              <p:nvPr/>
            </p:nvSpPr>
            <p:spPr>
              <a:xfrm>
                <a:off x="3129" y="2192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32"/>
              <p:cNvSpPr/>
              <p:nvPr/>
            </p:nvSpPr>
            <p:spPr>
              <a:xfrm>
                <a:off x="3205" y="2162"/>
                <a:ext cx="2" cy="9"/>
              </a:xfrm>
              <a:custGeom>
                <a:rect b="b" l="l" r="r" t="t"/>
                <a:pathLst>
                  <a:path extrusionOk="0" h="4" w="1">
                    <a:moveTo>
                      <a:pt x="1" y="2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0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1" y="3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32"/>
              <p:cNvSpPr/>
              <p:nvPr/>
            </p:nvSpPr>
            <p:spPr>
              <a:xfrm>
                <a:off x="3207" y="2166"/>
                <a:ext cx="0" cy="3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32"/>
              <p:cNvSpPr/>
              <p:nvPr/>
            </p:nvSpPr>
            <p:spPr>
              <a:xfrm>
                <a:off x="3207" y="2169"/>
                <a:ext cx="0" cy="4"/>
              </a:xfrm>
              <a:custGeom>
                <a:rect b="b" l="l" r="r" t="t"/>
                <a:pathLst>
                  <a:path extrusionOk="0" h="2" w="120000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32"/>
              <p:cNvSpPr/>
              <p:nvPr/>
            </p:nvSpPr>
            <p:spPr>
              <a:xfrm>
                <a:off x="3194" y="2156"/>
                <a:ext cx="0" cy="6"/>
              </a:xfrm>
              <a:custGeom>
                <a:rect b="b" l="l" r="r" t="t"/>
                <a:pathLst>
                  <a:path extrusionOk="0" h="3" w="120000">
                    <a:moveTo>
                      <a:pt x="0" y="2"/>
                    </a:moveTo>
                    <a:cubicBezTo>
                      <a:pt x="0" y="0"/>
                      <a:pt x="0" y="2"/>
                      <a:pt x="0" y="2"/>
                    </a:cubicBezTo>
                    <a:cubicBezTo>
                      <a:pt x="0" y="3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373;p32"/>
              <p:cNvSpPr/>
              <p:nvPr/>
            </p:nvSpPr>
            <p:spPr>
              <a:xfrm>
                <a:off x="3209" y="2196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32"/>
              <p:cNvSpPr/>
              <p:nvPr/>
            </p:nvSpPr>
            <p:spPr>
              <a:xfrm>
                <a:off x="3472" y="207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32"/>
              <p:cNvSpPr/>
              <p:nvPr/>
            </p:nvSpPr>
            <p:spPr>
              <a:xfrm>
                <a:off x="3201" y="2158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32"/>
              <p:cNvSpPr/>
              <p:nvPr/>
            </p:nvSpPr>
            <p:spPr>
              <a:xfrm>
                <a:off x="3211" y="2194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1"/>
                    </a:moveTo>
                    <a:cubicBezTo>
                      <a:pt x="1" y="0"/>
                      <a:pt x="1" y="1"/>
                      <a:pt x="0" y="2"/>
                    </a:cubicBezTo>
                    <a:cubicBezTo>
                      <a:pt x="0" y="2"/>
                      <a:pt x="0" y="2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32"/>
              <p:cNvSpPr/>
              <p:nvPr/>
            </p:nvSpPr>
            <p:spPr>
              <a:xfrm>
                <a:off x="3317" y="2561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" name="Google Shape;378;p32"/>
              <p:cNvSpPr/>
              <p:nvPr/>
            </p:nvSpPr>
            <p:spPr>
              <a:xfrm>
                <a:off x="3345" y="2535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" name="Google Shape;379;p32"/>
              <p:cNvSpPr/>
              <p:nvPr/>
            </p:nvSpPr>
            <p:spPr>
              <a:xfrm>
                <a:off x="3211" y="2192"/>
                <a:ext cx="2" cy="6"/>
              </a:xfrm>
              <a:custGeom>
                <a:rect b="b" l="l" r="r" t="t"/>
                <a:pathLst>
                  <a:path extrusionOk="0" h="3" w="1">
                    <a:moveTo>
                      <a:pt x="0" y="3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2"/>
                      <a:pt x="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" name="Google Shape;380;p32"/>
              <p:cNvSpPr/>
              <p:nvPr/>
            </p:nvSpPr>
            <p:spPr>
              <a:xfrm>
                <a:off x="3266" y="2548"/>
                <a:ext cx="3" cy="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" name="Google Shape;381;p32"/>
              <p:cNvSpPr/>
              <p:nvPr/>
            </p:nvSpPr>
            <p:spPr>
              <a:xfrm>
                <a:off x="3271" y="2548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" name="Google Shape;382;p32"/>
              <p:cNvSpPr/>
              <p:nvPr/>
            </p:nvSpPr>
            <p:spPr>
              <a:xfrm>
                <a:off x="3273" y="2557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32"/>
              <p:cNvSpPr/>
              <p:nvPr/>
            </p:nvSpPr>
            <p:spPr>
              <a:xfrm>
                <a:off x="3271" y="2557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32"/>
              <p:cNvSpPr/>
              <p:nvPr/>
            </p:nvSpPr>
            <p:spPr>
              <a:xfrm>
                <a:off x="4616" y="1880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32"/>
              <p:cNvSpPr/>
              <p:nvPr/>
            </p:nvSpPr>
            <p:spPr>
              <a:xfrm>
                <a:off x="3175" y="2211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p32"/>
              <p:cNvSpPr/>
              <p:nvPr/>
            </p:nvSpPr>
            <p:spPr>
              <a:xfrm>
                <a:off x="3137" y="218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32"/>
              <p:cNvSpPr/>
              <p:nvPr/>
            </p:nvSpPr>
            <p:spPr>
              <a:xfrm>
                <a:off x="3203" y="2166"/>
                <a:ext cx="2" cy="5"/>
              </a:xfrm>
              <a:custGeom>
                <a:rect b="b" l="l" r="r" t="t"/>
                <a:pathLst>
                  <a:path extrusionOk="0" h="2" w="1">
                    <a:moveTo>
                      <a:pt x="1" y="0"/>
                    </a:moveTo>
                    <a:cubicBezTo>
                      <a:pt x="1" y="0"/>
                      <a:pt x="1" y="1"/>
                      <a:pt x="0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32"/>
              <p:cNvSpPr/>
              <p:nvPr/>
            </p:nvSpPr>
            <p:spPr>
              <a:xfrm>
                <a:off x="4497" y="1929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Google Shape;389;p32"/>
              <p:cNvSpPr/>
              <p:nvPr/>
            </p:nvSpPr>
            <p:spPr>
              <a:xfrm>
                <a:off x="3082" y="2156"/>
                <a:ext cx="131" cy="91"/>
              </a:xfrm>
              <a:custGeom>
                <a:rect b="b" l="l" r="r" t="t"/>
                <a:pathLst>
                  <a:path extrusionOk="0" h="43" w="62">
                    <a:moveTo>
                      <a:pt x="44" y="25"/>
                    </a:moveTo>
                    <a:cubicBezTo>
                      <a:pt x="44" y="25"/>
                      <a:pt x="44" y="26"/>
                      <a:pt x="44" y="26"/>
                    </a:cubicBezTo>
                    <a:cubicBezTo>
                      <a:pt x="44" y="26"/>
                      <a:pt x="44" y="26"/>
                      <a:pt x="45" y="27"/>
                    </a:cubicBezTo>
                    <a:cubicBezTo>
                      <a:pt x="45" y="26"/>
                      <a:pt x="45" y="25"/>
                      <a:pt x="45" y="25"/>
                    </a:cubicBezTo>
                    <a:cubicBezTo>
                      <a:pt x="46" y="27"/>
                      <a:pt x="46" y="25"/>
                      <a:pt x="46" y="26"/>
                    </a:cubicBezTo>
                    <a:cubicBezTo>
                      <a:pt x="46" y="24"/>
                      <a:pt x="46" y="22"/>
                      <a:pt x="46" y="23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7" y="24"/>
                      <a:pt x="48" y="27"/>
                      <a:pt x="48" y="23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9" y="23"/>
                      <a:pt x="50" y="25"/>
                      <a:pt x="50" y="22"/>
                    </a:cubicBezTo>
                    <a:cubicBezTo>
                      <a:pt x="50" y="23"/>
                      <a:pt x="51" y="23"/>
                      <a:pt x="51" y="23"/>
                    </a:cubicBezTo>
                    <a:cubicBezTo>
                      <a:pt x="51" y="22"/>
                      <a:pt x="51" y="22"/>
                      <a:pt x="51" y="20"/>
                    </a:cubicBezTo>
                    <a:cubicBezTo>
                      <a:pt x="51" y="20"/>
                      <a:pt x="52" y="21"/>
                      <a:pt x="52" y="21"/>
                    </a:cubicBezTo>
                    <a:cubicBezTo>
                      <a:pt x="52" y="22"/>
                      <a:pt x="52" y="24"/>
                      <a:pt x="52" y="22"/>
                    </a:cubicBezTo>
                    <a:cubicBezTo>
                      <a:pt x="52" y="23"/>
                      <a:pt x="52" y="23"/>
                      <a:pt x="52" y="23"/>
                    </a:cubicBezTo>
                    <a:cubicBezTo>
                      <a:pt x="53" y="22"/>
                      <a:pt x="53" y="20"/>
                      <a:pt x="53" y="21"/>
                    </a:cubicBezTo>
                    <a:cubicBezTo>
                      <a:pt x="54" y="20"/>
                      <a:pt x="54" y="20"/>
                      <a:pt x="54" y="18"/>
                    </a:cubicBezTo>
                    <a:cubicBezTo>
                      <a:pt x="54" y="18"/>
                      <a:pt x="54" y="20"/>
                      <a:pt x="54" y="19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4" y="21"/>
                      <a:pt x="55" y="20"/>
                      <a:pt x="56" y="19"/>
                    </a:cubicBezTo>
                    <a:cubicBezTo>
                      <a:pt x="56" y="22"/>
                      <a:pt x="56" y="19"/>
                      <a:pt x="57" y="21"/>
                    </a:cubicBezTo>
                    <a:cubicBezTo>
                      <a:pt x="57" y="19"/>
                      <a:pt x="57" y="21"/>
                      <a:pt x="58" y="18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58" y="20"/>
                      <a:pt x="58" y="20"/>
                      <a:pt x="58" y="21"/>
                    </a:cubicBezTo>
                    <a:cubicBezTo>
                      <a:pt x="58" y="21"/>
                      <a:pt x="59" y="19"/>
                      <a:pt x="59" y="18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19"/>
                      <a:pt x="60" y="17"/>
                      <a:pt x="60" y="15"/>
                    </a:cubicBezTo>
                    <a:cubicBezTo>
                      <a:pt x="60" y="16"/>
                      <a:pt x="60" y="15"/>
                      <a:pt x="60" y="16"/>
                    </a:cubicBezTo>
                    <a:cubicBezTo>
                      <a:pt x="60" y="17"/>
                      <a:pt x="59" y="19"/>
                      <a:pt x="59" y="20"/>
                    </a:cubicBezTo>
                    <a:cubicBezTo>
                      <a:pt x="59" y="21"/>
                      <a:pt x="60" y="18"/>
                      <a:pt x="60" y="20"/>
                    </a:cubicBezTo>
                    <a:cubicBezTo>
                      <a:pt x="60" y="20"/>
                      <a:pt x="60" y="20"/>
                      <a:pt x="60" y="18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60" y="20"/>
                      <a:pt x="60" y="20"/>
                      <a:pt x="60" y="19"/>
                    </a:cubicBezTo>
                    <a:cubicBezTo>
                      <a:pt x="60" y="19"/>
                      <a:pt x="60" y="19"/>
                      <a:pt x="60" y="19"/>
                    </a:cubicBezTo>
                    <a:cubicBezTo>
                      <a:pt x="61" y="17"/>
                      <a:pt x="61" y="17"/>
                      <a:pt x="62" y="15"/>
                    </a:cubicBezTo>
                    <a:cubicBezTo>
                      <a:pt x="61" y="16"/>
                      <a:pt x="61" y="16"/>
                      <a:pt x="61" y="16"/>
                    </a:cubicBezTo>
                    <a:cubicBezTo>
                      <a:pt x="62" y="15"/>
                      <a:pt x="62" y="14"/>
                      <a:pt x="62" y="16"/>
                    </a:cubicBezTo>
                    <a:cubicBezTo>
                      <a:pt x="61" y="17"/>
                      <a:pt x="61" y="18"/>
                      <a:pt x="61" y="19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16"/>
                      <a:pt x="62" y="16"/>
                      <a:pt x="62" y="14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13"/>
                      <a:pt x="62" y="13"/>
                      <a:pt x="62" y="13"/>
                    </a:cubicBezTo>
                    <a:cubicBezTo>
                      <a:pt x="62" y="14"/>
                      <a:pt x="62" y="12"/>
                      <a:pt x="61" y="14"/>
                    </a:cubicBezTo>
                    <a:cubicBezTo>
                      <a:pt x="61" y="15"/>
                      <a:pt x="61" y="15"/>
                      <a:pt x="61" y="15"/>
                    </a:cubicBezTo>
                    <a:cubicBezTo>
                      <a:pt x="61" y="15"/>
                      <a:pt x="60" y="17"/>
                      <a:pt x="61" y="15"/>
                    </a:cubicBezTo>
                    <a:cubicBezTo>
                      <a:pt x="61" y="13"/>
                      <a:pt x="61" y="13"/>
                      <a:pt x="61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1"/>
                      <a:pt x="62" y="11"/>
                      <a:pt x="62" y="11"/>
                    </a:cubicBezTo>
                    <a:cubicBezTo>
                      <a:pt x="61" y="15"/>
                      <a:pt x="61" y="12"/>
                      <a:pt x="60" y="13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1"/>
                      <a:pt x="60" y="14"/>
                      <a:pt x="60" y="14"/>
                    </a:cubicBezTo>
                    <a:cubicBezTo>
                      <a:pt x="60" y="13"/>
                      <a:pt x="61" y="11"/>
                      <a:pt x="61" y="10"/>
                    </a:cubicBezTo>
                    <a:cubicBezTo>
                      <a:pt x="60" y="10"/>
                      <a:pt x="59" y="12"/>
                      <a:pt x="59" y="10"/>
                    </a:cubicBezTo>
                    <a:cubicBezTo>
                      <a:pt x="59" y="10"/>
                      <a:pt x="59" y="11"/>
                      <a:pt x="58" y="12"/>
                    </a:cubicBezTo>
                    <a:cubicBezTo>
                      <a:pt x="58" y="12"/>
                      <a:pt x="59" y="9"/>
                      <a:pt x="58" y="11"/>
                    </a:cubicBezTo>
                    <a:cubicBezTo>
                      <a:pt x="58" y="10"/>
                      <a:pt x="58" y="9"/>
                      <a:pt x="59" y="8"/>
                    </a:cubicBezTo>
                    <a:cubicBezTo>
                      <a:pt x="58" y="9"/>
                      <a:pt x="58" y="8"/>
                      <a:pt x="58" y="10"/>
                    </a:cubicBezTo>
                    <a:cubicBezTo>
                      <a:pt x="58" y="9"/>
                      <a:pt x="57" y="9"/>
                      <a:pt x="57" y="9"/>
                    </a:cubicBezTo>
                    <a:cubicBezTo>
                      <a:pt x="57" y="9"/>
                      <a:pt x="57" y="8"/>
                      <a:pt x="57" y="7"/>
                    </a:cubicBezTo>
                    <a:cubicBezTo>
                      <a:pt x="57" y="8"/>
                      <a:pt x="56" y="9"/>
                      <a:pt x="56" y="9"/>
                    </a:cubicBezTo>
                    <a:cubicBezTo>
                      <a:pt x="56" y="11"/>
                      <a:pt x="56" y="11"/>
                      <a:pt x="56" y="12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6" y="11"/>
                      <a:pt x="56" y="9"/>
                      <a:pt x="56" y="9"/>
                    </a:cubicBezTo>
                    <a:cubicBezTo>
                      <a:pt x="56" y="6"/>
                      <a:pt x="56" y="9"/>
                      <a:pt x="56" y="6"/>
                    </a:cubicBezTo>
                    <a:cubicBezTo>
                      <a:pt x="56" y="4"/>
                      <a:pt x="57" y="4"/>
                      <a:pt x="57" y="5"/>
                    </a:cubicBezTo>
                    <a:cubicBezTo>
                      <a:pt x="58" y="3"/>
                      <a:pt x="57" y="5"/>
                      <a:pt x="57" y="2"/>
                    </a:cubicBezTo>
                    <a:cubicBezTo>
                      <a:pt x="57" y="3"/>
                      <a:pt x="57" y="4"/>
                      <a:pt x="56" y="4"/>
                    </a:cubicBezTo>
                    <a:cubicBezTo>
                      <a:pt x="56" y="5"/>
                      <a:pt x="56" y="6"/>
                      <a:pt x="56" y="7"/>
                    </a:cubicBezTo>
                    <a:cubicBezTo>
                      <a:pt x="56" y="9"/>
                      <a:pt x="56" y="5"/>
                      <a:pt x="56" y="5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6" y="3"/>
                      <a:pt x="55" y="5"/>
                      <a:pt x="55" y="5"/>
                    </a:cubicBezTo>
                    <a:cubicBezTo>
                      <a:pt x="55" y="1"/>
                      <a:pt x="56" y="4"/>
                      <a:pt x="56" y="2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5" y="0"/>
                      <a:pt x="56" y="3"/>
                      <a:pt x="55" y="2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3"/>
                      <a:pt x="55" y="4"/>
                      <a:pt x="55" y="4"/>
                    </a:cubicBezTo>
                    <a:cubicBezTo>
                      <a:pt x="55" y="7"/>
                      <a:pt x="55" y="5"/>
                      <a:pt x="55" y="5"/>
                    </a:cubicBezTo>
                    <a:cubicBezTo>
                      <a:pt x="54" y="7"/>
                      <a:pt x="55" y="5"/>
                      <a:pt x="55" y="7"/>
                    </a:cubicBezTo>
                    <a:cubicBezTo>
                      <a:pt x="55" y="8"/>
                      <a:pt x="54" y="9"/>
                      <a:pt x="54" y="9"/>
                    </a:cubicBezTo>
                    <a:cubicBezTo>
                      <a:pt x="54" y="9"/>
                      <a:pt x="54" y="7"/>
                      <a:pt x="54" y="6"/>
                    </a:cubicBezTo>
                    <a:cubicBezTo>
                      <a:pt x="54" y="5"/>
                      <a:pt x="54" y="5"/>
                      <a:pt x="54" y="6"/>
                    </a:cubicBezTo>
                    <a:cubicBezTo>
                      <a:pt x="55" y="4"/>
                      <a:pt x="54" y="3"/>
                      <a:pt x="55" y="1"/>
                    </a:cubicBezTo>
                    <a:cubicBezTo>
                      <a:pt x="54" y="0"/>
                      <a:pt x="54" y="2"/>
                      <a:pt x="54" y="3"/>
                    </a:cubicBezTo>
                    <a:cubicBezTo>
                      <a:pt x="54" y="3"/>
                      <a:pt x="54" y="5"/>
                      <a:pt x="54" y="5"/>
                    </a:cubicBezTo>
                    <a:cubicBezTo>
                      <a:pt x="54" y="10"/>
                      <a:pt x="54" y="2"/>
                      <a:pt x="53" y="3"/>
                    </a:cubicBezTo>
                    <a:cubicBezTo>
                      <a:pt x="53" y="6"/>
                      <a:pt x="53" y="7"/>
                      <a:pt x="53" y="10"/>
                    </a:cubicBezTo>
                    <a:cubicBezTo>
                      <a:pt x="53" y="11"/>
                      <a:pt x="53" y="12"/>
                      <a:pt x="53" y="11"/>
                    </a:cubicBezTo>
                    <a:cubicBezTo>
                      <a:pt x="53" y="9"/>
                      <a:pt x="53" y="10"/>
                      <a:pt x="53" y="8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4"/>
                      <a:pt x="52" y="2"/>
                      <a:pt x="52" y="1"/>
                    </a:cubicBezTo>
                    <a:cubicBezTo>
                      <a:pt x="52" y="2"/>
                      <a:pt x="52" y="3"/>
                      <a:pt x="52" y="4"/>
                    </a:cubicBezTo>
                    <a:cubicBezTo>
                      <a:pt x="52" y="3"/>
                      <a:pt x="52" y="2"/>
                      <a:pt x="52" y="2"/>
                    </a:cubicBezTo>
                    <a:cubicBezTo>
                      <a:pt x="52" y="3"/>
                      <a:pt x="52" y="5"/>
                      <a:pt x="52" y="5"/>
                    </a:cubicBezTo>
                    <a:cubicBezTo>
                      <a:pt x="52" y="5"/>
                      <a:pt x="51" y="3"/>
                      <a:pt x="51" y="3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3"/>
                      <a:pt x="52" y="0"/>
                      <a:pt x="51" y="1"/>
                    </a:cubicBezTo>
                    <a:cubicBezTo>
                      <a:pt x="51" y="2"/>
                      <a:pt x="51" y="4"/>
                      <a:pt x="51" y="5"/>
                    </a:cubicBezTo>
                    <a:cubicBezTo>
                      <a:pt x="51" y="6"/>
                      <a:pt x="51" y="4"/>
                      <a:pt x="51" y="5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4"/>
                      <a:pt x="51" y="0"/>
                      <a:pt x="51" y="1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2"/>
                      <a:pt x="51" y="2"/>
                      <a:pt x="51" y="1"/>
                    </a:cubicBezTo>
                    <a:cubicBezTo>
                      <a:pt x="51" y="2"/>
                      <a:pt x="50" y="2"/>
                      <a:pt x="50" y="2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50" y="2"/>
                      <a:pt x="50" y="4"/>
                      <a:pt x="50" y="2"/>
                    </a:cubicBezTo>
                    <a:cubicBezTo>
                      <a:pt x="50" y="5"/>
                      <a:pt x="50" y="2"/>
                      <a:pt x="50" y="4"/>
                    </a:cubicBezTo>
                    <a:cubicBezTo>
                      <a:pt x="51" y="5"/>
                      <a:pt x="50" y="5"/>
                      <a:pt x="50" y="6"/>
                    </a:cubicBezTo>
                    <a:cubicBezTo>
                      <a:pt x="50" y="3"/>
                      <a:pt x="50" y="5"/>
                      <a:pt x="50" y="5"/>
                    </a:cubicBezTo>
                    <a:cubicBezTo>
                      <a:pt x="50" y="4"/>
                      <a:pt x="49" y="4"/>
                      <a:pt x="49" y="3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49" y="2"/>
                      <a:pt x="49" y="6"/>
                      <a:pt x="49" y="5"/>
                    </a:cubicBezTo>
                    <a:cubicBezTo>
                      <a:pt x="49" y="4"/>
                      <a:pt x="49" y="2"/>
                      <a:pt x="49" y="2"/>
                    </a:cubicBezTo>
                    <a:cubicBezTo>
                      <a:pt x="49" y="4"/>
                      <a:pt x="49" y="5"/>
                      <a:pt x="49" y="7"/>
                    </a:cubicBezTo>
                    <a:cubicBezTo>
                      <a:pt x="48" y="6"/>
                      <a:pt x="49" y="4"/>
                      <a:pt x="48" y="2"/>
                    </a:cubicBezTo>
                    <a:cubicBezTo>
                      <a:pt x="48" y="4"/>
                      <a:pt x="48" y="0"/>
                      <a:pt x="48" y="3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5"/>
                      <a:pt x="48" y="4"/>
                    </a:cubicBezTo>
                    <a:cubicBezTo>
                      <a:pt x="48" y="4"/>
                      <a:pt x="48" y="6"/>
                      <a:pt x="48" y="7"/>
                    </a:cubicBezTo>
                    <a:cubicBezTo>
                      <a:pt x="48" y="6"/>
                      <a:pt x="48" y="9"/>
                      <a:pt x="47" y="7"/>
                    </a:cubicBezTo>
                    <a:cubicBezTo>
                      <a:pt x="47" y="6"/>
                      <a:pt x="48" y="7"/>
                      <a:pt x="48" y="5"/>
                    </a:cubicBezTo>
                    <a:cubicBezTo>
                      <a:pt x="47" y="5"/>
                      <a:pt x="48" y="9"/>
                      <a:pt x="47" y="10"/>
                    </a:cubicBezTo>
                    <a:cubicBezTo>
                      <a:pt x="48" y="11"/>
                      <a:pt x="48" y="14"/>
                      <a:pt x="48" y="15"/>
                    </a:cubicBezTo>
                    <a:cubicBezTo>
                      <a:pt x="47" y="14"/>
                      <a:pt x="48" y="14"/>
                      <a:pt x="47" y="12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7" y="9"/>
                      <a:pt x="47" y="7"/>
                      <a:pt x="47" y="5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3"/>
                      <a:pt x="47" y="3"/>
                      <a:pt x="47" y="3"/>
                    </a:cubicBezTo>
                    <a:cubicBezTo>
                      <a:pt x="47" y="5"/>
                      <a:pt x="46" y="3"/>
                      <a:pt x="46" y="4"/>
                    </a:cubicBezTo>
                    <a:cubicBezTo>
                      <a:pt x="46" y="6"/>
                      <a:pt x="46" y="3"/>
                      <a:pt x="46" y="5"/>
                    </a:cubicBezTo>
                    <a:cubicBezTo>
                      <a:pt x="46" y="5"/>
                      <a:pt x="47" y="8"/>
                      <a:pt x="46" y="7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3"/>
                      <a:pt x="46" y="6"/>
                      <a:pt x="46" y="5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4" y="4"/>
                      <a:pt x="44" y="8"/>
                    </a:cubicBezTo>
                    <a:cubicBezTo>
                      <a:pt x="44" y="6"/>
                      <a:pt x="43" y="6"/>
                      <a:pt x="43" y="5"/>
                    </a:cubicBezTo>
                    <a:cubicBezTo>
                      <a:pt x="43" y="6"/>
                      <a:pt x="43" y="7"/>
                      <a:pt x="43" y="7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2" y="4"/>
                      <a:pt x="42" y="6"/>
                      <a:pt x="42" y="7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4"/>
                      <a:pt x="42" y="7"/>
                      <a:pt x="42" y="7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8"/>
                      <a:pt x="42" y="8"/>
                      <a:pt x="41" y="6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1" y="6"/>
                      <a:pt x="41" y="6"/>
                      <a:pt x="40" y="7"/>
                    </a:cubicBezTo>
                    <a:cubicBezTo>
                      <a:pt x="41" y="7"/>
                      <a:pt x="41" y="8"/>
                      <a:pt x="41" y="9"/>
                    </a:cubicBezTo>
                    <a:cubicBezTo>
                      <a:pt x="41" y="12"/>
                      <a:pt x="41" y="9"/>
                      <a:pt x="41" y="10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5"/>
                      <a:pt x="39" y="7"/>
                      <a:pt x="39" y="7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8" y="6"/>
                      <a:pt x="38" y="8"/>
                      <a:pt x="38" y="8"/>
                    </a:cubicBezTo>
                    <a:cubicBezTo>
                      <a:pt x="38" y="9"/>
                      <a:pt x="38" y="11"/>
                      <a:pt x="38" y="11"/>
                    </a:cubicBezTo>
                    <a:cubicBezTo>
                      <a:pt x="38" y="13"/>
                      <a:pt x="38" y="9"/>
                      <a:pt x="37" y="8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9"/>
                      <a:pt x="37" y="10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6" y="9"/>
                      <a:pt x="36" y="8"/>
                      <a:pt x="36" y="8"/>
                    </a:cubicBezTo>
                    <a:cubicBezTo>
                      <a:pt x="36" y="10"/>
                      <a:pt x="36" y="9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5" y="8"/>
                      <a:pt x="36" y="10"/>
                      <a:pt x="36" y="11"/>
                    </a:cubicBezTo>
                    <a:cubicBezTo>
                      <a:pt x="36" y="12"/>
                      <a:pt x="36" y="11"/>
                      <a:pt x="35" y="10"/>
                    </a:cubicBezTo>
                    <a:cubicBezTo>
                      <a:pt x="35" y="9"/>
                      <a:pt x="36" y="10"/>
                      <a:pt x="36" y="10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6" y="10"/>
                      <a:pt x="35" y="10"/>
                    </a:cubicBezTo>
                    <a:cubicBezTo>
                      <a:pt x="35" y="10"/>
                      <a:pt x="35" y="10"/>
                      <a:pt x="35" y="9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35" y="11"/>
                      <a:pt x="35" y="11"/>
                      <a:pt x="35" y="12"/>
                    </a:cubicBezTo>
                    <a:cubicBezTo>
                      <a:pt x="35" y="12"/>
                      <a:pt x="35" y="13"/>
                      <a:pt x="35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5" y="12"/>
                      <a:pt x="35" y="12"/>
                      <a:pt x="35" y="13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2"/>
                      <a:pt x="35" y="12"/>
                      <a:pt x="35" y="13"/>
                    </a:cubicBezTo>
                    <a:cubicBezTo>
                      <a:pt x="34" y="11"/>
                      <a:pt x="34" y="9"/>
                      <a:pt x="33" y="9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1"/>
                      <a:pt x="33" y="10"/>
                      <a:pt x="33" y="9"/>
                    </a:cubicBezTo>
                    <a:cubicBezTo>
                      <a:pt x="33" y="8"/>
                      <a:pt x="34" y="14"/>
                      <a:pt x="33" y="13"/>
                    </a:cubicBezTo>
                    <a:cubicBezTo>
                      <a:pt x="33" y="11"/>
                      <a:pt x="33" y="10"/>
                      <a:pt x="32" y="10"/>
                    </a:cubicBezTo>
                    <a:cubicBezTo>
                      <a:pt x="33" y="10"/>
                      <a:pt x="33" y="11"/>
                      <a:pt x="33" y="11"/>
                    </a:cubicBezTo>
                    <a:cubicBezTo>
                      <a:pt x="33" y="12"/>
                      <a:pt x="32" y="10"/>
                      <a:pt x="33" y="11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2" y="8"/>
                      <a:pt x="32" y="11"/>
                      <a:pt x="31" y="9"/>
                    </a:cubicBezTo>
                    <a:cubicBezTo>
                      <a:pt x="31" y="12"/>
                      <a:pt x="31" y="10"/>
                      <a:pt x="31" y="11"/>
                    </a:cubicBezTo>
                    <a:cubicBezTo>
                      <a:pt x="30" y="9"/>
                      <a:pt x="31" y="12"/>
                      <a:pt x="30" y="10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1"/>
                      <a:pt x="32" y="16"/>
                      <a:pt x="31" y="13"/>
                    </a:cubicBezTo>
                    <a:cubicBezTo>
                      <a:pt x="30" y="13"/>
                      <a:pt x="30" y="12"/>
                      <a:pt x="30" y="11"/>
                    </a:cubicBezTo>
                    <a:cubicBezTo>
                      <a:pt x="29" y="9"/>
                      <a:pt x="30" y="14"/>
                      <a:pt x="29" y="11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3"/>
                      <a:pt x="29" y="12"/>
                      <a:pt x="29" y="11"/>
                    </a:cubicBezTo>
                    <a:cubicBezTo>
                      <a:pt x="29" y="12"/>
                      <a:pt x="29" y="13"/>
                      <a:pt x="29" y="12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28" y="10"/>
                      <a:pt x="28" y="11"/>
                      <a:pt x="28" y="12"/>
                    </a:cubicBezTo>
                    <a:cubicBezTo>
                      <a:pt x="28" y="11"/>
                      <a:pt x="28" y="12"/>
                      <a:pt x="27" y="11"/>
                    </a:cubicBezTo>
                    <a:cubicBezTo>
                      <a:pt x="28" y="13"/>
                      <a:pt x="26" y="10"/>
                      <a:pt x="27" y="13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7" y="13"/>
                      <a:pt x="28" y="15"/>
                      <a:pt x="28" y="15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6" y="11"/>
                      <a:pt x="27" y="13"/>
                      <a:pt x="26" y="12"/>
                    </a:cubicBezTo>
                    <a:cubicBezTo>
                      <a:pt x="27" y="13"/>
                      <a:pt x="26" y="12"/>
                      <a:pt x="26" y="13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6" y="15"/>
                      <a:pt x="26" y="13"/>
                      <a:pt x="26" y="13"/>
                    </a:cubicBezTo>
                    <a:cubicBezTo>
                      <a:pt x="25" y="12"/>
                      <a:pt x="26" y="13"/>
                      <a:pt x="26" y="13"/>
                    </a:cubicBezTo>
                    <a:cubicBezTo>
                      <a:pt x="26" y="13"/>
                      <a:pt x="26" y="13"/>
                      <a:pt x="26" y="14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6" y="13"/>
                      <a:pt x="26" y="13"/>
                      <a:pt x="26" y="14"/>
                    </a:cubicBezTo>
                    <a:cubicBezTo>
                      <a:pt x="26" y="13"/>
                      <a:pt x="26" y="13"/>
                      <a:pt x="25" y="1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4" y="11"/>
                      <a:pt x="25" y="13"/>
                      <a:pt x="25" y="13"/>
                    </a:cubicBezTo>
                    <a:cubicBezTo>
                      <a:pt x="24" y="12"/>
                      <a:pt x="24" y="14"/>
                      <a:pt x="24" y="15"/>
                    </a:cubicBezTo>
                    <a:cubicBezTo>
                      <a:pt x="24" y="15"/>
                      <a:pt x="24" y="14"/>
                      <a:pt x="24" y="14"/>
                    </a:cubicBezTo>
                    <a:cubicBezTo>
                      <a:pt x="24" y="15"/>
                      <a:pt x="24" y="16"/>
                      <a:pt x="24" y="15"/>
                    </a:cubicBezTo>
                    <a:cubicBezTo>
                      <a:pt x="24" y="16"/>
                      <a:pt x="23" y="14"/>
                      <a:pt x="23" y="14"/>
                    </a:cubicBezTo>
                    <a:cubicBezTo>
                      <a:pt x="23" y="14"/>
                      <a:pt x="24" y="15"/>
                      <a:pt x="24" y="15"/>
                    </a:cubicBezTo>
                    <a:cubicBezTo>
                      <a:pt x="23" y="13"/>
                      <a:pt x="23" y="17"/>
                      <a:pt x="23" y="15"/>
                    </a:cubicBezTo>
                    <a:cubicBezTo>
                      <a:pt x="23" y="15"/>
                      <a:pt x="22" y="14"/>
                      <a:pt x="22" y="14"/>
                    </a:cubicBezTo>
                    <a:cubicBezTo>
                      <a:pt x="22" y="15"/>
                      <a:pt x="22" y="16"/>
                      <a:pt x="23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7"/>
                    </a:cubicBezTo>
                    <a:cubicBezTo>
                      <a:pt x="23" y="18"/>
                      <a:pt x="23" y="20"/>
                      <a:pt x="23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19"/>
                      <a:pt x="22" y="20"/>
                      <a:pt x="22" y="19"/>
                    </a:cubicBezTo>
                    <a:cubicBezTo>
                      <a:pt x="21" y="16"/>
                      <a:pt x="21" y="17"/>
                      <a:pt x="21" y="17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7"/>
                      <a:pt x="21" y="17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1" y="20"/>
                      <a:pt x="21" y="19"/>
                    </a:cubicBezTo>
                    <a:cubicBezTo>
                      <a:pt x="21" y="20"/>
                      <a:pt x="22" y="22"/>
                      <a:pt x="22" y="24"/>
                    </a:cubicBezTo>
                    <a:cubicBezTo>
                      <a:pt x="22" y="24"/>
                      <a:pt x="22" y="25"/>
                      <a:pt x="22" y="25"/>
                    </a:cubicBezTo>
                    <a:cubicBezTo>
                      <a:pt x="21" y="24"/>
                      <a:pt x="22" y="25"/>
                      <a:pt x="22" y="24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0" y="20"/>
                      <a:pt x="20" y="19"/>
                    </a:cubicBezTo>
                    <a:cubicBezTo>
                      <a:pt x="20" y="20"/>
                      <a:pt x="19" y="19"/>
                      <a:pt x="19" y="19"/>
                    </a:cubicBezTo>
                    <a:cubicBezTo>
                      <a:pt x="20" y="22"/>
                      <a:pt x="19" y="21"/>
                      <a:pt x="20" y="23"/>
                    </a:cubicBezTo>
                    <a:cubicBezTo>
                      <a:pt x="20" y="24"/>
                      <a:pt x="19" y="21"/>
                      <a:pt x="19" y="21"/>
                    </a:cubicBezTo>
                    <a:cubicBezTo>
                      <a:pt x="19" y="22"/>
                      <a:pt x="18" y="21"/>
                      <a:pt x="18" y="22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8" y="22"/>
                      <a:pt x="17" y="21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22"/>
                      <a:pt x="19" y="25"/>
                      <a:pt x="18" y="24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4"/>
                      <a:pt x="16" y="22"/>
                      <a:pt x="17" y="24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6" y="23"/>
                      <a:pt x="17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2"/>
                      <a:pt x="17" y="25"/>
                      <a:pt x="16" y="24"/>
                    </a:cubicBezTo>
                    <a:cubicBezTo>
                      <a:pt x="16" y="24"/>
                      <a:pt x="16" y="23"/>
                      <a:pt x="16" y="23"/>
                    </a:cubicBezTo>
                    <a:cubicBezTo>
                      <a:pt x="16" y="24"/>
                      <a:pt x="16" y="24"/>
                      <a:pt x="16" y="25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4" y="23"/>
                      <a:pt x="13" y="23"/>
                      <a:pt x="13" y="26"/>
                    </a:cubicBezTo>
                    <a:cubicBezTo>
                      <a:pt x="11" y="24"/>
                      <a:pt x="12" y="24"/>
                      <a:pt x="11" y="23"/>
                    </a:cubicBezTo>
                    <a:cubicBezTo>
                      <a:pt x="12" y="25"/>
                      <a:pt x="11" y="24"/>
                      <a:pt x="11" y="24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1" y="25"/>
                      <a:pt x="11" y="23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2" y="26"/>
                      <a:pt x="10" y="22"/>
                      <a:pt x="11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1" y="26"/>
                      <a:pt x="9" y="23"/>
                      <a:pt x="10" y="25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9" y="24"/>
                      <a:pt x="11" y="27"/>
                      <a:pt x="10" y="25"/>
                    </a:cubicBezTo>
                    <a:cubicBezTo>
                      <a:pt x="10" y="26"/>
                      <a:pt x="10" y="26"/>
                      <a:pt x="11" y="28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7"/>
                      <a:pt x="8" y="27"/>
                      <a:pt x="9" y="30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9" y="31"/>
                      <a:pt x="6" y="27"/>
                      <a:pt x="8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8" y="32"/>
                      <a:pt x="7" y="31"/>
                      <a:pt x="8" y="32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7" y="31"/>
                      <a:pt x="8" y="33"/>
                      <a:pt x="8" y="33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5" y="30"/>
                      <a:pt x="2" y="29"/>
                      <a:pt x="4" y="33"/>
                    </a:cubicBezTo>
                    <a:cubicBezTo>
                      <a:pt x="4" y="33"/>
                      <a:pt x="3" y="31"/>
                      <a:pt x="3" y="31"/>
                    </a:cubicBezTo>
                    <a:cubicBezTo>
                      <a:pt x="4" y="34"/>
                      <a:pt x="0" y="30"/>
                      <a:pt x="2" y="35"/>
                    </a:cubicBezTo>
                    <a:cubicBezTo>
                      <a:pt x="3" y="36"/>
                      <a:pt x="6" y="41"/>
                      <a:pt x="6" y="41"/>
                    </a:cubicBezTo>
                    <a:cubicBezTo>
                      <a:pt x="6" y="39"/>
                      <a:pt x="9" y="40"/>
                      <a:pt x="11" y="42"/>
                    </a:cubicBezTo>
                    <a:cubicBezTo>
                      <a:pt x="11" y="41"/>
                      <a:pt x="11" y="40"/>
                      <a:pt x="12" y="41"/>
                    </a:cubicBezTo>
                    <a:cubicBezTo>
                      <a:pt x="13" y="40"/>
                      <a:pt x="17" y="43"/>
                      <a:pt x="17" y="40"/>
                    </a:cubicBezTo>
                    <a:cubicBezTo>
                      <a:pt x="17" y="40"/>
                      <a:pt x="16" y="39"/>
                      <a:pt x="16" y="38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37"/>
                      <a:pt x="17" y="39"/>
                      <a:pt x="17" y="39"/>
                    </a:cubicBezTo>
                    <a:cubicBezTo>
                      <a:pt x="17" y="39"/>
                      <a:pt x="18" y="38"/>
                      <a:pt x="18" y="38"/>
                    </a:cubicBezTo>
                    <a:cubicBezTo>
                      <a:pt x="18" y="36"/>
                      <a:pt x="19" y="38"/>
                      <a:pt x="18" y="36"/>
                    </a:cubicBezTo>
                    <a:cubicBezTo>
                      <a:pt x="18" y="37"/>
                      <a:pt x="18" y="37"/>
                      <a:pt x="18" y="37"/>
                    </a:cubicBezTo>
                    <a:cubicBezTo>
                      <a:pt x="18" y="36"/>
                      <a:pt x="18" y="35"/>
                      <a:pt x="20" y="38"/>
                    </a:cubicBezTo>
                    <a:cubicBezTo>
                      <a:pt x="22" y="39"/>
                      <a:pt x="23" y="37"/>
                      <a:pt x="25" y="37"/>
                    </a:cubicBezTo>
                    <a:cubicBezTo>
                      <a:pt x="26" y="35"/>
                      <a:pt x="27" y="33"/>
                      <a:pt x="29" y="32"/>
                    </a:cubicBezTo>
                    <a:cubicBezTo>
                      <a:pt x="28" y="28"/>
                      <a:pt x="29" y="30"/>
                      <a:pt x="28" y="27"/>
                    </a:cubicBezTo>
                    <a:cubicBezTo>
                      <a:pt x="29" y="28"/>
                      <a:pt x="29" y="28"/>
                      <a:pt x="29" y="28"/>
                    </a:cubicBezTo>
                    <a:cubicBezTo>
                      <a:pt x="28" y="26"/>
                      <a:pt x="29" y="28"/>
                      <a:pt x="30" y="29"/>
                    </a:cubicBezTo>
                    <a:cubicBezTo>
                      <a:pt x="29" y="28"/>
                      <a:pt x="30" y="29"/>
                      <a:pt x="29" y="27"/>
                    </a:cubicBezTo>
                    <a:cubicBezTo>
                      <a:pt x="29" y="25"/>
                      <a:pt x="30" y="30"/>
                      <a:pt x="30" y="29"/>
                    </a:cubicBezTo>
                    <a:cubicBezTo>
                      <a:pt x="30" y="29"/>
                      <a:pt x="30" y="27"/>
                      <a:pt x="30" y="28"/>
                    </a:cubicBezTo>
                    <a:cubicBezTo>
                      <a:pt x="30" y="26"/>
                      <a:pt x="30" y="29"/>
                      <a:pt x="31" y="31"/>
                    </a:cubicBezTo>
                    <a:cubicBezTo>
                      <a:pt x="32" y="30"/>
                      <a:pt x="32" y="28"/>
                      <a:pt x="33" y="29"/>
                    </a:cubicBezTo>
                    <a:cubicBezTo>
                      <a:pt x="33" y="29"/>
                      <a:pt x="33" y="27"/>
                      <a:pt x="33" y="27"/>
                    </a:cubicBezTo>
                    <a:cubicBezTo>
                      <a:pt x="34" y="30"/>
                      <a:pt x="33" y="26"/>
                      <a:pt x="33" y="27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4" y="30"/>
                      <a:pt x="34" y="28"/>
                      <a:pt x="35" y="29"/>
                    </a:cubicBezTo>
                    <a:cubicBezTo>
                      <a:pt x="35" y="28"/>
                      <a:pt x="36" y="30"/>
                      <a:pt x="36" y="29"/>
                    </a:cubicBezTo>
                    <a:cubicBezTo>
                      <a:pt x="36" y="30"/>
                      <a:pt x="36" y="29"/>
                      <a:pt x="36" y="30"/>
                    </a:cubicBezTo>
                    <a:cubicBezTo>
                      <a:pt x="36" y="26"/>
                      <a:pt x="37" y="31"/>
                      <a:pt x="37" y="29"/>
                    </a:cubicBezTo>
                    <a:cubicBezTo>
                      <a:pt x="37" y="29"/>
                      <a:pt x="37" y="29"/>
                      <a:pt x="37" y="29"/>
                    </a:cubicBezTo>
                    <a:cubicBezTo>
                      <a:pt x="38" y="29"/>
                      <a:pt x="39" y="29"/>
                      <a:pt x="40" y="27"/>
                    </a:cubicBezTo>
                    <a:cubicBezTo>
                      <a:pt x="40" y="27"/>
                      <a:pt x="41" y="30"/>
                      <a:pt x="41" y="28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1" y="27"/>
                      <a:pt x="41" y="28"/>
                      <a:pt x="42" y="28"/>
                    </a:cubicBezTo>
                    <a:cubicBezTo>
                      <a:pt x="42" y="27"/>
                      <a:pt x="42" y="28"/>
                      <a:pt x="43" y="28"/>
                    </a:cubicBezTo>
                    <a:cubicBezTo>
                      <a:pt x="43" y="28"/>
                      <a:pt x="43" y="27"/>
                      <a:pt x="42" y="27"/>
                    </a:cubicBezTo>
                    <a:cubicBezTo>
                      <a:pt x="43" y="29"/>
                      <a:pt x="43" y="26"/>
                      <a:pt x="44" y="27"/>
                    </a:cubicBezTo>
                    <a:cubicBezTo>
                      <a:pt x="43" y="24"/>
                      <a:pt x="44" y="26"/>
                      <a:pt x="44" y="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p32"/>
              <p:cNvSpPr/>
              <p:nvPr/>
            </p:nvSpPr>
            <p:spPr>
              <a:xfrm>
                <a:off x="3192" y="2160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Google Shape;391;p32"/>
              <p:cNvSpPr/>
              <p:nvPr/>
            </p:nvSpPr>
            <p:spPr>
              <a:xfrm>
                <a:off x="3146" y="2177"/>
                <a:ext cx="2" cy="2"/>
              </a:xfrm>
              <a:custGeom>
                <a:rect b="b" l="l" r="r" t="t"/>
                <a:pathLst>
                  <a:path extrusionOk="0" h="2" w="2">
                    <a:moveTo>
                      <a:pt x="0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392;p32"/>
              <p:cNvSpPr/>
              <p:nvPr/>
            </p:nvSpPr>
            <p:spPr>
              <a:xfrm>
                <a:off x="3264" y="1853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1"/>
                    </a:moveTo>
                    <a:cubicBezTo>
                      <a:pt x="1" y="0"/>
                      <a:pt x="0" y="2"/>
                      <a:pt x="0" y="1"/>
                    </a:cubicBezTo>
                    <a:cubicBezTo>
                      <a:pt x="0" y="2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32"/>
              <p:cNvSpPr/>
              <p:nvPr/>
            </p:nvSpPr>
            <p:spPr>
              <a:xfrm>
                <a:off x="3209" y="1836"/>
                <a:ext cx="2" cy="2"/>
              </a:xfrm>
              <a:custGeom>
                <a:rect b="b" l="l" r="r" t="t"/>
                <a:pathLst>
                  <a:path extrusionOk="0" h="2"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32"/>
              <p:cNvSpPr/>
              <p:nvPr/>
            </p:nvSpPr>
            <p:spPr>
              <a:xfrm>
                <a:off x="3343" y="2470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1"/>
                    </a:moveTo>
                    <a:cubicBezTo>
                      <a:pt x="0" y="0"/>
                      <a:pt x="1" y="2"/>
                      <a:pt x="0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" name="Google Shape;395;p32"/>
              <p:cNvSpPr/>
              <p:nvPr/>
            </p:nvSpPr>
            <p:spPr>
              <a:xfrm>
                <a:off x="3186" y="183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" name="Google Shape;396;p32"/>
              <p:cNvSpPr/>
              <p:nvPr/>
            </p:nvSpPr>
            <p:spPr>
              <a:xfrm>
                <a:off x="3188" y="1825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0"/>
                    </a:moveTo>
                    <a:cubicBezTo>
                      <a:pt x="1" y="0"/>
                      <a:pt x="0" y="2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" name="Google Shape;397;p32"/>
              <p:cNvSpPr/>
              <p:nvPr/>
            </p:nvSpPr>
            <p:spPr>
              <a:xfrm>
                <a:off x="3184" y="1833"/>
                <a:ext cx="2" cy="3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Google Shape;398;p32"/>
              <p:cNvSpPr/>
              <p:nvPr/>
            </p:nvSpPr>
            <p:spPr>
              <a:xfrm>
                <a:off x="3351" y="2465"/>
                <a:ext cx="2" cy="5"/>
              </a:xfrm>
              <a:custGeom>
                <a:rect b="b" l="l" r="r" t="t"/>
                <a:pathLst>
                  <a:path extrusionOk="0" h="2" w="1">
                    <a:moveTo>
                      <a:pt x="0" y="0"/>
                    </a:moveTo>
                    <a:cubicBezTo>
                      <a:pt x="0" y="0"/>
                      <a:pt x="0" y="1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" name="Google Shape;399;p32"/>
              <p:cNvSpPr/>
              <p:nvPr/>
            </p:nvSpPr>
            <p:spPr>
              <a:xfrm>
                <a:off x="3173" y="1831"/>
                <a:ext cx="2" cy="5"/>
              </a:xfrm>
              <a:custGeom>
                <a:rect b="b" l="l" r="r" t="t"/>
                <a:pathLst>
                  <a:path extrusionOk="0" h="5" w="2">
                    <a:moveTo>
                      <a:pt x="2" y="0"/>
                    </a:moveTo>
                    <a:lnTo>
                      <a:pt x="2" y="0"/>
                    </a:lnTo>
                    <a:lnTo>
                      <a:pt x="0" y="5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" name="Google Shape;400;p32"/>
              <p:cNvSpPr/>
              <p:nvPr/>
            </p:nvSpPr>
            <p:spPr>
              <a:xfrm>
                <a:off x="3536" y="1554"/>
                <a:ext cx="8" cy="2"/>
              </a:xfrm>
              <a:custGeom>
                <a:rect b="b" l="l" r="r" t="t"/>
                <a:pathLst>
                  <a:path extrusionOk="0" h="1" w="4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2" y="1"/>
                      <a:pt x="3" y="1"/>
                      <a:pt x="2" y="0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3" y="0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1" name="Google Shape;401;p32"/>
              <p:cNvSpPr/>
              <p:nvPr/>
            </p:nvSpPr>
            <p:spPr>
              <a:xfrm>
                <a:off x="3538" y="1556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2" name="Google Shape;402;p32"/>
            <p:cNvGrpSpPr/>
            <p:nvPr/>
          </p:nvGrpSpPr>
          <p:grpSpPr>
            <a:xfrm>
              <a:off x="3112" y="1551"/>
              <a:ext cx="1462" cy="1559"/>
              <a:chOff x="3112" y="1551"/>
              <a:chExt cx="1462" cy="1559"/>
            </a:xfrm>
          </p:grpSpPr>
          <p:sp>
            <p:nvSpPr>
              <p:cNvPr id="403" name="Google Shape;403;p32"/>
              <p:cNvSpPr/>
              <p:nvPr/>
            </p:nvSpPr>
            <p:spPr>
              <a:xfrm>
                <a:off x="3534" y="1558"/>
                <a:ext cx="4" cy="0"/>
              </a:xfrm>
              <a:custGeom>
                <a:rect b="b" l="l" r="r" t="t"/>
                <a:pathLst>
                  <a:path extrusionOk="0" h="120000" w="2">
                    <a:moveTo>
                      <a:pt x="1" y="0"/>
                    </a:move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4" name="Google Shape;404;p32"/>
              <p:cNvSpPr/>
              <p:nvPr/>
            </p:nvSpPr>
            <p:spPr>
              <a:xfrm>
                <a:off x="3513" y="1581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1" y="1"/>
                    </a:moveTo>
                    <a:cubicBezTo>
                      <a:pt x="2" y="0"/>
                      <a:pt x="1" y="1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5" name="Google Shape;405;p32"/>
              <p:cNvSpPr/>
              <p:nvPr/>
            </p:nvSpPr>
            <p:spPr>
              <a:xfrm>
                <a:off x="3513" y="1579"/>
                <a:ext cx="6" cy="2"/>
              </a:xfrm>
              <a:custGeom>
                <a:rect b="b" l="l" r="r" t="t"/>
                <a:pathLst>
                  <a:path extrusionOk="0" h="1" w="3">
                    <a:moveTo>
                      <a:pt x="0" y="1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32"/>
              <p:cNvSpPr/>
              <p:nvPr/>
            </p:nvSpPr>
            <p:spPr>
              <a:xfrm>
                <a:off x="3536" y="1551"/>
                <a:ext cx="4" cy="3"/>
              </a:xfrm>
              <a:custGeom>
                <a:rect b="b" l="l" r="r" t="t"/>
                <a:pathLst>
                  <a:path extrusionOk="0" h="1" w="2">
                    <a:moveTo>
                      <a:pt x="2" y="1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32"/>
              <p:cNvSpPr/>
              <p:nvPr/>
            </p:nvSpPr>
            <p:spPr>
              <a:xfrm>
                <a:off x="3112" y="1810"/>
                <a:ext cx="161" cy="87"/>
              </a:xfrm>
              <a:custGeom>
                <a:rect b="b" l="l" r="r" t="t"/>
                <a:pathLst>
                  <a:path extrusionOk="0" h="41" w="76">
                    <a:moveTo>
                      <a:pt x="3" y="15"/>
                    </a:moveTo>
                    <a:cubicBezTo>
                      <a:pt x="4" y="15"/>
                      <a:pt x="5" y="15"/>
                      <a:pt x="5" y="16"/>
                    </a:cubicBezTo>
                    <a:cubicBezTo>
                      <a:pt x="7" y="16"/>
                      <a:pt x="8" y="22"/>
                      <a:pt x="11" y="21"/>
                    </a:cubicBezTo>
                    <a:cubicBezTo>
                      <a:pt x="11" y="20"/>
                      <a:pt x="11" y="19"/>
                      <a:pt x="12" y="19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2" y="20"/>
                      <a:pt x="11" y="20"/>
                    </a:cubicBezTo>
                    <a:cubicBezTo>
                      <a:pt x="12" y="21"/>
                      <a:pt x="13" y="20"/>
                      <a:pt x="14" y="21"/>
                    </a:cubicBezTo>
                    <a:cubicBezTo>
                      <a:pt x="15" y="19"/>
                      <a:pt x="15" y="21"/>
                      <a:pt x="15" y="19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19"/>
                      <a:pt x="16" y="19"/>
                      <a:pt x="16" y="22"/>
                    </a:cubicBezTo>
                    <a:cubicBezTo>
                      <a:pt x="17" y="25"/>
                      <a:pt x="20" y="24"/>
                      <a:pt x="22" y="26"/>
                    </a:cubicBezTo>
                    <a:cubicBezTo>
                      <a:pt x="24" y="27"/>
                      <a:pt x="27" y="26"/>
                      <a:pt x="30" y="26"/>
                    </a:cubicBezTo>
                    <a:cubicBezTo>
                      <a:pt x="31" y="23"/>
                      <a:pt x="31" y="25"/>
                      <a:pt x="33" y="22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3" y="22"/>
                      <a:pt x="33" y="24"/>
                      <a:pt x="33" y="25"/>
                    </a:cubicBezTo>
                    <a:cubicBezTo>
                      <a:pt x="33" y="24"/>
                      <a:pt x="33" y="25"/>
                      <a:pt x="34" y="23"/>
                    </a:cubicBezTo>
                    <a:cubicBezTo>
                      <a:pt x="34" y="22"/>
                      <a:pt x="33" y="26"/>
                      <a:pt x="33" y="25"/>
                    </a:cubicBezTo>
                    <a:cubicBezTo>
                      <a:pt x="33" y="26"/>
                      <a:pt x="34" y="24"/>
                      <a:pt x="34" y="24"/>
                    </a:cubicBezTo>
                    <a:cubicBezTo>
                      <a:pt x="35" y="23"/>
                      <a:pt x="33" y="25"/>
                      <a:pt x="33" y="28"/>
                    </a:cubicBezTo>
                    <a:cubicBezTo>
                      <a:pt x="34" y="27"/>
                      <a:pt x="36" y="26"/>
                      <a:pt x="37" y="27"/>
                    </a:cubicBezTo>
                    <a:cubicBezTo>
                      <a:pt x="36" y="28"/>
                      <a:pt x="37" y="26"/>
                      <a:pt x="37" y="26"/>
                    </a:cubicBezTo>
                    <a:cubicBezTo>
                      <a:pt x="36" y="29"/>
                      <a:pt x="38" y="25"/>
                      <a:pt x="37" y="27"/>
                    </a:cubicBezTo>
                    <a:cubicBezTo>
                      <a:pt x="37" y="27"/>
                      <a:pt x="37" y="27"/>
                      <a:pt x="37" y="28"/>
                    </a:cubicBezTo>
                    <a:cubicBezTo>
                      <a:pt x="37" y="29"/>
                      <a:pt x="38" y="27"/>
                      <a:pt x="38" y="29"/>
                    </a:cubicBezTo>
                    <a:cubicBezTo>
                      <a:pt x="39" y="28"/>
                      <a:pt x="38" y="31"/>
                      <a:pt x="39" y="29"/>
                    </a:cubicBezTo>
                    <a:cubicBezTo>
                      <a:pt x="38" y="31"/>
                      <a:pt x="39" y="30"/>
                      <a:pt x="38" y="31"/>
                    </a:cubicBezTo>
                    <a:cubicBezTo>
                      <a:pt x="40" y="28"/>
                      <a:pt x="38" y="33"/>
                      <a:pt x="40" y="30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41" y="31"/>
                      <a:pt x="41" y="33"/>
                      <a:pt x="43" y="32"/>
                    </a:cubicBezTo>
                    <a:cubicBezTo>
                      <a:pt x="44" y="31"/>
                      <a:pt x="43" y="35"/>
                      <a:pt x="44" y="34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2"/>
                      <a:pt x="45" y="33"/>
                      <a:pt x="45" y="34"/>
                    </a:cubicBezTo>
                    <a:cubicBezTo>
                      <a:pt x="46" y="33"/>
                      <a:pt x="45" y="34"/>
                      <a:pt x="46" y="35"/>
                    </a:cubicBezTo>
                    <a:cubicBezTo>
                      <a:pt x="46" y="34"/>
                      <a:pt x="46" y="34"/>
                      <a:pt x="47" y="33"/>
                    </a:cubicBezTo>
                    <a:cubicBezTo>
                      <a:pt x="46" y="36"/>
                      <a:pt x="48" y="33"/>
                      <a:pt x="48" y="35"/>
                    </a:cubicBezTo>
                    <a:cubicBezTo>
                      <a:pt x="49" y="32"/>
                      <a:pt x="49" y="33"/>
                      <a:pt x="49" y="33"/>
                    </a:cubicBezTo>
                    <a:cubicBezTo>
                      <a:pt x="49" y="33"/>
                      <a:pt x="49" y="34"/>
                      <a:pt x="48" y="34"/>
                    </a:cubicBezTo>
                    <a:cubicBezTo>
                      <a:pt x="49" y="34"/>
                      <a:pt x="49" y="34"/>
                      <a:pt x="49" y="35"/>
                    </a:cubicBezTo>
                    <a:cubicBezTo>
                      <a:pt x="50" y="35"/>
                      <a:pt x="51" y="33"/>
                      <a:pt x="50" y="34"/>
                    </a:cubicBezTo>
                    <a:cubicBezTo>
                      <a:pt x="49" y="36"/>
                      <a:pt x="51" y="34"/>
                      <a:pt x="51" y="35"/>
                    </a:cubicBezTo>
                    <a:cubicBezTo>
                      <a:pt x="52" y="33"/>
                      <a:pt x="53" y="32"/>
                      <a:pt x="53" y="33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3" y="34"/>
                      <a:pt x="52" y="37"/>
                      <a:pt x="55" y="35"/>
                    </a:cubicBezTo>
                    <a:cubicBezTo>
                      <a:pt x="54" y="36"/>
                      <a:pt x="54" y="36"/>
                      <a:pt x="54" y="36"/>
                    </a:cubicBezTo>
                    <a:cubicBezTo>
                      <a:pt x="56" y="35"/>
                      <a:pt x="55" y="38"/>
                      <a:pt x="58" y="35"/>
                    </a:cubicBezTo>
                    <a:cubicBezTo>
                      <a:pt x="57" y="36"/>
                      <a:pt x="57" y="37"/>
                      <a:pt x="57" y="37"/>
                    </a:cubicBezTo>
                    <a:cubicBezTo>
                      <a:pt x="58" y="36"/>
                      <a:pt x="58" y="36"/>
                      <a:pt x="60" y="35"/>
                    </a:cubicBezTo>
                    <a:cubicBezTo>
                      <a:pt x="60" y="35"/>
                      <a:pt x="59" y="36"/>
                      <a:pt x="59" y="36"/>
                    </a:cubicBezTo>
                    <a:cubicBezTo>
                      <a:pt x="59" y="37"/>
                      <a:pt x="58" y="39"/>
                      <a:pt x="60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60" y="37"/>
                      <a:pt x="62" y="36"/>
                      <a:pt x="61" y="38"/>
                    </a:cubicBezTo>
                    <a:cubicBezTo>
                      <a:pt x="62" y="37"/>
                      <a:pt x="62" y="36"/>
                      <a:pt x="63" y="35"/>
                    </a:cubicBezTo>
                    <a:cubicBezTo>
                      <a:pt x="64" y="35"/>
                      <a:pt x="62" y="37"/>
                      <a:pt x="63" y="36"/>
                    </a:cubicBezTo>
                    <a:cubicBezTo>
                      <a:pt x="62" y="37"/>
                      <a:pt x="62" y="37"/>
                      <a:pt x="62" y="37"/>
                    </a:cubicBezTo>
                    <a:cubicBezTo>
                      <a:pt x="62" y="38"/>
                      <a:pt x="63" y="38"/>
                      <a:pt x="64" y="38"/>
                    </a:cubicBezTo>
                    <a:cubicBezTo>
                      <a:pt x="63" y="40"/>
                      <a:pt x="65" y="38"/>
                      <a:pt x="65" y="39"/>
                    </a:cubicBezTo>
                    <a:cubicBezTo>
                      <a:pt x="66" y="38"/>
                      <a:pt x="65" y="40"/>
                      <a:pt x="67" y="38"/>
                    </a:cubicBezTo>
                    <a:cubicBezTo>
                      <a:pt x="66" y="39"/>
                      <a:pt x="66" y="39"/>
                      <a:pt x="66" y="39"/>
                    </a:cubicBezTo>
                    <a:cubicBezTo>
                      <a:pt x="66" y="39"/>
                      <a:pt x="67" y="40"/>
                      <a:pt x="67" y="40"/>
                    </a:cubicBezTo>
                    <a:cubicBezTo>
                      <a:pt x="67" y="41"/>
                      <a:pt x="68" y="39"/>
                      <a:pt x="69" y="39"/>
                    </a:cubicBezTo>
                    <a:cubicBezTo>
                      <a:pt x="68" y="40"/>
                      <a:pt x="68" y="40"/>
                      <a:pt x="68" y="40"/>
                    </a:cubicBezTo>
                    <a:cubicBezTo>
                      <a:pt x="68" y="39"/>
                      <a:pt x="70" y="38"/>
                      <a:pt x="71" y="37"/>
                    </a:cubicBezTo>
                    <a:cubicBezTo>
                      <a:pt x="71" y="38"/>
                      <a:pt x="71" y="37"/>
                      <a:pt x="71" y="38"/>
                    </a:cubicBezTo>
                    <a:cubicBezTo>
                      <a:pt x="70" y="38"/>
                      <a:pt x="69" y="39"/>
                      <a:pt x="68" y="41"/>
                    </a:cubicBezTo>
                    <a:cubicBezTo>
                      <a:pt x="67" y="41"/>
                      <a:pt x="70" y="39"/>
                      <a:pt x="69" y="40"/>
                    </a:cubicBezTo>
                    <a:cubicBezTo>
                      <a:pt x="69" y="41"/>
                      <a:pt x="69" y="41"/>
                      <a:pt x="70" y="39"/>
                    </a:cubicBezTo>
                    <a:cubicBezTo>
                      <a:pt x="69" y="41"/>
                      <a:pt x="69" y="41"/>
                      <a:pt x="69" y="41"/>
                    </a:cubicBezTo>
                    <a:cubicBezTo>
                      <a:pt x="69" y="41"/>
                      <a:pt x="69" y="41"/>
                      <a:pt x="70" y="40"/>
                    </a:cubicBezTo>
                    <a:cubicBezTo>
                      <a:pt x="70" y="41"/>
                      <a:pt x="70" y="40"/>
                      <a:pt x="70" y="40"/>
                    </a:cubicBezTo>
                    <a:cubicBezTo>
                      <a:pt x="71" y="39"/>
                      <a:pt x="71" y="39"/>
                      <a:pt x="73" y="38"/>
                    </a:cubicBezTo>
                    <a:cubicBezTo>
                      <a:pt x="72" y="38"/>
                      <a:pt x="72" y="38"/>
                      <a:pt x="72" y="38"/>
                    </a:cubicBezTo>
                    <a:cubicBezTo>
                      <a:pt x="73" y="37"/>
                      <a:pt x="74" y="37"/>
                      <a:pt x="73" y="38"/>
                    </a:cubicBezTo>
                    <a:cubicBezTo>
                      <a:pt x="72" y="39"/>
                      <a:pt x="71" y="40"/>
                      <a:pt x="70" y="40"/>
                    </a:cubicBezTo>
                    <a:cubicBezTo>
                      <a:pt x="74" y="38"/>
                      <a:pt x="74" y="38"/>
                      <a:pt x="74" y="38"/>
                    </a:cubicBezTo>
                    <a:cubicBezTo>
                      <a:pt x="73" y="39"/>
                      <a:pt x="73" y="38"/>
                      <a:pt x="74" y="37"/>
                    </a:cubicBezTo>
                    <a:cubicBezTo>
                      <a:pt x="73" y="38"/>
                      <a:pt x="73" y="38"/>
                      <a:pt x="73" y="38"/>
                    </a:cubicBezTo>
                    <a:cubicBezTo>
                      <a:pt x="74" y="36"/>
                      <a:pt x="74" y="36"/>
                      <a:pt x="74" y="36"/>
                    </a:cubicBezTo>
                    <a:cubicBezTo>
                      <a:pt x="74" y="37"/>
                      <a:pt x="75" y="35"/>
                      <a:pt x="73" y="36"/>
                    </a:cubicBezTo>
                    <a:cubicBezTo>
                      <a:pt x="72" y="37"/>
                      <a:pt x="72" y="37"/>
                      <a:pt x="72" y="37"/>
                    </a:cubicBezTo>
                    <a:cubicBezTo>
                      <a:pt x="72" y="37"/>
                      <a:pt x="71" y="39"/>
                      <a:pt x="72" y="37"/>
                    </a:cubicBezTo>
                    <a:cubicBezTo>
                      <a:pt x="73" y="36"/>
                      <a:pt x="73" y="36"/>
                      <a:pt x="73" y="36"/>
                    </a:cubicBezTo>
                    <a:cubicBezTo>
                      <a:pt x="73" y="36"/>
                      <a:pt x="73" y="36"/>
                      <a:pt x="73" y="36"/>
                    </a:cubicBezTo>
                    <a:cubicBezTo>
                      <a:pt x="75" y="34"/>
                      <a:pt x="75" y="34"/>
                      <a:pt x="75" y="34"/>
                    </a:cubicBezTo>
                    <a:cubicBezTo>
                      <a:pt x="72" y="37"/>
                      <a:pt x="73" y="35"/>
                      <a:pt x="73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4" y="34"/>
                      <a:pt x="72" y="36"/>
                      <a:pt x="72" y="36"/>
                    </a:cubicBezTo>
                    <a:cubicBezTo>
                      <a:pt x="72" y="35"/>
                      <a:pt x="74" y="33"/>
                      <a:pt x="75" y="33"/>
                    </a:cubicBezTo>
                    <a:cubicBezTo>
                      <a:pt x="74" y="32"/>
                      <a:pt x="72" y="33"/>
                      <a:pt x="73" y="32"/>
                    </a:cubicBezTo>
                    <a:cubicBezTo>
                      <a:pt x="73" y="32"/>
                      <a:pt x="72" y="32"/>
                      <a:pt x="71" y="33"/>
                    </a:cubicBezTo>
                    <a:cubicBezTo>
                      <a:pt x="71" y="33"/>
                      <a:pt x="73" y="31"/>
                      <a:pt x="72" y="32"/>
                    </a:cubicBezTo>
                    <a:cubicBezTo>
                      <a:pt x="73" y="30"/>
                      <a:pt x="74" y="29"/>
                      <a:pt x="75" y="28"/>
                    </a:cubicBezTo>
                    <a:cubicBezTo>
                      <a:pt x="75" y="28"/>
                      <a:pt x="76" y="27"/>
                      <a:pt x="75" y="27"/>
                    </a:cubicBezTo>
                    <a:cubicBezTo>
                      <a:pt x="76" y="27"/>
                      <a:pt x="76" y="26"/>
                      <a:pt x="76" y="26"/>
                    </a:cubicBezTo>
                    <a:cubicBezTo>
                      <a:pt x="75" y="27"/>
                      <a:pt x="74" y="28"/>
                      <a:pt x="74" y="29"/>
                    </a:cubicBezTo>
                    <a:cubicBezTo>
                      <a:pt x="73" y="31"/>
                      <a:pt x="74" y="29"/>
                      <a:pt x="72" y="31"/>
                    </a:cubicBezTo>
                    <a:cubicBezTo>
                      <a:pt x="72" y="30"/>
                      <a:pt x="72" y="30"/>
                      <a:pt x="71" y="30"/>
                    </a:cubicBezTo>
                    <a:cubicBezTo>
                      <a:pt x="71" y="30"/>
                      <a:pt x="72" y="29"/>
                      <a:pt x="73" y="28"/>
                    </a:cubicBezTo>
                    <a:cubicBezTo>
                      <a:pt x="72" y="29"/>
                      <a:pt x="71" y="30"/>
                      <a:pt x="71" y="29"/>
                    </a:cubicBezTo>
                    <a:cubicBezTo>
                      <a:pt x="70" y="31"/>
                      <a:pt x="70" y="31"/>
                      <a:pt x="69" y="32"/>
                    </a:cubicBezTo>
                    <a:cubicBezTo>
                      <a:pt x="68" y="32"/>
                      <a:pt x="68" y="33"/>
                      <a:pt x="68" y="33"/>
                    </a:cubicBezTo>
                    <a:cubicBezTo>
                      <a:pt x="69" y="31"/>
                      <a:pt x="71" y="29"/>
                      <a:pt x="71" y="29"/>
                    </a:cubicBezTo>
                    <a:cubicBezTo>
                      <a:pt x="72" y="27"/>
                      <a:pt x="71" y="29"/>
                      <a:pt x="72" y="27"/>
                    </a:cubicBezTo>
                    <a:cubicBezTo>
                      <a:pt x="74" y="25"/>
                      <a:pt x="75" y="26"/>
                      <a:pt x="74" y="27"/>
                    </a:cubicBezTo>
                    <a:cubicBezTo>
                      <a:pt x="76" y="25"/>
                      <a:pt x="74" y="26"/>
                      <a:pt x="75" y="25"/>
                    </a:cubicBezTo>
                    <a:cubicBezTo>
                      <a:pt x="75" y="25"/>
                      <a:pt x="74" y="25"/>
                      <a:pt x="73" y="26"/>
                    </a:cubicBezTo>
                    <a:cubicBezTo>
                      <a:pt x="73" y="26"/>
                      <a:pt x="73" y="27"/>
                      <a:pt x="72" y="27"/>
                    </a:cubicBezTo>
                    <a:cubicBezTo>
                      <a:pt x="70" y="29"/>
                      <a:pt x="73" y="26"/>
                      <a:pt x="73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4" y="24"/>
                      <a:pt x="72" y="26"/>
                      <a:pt x="72" y="25"/>
                    </a:cubicBezTo>
                    <a:cubicBezTo>
                      <a:pt x="74" y="23"/>
                      <a:pt x="73" y="25"/>
                      <a:pt x="74" y="24"/>
                    </a:cubicBezTo>
                    <a:cubicBezTo>
                      <a:pt x="76" y="22"/>
                      <a:pt x="76" y="22"/>
                      <a:pt x="76" y="22"/>
                    </a:cubicBezTo>
                    <a:cubicBezTo>
                      <a:pt x="75" y="21"/>
                      <a:pt x="74" y="24"/>
                      <a:pt x="74" y="23"/>
                    </a:cubicBezTo>
                    <a:cubicBezTo>
                      <a:pt x="75" y="22"/>
                      <a:pt x="75" y="22"/>
                      <a:pt x="75" y="22"/>
                    </a:cubicBezTo>
                    <a:cubicBezTo>
                      <a:pt x="74" y="22"/>
                      <a:pt x="74" y="22"/>
                      <a:pt x="74" y="22"/>
                    </a:cubicBezTo>
                    <a:cubicBezTo>
                      <a:pt x="73" y="23"/>
                      <a:pt x="72" y="25"/>
                      <a:pt x="73" y="25"/>
                    </a:cubicBezTo>
                    <a:cubicBezTo>
                      <a:pt x="70" y="27"/>
                      <a:pt x="72" y="25"/>
                      <a:pt x="71" y="25"/>
                    </a:cubicBezTo>
                    <a:cubicBezTo>
                      <a:pt x="70" y="27"/>
                      <a:pt x="72" y="25"/>
                      <a:pt x="71" y="27"/>
                    </a:cubicBezTo>
                    <a:cubicBezTo>
                      <a:pt x="70" y="28"/>
                      <a:pt x="69" y="28"/>
                      <a:pt x="69" y="28"/>
                    </a:cubicBezTo>
                    <a:cubicBezTo>
                      <a:pt x="69" y="28"/>
                      <a:pt x="70" y="26"/>
                      <a:pt x="71" y="25"/>
                    </a:cubicBezTo>
                    <a:cubicBezTo>
                      <a:pt x="71" y="25"/>
                      <a:pt x="71" y="25"/>
                      <a:pt x="71" y="26"/>
                    </a:cubicBezTo>
                    <a:cubicBezTo>
                      <a:pt x="72" y="25"/>
                      <a:pt x="73" y="23"/>
                      <a:pt x="74" y="22"/>
                    </a:cubicBezTo>
                    <a:cubicBezTo>
                      <a:pt x="74" y="21"/>
                      <a:pt x="72" y="24"/>
                      <a:pt x="72" y="23"/>
                    </a:cubicBezTo>
                    <a:cubicBezTo>
                      <a:pt x="73" y="23"/>
                      <a:pt x="71" y="24"/>
                      <a:pt x="71" y="25"/>
                    </a:cubicBezTo>
                    <a:cubicBezTo>
                      <a:pt x="68" y="29"/>
                      <a:pt x="73" y="22"/>
                      <a:pt x="72" y="22"/>
                    </a:cubicBezTo>
                    <a:cubicBezTo>
                      <a:pt x="70" y="25"/>
                      <a:pt x="69" y="25"/>
                      <a:pt x="67" y="28"/>
                    </a:cubicBezTo>
                    <a:cubicBezTo>
                      <a:pt x="67" y="29"/>
                      <a:pt x="66" y="29"/>
                      <a:pt x="66" y="29"/>
                    </a:cubicBezTo>
                    <a:cubicBezTo>
                      <a:pt x="68" y="27"/>
                      <a:pt x="67" y="27"/>
                      <a:pt x="69" y="26"/>
                    </a:cubicBezTo>
                    <a:cubicBezTo>
                      <a:pt x="68" y="26"/>
                      <a:pt x="68" y="26"/>
                      <a:pt x="68" y="26"/>
                    </a:cubicBezTo>
                    <a:cubicBezTo>
                      <a:pt x="70" y="24"/>
                      <a:pt x="70" y="24"/>
                      <a:pt x="70" y="24"/>
                    </a:cubicBezTo>
                    <a:cubicBezTo>
                      <a:pt x="71" y="23"/>
                      <a:pt x="71" y="21"/>
                      <a:pt x="72" y="21"/>
                    </a:cubicBezTo>
                    <a:cubicBezTo>
                      <a:pt x="71" y="21"/>
                      <a:pt x="71" y="22"/>
                      <a:pt x="70" y="22"/>
                    </a:cubicBezTo>
                    <a:cubicBezTo>
                      <a:pt x="71" y="22"/>
                      <a:pt x="71" y="21"/>
                      <a:pt x="71" y="21"/>
                    </a:cubicBezTo>
                    <a:cubicBezTo>
                      <a:pt x="71" y="22"/>
                      <a:pt x="69" y="23"/>
                      <a:pt x="69" y="23"/>
                    </a:cubicBezTo>
                    <a:cubicBezTo>
                      <a:pt x="69" y="23"/>
                      <a:pt x="70" y="22"/>
                      <a:pt x="70" y="21"/>
                    </a:cubicBezTo>
                    <a:cubicBezTo>
                      <a:pt x="71" y="20"/>
                      <a:pt x="71" y="20"/>
                      <a:pt x="71" y="20"/>
                    </a:cubicBezTo>
                    <a:cubicBezTo>
                      <a:pt x="70" y="21"/>
                      <a:pt x="72" y="19"/>
                      <a:pt x="71" y="20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68" y="23"/>
                      <a:pt x="69" y="22"/>
                      <a:pt x="69" y="22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69" y="22"/>
                      <a:pt x="71" y="19"/>
                      <a:pt x="71" y="19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71" y="19"/>
                      <a:pt x="71" y="19"/>
                      <a:pt x="71" y="19"/>
                    </a:cubicBezTo>
                    <a:cubicBezTo>
                      <a:pt x="70" y="20"/>
                      <a:pt x="70" y="20"/>
                      <a:pt x="70" y="20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0" y="20"/>
                      <a:pt x="68" y="22"/>
                      <a:pt x="69" y="20"/>
                    </a:cubicBezTo>
                    <a:cubicBezTo>
                      <a:pt x="68" y="22"/>
                      <a:pt x="69" y="20"/>
                      <a:pt x="69" y="21"/>
                    </a:cubicBezTo>
                    <a:cubicBezTo>
                      <a:pt x="68" y="23"/>
                      <a:pt x="68" y="22"/>
                      <a:pt x="67" y="22"/>
                    </a:cubicBezTo>
                    <a:cubicBezTo>
                      <a:pt x="69" y="20"/>
                      <a:pt x="67" y="22"/>
                      <a:pt x="67" y="22"/>
                    </a:cubicBezTo>
                    <a:cubicBezTo>
                      <a:pt x="68" y="20"/>
                      <a:pt x="68" y="20"/>
                      <a:pt x="68" y="20"/>
                    </a:cubicBezTo>
                    <a:cubicBezTo>
                      <a:pt x="67" y="22"/>
                      <a:pt x="67" y="22"/>
                      <a:pt x="67" y="22"/>
                    </a:cubicBezTo>
                    <a:cubicBezTo>
                      <a:pt x="69" y="19"/>
                      <a:pt x="66" y="22"/>
                      <a:pt x="67" y="21"/>
                    </a:cubicBezTo>
                    <a:cubicBezTo>
                      <a:pt x="67" y="20"/>
                      <a:pt x="68" y="19"/>
                      <a:pt x="68" y="18"/>
                    </a:cubicBezTo>
                    <a:cubicBezTo>
                      <a:pt x="67" y="21"/>
                      <a:pt x="66" y="21"/>
                      <a:pt x="65" y="23"/>
                    </a:cubicBezTo>
                    <a:cubicBezTo>
                      <a:pt x="66" y="22"/>
                      <a:pt x="67" y="20"/>
                      <a:pt x="68" y="18"/>
                    </a:cubicBezTo>
                    <a:cubicBezTo>
                      <a:pt x="67" y="20"/>
                      <a:pt x="69" y="17"/>
                      <a:pt x="67" y="19"/>
                    </a:cubicBezTo>
                    <a:cubicBezTo>
                      <a:pt x="67" y="20"/>
                      <a:pt x="66" y="20"/>
                      <a:pt x="65" y="21"/>
                    </a:cubicBezTo>
                    <a:cubicBezTo>
                      <a:pt x="65" y="21"/>
                      <a:pt x="66" y="20"/>
                      <a:pt x="66" y="19"/>
                    </a:cubicBezTo>
                    <a:cubicBezTo>
                      <a:pt x="66" y="20"/>
                      <a:pt x="65" y="21"/>
                      <a:pt x="65" y="22"/>
                    </a:cubicBezTo>
                    <a:cubicBezTo>
                      <a:pt x="65" y="21"/>
                      <a:pt x="63" y="23"/>
                      <a:pt x="64" y="22"/>
                    </a:cubicBezTo>
                    <a:cubicBezTo>
                      <a:pt x="65" y="21"/>
                      <a:pt x="65" y="22"/>
                      <a:pt x="65" y="20"/>
                    </a:cubicBezTo>
                    <a:cubicBezTo>
                      <a:pt x="65" y="20"/>
                      <a:pt x="63" y="24"/>
                      <a:pt x="62" y="24"/>
                    </a:cubicBezTo>
                    <a:cubicBezTo>
                      <a:pt x="62" y="25"/>
                      <a:pt x="60" y="27"/>
                      <a:pt x="60" y="28"/>
                    </a:cubicBezTo>
                    <a:cubicBezTo>
                      <a:pt x="60" y="27"/>
                      <a:pt x="60" y="27"/>
                      <a:pt x="61" y="25"/>
                    </a:cubicBezTo>
                    <a:cubicBezTo>
                      <a:pt x="61" y="26"/>
                      <a:pt x="61" y="26"/>
                      <a:pt x="61" y="26"/>
                    </a:cubicBezTo>
                    <a:cubicBezTo>
                      <a:pt x="62" y="23"/>
                      <a:pt x="64" y="22"/>
                      <a:pt x="65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5" y="19"/>
                      <a:pt x="65" y="18"/>
                      <a:pt x="65" y="18"/>
                    </a:cubicBezTo>
                    <a:cubicBezTo>
                      <a:pt x="64" y="20"/>
                      <a:pt x="65" y="18"/>
                      <a:pt x="65" y="19"/>
                    </a:cubicBezTo>
                    <a:cubicBezTo>
                      <a:pt x="64" y="19"/>
                      <a:pt x="63" y="22"/>
                      <a:pt x="63" y="21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5" y="17"/>
                      <a:pt x="64" y="20"/>
                      <a:pt x="64" y="19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4" y="17"/>
                      <a:pt x="63" y="17"/>
                      <a:pt x="60" y="20"/>
                    </a:cubicBezTo>
                    <a:cubicBezTo>
                      <a:pt x="61" y="19"/>
                      <a:pt x="61" y="18"/>
                      <a:pt x="61" y="17"/>
                    </a:cubicBezTo>
                    <a:cubicBezTo>
                      <a:pt x="61" y="18"/>
                      <a:pt x="60" y="19"/>
                      <a:pt x="60" y="19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61" y="16"/>
                      <a:pt x="60" y="17"/>
                      <a:pt x="59" y="18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61" y="16"/>
                      <a:pt x="59" y="18"/>
                      <a:pt x="59" y="18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8" y="19"/>
                      <a:pt x="58" y="18"/>
                      <a:pt x="60" y="16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16"/>
                      <a:pt x="59" y="16"/>
                      <a:pt x="58" y="17"/>
                    </a:cubicBezTo>
                    <a:cubicBezTo>
                      <a:pt x="58" y="17"/>
                      <a:pt x="58" y="18"/>
                      <a:pt x="57" y="19"/>
                    </a:cubicBezTo>
                    <a:cubicBezTo>
                      <a:pt x="56" y="21"/>
                      <a:pt x="57" y="19"/>
                      <a:pt x="56" y="20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9" y="15"/>
                      <a:pt x="57" y="17"/>
                      <a:pt x="56" y="16"/>
                    </a:cubicBezTo>
                    <a:cubicBezTo>
                      <a:pt x="56" y="17"/>
                      <a:pt x="56" y="17"/>
                      <a:pt x="56" y="17"/>
                    </a:cubicBezTo>
                    <a:cubicBezTo>
                      <a:pt x="57" y="15"/>
                      <a:pt x="55" y="17"/>
                      <a:pt x="55" y="15"/>
                    </a:cubicBezTo>
                    <a:cubicBezTo>
                      <a:pt x="55" y="16"/>
                      <a:pt x="53" y="19"/>
                      <a:pt x="53" y="19"/>
                    </a:cubicBezTo>
                    <a:cubicBezTo>
                      <a:pt x="52" y="20"/>
                      <a:pt x="54" y="16"/>
                      <a:pt x="55" y="15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3" y="16"/>
                      <a:pt x="53" y="17"/>
                      <a:pt x="53" y="16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6"/>
                      <a:pt x="54" y="14"/>
                      <a:pt x="53" y="15"/>
                    </a:cubicBezTo>
                    <a:cubicBezTo>
                      <a:pt x="52" y="16"/>
                      <a:pt x="53" y="15"/>
                      <a:pt x="52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3" y="15"/>
                      <a:pt x="53" y="15"/>
                      <a:pt x="53" y="15"/>
                    </a:cubicBezTo>
                    <a:cubicBezTo>
                      <a:pt x="53" y="14"/>
                      <a:pt x="52" y="16"/>
                      <a:pt x="51" y="17"/>
                    </a:cubicBezTo>
                    <a:cubicBezTo>
                      <a:pt x="51" y="18"/>
                      <a:pt x="51" y="16"/>
                      <a:pt x="51" y="16"/>
                    </a:cubicBezTo>
                    <a:cubicBezTo>
                      <a:pt x="52" y="15"/>
                      <a:pt x="51" y="16"/>
                      <a:pt x="52" y="16"/>
                    </a:cubicBezTo>
                    <a:cubicBezTo>
                      <a:pt x="52" y="15"/>
                      <a:pt x="52" y="15"/>
                      <a:pt x="52" y="14"/>
                    </a:cubicBezTo>
                    <a:cubicBezTo>
                      <a:pt x="52" y="14"/>
                      <a:pt x="51" y="16"/>
                      <a:pt x="51" y="16"/>
                    </a:cubicBezTo>
                    <a:cubicBezTo>
                      <a:pt x="51" y="15"/>
                      <a:pt x="51" y="16"/>
                      <a:pt x="52" y="14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51" y="16"/>
                      <a:pt x="51" y="16"/>
                      <a:pt x="50" y="17"/>
                    </a:cubicBezTo>
                    <a:cubicBezTo>
                      <a:pt x="50" y="17"/>
                      <a:pt x="49" y="18"/>
                      <a:pt x="50" y="17"/>
                    </a:cubicBezTo>
                    <a:cubicBezTo>
                      <a:pt x="50" y="17"/>
                      <a:pt x="50" y="17"/>
                      <a:pt x="50" y="17"/>
                    </a:cubicBezTo>
                    <a:cubicBezTo>
                      <a:pt x="50" y="17"/>
                      <a:pt x="50" y="16"/>
                      <a:pt x="49" y="18"/>
                    </a:cubicBezTo>
                    <a:cubicBezTo>
                      <a:pt x="50" y="16"/>
                      <a:pt x="50" y="16"/>
                      <a:pt x="50" y="16"/>
                    </a:cubicBezTo>
                    <a:cubicBezTo>
                      <a:pt x="49" y="17"/>
                      <a:pt x="49" y="17"/>
                      <a:pt x="49" y="17"/>
                    </a:cubicBezTo>
                    <a:cubicBezTo>
                      <a:pt x="50" y="15"/>
                      <a:pt x="51" y="14"/>
                      <a:pt x="51" y="13"/>
                    </a:cubicBezTo>
                    <a:cubicBezTo>
                      <a:pt x="50" y="15"/>
                      <a:pt x="50" y="15"/>
                      <a:pt x="50" y="15"/>
                    </a:cubicBezTo>
                    <a:cubicBezTo>
                      <a:pt x="49" y="15"/>
                      <a:pt x="50" y="14"/>
                      <a:pt x="50" y="14"/>
                    </a:cubicBezTo>
                    <a:cubicBezTo>
                      <a:pt x="50" y="12"/>
                      <a:pt x="47" y="18"/>
                      <a:pt x="48" y="16"/>
                    </a:cubicBezTo>
                    <a:cubicBezTo>
                      <a:pt x="49" y="14"/>
                      <a:pt x="49" y="14"/>
                      <a:pt x="49" y="13"/>
                    </a:cubicBezTo>
                    <a:cubicBezTo>
                      <a:pt x="49" y="14"/>
                      <a:pt x="48" y="14"/>
                      <a:pt x="48" y="14"/>
                    </a:cubicBezTo>
                    <a:cubicBezTo>
                      <a:pt x="48" y="15"/>
                      <a:pt x="49" y="13"/>
                      <a:pt x="49" y="14"/>
                    </a:cubicBezTo>
                    <a:cubicBezTo>
                      <a:pt x="48" y="16"/>
                      <a:pt x="48" y="15"/>
                      <a:pt x="48" y="15"/>
                    </a:cubicBezTo>
                    <a:cubicBezTo>
                      <a:pt x="50" y="11"/>
                      <a:pt x="47" y="14"/>
                      <a:pt x="48" y="12"/>
                    </a:cubicBezTo>
                    <a:cubicBezTo>
                      <a:pt x="47" y="14"/>
                      <a:pt x="47" y="12"/>
                      <a:pt x="47" y="13"/>
                    </a:cubicBezTo>
                    <a:cubicBezTo>
                      <a:pt x="48" y="11"/>
                      <a:pt x="46" y="13"/>
                      <a:pt x="47" y="12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6" y="13"/>
                      <a:pt x="44" y="18"/>
                      <a:pt x="45" y="15"/>
                    </a:cubicBezTo>
                    <a:cubicBezTo>
                      <a:pt x="45" y="14"/>
                      <a:pt x="46" y="13"/>
                      <a:pt x="46" y="13"/>
                    </a:cubicBezTo>
                    <a:cubicBezTo>
                      <a:pt x="47" y="10"/>
                      <a:pt x="44" y="14"/>
                      <a:pt x="46" y="12"/>
                    </a:cubicBezTo>
                    <a:cubicBezTo>
                      <a:pt x="45" y="12"/>
                      <a:pt x="44" y="14"/>
                      <a:pt x="44" y="15"/>
                    </a:cubicBezTo>
                    <a:cubicBezTo>
                      <a:pt x="44" y="14"/>
                      <a:pt x="44" y="12"/>
                      <a:pt x="45" y="12"/>
                    </a:cubicBezTo>
                    <a:cubicBezTo>
                      <a:pt x="44" y="12"/>
                      <a:pt x="44" y="13"/>
                      <a:pt x="44" y="12"/>
                    </a:cubicBezTo>
                    <a:cubicBezTo>
                      <a:pt x="44" y="11"/>
                      <a:pt x="45" y="11"/>
                      <a:pt x="45" y="11"/>
                    </a:cubicBezTo>
                    <a:cubicBezTo>
                      <a:pt x="45" y="10"/>
                      <a:pt x="44" y="11"/>
                      <a:pt x="44" y="12"/>
                    </a:cubicBezTo>
                    <a:cubicBezTo>
                      <a:pt x="44" y="10"/>
                      <a:pt x="43" y="11"/>
                      <a:pt x="44" y="10"/>
                    </a:cubicBezTo>
                    <a:cubicBezTo>
                      <a:pt x="42" y="12"/>
                      <a:pt x="44" y="9"/>
                      <a:pt x="42" y="12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42" y="12"/>
                      <a:pt x="41" y="13"/>
                      <a:pt x="41" y="13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3" y="9"/>
                      <a:pt x="42" y="11"/>
                      <a:pt x="42" y="10"/>
                    </a:cubicBezTo>
                    <a:cubicBezTo>
                      <a:pt x="42" y="11"/>
                      <a:pt x="42" y="10"/>
                      <a:pt x="42" y="11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40" y="13"/>
                      <a:pt x="41" y="11"/>
                      <a:pt x="41" y="11"/>
                    </a:cubicBezTo>
                    <a:cubicBezTo>
                      <a:pt x="41" y="10"/>
                      <a:pt x="41" y="10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1"/>
                      <a:pt x="40" y="11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10"/>
                      <a:pt x="40" y="11"/>
                    </a:cubicBezTo>
                    <a:cubicBezTo>
                      <a:pt x="40" y="9"/>
                      <a:pt x="39" y="10"/>
                      <a:pt x="38" y="11"/>
                    </a:cubicBezTo>
                    <a:cubicBezTo>
                      <a:pt x="38" y="11"/>
                      <a:pt x="39" y="10"/>
                      <a:pt x="39" y="10"/>
                    </a:cubicBezTo>
                    <a:cubicBezTo>
                      <a:pt x="38" y="10"/>
                      <a:pt x="38" y="12"/>
                      <a:pt x="38" y="11"/>
                    </a:cubicBezTo>
                    <a:cubicBezTo>
                      <a:pt x="38" y="11"/>
                      <a:pt x="38" y="10"/>
                      <a:pt x="38" y="9"/>
                    </a:cubicBezTo>
                    <a:cubicBezTo>
                      <a:pt x="38" y="9"/>
                      <a:pt x="38" y="11"/>
                      <a:pt x="38" y="11"/>
                    </a:cubicBezTo>
                    <a:cubicBezTo>
                      <a:pt x="38" y="8"/>
                      <a:pt x="36" y="12"/>
                      <a:pt x="37" y="10"/>
                    </a:cubicBezTo>
                    <a:cubicBezTo>
                      <a:pt x="36" y="10"/>
                      <a:pt x="37" y="9"/>
                      <a:pt x="37" y="9"/>
                    </a:cubicBezTo>
                    <a:cubicBezTo>
                      <a:pt x="37" y="9"/>
                      <a:pt x="36" y="10"/>
                      <a:pt x="35" y="11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5" y="10"/>
                      <a:pt x="35" y="11"/>
                    </a:cubicBezTo>
                    <a:cubicBezTo>
                      <a:pt x="34" y="12"/>
                      <a:pt x="34" y="13"/>
                      <a:pt x="34" y="1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3" y="12"/>
                      <a:pt x="33" y="13"/>
                      <a:pt x="33" y="13"/>
                    </a:cubicBezTo>
                    <a:cubicBezTo>
                      <a:pt x="33" y="12"/>
                      <a:pt x="33" y="13"/>
                      <a:pt x="34" y="12"/>
                    </a:cubicBezTo>
                    <a:cubicBezTo>
                      <a:pt x="35" y="10"/>
                      <a:pt x="34" y="10"/>
                      <a:pt x="34" y="10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33" y="12"/>
                      <a:pt x="34" y="10"/>
                      <a:pt x="33" y="10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31" y="14"/>
                      <a:pt x="32" y="12"/>
                      <a:pt x="32" y="11"/>
                    </a:cubicBezTo>
                    <a:cubicBezTo>
                      <a:pt x="32" y="12"/>
                      <a:pt x="30" y="14"/>
                      <a:pt x="29" y="15"/>
                    </a:cubicBezTo>
                    <a:cubicBezTo>
                      <a:pt x="30" y="15"/>
                      <a:pt x="29" y="16"/>
                      <a:pt x="29" y="16"/>
                    </a:cubicBezTo>
                    <a:cubicBezTo>
                      <a:pt x="29" y="15"/>
                      <a:pt x="29" y="16"/>
                      <a:pt x="29" y="15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3"/>
                      <a:pt x="31" y="11"/>
                      <a:pt x="31" y="10"/>
                    </a:cubicBezTo>
                    <a:cubicBezTo>
                      <a:pt x="31" y="11"/>
                      <a:pt x="31" y="10"/>
                      <a:pt x="30" y="10"/>
                    </a:cubicBezTo>
                    <a:cubicBezTo>
                      <a:pt x="29" y="12"/>
                      <a:pt x="29" y="11"/>
                      <a:pt x="28" y="13"/>
                    </a:cubicBezTo>
                    <a:cubicBezTo>
                      <a:pt x="28" y="13"/>
                      <a:pt x="29" y="11"/>
                      <a:pt x="29" y="11"/>
                    </a:cubicBezTo>
                    <a:cubicBezTo>
                      <a:pt x="28" y="11"/>
                      <a:pt x="28" y="10"/>
                      <a:pt x="28" y="11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1"/>
                      <a:pt x="27" y="10"/>
                      <a:pt x="26" y="12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10"/>
                      <a:pt x="25" y="14"/>
                      <a:pt x="26" y="12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2"/>
                      <a:pt x="26" y="10"/>
                      <a:pt x="25" y="11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1"/>
                      <a:pt x="25" y="10"/>
                      <a:pt x="24" y="12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6" y="9"/>
                      <a:pt x="24" y="12"/>
                      <a:pt x="24" y="11"/>
                    </a:cubicBezTo>
                    <a:cubicBezTo>
                      <a:pt x="24" y="11"/>
                      <a:pt x="25" y="10"/>
                      <a:pt x="25" y="10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3" y="8"/>
                      <a:pt x="22" y="8"/>
                      <a:pt x="20" y="9"/>
                    </a:cubicBezTo>
                    <a:cubicBezTo>
                      <a:pt x="21" y="7"/>
                      <a:pt x="21" y="8"/>
                      <a:pt x="22" y="6"/>
                    </a:cubicBezTo>
                    <a:cubicBezTo>
                      <a:pt x="21" y="8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7"/>
                      <a:pt x="21" y="6"/>
                      <a:pt x="20" y="6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8"/>
                      <a:pt x="21" y="4"/>
                      <a:pt x="20" y="7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9" y="7"/>
                      <a:pt x="20" y="4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20" y="5"/>
                      <a:pt x="18" y="8"/>
                      <a:pt x="18" y="6"/>
                    </a:cubicBezTo>
                    <a:cubicBezTo>
                      <a:pt x="18" y="6"/>
                      <a:pt x="18" y="7"/>
                      <a:pt x="17" y="8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7" y="7"/>
                      <a:pt x="16" y="6"/>
                      <a:pt x="14" y="8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8"/>
                      <a:pt x="15" y="4"/>
                      <a:pt x="12" y="8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8"/>
                      <a:pt x="12" y="7"/>
                      <a:pt x="11" y="8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0" y="9"/>
                      <a:pt x="10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4"/>
                      <a:pt x="11" y="1"/>
                      <a:pt x="8" y="5"/>
                    </a:cubicBezTo>
                    <a:cubicBezTo>
                      <a:pt x="7" y="5"/>
                      <a:pt x="9" y="2"/>
                      <a:pt x="9" y="3"/>
                    </a:cubicBezTo>
                    <a:cubicBezTo>
                      <a:pt x="6" y="5"/>
                      <a:pt x="8" y="0"/>
                      <a:pt x="4" y="4"/>
                    </a:cubicBezTo>
                    <a:cubicBezTo>
                      <a:pt x="3" y="5"/>
                      <a:pt x="0" y="10"/>
                      <a:pt x="0" y="10"/>
                    </a:cubicBezTo>
                    <a:cubicBezTo>
                      <a:pt x="3" y="9"/>
                      <a:pt x="3" y="12"/>
                      <a:pt x="3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32"/>
              <p:cNvSpPr/>
              <p:nvPr/>
            </p:nvSpPr>
            <p:spPr>
              <a:xfrm>
                <a:off x="3266" y="1867"/>
                <a:ext cx="5" cy="3"/>
              </a:xfrm>
              <a:custGeom>
                <a:rect b="b" l="l" r="r" t="t"/>
                <a:pathLst>
                  <a:path extrusionOk="0" h="1" w="2">
                    <a:moveTo>
                      <a:pt x="2" y="0"/>
                    </a:moveTo>
                    <a:cubicBezTo>
                      <a:pt x="2" y="0"/>
                      <a:pt x="1" y="0"/>
                      <a:pt x="0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32"/>
              <p:cNvSpPr/>
              <p:nvPr/>
            </p:nvSpPr>
            <p:spPr>
              <a:xfrm>
                <a:off x="3266" y="1861"/>
                <a:ext cx="3" cy="4"/>
              </a:xfrm>
              <a:custGeom>
                <a:rect b="b" l="l" r="r" t="t"/>
                <a:pathLst>
                  <a:path extrusionOk="0" h="2" w="1">
                    <a:moveTo>
                      <a:pt x="0" y="2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32"/>
              <p:cNvSpPr/>
              <p:nvPr/>
            </p:nvSpPr>
            <p:spPr>
              <a:xfrm>
                <a:off x="3260" y="1855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32"/>
              <p:cNvSpPr/>
              <p:nvPr/>
            </p:nvSpPr>
            <p:spPr>
              <a:xfrm>
                <a:off x="3260" y="1893"/>
                <a:ext cx="4" cy="6"/>
              </a:xfrm>
              <a:custGeom>
                <a:rect b="b" l="l" r="r" t="t"/>
                <a:pathLst>
                  <a:path extrusionOk="0" h="3" w="2">
                    <a:moveTo>
                      <a:pt x="0" y="3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2"/>
                      <a:pt x="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32"/>
              <p:cNvSpPr/>
              <p:nvPr/>
            </p:nvSpPr>
            <p:spPr>
              <a:xfrm>
                <a:off x="3269" y="1870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1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32"/>
              <p:cNvSpPr/>
              <p:nvPr/>
            </p:nvSpPr>
            <p:spPr>
              <a:xfrm>
                <a:off x="3260" y="1895"/>
                <a:ext cx="4" cy="4"/>
              </a:xfrm>
              <a:custGeom>
                <a:rect b="b" l="l" r="r" t="t"/>
                <a:pathLst>
                  <a:path extrusionOk="0" h="2" w="2">
                    <a:moveTo>
                      <a:pt x="1" y="1"/>
                    </a:moveTo>
                    <a:cubicBezTo>
                      <a:pt x="2" y="0"/>
                      <a:pt x="1" y="2"/>
                      <a:pt x="1" y="2"/>
                    </a:cubicBezTo>
                    <a:cubicBezTo>
                      <a:pt x="0" y="2"/>
                      <a:pt x="1" y="2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32"/>
              <p:cNvSpPr/>
              <p:nvPr/>
            </p:nvSpPr>
            <p:spPr>
              <a:xfrm>
                <a:off x="4538" y="1872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32"/>
              <p:cNvSpPr/>
              <p:nvPr/>
            </p:nvSpPr>
            <p:spPr>
              <a:xfrm>
                <a:off x="3213" y="1882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32"/>
              <p:cNvSpPr/>
              <p:nvPr/>
            </p:nvSpPr>
            <p:spPr>
              <a:xfrm>
                <a:off x="3190" y="1827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32"/>
              <p:cNvSpPr/>
              <p:nvPr/>
            </p:nvSpPr>
            <p:spPr>
              <a:xfrm>
                <a:off x="3271" y="1870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32"/>
              <p:cNvSpPr/>
              <p:nvPr/>
            </p:nvSpPr>
            <p:spPr>
              <a:xfrm>
                <a:off x="3190" y="1872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32"/>
              <p:cNvSpPr/>
              <p:nvPr/>
            </p:nvSpPr>
            <p:spPr>
              <a:xfrm>
                <a:off x="4574" y="1855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32"/>
              <p:cNvSpPr/>
              <p:nvPr/>
            </p:nvSpPr>
            <p:spPr>
              <a:xfrm>
                <a:off x="3199" y="183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32"/>
              <p:cNvSpPr/>
              <p:nvPr/>
            </p:nvSpPr>
            <p:spPr>
              <a:xfrm>
                <a:off x="3271" y="1859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p32"/>
              <p:cNvSpPr/>
              <p:nvPr/>
            </p:nvSpPr>
            <p:spPr>
              <a:xfrm>
                <a:off x="3742" y="3006"/>
                <a:ext cx="6" cy="9"/>
              </a:xfrm>
              <a:custGeom>
                <a:rect b="b" l="l" r="r" t="t"/>
                <a:pathLst>
                  <a:path extrusionOk="0" h="4" w="3">
                    <a:moveTo>
                      <a:pt x="3" y="0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0" y="3"/>
                      <a:pt x="1" y="3"/>
                    </a:cubicBezTo>
                    <a:cubicBezTo>
                      <a:pt x="1" y="3"/>
                      <a:pt x="0" y="4"/>
                      <a:pt x="0" y="4"/>
                    </a:cubicBezTo>
                    <a:cubicBezTo>
                      <a:pt x="1" y="4"/>
                      <a:pt x="2" y="2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32"/>
              <p:cNvSpPr/>
              <p:nvPr/>
            </p:nvSpPr>
            <p:spPr>
              <a:xfrm>
                <a:off x="3988" y="3019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32"/>
              <p:cNvSpPr/>
              <p:nvPr/>
            </p:nvSpPr>
            <p:spPr>
              <a:xfrm>
                <a:off x="3742" y="3008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32"/>
              <p:cNvSpPr/>
              <p:nvPr/>
            </p:nvSpPr>
            <p:spPr>
              <a:xfrm>
                <a:off x="3748" y="3015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32"/>
              <p:cNvSpPr/>
              <p:nvPr/>
            </p:nvSpPr>
            <p:spPr>
              <a:xfrm>
                <a:off x="3744" y="2894"/>
                <a:ext cx="2" cy="10"/>
              </a:xfrm>
              <a:custGeom>
                <a:rect b="b" l="l" r="r" t="t"/>
                <a:pathLst>
                  <a:path extrusionOk="0" h="5" w="1">
                    <a:moveTo>
                      <a:pt x="0" y="2"/>
                    </a:moveTo>
                    <a:cubicBezTo>
                      <a:pt x="0" y="2"/>
                      <a:pt x="0" y="4"/>
                      <a:pt x="1" y="3"/>
                    </a:cubicBezTo>
                    <a:cubicBezTo>
                      <a:pt x="1" y="3"/>
                      <a:pt x="0" y="4"/>
                      <a:pt x="0" y="5"/>
                    </a:cubicBezTo>
                    <a:cubicBezTo>
                      <a:pt x="1" y="4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p32"/>
              <p:cNvSpPr/>
              <p:nvPr/>
            </p:nvSpPr>
            <p:spPr>
              <a:xfrm>
                <a:off x="3744" y="3004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p32"/>
              <p:cNvSpPr/>
              <p:nvPr/>
            </p:nvSpPr>
            <p:spPr>
              <a:xfrm>
                <a:off x="3742" y="2892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1"/>
                    </a:moveTo>
                    <a:cubicBezTo>
                      <a:pt x="1" y="1"/>
                      <a:pt x="1" y="2"/>
                      <a:pt x="0" y="2"/>
                    </a:cubicBez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32"/>
              <p:cNvSpPr/>
              <p:nvPr/>
            </p:nvSpPr>
            <p:spPr>
              <a:xfrm>
                <a:off x="3772" y="3038"/>
                <a:ext cx="4" cy="4"/>
              </a:xfrm>
              <a:custGeom>
                <a:rect b="b" l="l" r="r" t="t"/>
                <a:pathLst>
                  <a:path extrusionOk="0" h="2" w="2">
                    <a:moveTo>
                      <a:pt x="1" y="0"/>
                    </a:moveTo>
                    <a:cubicBezTo>
                      <a:pt x="0" y="2"/>
                      <a:pt x="2" y="0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32"/>
              <p:cNvSpPr/>
              <p:nvPr/>
            </p:nvSpPr>
            <p:spPr>
              <a:xfrm>
                <a:off x="3895" y="3083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32"/>
              <p:cNvSpPr/>
              <p:nvPr/>
            </p:nvSpPr>
            <p:spPr>
              <a:xfrm>
                <a:off x="3602" y="182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32"/>
              <p:cNvSpPr/>
              <p:nvPr/>
            </p:nvSpPr>
            <p:spPr>
              <a:xfrm>
                <a:off x="3742" y="2898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32"/>
              <p:cNvSpPr/>
              <p:nvPr/>
            </p:nvSpPr>
            <p:spPr>
              <a:xfrm>
                <a:off x="3602" y="182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32"/>
              <p:cNvSpPr/>
              <p:nvPr/>
            </p:nvSpPr>
            <p:spPr>
              <a:xfrm>
                <a:off x="3755" y="3027"/>
                <a:ext cx="2" cy="3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32"/>
              <p:cNvSpPr/>
              <p:nvPr/>
            </p:nvSpPr>
            <p:spPr>
              <a:xfrm>
                <a:off x="3602" y="1823"/>
                <a:ext cx="0" cy="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p32"/>
              <p:cNvSpPr/>
              <p:nvPr/>
            </p:nvSpPr>
            <p:spPr>
              <a:xfrm>
                <a:off x="3922" y="2890"/>
                <a:ext cx="0" cy="2"/>
              </a:xfrm>
              <a:custGeom>
                <a:rect b="b" l="l" r="r" t="t"/>
                <a:pathLst>
                  <a:path extrusionOk="0" h="2" w="120000">
                    <a:moveTo>
                      <a:pt x="0" y="2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32"/>
              <p:cNvSpPr/>
              <p:nvPr/>
            </p:nvSpPr>
            <p:spPr>
              <a:xfrm>
                <a:off x="3975" y="2877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32"/>
              <p:cNvSpPr/>
              <p:nvPr/>
            </p:nvSpPr>
            <p:spPr>
              <a:xfrm>
                <a:off x="3954" y="2881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32"/>
              <p:cNvSpPr/>
              <p:nvPr/>
            </p:nvSpPr>
            <p:spPr>
              <a:xfrm>
                <a:off x="3725" y="2760"/>
                <a:ext cx="399" cy="159"/>
              </a:xfrm>
              <a:custGeom>
                <a:rect b="b" l="l" r="r" t="t"/>
                <a:pathLst>
                  <a:path extrusionOk="0" h="75" w="188">
                    <a:moveTo>
                      <a:pt x="5" y="55"/>
                    </a:moveTo>
                    <a:cubicBezTo>
                      <a:pt x="5" y="55"/>
                      <a:pt x="5" y="55"/>
                      <a:pt x="5" y="55"/>
                    </a:cubicBezTo>
                    <a:cubicBezTo>
                      <a:pt x="5" y="57"/>
                      <a:pt x="5" y="54"/>
                      <a:pt x="6" y="54"/>
                    </a:cubicBezTo>
                    <a:cubicBezTo>
                      <a:pt x="6" y="55"/>
                      <a:pt x="4" y="57"/>
                      <a:pt x="4" y="58"/>
                    </a:cubicBezTo>
                    <a:cubicBezTo>
                      <a:pt x="5" y="58"/>
                      <a:pt x="7" y="58"/>
                      <a:pt x="7" y="60"/>
                    </a:cubicBezTo>
                    <a:cubicBezTo>
                      <a:pt x="8" y="60"/>
                      <a:pt x="10" y="59"/>
                      <a:pt x="11" y="59"/>
                    </a:cubicBezTo>
                    <a:cubicBezTo>
                      <a:pt x="12" y="59"/>
                      <a:pt x="10" y="61"/>
                      <a:pt x="11" y="60"/>
                    </a:cubicBezTo>
                    <a:cubicBezTo>
                      <a:pt x="11" y="61"/>
                      <a:pt x="10" y="62"/>
                      <a:pt x="10" y="63"/>
                    </a:cubicBezTo>
                    <a:cubicBezTo>
                      <a:pt x="10" y="62"/>
                      <a:pt x="11" y="64"/>
                      <a:pt x="12" y="61"/>
                    </a:cubicBezTo>
                    <a:cubicBezTo>
                      <a:pt x="12" y="62"/>
                      <a:pt x="14" y="63"/>
                      <a:pt x="15" y="63"/>
                    </a:cubicBezTo>
                    <a:cubicBezTo>
                      <a:pt x="14" y="63"/>
                      <a:pt x="14" y="64"/>
                      <a:pt x="14" y="65"/>
                    </a:cubicBezTo>
                    <a:cubicBezTo>
                      <a:pt x="15" y="64"/>
                      <a:pt x="16" y="63"/>
                      <a:pt x="17" y="64"/>
                    </a:cubicBezTo>
                    <a:cubicBezTo>
                      <a:pt x="17" y="62"/>
                      <a:pt x="17" y="62"/>
                      <a:pt x="18" y="60"/>
                    </a:cubicBezTo>
                    <a:cubicBezTo>
                      <a:pt x="18" y="60"/>
                      <a:pt x="18" y="59"/>
                      <a:pt x="18" y="60"/>
                    </a:cubicBezTo>
                    <a:cubicBezTo>
                      <a:pt x="18" y="61"/>
                      <a:pt x="17" y="64"/>
                      <a:pt x="18" y="64"/>
                    </a:cubicBezTo>
                    <a:cubicBezTo>
                      <a:pt x="17" y="67"/>
                      <a:pt x="17" y="64"/>
                      <a:pt x="16" y="67"/>
                    </a:cubicBezTo>
                    <a:cubicBezTo>
                      <a:pt x="15" y="69"/>
                      <a:pt x="14" y="68"/>
                      <a:pt x="14" y="67"/>
                    </a:cubicBezTo>
                    <a:cubicBezTo>
                      <a:pt x="12" y="69"/>
                      <a:pt x="14" y="67"/>
                      <a:pt x="14" y="70"/>
                    </a:cubicBezTo>
                    <a:cubicBezTo>
                      <a:pt x="14" y="70"/>
                      <a:pt x="15" y="68"/>
                      <a:pt x="16" y="68"/>
                    </a:cubicBezTo>
                    <a:cubicBezTo>
                      <a:pt x="17" y="67"/>
                      <a:pt x="16" y="67"/>
                      <a:pt x="17" y="66"/>
                    </a:cubicBezTo>
                    <a:cubicBezTo>
                      <a:pt x="19" y="64"/>
                      <a:pt x="18" y="68"/>
                      <a:pt x="18" y="68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8" y="70"/>
                      <a:pt x="18" y="68"/>
                      <a:pt x="19" y="69"/>
                    </a:cubicBezTo>
                    <a:cubicBezTo>
                      <a:pt x="19" y="72"/>
                      <a:pt x="18" y="69"/>
                      <a:pt x="17" y="71"/>
                    </a:cubicBezTo>
                    <a:cubicBezTo>
                      <a:pt x="17" y="73"/>
                      <a:pt x="17" y="73"/>
                      <a:pt x="17" y="73"/>
                    </a:cubicBezTo>
                    <a:cubicBezTo>
                      <a:pt x="18" y="74"/>
                      <a:pt x="18" y="70"/>
                      <a:pt x="19" y="72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20" y="72"/>
                      <a:pt x="20" y="72"/>
                      <a:pt x="20" y="72"/>
                    </a:cubicBezTo>
                    <a:cubicBezTo>
                      <a:pt x="20" y="71"/>
                      <a:pt x="20" y="69"/>
                      <a:pt x="19" y="69"/>
                    </a:cubicBezTo>
                    <a:cubicBezTo>
                      <a:pt x="20" y="66"/>
                      <a:pt x="20" y="69"/>
                      <a:pt x="21" y="69"/>
                    </a:cubicBezTo>
                    <a:cubicBezTo>
                      <a:pt x="22" y="67"/>
                      <a:pt x="21" y="69"/>
                      <a:pt x="21" y="67"/>
                    </a:cubicBezTo>
                    <a:cubicBezTo>
                      <a:pt x="21" y="65"/>
                      <a:pt x="22" y="65"/>
                      <a:pt x="22" y="65"/>
                    </a:cubicBezTo>
                    <a:cubicBezTo>
                      <a:pt x="23" y="65"/>
                      <a:pt x="22" y="67"/>
                      <a:pt x="22" y="68"/>
                    </a:cubicBezTo>
                    <a:cubicBezTo>
                      <a:pt x="22" y="69"/>
                      <a:pt x="22" y="69"/>
                      <a:pt x="22" y="68"/>
                    </a:cubicBezTo>
                    <a:cubicBezTo>
                      <a:pt x="21" y="69"/>
                      <a:pt x="22" y="71"/>
                      <a:pt x="21" y="73"/>
                    </a:cubicBezTo>
                    <a:cubicBezTo>
                      <a:pt x="21" y="74"/>
                      <a:pt x="22" y="72"/>
                      <a:pt x="22" y="71"/>
                    </a:cubicBezTo>
                    <a:cubicBezTo>
                      <a:pt x="22" y="71"/>
                      <a:pt x="23" y="69"/>
                      <a:pt x="22" y="69"/>
                    </a:cubicBezTo>
                    <a:cubicBezTo>
                      <a:pt x="25" y="64"/>
                      <a:pt x="23" y="72"/>
                      <a:pt x="24" y="72"/>
                    </a:cubicBezTo>
                    <a:cubicBezTo>
                      <a:pt x="24" y="69"/>
                      <a:pt x="26" y="68"/>
                      <a:pt x="26" y="64"/>
                    </a:cubicBezTo>
                    <a:cubicBezTo>
                      <a:pt x="26" y="64"/>
                      <a:pt x="27" y="63"/>
                      <a:pt x="27" y="63"/>
                    </a:cubicBezTo>
                    <a:cubicBezTo>
                      <a:pt x="26" y="65"/>
                      <a:pt x="27" y="65"/>
                      <a:pt x="26" y="67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6" y="69"/>
                      <a:pt x="26" y="69"/>
                      <a:pt x="26" y="69"/>
                    </a:cubicBezTo>
                    <a:cubicBezTo>
                      <a:pt x="26" y="71"/>
                      <a:pt x="27" y="72"/>
                      <a:pt x="27" y="73"/>
                    </a:cubicBezTo>
                    <a:cubicBezTo>
                      <a:pt x="28" y="73"/>
                      <a:pt x="27" y="71"/>
                      <a:pt x="28" y="71"/>
                    </a:cubicBezTo>
                    <a:cubicBezTo>
                      <a:pt x="27" y="72"/>
                      <a:pt x="28" y="73"/>
                      <a:pt x="28" y="73"/>
                    </a:cubicBezTo>
                    <a:cubicBezTo>
                      <a:pt x="27" y="72"/>
                      <a:pt x="28" y="70"/>
                      <a:pt x="29" y="70"/>
                    </a:cubicBezTo>
                    <a:cubicBezTo>
                      <a:pt x="29" y="70"/>
                      <a:pt x="30" y="72"/>
                      <a:pt x="30" y="72"/>
                    </a:cubicBezTo>
                    <a:cubicBezTo>
                      <a:pt x="29" y="74"/>
                      <a:pt x="29" y="74"/>
                      <a:pt x="29" y="74"/>
                    </a:cubicBezTo>
                    <a:cubicBezTo>
                      <a:pt x="29" y="72"/>
                      <a:pt x="29" y="75"/>
                      <a:pt x="29" y="74"/>
                    </a:cubicBezTo>
                    <a:cubicBezTo>
                      <a:pt x="30" y="73"/>
                      <a:pt x="30" y="71"/>
                      <a:pt x="30" y="70"/>
                    </a:cubicBezTo>
                    <a:cubicBezTo>
                      <a:pt x="31" y="69"/>
                      <a:pt x="31" y="71"/>
                      <a:pt x="31" y="70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1"/>
                      <a:pt x="30" y="75"/>
                      <a:pt x="31" y="74"/>
                    </a:cubicBezTo>
                    <a:cubicBezTo>
                      <a:pt x="32" y="73"/>
                      <a:pt x="32" y="73"/>
                      <a:pt x="32" y="73"/>
                    </a:cubicBezTo>
                    <a:cubicBezTo>
                      <a:pt x="32" y="74"/>
                      <a:pt x="32" y="74"/>
                      <a:pt x="32" y="74"/>
                    </a:cubicBezTo>
                    <a:cubicBezTo>
                      <a:pt x="32" y="73"/>
                      <a:pt x="32" y="73"/>
                      <a:pt x="33" y="73"/>
                    </a:cubicBezTo>
                    <a:cubicBezTo>
                      <a:pt x="33" y="74"/>
                      <a:pt x="33" y="74"/>
                      <a:pt x="33" y="74"/>
                    </a:cubicBezTo>
                    <a:cubicBezTo>
                      <a:pt x="33" y="73"/>
                      <a:pt x="34" y="71"/>
                      <a:pt x="34" y="73"/>
                    </a:cubicBezTo>
                    <a:cubicBezTo>
                      <a:pt x="34" y="70"/>
                      <a:pt x="33" y="73"/>
                      <a:pt x="33" y="72"/>
                    </a:cubicBezTo>
                    <a:cubicBezTo>
                      <a:pt x="33" y="70"/>
                      <a:pt x="34" y="70"/>
                      <a:pt x="34" y="70"/>
                    </a:cubicBezTo>
                    <a:cubicBezTo>
                      <a:pt x="34" y="72"/>
                      <a:pt x="35" y="70"/>
                      <a:pt x="35" y="70"/>
                    </a:cubicBezTo>
                    <a:cubicBezTo>
                      <a:pt x="35" y="71"/>
                      <a:pt x="35" y="72"/>
                      <a:pt x="36" y="72"/>
                    </a:cubicBezTo>
                    <a:cubicBezTo>
                      <a:pt x="36" y="70"/>
                      <a:pt x="36" y="70"/>
                      <a:pt x="36" y="70"/>
                    </a:cubicBezTo>
                    <a:cubicBezTo>
                      <a:pt x="36" y="74"/>
                      <a:pt x="37" y="70"/>
                      <a:pt x="37" y="71"/>
                    </a:cubicBezTo>
                    <a:cubicBezTo>
                      <a:pt x="37" y="72"/>
                      <a:pt x="37" y="73"/>
                      <a:pt x="37" y="74"/>
                    </a:cubicBezTo>
                    <a:cubicBezTo>
                      <a:pt x="37" y="71"/>
                      <a:pt x="38" y="70"/>
                      <a:pt x="38" y="69"/>
                    </a:cubicBezTo>
                    <a:cubicBezTo>
                      <a:pt x="39" y="70"/>
                      <a:pt x="38" y="72"/>
                      <a:pt x="38" y="74"/>
                    </a:cubicBezTo>
                    <a:cubicBezTo>
                      <a:pt x="38" y="72"/>
                      <a:pt x="39" y="75"/>
                      <a:pt x="39" y="73"/>
                    </a:cubicBezTo>
                    <a:cubicBezTo>
                      <a:pt x="39" y="72"/>
                      <a:pt x="39" y="71"/>
                      <a:pt x="39" y="70"/>
                    </a:cubicBezTo>
                    <a:cubicBezTo>
                      <a:pt x="40" y="70"/>
                      <a:pt x="39" y="71"/>
                      <a:pt x="40" y="72"/>
                    </a:cubicBezTo>
                    <a:cubicBezTo>
                      <a:pt x="40" y="72"/>
                      <a:pt x="41" y="69"/>
                      <a:pt x="40" y="69"/>
                    </a:cubicBezTo>
                    <a:cubicBezTo>
                      <a:pt x="41" y="69"/>
                      <a:pt x="41" y="67"/>
                      <a:pt x="42" y="68"/>
                    </a:cubicBezTo>
                    <a:cubicBezTo>
                      <a:pt x="42" y="70"/>
                      <a:pt x="41" y="69"/>
                      <a:pt x="41" y="70"/>
                    </a:cubicBezTo>
                    <a:cubicBezTo>
                      <a:pt x="42" y="70"/>
                      <a:pt x="41" y="66"/>
                      <a:pt x="42" y="66"/>
                    </a:cubicBezTo>
                    <a:cubicBezTo>
                      <a:pt x="42" y="65"/>
                      <a:pt x="42" y="62"/>
                      <a:pt x="43" y="61"/>
                    </a:cubicBezTo>
                    <a:cubicBezTo>
                      <a:pt x="44" y="62"/>
                      <a:pt x="42" y="62"/>
                      <a:pt x="43" y="64"/>
                    </a:cubicBezTo>
                    <a:cubicBezTo>
                      <a:pt x="43" y="64"/>
                      <a:pt x="43" y="64"/>
                      <a:pt x="43" y="64"/>
                    </a:cubicBezTo>
                    <a:cubicBezTo>
                      <a:pt x="44" y="67"/>
                      <a:pt x="42" y="68"/>
                      <a:pt x="43" y="71"/>
                    </a:cubicBezTo>
                    <a:cubicBezTo>
                      <a:pt x="43" y="70"/>
                      <a:pt x="43" y="70"/>
                      <a:pt x="43" y="70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3" y="71"/>
                      <a:pt x="44" y="72"/>
                      <a:pt x="44" y="72"/>
                    </a:cubicBezTo>
                    <a:cubicBezTo>
                      <a:pt x="44" y="70"/>
                      <a:pt x="44" y="72"/>
                      <a:pt x="44" y="71"/>
                    </a:cubicBezTo>
                    <a:cubicBezTo>
                      <a:pt x="44" y="71"/>
                      <a:pt x="45" y="68"/>
                      <a:pt x="45" y="69"/>
                    </a:cubicBezTo>
                    <a:cubicBezTo>
                      <a:pt x="45" y="70"/>
                      <a:pt x="46" y="71"/>
                      <a:pt x="45" y="72"/>
                    </a:cubicBezTo>
                    <a:cubicBezTo>
                      <a:pt x="46" y="73"/>
                      <a:pt x="45" y="70"/>
                      <a:pt x="46" y="71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8" y="72"/>
                      <a:pt x="50" y="72"/>
                      <a:pt x="52" y="68"/>
                    </a:cubicBezTo>
                    <a:cubicBezTo>
                      <a:pt x="52" y="70"/>
                      <a:pt x="53" y="70"/>
                      <a:pt x="54" y="71"/>
                    </a:cubicBezTo>
                    <a:cubicBezTo>
                      <a:pt x="53" y="70"/>
                      <a:pt x="54" y="69"/>
                      <a:pt x="54" y="69"/>
                    </a:cubicBezTo>
                    <a:cubicBezTo>
                      <a:pt x="55" y="71"/>
                      <a:pt x="55" y="71"/>
                      <a:pt x="55" y="71"/>
                    </a:cubicBezTo>
                    <a:cubicBezTo>
                      <a:pt x="56" y="72"/>
                      <a:pt x="56" y="70"/>
                      <a:pt x="57" y="69"/>
                    </a:cubicBezTo>
                    <a:cubicBezTo>
                      <a:pt x="57" y="70"/>
                      <a:pt x="57" y="70"/>
                      <a:pt x="57" y="70"/>
                    </a:cubicBezTo>
                    <a:cubicBezTo>
                      <a:pt x="58" y="71"/>
                      <a:pt x="57" y="69"/>
                      <a:pt x="58" y="69"/>
                    </a:cubicBezTo>
                    <a:cubicBezTo>
                      <a:pt x="58" y="70"/>
                      <a:pt x="58" y="70"/>
                      <a:pt x="58" y="70"/>
                    </a:cubicBezTo>
                    <a:cubicBezTo>
                      <a:pt x="58" y="69"/>
                      <a:pt x="58" y="69"/>
                      <a:pt x="58" y="69"/>
                    </a:cubicBezTo>
                    <a:cubicBezTo>
                      <a:pt x="59" y="68"/>
                      <a:pt x="59" y="68"/>
                      <a:pt x="59" y="70"/>
                    </a:cubicBezTo>
                    <a:cubicBezTo>
                      <a:pt x="60" y="70"/>
                      <a:pt x="60" y="69"/>
                      <a:pt x="59" y="69"/>
                    </a:cubicBezTo>
                    <a:cubicBezTo>
                      <a:pt x="60" y="70"/>
                      <a:pt x="61" y="70"/>
                      <a:pt x="62" y="69"/>
                    </a:cubicBezTo>
                    <a:cubicBezTo>
                      <a:pt x="62" y="68"/>
                      <a:pt x="62" y="68"/>
                      <a:pt x="62" y="66"/>
                    </a:cubicBezTo>
                    <a:cubicBezTo>
                      <a:pt x="61" y="64"/>
                      <a:pt x="62" y="67"/>
                      <a:pt x="62" y="65"/>
                    </a:cubicBezTo>
                    <a:cubicBezTo>
                      <a:pt x="62" y="66"/>
                      <a:pt x="63" y="67"/>
                      <a:pt x="62" y="68"/>
                    </a:cubicBezTo>
                    <a:cubicBezTo>
                      <a:pt x="64" y="71"/>
                      <a:pt x="65" y="68"/>
                      <a:pt x="67" y="68"/>
                    </a:cubicBezTo>
                    <a:cubicBezTo>
                      <a:pt x="67" y="67"/>
                      <a:pt x="67" y="67"/>
                      <a:pt x="67" y="67"/>
                    </a:cubicBezTo>
                    <a:cubicBezTo>
                      <a:pt x="68" y="69"/>
                      <a:pt x="69" y="67"/>
                      <a:pt x="70" y="67"/>
                    </a:cubicBezTo>
                    <a:cubicBezTo>
                      <a:pt x="70" y="66"/>
                      <a:pt x="70" y="64"/>
                      <a:pt x="71" y="64"/>
                    </a:cubicBezTo>
                    <a:cubicBezTo>
                      <a:pt x="71" y="61"/>
                      <a:pt x="71" y="66"/>
                      <a:pt x="72" y="67"/>
                    </a:cubicBezTo>
                    <a:cubicBezTo>
                      <a:pt x="72" y="66"/>
                      <a:pt x="73" y="66"/>
                      <a:pt x="73" y="66"/>
                    </a:cubicBezTo>
                    <a:cubicBezTo>
                      <a:pt x="73" y="66"/>
                      <a:pt x="73" y="66"/>
                      <a:pt x="73" y="66"/>
                    </a:cubicBezTo>
                    <a:cubicBezTo>
                      <a:pt x="73" y="65"/>
                      <a:pt x="73" y="65"/>
                      <a:pt x="74" y="65"/>
                    </a:cubicBezTo>
                    <a:cubicBezTo>
                      <a:pt x="74" y="66"/>
                      <a:pt x="74" y="66"/>
                      <a:pt x="74" y="66"/>
                    </a:cubicBezTo>
                    <a:cubicBezTo>
                      <a:pt x="74" y="66"/>
                      <a:pt x="75" y="67"/>
                      <a:pt x="75" y="67"/>
                    </a:cubicBezTo>
                    <a:cubicBezTo>
                      <a:pt x="75" y="65"/>
                      <a:pt x="76" y="66"/>
                      <a:pt x="76" y="64"/>
                    </a:cubicBezTo>
                    <a:cubicBezTo>
                      <a:pt x="76" y="65"/>
                      <a:pt x="76" y="65"/>
                      <a:pt x="76" y="65"/>
                    </a:cubicBezTo>
                    <a:cubicBezTo>
                      <a:pt x="76" y="63"/>
                      <a:pt x="76" y="63"/>
                      <a:pt x="76" y="63"/>
                    </a:cubicBezTo>
                    <a:cubicBezTo>
                      <a:pt x="77" y="64"/>
                      <a:pt x="77" y="64"/>
                      <a:pt x="77" y="64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8" y="67"/>
                      <a:pt x="77" y="64"/>
                      <a:pt x="77" y="63"/>
                    </a:cubicBezTo>
                    <a:cubicBezTo>
                      <a:pt x="77" y="62"/>
                      <a:pt x="78" y="64"/>
                      <a:pt x="78" y="64"/>
                    </a:cubicBezTo>
                    <a:cubicBezTo>
                      <a:pt x="78" y="65"/>
                      <a:pt x="78" y="64"/>
                      <a:pt x="77" y="64"/>
                    </a:cubicBezTo>
                    <a:cubicBezTo>
                      <a:pt x="77" y="66"/>
                      <a:pt x="78" y="65"/>
                      <a:pt x="78" y="66"/>
                    </a:cubicBezTo>
                    <a:cubicBezTo>
                      <a:pt x="78" y="66"/>
                      <a:pt x="78" y="64"/>
                      <a:pt x="78" y="64"/>
                    </a:cubicBezTo>
                    <a:cubicBezTo>
                      <a:pt x="79" y="64"/>
                      <a:pt x="79" y="64"/>
                      <a:pt x="80" y="65"/>
                    </a:cubicBezTo>
                    <a:cubicBezTo>
                      <a:pt x="80" y="64"/>
                      <a:pt x="80" y="65"/>
                      <a:pt x="80" y="64"/>
                    </a:cubicBezTo>
                    <a:cubicBezTo>
                      <a:pt x="80" y="64"/>
                      <a:pt x="79" y="63"/>
                      <a:pt x="79" y="62"/>
                    </a:cubicBezTo>
                    <a:cubicBezTo>
                      <a:pt x="79" y="62"/>
                      <a:pt x="80" y="61"/>
                      <a:pt x="80" y="62"/>
                    </a:cubicBezTo>
                    <a:cubicBezTo>
                      <a:pt x="80" y="63"/>
                      <a:pt x="80" y="63"/>
                      <a:pt x="80" y="63"/>
                    </a:cubicBezTo>
                    <a:cubicBezTo>
                      <a:pt x="80" y="62"/>
                      <a:pt x="81" y="62"/>
                      <a:pt x="80" y="61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62"/>
                      <a:pt x="81" y="62"/>
                      <a:pt x="82" y="61"/>
                    </a:cubicBezTo>
                    <a:cubicBezTo>
                      <a:pt x="82" y="63"/>
                      <a:pt x="82" y="65"/>
                      <a:pt x="83" y="65"/>
                    </a:cubicBezTo>
                    <a:cubicBezTo>
                      <a:pt x="83" y="63"/>
                      <a:pt x="83" y="63"/>
                      <a:pt x="83" y="63"/>
                    </a:cubicBezTo>
                    <a:cubicBezTo>
                      <a:pt x="84" y="63"/>
                      <a:pt x="84" y="64"/>
                      <a:pt x="84" y="65"/>
                    </a:cubicBezTo>
                    <a:cubicBezTo>
                      <a:pt x="85" y="65"/>
                      <a:pt x="84" y="60"/>
                      <a:pt x="85" y="61"/>
                    </a:cubicBezTo>
                    <a:cubicBezTo>
                      <a:pt x="85" y="63"/>
                      <a:pt x="86" y="63"/>
                      <a:pt x="86" y="64"/>
                    </a:cubicBezTo>
                    <a:cubicBezTo>
                      <a:pt x="86" y="63"/>
                      <a:pt x="86" y="63"/>
                      <a:pt x="86" y="62"/>
                    </a:cubicBezTo>
                    <a:cubicBezTo>
                      <a:pt x="86" y="62"/>
                      <a:pt x="86" y="64"/>
                      <a:pt x="86" y="63"/>
                    </a:cubicBezTo>
                    <a:cubicBezTo>
                      <a:pt x="85" y="61"/>
                      <a:pt x="86" y="62"/>
                      <a:pt x="86" y="61"/>
                    </a:cubicBezTo>
                    <a:cubicBezTo>
                      <a:pt x="88" y="65"/>
                      <a:pt x="89" y="62"/>
                      <a:pt x="91" y="64"/>
                    </a:cubicBezTo>
                    <a:cubicBezTo>
                      <a:pt x="90" y="61"/>
                      <a:pt x="91" y="63"/>
                      <a:pt x="91" y="62"/>
                    </a:cubicBezTo>
                    <a:cubicBezTo>
                      <a:pt x="92" y="64"/>
                      <a:pt x="92" y="61"/>
                      <a:pt x="93" y="63"/>
                    </a:cubicBezTo>
                    <a:cubicBezTo>
                      <a:pt x="92" y="60"/>
                      <a:pt x="92" y="60"/>
                      <a:pt x="92" y="60"/>
                    </a:cubicBezTo>
                    <a:cubicBezTo>
                      <a:pt x="93" y="61"/>
                      <a:pt x="92" y="56"/>
                      <a:pt x="94" y="59"/>
                    </a:cubicBezTo>
                    <a:cubicBezTo>
                      <a:pt x="94" y="60"/>
                      <a:pt x="94" y="61"/>
                      <a:pt x="94" y="61"/>
                    </a:cubicBezTo>
                    <a:cubicBezTo>
                      <a:pt x="95" y="64"/>
                      <a:pt x="95" y="59"/>
                      <a:pt x="96" y="62"/>
                    </a:cubicBezTo>
                    <a:cubicBezTo>
                      <a:pt x="96" y="61"/>
                      <a:pt x="95" y="59"/>
                      <a:pt x="96" y="58"/>
                    </a:cubicBezTo>
                    <a:cubicBezTo>
                      <a:pt x="96" y="59"/>
                      <a:pt x="98" y="60"/>
                      <a:pt x="98" y="60"/>
                    </a:cubicBezTo>
                    <a:cubicBezTo>
                      <a:pt x="98" y="60"/>
                      <a:pt x="98" y="59"/>
                      <a:pt x="98" y="60"/>
                    </a:cubicBezTo>
                    <a:cubicBezTo>
                      <a:pt x="99" y="61"/>
                      <a:pt x="98" y="61"/>
                      <a:pt x="98" y="61"/>
                    </a:cubicBezTo>
                    <a:cubicBezTo>
                      <a:pt x="99" y="62"/>
                      <a:pt x="99" y="60"/>
                      <a:pt x="100" y="59"/>
                    </a:cubicBezTo>
                    <a:cubicBezTo>
                      <a:pt x="101" y="61"/>
                      <a:pt x="101" y="60"/>
                      <a:pt x="102" y="61"/>
                    </a:cubicBezTo>
                    <a:cubicBezTo>
                      <a:pt x="102" y="58"/>
                      <a:pt x="104" y="61"/>
                      <a:pt x="103" y="58"/>
                    </a:cubicBezTo>
                    <a:cubicBezTo>
                      <a:pt x="103" y="59"/>
                      <a:pt x="103" y="59"/>
                      <a:pt x="103" y="59"/>
                    </a:cubicBezTo>
                    <a:cubicBezTo>
                      <a:pt x="104" y="58"/>
                      <a:pt x="103" y="56"/>
                      <a:pt x="104" y="56"/>
                    </a:cubicBezTo>
                    <a:cubicBezTo>
                      <a:pt x="104" y="58"/>
                      <a:pt x="104" y="58"/>
                      <a:pt x="104" y="58"/>
                    </a:cubicBezTo>
                    <a:cubicBezTo>
                      <a:pt x="105" y="61"/>
                      <a:pt x="105" y="58"/>
                      <a:pt x="105" y="59"/>
                    </a:cubicBezTo>
                    <a:cubicBezTo>
                      <a:pt x="105" y="58"/>
                      <a:pt x="106" y="59"/>
                      <a:pt x="106" y="58"/>
                    </a:cubicBezTo>
                    <a:cubicBezTo>
                      <a:pt x="106" y="57"/>
                      <a:pt x="106" y="57"/>
                      <a:pt x="106" y="57"/>
                    </a:cubicBezTo>
                    <a:cubicBezTo>
                      <a:pt x="106" y="56"/>
                      <a:pt x="106" y="56"/>
                      <a:pt x="106" y="56"/>
                    </a:cubicBezTo>
                    <a:cubicBezTo>
                      <a:pt x="107" y="55"/>
                      <a:pt x="107" y="58"/>
                      <a:pt x="107" y="58"/>
                    </a:cubicBezTo>
                    <a:cubicBezTo>
                      <a:pt x="107" y="59"/>
                      <a:pt x="108" y="58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9" y="57"/>
                    </a:cubicBezTo>
                    <a:cubicBezTo>
                      <a:pt x="109" y="57"/>
                      <a:pt x="109" y="57"/>
                      <a:pt x="109" y="57"/>
                    </a:cubicBezTo>
                    <a:cubicBezTo>
                      <a:pt x="109" y="57"/>
                      <a:pt x="109" y="57"/>
                      <a:pt x="109" y="58"/>
                    </a:cubicBezTo>
                    <a:cubicBezTo>
                      <a:pt x="109" y="59"/>
                      <a:pt x="109" y="59"/>
                      <a:pt x="109" y="59"/>
                    </a:cubicBezTo>
                    <a:cubicBezTo>
                      <a:pt x="110" y="59"/>
                      <a:pt x="110" y="57"/>
                      <a:pt x="110" y="57"/>
                    </a:cubicBezTo>
                    <a:cubicBezTo>
                      <a:pt x="111" y="58"/>
                      <a:pt x="113" y="56"/>
                      <a:pt x="113" y="55"/>
                    </a:cubicBezTo>
                    <a:cubicBezTo>
                      <a:pt x="113" y="55"/>
                      <a:pt x="113" y="56"/>
                      <a:pt x="113" y="55"/>
                    </a:cubicBezTo>
                    <a:cubicBezTo>
                      <a:pt x="114" y="55"/>
                      <a:pt x="114" y="53"/>
                      <a:pt x="114" y="54"/>
                    </a:cubicBezTo>
                    <a:cubicBezTo>
                      <a:pt x="114" y="54"/>
                      <a:pt x="115" y="55"/>
                      <a:pt x="115" y="55"/>
                    </a:cubicBezTo>
                    <a:cubicBezTo>
                      <a:pt x="115" y="56"/>
                      <a:pt x="115" y="54"/>
                      <a:pt x="115" y="54"/>
                    </a:cubicBezTo>
                    <a:cubicBezTo>
                      <a:pt x="116" y="56"/>
                      <a:pt x="116" y="52"/>
                      <a:pt x="118" y="53"/>
                    </a:cubicBezTo>
                    <a:cubicBezTo>
                      <a:pt x="118" y="53"/>
                      <a:pt x="118" y="54"/>
                      <a:pt x="118" y="55"/>
                    </a:cubicBezTo>
                    <a:cubicBezTo>
                      <a:pt x="119" y="54"/>
                      <a:pt x="119" y="53"/>
                      <a:pt x="120" y="51"/>
                    </a:cubicBezTo>
                    <a:cubicBezTo>
                      <a:pt x="120" y="53"/>
                      <a:pt x="120" y="53"/>
                      <a:pt x="120" y="53"/>
                    </a:cubicBezTo>
                    <a:cubicBezTo>
                      <a:pt x="120" y="52"/>
                      <a:pt x="121" y="52"/>
                      <a:pt x="121" y="51"/>
                    </a:cubicBezTo>
                    <a:cubicBezTo>
                      <a:pt x="120" y="50"/>
                      <a:pt x="120" y="48"/>
                      <a:pt x="121" y="49"/>
                    </a:cubicBezTo>
                    <a:cubicBezTo>
                      <a:pt x="121" y="49"/>
                      <a:pt x="121" y="49"/>
                      <a:pt x="121" y="49"/>
                    </a:cubicBezTo>
                    <a:cubicBezTo>
                      <a:pt x="122" y="48"/>
                      <a:pt x="122" y="48"/>
                      <a:pt x="122" y="48"/>
                    </a:cubicBezTo>
                    <a:cubicBezTo>
                      <a:pt x="122" y="48"/>
                      <a:pt x="122" y="48"/>
                      <a:pt x="122" y="49"/>
                    </a:cubicBezTo>
                    <a:cubicBezTo>
                      <a:pt x="123" y="51"/>
                      <a:pt x="124" y="50"/>
                      <a:pt x="124" y="50"/>
                    </a:cubicBezTo>
                    <a:cubicBezTo>
                      <a:pt x="124" y="49"/>
                      <a:pt x="124" y="49"/>
                      <a:pt x="124" y="49"/>
                    </a:cubicBezTo>
                    <a:cubicBezTo>
                      <a:pt x="124" y="48"/>
                      <a:pt x="125" y="50"/>
                      <a:pt x="125" y="50"/>
                    </a:cubicBezTo>
                    <a:cubicBezTo>
                      <a:pt x="125" y="45"/>
                      <a:pt x="125" y="45"/>
                      <a:pt x="125" y="45"/>
                    </a:cubicBezTo>
                    <a:cubicBezTo>
                      <a:pt x="125" y="45"/>
                      <a:pt x="126" y="47"/>
                      <a:pt x="126" y="48"/>
                    </a:cubicBezTo>
                    <a:cubicBezTo>
                      <a:pt x="127" y="47"/>
                      <a:pt x="126" y="44"/>
                      <a:pt x="126" y="42"/>
                    </a:cubicBezTo>
                    <a:cubicBezTo>
                      <a:pt x="127" y="43"/>
                      <a:pt x="127" y="41"/>
                      <a:pt x="127" y="41"/>
                    </a:cubicBezTo>
                    <a:cubicBezTo>
                      <a:pt x="128" y="42"/>
                      <a:pt x="127" y="41"/>
                      <a:pt x="127" y="42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4"/>
                      <a:pt x="129" y="46"/>
                      <a:pt x="129" y="47"/>
                    </a:cubicBezTo>
                    <a:cubicBezTo>
                      <a:pt x="129" y="46"/>
                      <a:pt x="131" y="46"/>
                      <a:pt x="132" y="46"/>
                    </a:cubicBezTo>
                    <a:cubicBezTo>
                      <a:pt x="130" y="44"/>
                      <a:pt x="132" y="45"/>
                      <a:pt x="132" y="42"/>
                    </a:cubicBezTo>
                    <a:cubicBezTo>
                      <a:pt x="132" y="41"/>
                      <a:pt x="133" y="44"/>
                      <a:pt x="133" y="44"/>
                    </a:cubicBezTo>
                    <a:cubicBezTo>
                      <a:pt x="134" y="43"/>
                      <a:pt x="135" y="44"/>
                      <a:pt x="136" y="43"/>
                    </a:cubicBezTo>
                    <a:cubicBezTo>
                      <a:pt x="136" y="43"/>
                      <a:pt x="136" y="43"/>
                      <a:pt x="136" y="43"/>
                    </a:cubicBezTo>
                    <a:cubicBezTo>
                      <a:pt x="136" y="42"/>
                      <a:pt x="138" y="43"/>
                      <a:pt x="138" y="40"/>
                    </a:cubicBezTo>
                    <a:cubicBezTo>
                      <a:pt x="138" y="42"/>
                      <a:pt x="138" y="42"/>
                      <a:pt x="138" y="42"/>
                    </a:cubicBezTo>
                    <a:cubicBezTo>
                      <a:pt x="139" y="42"/>
                      <a:pt x="137" y="39"/>
                      <a:pt x="139" y="40"/>
                    </a:cubicBezTo>
                    <a:cubicBezTo>
                      <a:pt x="139" y="41"/>
                      <a:pt x="139" y="41"/>
                      <a:pt x="139" y="41"/>
                    </a:cubicBezTo>
                    <a:cubicBezTo>
                      <a:pt x="139" y="40"/>
                      <a:pt x="140" y="42"/>
                      <a:pt x="140" y="39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41" y="40"/>
                      <a:pt x="142" y="40"/>
                      <a:pt x="142" y="38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3" y="41"/>
                      <a:pt x="142" y="38"/>
                      <a:pt x="143" y="38"/>
                    </a:cubicBezTo>
                    <a:cubicBezTo>
                      <a:pt x="143" y="38"/>
                      <a:pt x="144" y="39"/>
                      <a:pt x="144" y="39"/>
                    </a:cubicBezTo>
                    <a:cubicBezTo>
                      <a:pt x="143" y="38"/>
                      <a:pt x="144" y="38"/>
                      <a:pt x="144" y="37"/>
                    </a:cubicBezTo>
                    <a:cubicBezTo>
                      <a:pt x="146" y="39"/>
                      <a:pt x="146" y="39"/>
                      <a:pt x="146" y="39"/>
                    </a:cubicBezTo>
                    <a:cubicBezTo>
                      <a:pt x="149" y="37"/>
                      <a:pt x="152" y="36"/>
                      <a:pt x="154" y="33"/>
                    </a:cubicBezTo>
                    <a:cubicBezTo>
                      <a:pt x="156" y="35"/>
                      <a:pt x="154" y="35"/>
                      <a:pt x="155" y="36"/>
                    </a:cubicBezTo>
                    <a:cubicBezTo>
                      <a:pt x="154" y="34"/>
                      <a:pt x="155" y="35"/>
                      <a:pt x="156" y="34"/>
                    </a:cubicBezTo>
                    <a:cubicBezTo>
                      <a:pt x="156" y="34"/>
                      <a:pt x="156" y="34"/>
                      <a:pt x="156" y="34"/>
                    </a:cubicBezTo>
                    <a:cubicBezTo>
                      <a:pt x="156" y="34"/>
                      <a:pt x="157" y="35"/>
                      <a:pt x="157" y="34"/>
                    </a:cubicBezTo>
                    <a:cubicBezTo>
                      <a:pt x="157" y="34"/>
                      <a:pt x="157" y="34"/>
                      <a:pt x="157" y="34"/>
                    </a:cubicBezTo>
                    <a:cubicBezTo>
                      <a:pt x="157" y="32"/>
                      <a:pt x="159" y="36"/>
                      <a:pt x="158" y="33"/>
                    </a:cubicBezTo>
                    <a:cubicBezTo>
                      <a:pt x="159" y="34"/>
                      <a:pt x="159" y="34"/>
                      <a:pt x="159" y="34"/>
                    </a:cubicBezTo>
                    <a:cubicBezTo>
                      <a:pt x="158" y="32"/>
                      <a:pt x="160" y="35"/>
                      <a:pt x="160" y="33"/>
                    </a:cubicBezTo>
                    <a:cubicBezTo>
                      <a:pt x="160" y="33"/>
                      <a:pt x="160" y="33"/>
                      <a:pt x="160" y="33"/>
                    </a:cubicBezTo>
                    <a:cubicBezTo>
                      <a:pt x="161" y="34"/>
                      <a:pt x="160" y="30"/>
                      <a:pt x="161" y="32"/>
                    </a:cubicBezTo>
                    <a:cubicBezTo>
                      <a:pt x="162" y="31"/>
                      <a:pt x="162" y="30"/>
                      <a:pt x="161" y="28"/>
                    </a:cubicBezTo>
                    <a:cubicBezTo>
                      <a:pt x="162" y="30"/>
                      <a:pt x="162" y="30"/>
                      <a:pt x="162" y="30"/>
                    </a:cubicBezTo>
                    <a:cubicBezTo>
                      <a:pt x="164" y="28"/>
                      <a:pt x="167" y="27"/>
                      <a:pt x="167" y="24"/>
                    </a:cubicBezTo>
                    <a:cubicBezTo>
                      <a:pt x="168" y="25"/>
                      <a:pt x="168" y="25"/>
                      <a:pt x="168" y="25"/>
                    </a:cubicBezTo>
                    <a:cubicBezTo>
                      <a:pt x="167" y="22"/>
                      <a:pt x="171" y="25"/>
                      <a:pt x="170" y="21"/>
                    </a:cubicBezTo>
                    <a:cubicBezTo>
                      <a:pt x="169" y="19"/>
                      <a:pt x="169" y="19"/>
                      <a:pt x="169" y="19"/>
                    </a:cubicBezTo>
                    <a:cubicBezTo>
                      <a:pt x="171" y="21"/>
                      <a:pt x="171" y="21"/>
                      <a:pt x="171" y="21"/>
                    </a:cubicBezTo>
                    <a:cubicBezTo>
                      <a:pt x="170" y="20"/>
                      <a:pt x="172" y="20"/>
                      <a:pt x="171" y="19"/>
                    </a:cubicBezTo>
                    <a:cubicBezTo>
                      <a:pt x="171" y="19"/>
                      <a:pt x="171" y="19"/>
                      <a:pt x="172" y="20"/>
                    </a:cubicBezTo>
                    <a:cubicBezTo>
                      <a:pt x="172" y="20"/>
                      <a:pt x="171" y="17"/>
                      <a:pt x="172" y="17"/>
                    </a:cubicBezTo>
                    <a:cubicBezTo>
                      <a:pt x="173" y="18"/>
                      <a:pt x="173" y="18"/>
                      <a:pt x="173" y="18"/>
                    </a:cubicBezTo>
                    <a:cubicBezTo>
                      <a:pt x="177" y="19"/>
                      <a:pt x="182" y="18"/>
                      <a:pt x="181" y="13"/>
                    </a:cubicBezTo>
                    <a:cubicBezTo>
                      <a:pt x="181" y="12"/>
                      <a:pt x="183" y="14"/>
                      <a:pt x="183" y="14"/>
                    </a:cubicBezTo>
                    <a:cubicBezTo>
                      <a:pt x="182" y="10"/>
                      <a:pt x="188" y="11"/>
                      <a:pt x="186" y="6"/>
                    </a:cubicBezTo>
                    <a:cubicBezTo>
                      <a:pt x="186" y="4"/>
                      <a:pt x="182" y="0"/>
                      <a:pt x="182" y="0"/>
                    </a:cubicBezTo>
                    <a:cubicBezTo>
                      <a:pt x="180" y="4"/>
                      <a:pt x="176" y="5"/>
                      <a:pt x="171" y="6"/>
                    </a:cubicBezTo>
                    <a:cubicBezTo>
                      <a:pt x="171" y="7"/>
                      <a:pt x="170" y="9"/>
                      <a:pt x="169" y="9"/>
                    </a:cubicBezTo>
                    <a:cubicBezTo>
                      <a:pt x="165" y="12"/>
                      <a:pt x="158" y="11"/>
                      <a:pt x="154" y="16"/>
                    </a:cubicBezTo>
                    <a:cubicBezTo>
                      <a:pt x="155" y="16"/>
                      <a:pt x="155" y="18"/>
                      <a:pt x="155" y="18"/>
                    </a:cubicBezTo>
                    <a:cubicBezTo>
                      <a:pt x="155" y="18"/>
                      <a:pt x="155" y="18"/>
                      <a:pt x="155" y="18"/>
                    </a:cubicBezTo>
                    <a:cubicBezTo>
                      <a:pt x="155" y="19"/>
                      <a:pt x="155" y="19"/>
                      <a:pt x="155" y="19"/>
                    </a:cubicBezTo>
                    <a:cubicBezTo>
                      <a:pt x="155" y="19"/>
                      <a:pt x="154" y="18"/>
                      <a:pt x="154" y="17"/>
                    </a:cubicBezTo>
                    <a:cubicBezTo>
                      <a:pt x="153" y="19"/>
                      <a:pt x="151" y="20"/>
                      <a:pt x="149" y="20"/>
                    </a:cubicBezTo>
                    <a:cubicBezTo>
                      <a:pt x="150" y="22"/>
                      <a:pt x="148" y="21"/>
                      <a:pt x="149" y="23"/>
                    </a:cubicBezTo>
                    <a:cubicBezTo>
                      <a:pt x="148" y="22"/>
                      <a:pt x="148" y="22"/>
                      <a:pt x="148" y="22"/>
                    </a:cubicBezTo>
                    <a:cubicBezTo>
                      <a:pt x="147" y="24"/>
                      <a:pt x="147" y="24"/>
                      <a:pt x="145" y="22"/>
                    </a:cubicBezTo>
                    <a:cubicBezTo>
                      <a:pt x="139" y="23"/>
                      <a:pt x="134" y="27"/>
                      <a:pt x="128" y="28"/>
                    </a:cubicBezTo>
                    <a:cubicBezTo>
                      <a:pt x="123" y="30"/>
                      <a:pt x="118" y="35"/>
                      <a:pt x="112" y="37"/>
                    </a:cubicBezTo>
                    <a:cubicBezTo>
                      <a:pt x="112" y="40"/>
                      <a:pt x="110" y="39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3"/>
                      <a:pt x="109" y="41"/>
                      <a:pt x="107" y="40"/>
                    </a:cubicBezTo>
                    <a:cubicBezTo>
                      <a:pt x="107" y="42"/>
                      <a:pt x="107" y="41"/>
                      <a:pt x="107" y="43"/>
                    </a:cubicBezTo>
                    <a:cubicBezTo>
                      <a:pt x="107" y="45"/>
                      <a:pt x="106" y="40"/>
                      <a:pt x="106" y="41"/>
                    </a:cubicBezTo>
                    <a:cubicBezTo>
                      <a:pt x="105" y="41"/>
                      <a:pt x="106" y="42"/>
                      <a:pt x="106" y="42"/>
                    </a:cubicBezTo>
                    <a:cubicBezTo>
                      <a:pt x="105" y="45"/>
                      <a:pt x="106" y="41"/>
                      <a:pt x="103" y="39"/>
                    </a:cubicBezTo>
                    <a:cubicBezTo>
                      <a:pt x="101" y="41"/>
                      <a:pt x="98" y="44"/>
                      <a:pt x="95" y="43"/>
                    </a:cubicBezTo>
                    <a:cubicBezTo>
                      <a:pt x="95" y="43"/>
                      <a:pt x="96" y="44"/>
                      <a:pt x="96" y="44"/>
                    </a:cubicBezTo>
                    <a:cubicBezTo>
                      <a:pt x="95" y="41"/>
                      <a:pt x="95" y="46"/>
                      <a:pt x="94" y="44"/>
                    </a:cubicBezTo>
                    <a:cubicBezTo>
                      <a:pt x="94" y="44"/>
                      <a:pt x="94" y="43"/>
                      <a:pt x="94" y="43"/>
                    </a:cubicBezTo>
                    <a:cubicBezTo>
                      <a:pt x="93" y="42"/>
                      <a:pt x="92" y="44"/>
                      <a:pt x="91" y="43"/>
                    </a:cubicBezTo>
                    <a:cubicBezTo>
                      <a:pt x="90" y="45"/>
                      <a:pt x="88" y="42"/>
                      <a:pt x="88" y="44"/>
                    </a:cubicBezTo>
                    <a:cubicBezTo>
                      <a:pt x="88" y="43"/>
                      <a:pt x="87" y="43"/>
                      <a:pt x="87" y="43"/>
                    </a:cubicBezTo>
                    <a:cubicBezTo>
                      <a:pt x="87" y="47"/>
                      <a:pt x="84" y="42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1" y="45"/>
                      <a:pt x="77" y="45"/>
                      <a:pt x="75" y="47"/>
                    </a:cubicBezTo>
                    <a:cubicBezTo>
                      <a:pt x="73" y="47"/>
                      <a:pt x="70" y="44"/>
                      <a:pt x="69" y="46"/>
                    </a:cubicBezTo>
                    <a:cubicBezTo>
                      <a:pt x="69" y="48"/>
                      <a:pt x="69" y="48"/>
                      <a:pt x="69" y="48"/>
                    </a:cubicBezTo>
                    <a:cubicBezTo>
                      <a:pt x="68" y="48"/>
                      <a:pt x="69" y="47"/>
                      <a:pt x="68" y="46"/>
                    </a:cubicBezTo>
                    <a:cubicBezTo>
                      <a:pt x="68" y="48"/>
                      <a:pt x="66" y="47"/>
                      <a:pt x="65" y="47"/>
                    </a:cubicBezTo>
                    <a:cubicBezTo>
                      <a:pt x="65" y="47"/>
                      <a:pt x="65" y="48"/>
                      <a:pt x="65" y="49"/>
                    </a:cubicBezTo>
                    <a:cubicBezTo>
                      <a:pt x="63" y="46"/>
                      <a:pt x="62" y="50"/>
                      <a:pt x="60" y="48"/>
                    </a:cubicBezTo>
                    <a:cubicBezTo>
                      <a:pt x="61" y="51"/>
                      <a:pt x="60" y="50"/>
                      <a:pt x="59" y="51"/>
                    </a:cubicBezTo>
                    <a:cubicBezTo>
                      <a:pt x="59" y="51"/>
                      <a:pt x="59" y="50"/>
                      <a:pt x="59" y="49"/>
                    </a:cubicBezTo>
                    <a:cubicBezTo>
                      <a:pt x="58" y="50"/>
                      <a:pt x="57" y="50"/>
                      <a:pt x="56" y="49"/>
                    </a:cubicBezTo>
                    <a:cubicBezTo>
                      <a:pt x="56" y="49"/>
                      <a:pt x="56" y="51"/>
                      <a:pt x="55" y="51"/>
                    </a:cubicBezTo>
                    <a:cubicBezTo>
                      <a:pt x="54" y="49"/>
                      <a:pt x="54" y="51"/>
                      <a:pt x="53" y="50"/>
                    </a:cubicBezTo>
                    <a:cubicBezTo>
                      <a:pt x="54" y="52"/>
                      <a:pt x="52" y="54"/>
                      <a:pt x="52" y="53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0" y="52"/>
                      <a:pt x="47" y="49"/>
                      <a:pt x="44" y="52"/>
                    </a:cubicBezTo>
                    <a:cubicBezTo>
                      <a:pt x="44" y="51"/>
                      <a:pt x="44" y="51"/>
                      <a:pt x="44" y="51"/>
                    </a:cubicBezTo>
                    <a:cubicBezTo>
                      <a:pt x="42" y="53"/>
                      <a:pt x="39" y="51"/>
                      <a:pt x="37" y="54"/>
                    </a:cubicBezTo>
                    <a:cubicBezTo>
                      <a:pt x="36" y="53"/>
                      <a:pt x="35" y="52"/>
                      <a:pt x="35" y="52"/>
                    </a:cubicBezTo>
                    <a:cubicBezTo>
                      <a:pt x="34" y="53"/>
                      <a:pt x="33" y="53"/>
                      <a:pt x="32" y="55"/>
                    </a:cubicBezTo>
                    <a:cubicBezTo>
                      <a:pt x="32" y="56"/>
                      <a:pt x="32" y="54"/>
                      <a:pt x="32" y="54"/>
                    </a:cubicBezTo>
                    <a:cubicBezTo>
                      <a:pt x="31" y="53"/>
                      <a:pt x="30" y="51"/>
                      <a:pt x="29" y="53"/>
                    </a:cubicBezTo>
                    <a:cubicBezTo>
                      <a:pt x="29" y="52"/>
                      <a:pt x="29" y="52"/>
                      <a:pt x="29" y="52"/>
                    </a:cubicBezTo>
                    <a:cubicBezTo>
                      <a:pt x="28" y="53"/>
                      <a:pt x="27" y="55"/>
                      <a:pt x="26" y="53"/>
                    </a:cubicBezTo>
                    <a:cubicBezTo>
                      <a:pt x="25" y="54"/>
                      <a:pt x="24" y="55"/>
                      <a:pt x="25" y="56"/>
                    </a:cubicBezTo>
                    <a:cubicBezTo>
                      <a:pt x="24" y="56"/>
                      <a:pt x="25" y="54"/>
                      <a:pt x="24" y="55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3" y="52"/>
                      <a:pt x="21" y="53"/>
                      <a:pt x="19" y="53"/>
                    </a:cubicBezTo>
                    <a:cubicBezTo>
                      <a:pt x="19" y="51"/>
                      <a:pt x="17" y="53"/>
                      <a:pt x="16" y="51"/>
                    </a:cubicBezTo>
                    <a:cubicBezTo>
                      <a:pt x="15" y="52"/>
                      <a:pt x="15" y="50"/>
                      <a:pt x="13" y="53"/>
                    </a:cubicBezTo>
                    <a:cubicBezTo>
                      <a:pt x="14" y="51"/>
                      <a:pt x="14" y="51"/>
                      <a:pt x="14" y="51"/>
                    </a:cubicBezTo>
                    <a:cubicBezTo>
                      <a:pt x="13" y="51"/>
                      <a:pt x="12" y="51"/>
                      <a:pt x="11" y="49"/>
                    </a:cubicBezTo>
                    <a:cubicBezTo>
                      <a:pt x="11" y="49"/>
                      <a:pt x="10" y="50"/>
                      <a:pt x="9" y="5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9" y="50"/>
                      <a:pt x="7" y="51"/>
                      <a:pt x="6" y="52"/>
                    </a:cubicBezTo>
                    <a:cubicBezTo>
                      <a:pt x="6" y="51"/>
                      <a:pt x="6" y="52"/>
                      <a:pt x="6" y="51"/>
                    </a:cubicBezTo>
                    <a:cubicBezTo>
                      <a:pt x="7" y="51"/>
                      <a:pt x="8" y="50"/>
                      <a:pt x="9" y="48"/>
                    </a:cubicBezTo>
                    <a:cubicBezTo>
                      <a:pt x="9" y="48"/>
                      <a:pt x="6" y="50"/>
                      <a:pt x="7" y="48"/>
                    </a:cubicBezTo>
                    <a:cubicBezTo>
                      <a:pt x="7" y="47"/>
                      <a:pt x="7" y="47"/>
                      <a:pt x="5" y="49"/>
                    </a:cubicBezTo>
                    <a:cubicBezTo>
                      <a:pt x="6" y="48"/>
                      <a:pt x="6" y="48"/>
                      <a:pt x="7" y="47"/>
                    </a:cubicBezTo>
                    <a:cubicBezTo>
                      <a:pt x="6" y="47"/>
                      <a:pt x="6" y="47"/>
                      <a:pt x="5" y="47"/>
                    </a:cubicBezTo>
                    <a:cubicBezTo>
                      <a:pt x="6" y="47"/>
                      <a:pt x="5" y="47"/>
                      <a:pt x="5" y="48"/>
                    </a:cubicBezTo>
                    <a:cubicBezTo>
                      <a:pt x="4" y="48"/>
                      <a:pt x="4" y="48"/>
                      <a:pt x="2" y="49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2" y="50"/>
                      <a:pt x="1" y="50"/>
                      <a:pt x="2" y="49"/>
                    </a:cubicBezTo>
                    <a:cubicBezTo>
                      <a:pt x="3" y="48"/>
                      <a:pt x="4" y="48"/>
                      <a:pt x="5" y="47"/>
                    </a:cubicBezTo>
                    <a:cubicBezTo>
                      <a:pt x="1" y="48"/>
                      <a:pt x="1" y="48"/>
                      <a:pt x="1" y="48"/>
                    </a:cubicBezTo>
                    <a:cubicBezTo>
                      <a:pt x="2" y="48"/>
                      <a:pt x="2" y="49"/>
                      <a:pt x="1" y="49"/>
                    </a:cubicBezTo>
                    <a:cubicBezTo>
                      <a:pt x="2" y="49"/>
                      <a:pt x="2" y="49"/>
                      <a:pt x="2" y="49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1" y="51"/>
                      <a:pt x="1" y="52"/>
                      <a:pt x="2" y="52"/>
                    </a:cubicBezTo>
                    <a:cubicBezTo>
                      <a:pt x="3" y="51"/>
                      <a:pt x="3" y="51"/>
                      <a:pt x="3" y="51"/>
                    </a:cubicBezTo>
                    <a:cubicBezTo>
                      <a:pt x="4" y="51"/>
                      <a:pt x="5" y="50"/>
                      <a:pt x="5" y="52"/>
                    </a:cubicBezTo>
                    <a:cubicBezTo>
                      <a:pt x="4" y="52"/>
                      <a:pt x="4" y="53"/>
                      <a:pt x="3" y="53"/>
                    </a:cubicBezTo>
                    <a:cubicBezTo>
                      <a:pt x="4" y="53"/>
                      <a:pt x="4" y="53"/>
                      <a:pt x="4" y="53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5" y="52"/>
                      <a:pt x="4" y="55"/>
                      <a:pt x="5" y="5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32"/>
              <p:cNvSpPr/>
              <p:nvPr/>
            </p:nvSpPr>
            <p:spPr>
              <a:xfrm>
                <a:off x="4005" y="2851"/>
                <a:ext cx="2" cy="5"/>
              </a:xfrm>
              <a:custGeom>
                <a:rect b="b" l="l" r="r" t="t"/>
                <a:pathLst>
                  <a:path extrusionOk="0" h="5" w="2">
                    <a:moveTo>
                      <a:pt x="2" y="5"/>
                    </a:moveTo>
                    <a:lnTo>
                      <a:pt x="2" y="5"/>
                    </a:lnTo>
                    <a:lnTo>
                      <a:pt x="0" y="0"/>
                    </a:lnTo>
                    <a:lnTo>
                      <a:pt x="2" y="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32"/>
              <p:cNvSpPr/>
              <p:nvPr/>
            </p:nvSpPr>
            <p:spPr>
              <a:xfrm>
                <a:off x="3980" y="2866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1" y="1"/>
                      <a:pt x="1" y="1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32"/>
              <p:cNvSpPr/>
              <p:nvPr/>
            </p:nvSpPr>
            <p:spPr>
              <a:xfrm>
                <a:off x="3982" y="2868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32"/>
              <p:cNvSpPr/>
              <p:nvPr/>
            </p:nvSpPr>
            <p:spPr>
              <a:xfrm>
                <a:off x="3748" y="2898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p32"/>
              <p:cNvSpPr/>
              <p:nvPr/>
            </p:nvSpPr>
            <p:spPr>
              <a:xfrm>
                <a:off x="3980" y="2875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1"/>
                    </a:moveTo>
                    <a:cubicBezTo>
                      <a:pt x="1" y="0"/>
                      <a:pt x="0" y="2"/>
                      <a:pt x="1" y="2"/>
                    </a:cubicBezTo>
                    <a:cubicBezTo>
                      <a:pt x="1" y="2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32"/>
              <p:cNvSpPr/>
              <p:nvPr/>
            </p:nvSpPr>
            <p:spPr>
              <a:xfrm>
                <a:off x="3757" y="2909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32"/>
              <p:cNvSpPr/>
              <p:nvPr/>
            </p:nvSpPr>
            <p:spPr>
              <a:xfrm>
                <a:off x="3776" y="2913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1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1" y="0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" name="Google Shape;447;p32"/>
              <p:cNvSpPr/>
              <p:nvPr/>
            </p:nvSpPr>
            <p:spPr>
              <a:xfrm>
                <a:off x="3759" y="2904"/>
                <a:ext cx="2" cy="5"/>
              </a:xfrm>
              <a:custGeom>
                <a:rect b="b" l="l" r="r" t="t"/>
                <a:pathLst>
                  <a:path extrusionOk="0" h="2" w="1">
                    <a:moveTo>
                      <a:pt x="1" y="0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8" name="Google Shape;448;p32"/>
              <p:cNvSpPr/>
              <p:nvPr/>
            </p:nvSpPr>
            <p:spPr>
              <a:xfrm>
                <a:off x="3893" y="3080"/>
                <a:ext cx="4" cy="9"/>
              </a:xfrm>
              <a:custGeom>
                <a:rect b="b" l="l" r="r" t="t"/>
                <a:pathLst>
                  <a:path extrusionOk="0" h="4" w="2">
                    <a:moveTo>
                      <a:pt x="2" y="0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0" y="3"/>
                      <a:pt x="1" y="2"/>
                    </a:cubicBezTo>
                    <a:cubicBezTo>
                      <a:pt x="1" y="3"/>
                      <a:pt x="0" y="3"/>
                      <a:pt x="0" y="4"/>
                    </a:cubicBezTo>
                    <a:cubicBezTo>
                      <a:pt x="1" y="3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32"/>
              <p:cNvSpPr/>
              <p:nvPr/>
            </p:nvSpPr>
            <p:spPr>
              <a:xfrm>
                <a:off x="3786" y="2913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32"/>
              <p:cNvSpPr/>
              <p:nvPr/>
            </p:nvSpPr>
            <p:spPr>
              <a:xfrm>
                <a:off x="3952" y="3061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32"/>
              <p:cNvSpPr/>
              <p:nvPr/>
            </p:nvSpPr>
            <p:spPr>
              <a:xfrm>
                <a:off x="3895" y="3015"/>
                <a:ext cx="152" cy="95"/>
              </a:xfrm>
              <a:custGeom>
                <a:rect b="b" l="l" r="r" t="t"/>
                <a:pathLst>
                  <a:path extrusionOk="0" h="45" w="72">
                    <a:moveTo>
                      <a:pt x="68" y="4"/>
                    </a:moveTo>
                    <a:cubicBezTo>
                      <a:pt x="67" y="4"/>
                      <a:pt x="70" y="3"/>
                      <a:pt x="70" y="3"/>
                    </a:cubicBezTo>
                    <a:cubicBezTo>
                      <a:pt x="66" y="4"/>
                      <a:pt x="69" y="0"/>
                      <a:pt x="65" y="3"/>
                    </a:cubicBezTo>
                    <a:cubicBezTo>
                      <a:pt x="64" y="3"/>
                      <a:pt x="63" y="5"/>
                      <a:pt x="63" y="6"/>
                    </a:cubicBezTo>
                    <a:cubicBezTo>
                      <a:pt x="62" y="6"/>
                      <a:pt x="61" y="6"/>
                      <a:pt x="61" y="6"/>
                    </a:cubicBezTo>
                    <a:cubicBezTo>
                      <a:pt x="59" y="4"/>
                      <a:pt x="51" y="2"/>
                      <a:pt x="54" y="4"/>
                    </a:cubicBezTo>
                    <a:cubicBezTo>
                      <a:pt x="55" y="4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57" y="6"/>
                      <a:pt x="55" y="5"/>
                      <a:pt x="55" y="4"/>
                    </a:cubicBezTo>
                    <a:cubicBezTo>
                      <a:pt x="55" y="5"/>
                      <a:pt x="55" y="6"/>
                      <a:pt x="54" y="6"/>
                    </a:cubicBezTo>
                    <a:cubicBezTo>
                      <a:pt x="55" y="7"/>
                      <a:pt x="54" y="6"/>
                      <a:pt x="55" y="8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8"/>
                      <a:pt x="55" y="8"/>
                      <a:pt x="53" y="7"/>
                    </a:cubicBezTo>
                    <a:cubicBezTo>
                      <a:pt x="50" y="7"/>
                      <a:pt x="49" y="9"/>
                      <a:pt x="47" y="10"/>
                    </a:cubicBezTo>
                    <a:cubicBezTo>
                      <a:pt x="46" y="12"/>
                      <a:pt x="45" y="14"/>
                      <a:pt x="43" y="16"/>
                    </a:cubicBezTo>
                    <a:cubicBezTo>
                      <a:pt x="44" y="19"/>
                      <a:pt x="43" y="18"/>
                      <a:pt x="44" y="21"/>
                    </a:cubicBezTo>
                    <a:cubicBezTo>
                      <a:pt x="44" y="20"/>
                      <a:pt x="44" y="20"/>
                      <a:pt x="44" y="20"/>
                    </a:cubicBezTo>
                    <a:cubicBezTo>
                      <a:pt x="44" y="22"/>
                      <a:pt x="43" y="20"/>
                      <a:pt x="42" y="19"/>
                    </a:cubicBezTo>
                    <a:cubicBezTo>
                      <a:pt x="43" y="21"/>
                      <a:pt x="42" y="20"/>
                      <a:pt x="43" y="22"/>
                    </a:cubicBezTo>
                    <a:cubicBezTo>
                      <a:pt x="44" y="23"/>
                      <a:pt x="41" y="19"/>
                      <a:pt x="42" y="20"/>
                    </a:cubicBezTo>
                    <a:cubicBezTo>
                      <a:pt x="41" y="20"/>
                      <a:pt x="42" y="21"/>
                      <a:pt x="42" y="21"/>
                    </a:cubicBezTo>
                    <a:cubicBezTo>
                      <a:pt x="42" y="23"/>
                      <a:pt x="41" y="20"/>
                      <a:pt x="40" y="18"/>
                    </a:cubicBezTo>
                    <a:cubicBezTo>
                      <a:pt x="39" y="19"/>
                      <a:pt x="39" y="22"/>
                      <a:pt x="38" y="21"/>
                    </a:cubicBezTo>
                    <a:cubicBezTo>
                      <a:pt x="38" y="21"/>
                      <a:pt x="38" y="22"/>
                      <a:pt x="38" y="22"/>
                    </a:cubicBezTo>
                    <a:cubicBezTo>
                      <a:pt x="37" y="19"/>
                      <a:pt x="38" y="23"/>
                      <a:pt x="38" y="22"/>
                    </a:cubicBezTo>
                    <a:cubicBezTo>
                      <a:pt x="37" y="21"/>
                      <a:pt x="37" y="21"/>
                      <a:pt x="37" y="21"/>
                    </a:cubicBezTo>
                    <a:cubicBezTo>
                      <a:pt x="36" y="20"/>
                      <a:pt x="37" y="22"/>
                      <a:pt x="36" y="21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36" y="23"/>
                      <a:pt x="35" y="20"/>
                      <a:pt x="35" y="21"/>
                    </a:cubicBezTo>
                    <a:cubicBezTo>
                      <a:pt x="35" y="20"/>
                      <a:pt x="35" y="21"/>
                      <a:pt x="35" y="20"/>
                    </a:cubicBezTo>
                    <a:cubicBezTo>
                      <a:pt x="36" y="24"/>
                      <a:pt x="34" y="19"/>
                      <a:pt x="34" y="21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4" y="21"/>
                      <a:pt x="34" y="20"/>
                      <a:pt x="32" y="22"/>
                    </a:cubicBezTo>
                    <a:cubicBezTo>
                      <a:pt x="32" y="22"/>
                      <a:pt x="31" y="19"/>
                      <a:pt x="30" y="21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30" y="22"/>
                      <a:pt x="30" y="21"/>
                      <a:pt x="30" y="21"/>
                    </a:cubicBezTo>
                    <a:cubicBezTo>
                      <a:pt x="30" y="22"/>
                      <a:pt x="30" y="20"/>
                      <a:pt x="29" y="20"/>
                    </a:cubicBezTo>
                    <a:cubicBezTo>
                      <a:pt x="29" y="21"/>
                      <a:pt x="29" y="21"/>
                      <a:pt x="29" y="22"/>
                    </a:cubicBezTo>
                    <a:cubicBezTo>
                      <a:pt x="29" y="20"/>
                      <a:pt x="28" y="23"/>
                      <a:pt x="27" y="21"/>
                    </a:cubicBezTo>
                    <a:cubicBezTo>
                      <a:pt x="27" y="25"/>
                      <a:pt x="27" y="23"/>
                      <a:pt x="27" y="24"/>
                    </a:cubicBezTo>
                    <a:cubicBezTo>
                      <a:pt x="27" y="24"/>
                      <a:pt x="27" y="23"/>
                      <a:pt x="27" y="22"/>
                    </a:cubicBezTo>
                    <a:cubicBezTo>
                      <a:pt x="26" y="22"/>
                      <a:pt x="26" y="22"/>
                      <a:pt x="26" y="21"/>
                    </a:cubicBezTo>
                    <a:cubicBezTo>
                      <a:pt x="26" y="22"/>
                      <a:pt x="25" y="24"/>
                      <a:pt x="25" y="23"/>
                    </a:cubicBezTo>
                    <a:cubicBezTo>
                      <a:pt x="25" y="21"/>
                      <a:pt x="25" y="23"/>
                      <a:pt x="25" y="22"/>
                    </a:cubicBezTo>
                    <a:cubicBezTo>
                      <a:pt x="24" y="24"/>
                      <a:pt x="24" y="25"/>
                      <a:pt x="24" y="25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3"/>
                      <a:pt x="23" y="20"/>
                      <a:pt x="21" y="23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0" y="23"/>
                      <a:pt x="20" y="21"/>
                      <a:pt x="18" y="24"/>
                    </a:cubicBezTo>
                    <a:cubicBezTo>
                      <a:pt x="18" y="23"/>
                      <a:pt x="18" y="22"/>
                      <a:pt x="18" y="22"/>
                    </a:cubicBezTo>
                    <a:cubicBezTo>
                      <a:pt x="17" y="24"/>
                      <a:pt x="17" y="23"/>
                      <a:pt x="16" y="25"/>
                    </a:cubicBezTo>
                    <a:cubicBezTo>
                      <a:pt x="16" y="25"/>
                      <a:pt x="16" y="24"/>
                      <a:pt x="16" y="24"/>
                    </a:cubicBezTo>
                    <a:cubicBezTo>
                      <a:pt x="16" y="23"/>
                      <a:pt x="17" y="21"/>
                      <a:pt x="16" y="23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5" y="23"/>
                      <a:pt x="14" y="24"/>
                      <a:pt x="15" y="23"/>
                    </a:cubicBezTo>
                    <a:cubicBezTo>
                      <a:pt x="14" y="24"/>
                      <a:pt x="13" y="24"/>
                      <a:pt x="13" y="26"/>
                    </a:cubicBezTo>
                    <a:cubicBezTo>
                      <a:pt x="12" y="26"/>
                      <a:pt x="14" y="23"/>
                      <a:pt x="13" y="25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2"/>
                      <a:pt x="12" y="23"/>
                      <a:pt x="11" y="23"/>
                    </a:cubicBezTo>
                    <a:cubicBezTo>
                      <a:pt x="12" y="21"/>
                      <a:pt x="10" y="23"/>
                      <a:pt x="11" y="22"/>
                    </a:cubicBezTo>
                    <a:cubicBezTo>
                      <a:pt x="10" y="23"/>
                      <a:pt x="11" y="21"/>
                      <a:pt x="9" y="23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22"/>
                      <a:pt x="10" y="21"/>
                      <a:pt x="10" y="21"/>
                    </a:cubicBezTo>
                    <a:cubicBezTo>
                      <a:pt x="10" y="20"/>
                      <a:pt x="8" y="21"/>
                      <a:pt x="8" y="22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8" y="21"/>
                      <a:pt x="6" y="22"/>
                      <a:pt x="5" y="23"/>
                    </a:cubicBezTo>
                    <a:cubicBezTo>
                      <a:pt x="6" y="22"/>
                      <a:pt x="5" y="23"/>
                      <a:pt x="5" y="22"/>
                    </a:cubicBezTo>
                    <a:cubicBezTo>
                      <a:pt x="6" y="22"/>
                      <a:pt x="8" y="21"/>
                      <a:pt x="9" y="20"/>
                    </a:cubicBezTo>
                    <a:cubicBezTo>
                      <a:pt x="10" y="20"/>
                      <a:pt x="6" y="21"/>
                      <a:pt x="8" y="20"/>
                    </a:cubicBezTo>
                    <a:cubicBezTo>
                      <a:pt x="9" y="20"/>
                      <a:pt x="8" y="20"/>
                      <a:pt x="6" y="21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8" y="20"/>
                      <a:pt x="8" y="20"/>
                      <a:pt x="7" y="2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5" y="21"/>
                      <a:pt x="5" y="20"/>
                      <a:pt x="3" y="21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2" y="22"/>
                      <a:pt x="3" y="21"/>
                    </a:cubicBezTo>
                    <a:cubicBezTo>
                      <a:pt x="5" y="20"/>
                      <a:pt x="6" y="20"/>
                      <a:pt x="7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0"/>
                      <a:pt x="3" y="21"/>
                      <a:pt x="2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2" y="22"/>
                      <a:pt x="1" y="23"/>
                      <a:pt x="2" y="23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6" y="21"/>
                      <a:pt x="4" y="22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4" y="23"/>
                      <a:pt x="2" y="25"/>
                      <a:pt x="3" y="2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6"/>
                      <a:pt x="4" y="24"/>
                      <a:pt x="4" y="24"/>
                    </a:cubicBezTo>
                    <a:cubicBezTo>
                      <a:pt x="4" y="24"/>
                      <a:pt x="1" y="26"/>
                      <a:pt x="1" y="27"/>
                    </a:cubicBezTo>
                    <a:cubicBezTo>
                      <a:pt x="1" y="27"/>
                      <a:pt x="3" y="26"/>
                      <a:pt x="2" y="28"/>
                    </a:cubicBezTo>
                    <a:cubicBezTo>
                      <a:pt x="2" y="28"/>
                      <a:pt x="4" y="28"/>
                      <a:pt x="5" y="27"/>
                    </a:cubicBezTo>
                    <a:cubicBezTo>
                      <a:pt x="5" y="28"/>
                      <a:pt x="3" y="29"/>
                      <a:pt x="4" y="29"/>
                    </a:cubicBezTo>
                    <a:cubicBezTo>
                      <a:pt x="3" y="29"/>
                      <a:pt x="2" y="30"/>
                      <a:pt x="2" y="31"/>
                    </a:cubicBezTo>
                    <a:cubicBezTo>
                      <a:pt x="3" y="30"/>
                      <a:pt x="2" y="32"/>
                      <a:pt x="4" y="30"/>
                    </a:cubicBezTo>
                    <a:cubicBezTo>
                      <a:pt x="4" y="30"/>
                      <a:pt x="4" y="31"/>
                      <a:pt x="5" y="31"/>
                    </a:cubicBezTo>
                    <a:cubicBezTo>
                      <a:pt x="4" y="31"/>
                      <a:pt x="3" y="33"/>
                      <a:pt x="3" y="33"/>
                    </a:cubicBezTo>
                    <a:cubicBezTo>
                      <a:pt x="4" y="32"/>
                      <a:pt x="5" y="32"/>
                      <a:pt x="5" y="32"/>
                    </a:cubicBezTo>
                    <a:cubicBezTo>
                      <a:pt x="6" y="31"/>
                      <a:pt x="6" y="31"/>
                      <a:pt x="7" y="29"/>
                    </a:cubicBezTo>
                    <a:cubicBezTo>
                      <a:pt x="7" y="29"/>
                      <a:pt x="8" y="28"/>
                      <a:pt x="8" y="29"/>
                    </a:cubicBezTo>
                    <a:cubicBezTo>
                      <a:pt x="7" y="30"/>
                      <a:pt x="5" y="32"/>
                      <a:pt x="6" y="33"/>
                    </a:cubicBezTo>
                    <a:cubicBezTo>
                      <a:pt x="4" y="35"/>
                      <a:pt x="5" y="32"/>
                      <a:pt x="4" y="34"/>
                    </a:cubicBezTo>
                    <a:cubicBezTo>
                      <a:pt x="2" y="36"/>
                      <a:pt x="2" y="36"/>
                      <a:pt x="2" y="35"/>
                    </a:cubicBezTo>
                    <a:cubicBezTo>
                      <a:pt x="0" y="36"/>
                      <a:pt x="2" y="35"/>
                      <a:pt x="1" y="37"/>
                    </a:cubicBezTo>
                    <a:cubicBezTo>
                      <a:pt x="1" y="37"/>
                      <a:pt x="2" y="36"/>
                      <a:pt x="3" y="36"/>
                    </a:cubicBezTo>
                    <a:cubicBezTo>
                      <a:pt x="4" y="35"/>
                      <a:pt x="4" y="35"/>
                      <a:pt x="4" y="34"/>
                    </a:cubicBezTo>
                    <a:cubicBezTo>
                      <a:pt x="6" y="32"/>
                      <a:pt x="4" y="36"/>
                      <a:pt x="4" y="36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3" y="37"/>
                      <a:pt x="4" y="36"/>
                      <a:pt x="4" y="36"/>
                    </a:cubicBezTo>
                    <a:cubicBezTo>
                      <a:pt x="3" y="39"/>
                      <a:pt x="4" y="36"/>
                      <a:pt x="3" y="38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2" y="41"/>
                      <a:pt x="3" y="38"/>
                      <a:pt x="3" y="39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4" y="38"/>
                      <a:pt x="5" y="37"/>
                      <a:pt x="4" y="37"/>
                    </a:cubicBezTo>
                    <a:cubicBezTo>
                      <a:pt x="6" y="34"/>
                      <a:pt x="5" y="37"/>
                      <a:pt x="6" y="36"/>
                    </a:cubicBezTo>
                    <a:cubicBezTo>
                      <a:pt x="7" y="35"/>
                      <a:pt x="5" y="36"/>
                      <a:pt x="6" y="35"/>
                    </a:cubicBezTo>
                    <a:cubicBezTo>
                      <a:pt x="7" y="33"/>
                      <a:pt x="7" y="34"/>
                      <a:pt x="8" y="33"/>
                    </a:cubicBezTo>
                    <a:cubicBezTo>
                      <a:pt x="8" y="34"/>
                      <a:pt x="7" y="35"/>
                      <a:pt x="6" y="36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5" y="37"/>
                      <a:pt x="5" y="39"/>
                      <a:pt x="4" y="40"/>
                    </a:cubicBezTo>
                    <a:cubicBezTo>
                      <a:pt x="4" y="41"/>
                      <a:pt x="5" y="38"/>
                      <a:pt x="5" y="39"/>
                    </a:cubicBezTo>
                    <a:cubicBezTo>
                      <a:pt x="5" y="39"/>
                      <a:pt x="6" y="37"/>
                      <a:pt x="6" y="37"/>
                    </a:cubicBezTo>
                    <a:cubicBezTo>
                      <a:pt x="9" y="33"/>
                      <a:pt x="5" y="40"/>
                      <a:pt x="6" y="39"/>
                    </a:cubicBezTo>
                    <a:cubicBezTo>
                      <a:pt x="7" y="37"/>
                      <a:pt x="9" y="36"/>
                      <a:pt x="10" y="33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0" y="34"/>
                      <a:pt x="10" y="34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7" y="39"/>
                      <a:pt x="7" y="40"/>
                      <a:pt x="7" y="41"/>
                    </a:cubicBezTo>
                    <a:cubicBezTo>
                      <a:pt x="8" y="41"/>
                      <a:pt x="8" y="40"/>
                      <a:pt x="8" y="39"/>
                    </a:cubicBezTo>
                    <a:cubicBezTo>
                      <a:pt x="8" y="40"/>
                      <a:pt x="7" y="41"/>
                      <a:pt x="8" y="41"/>
                    </a:cubicBezTo>
                    <a:cubicBezTo>
                      <a:pt x="8" y="40"/>
                      <a:pt x="9" y="38"/>
                      <a:pt x="9" y="38"/>
                    </a:cubicBezTo>
                    <a:cubicBezTo>
                      <a:pt x="10" y="38"/>
                      <a:pt x="9" y="40"/>
                      <a:pt x="9" y="41"/>
                    </a:cubicBezTo>
                    <a:cubicBezTo>
                      <a:pt x="8" y="42"/>
                      <a:pt x="8" y="42"/>
                      <a:pt x="8" y="42"/>
                    </a:cubicBezTo>
                    <a:cubicBezTo>
                      <a:pt x="9" y="41"/>
                      <a:pt x="8" y="43"/>
                      <a:pt x="8" y="42"/>
                    </a:cubicBezTo>
                    <a:cubicBezTo>
                      <a:pt x="9" y="41"/>
                      <a:pt x="9" y="40"/>
                      <a:pt x="10" y="38"/>
                    </a:cubicBezTo>
                    <a:cubicBezTo>
                      <a:pt x="11" y="38"/>
                      <a:pt x="10" y="40"/>
                      <a:pt x="10" y="39"/>
                    </a:cubicBezTo>
                    <a:cubicBezTo>
                      <a:pt x="9" y="40"/>
                      <a:pt x="9" y="40"/>
                      <a:pt x="9" y="40"/>
                    </a:cubicBezTo>
                    <a:cubicBezTo>
                      <a:pt x="10" y="40"/>
                      <a:pt x="8" y="43"/>
                      <a:pt x="9" y="43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3"/>
                      <a:pt x="10" y="43"/>
                      <a:pt x="10" y="43"/>
                    </a:cubicBezTo>
                    <a:cubicBezTo>
                      <a:pt x="10" y="42"/>
                      <a:pt x="11" y="40"/>
                      <a:pt x="11" y="42"/>
                    </a:cubicBezTo>
                    <a:cubicBezTo>
                      <a:pt x="12" y="40"/>
                      <a:pt x="11" y="42"/>
                      <a:pt x="11" y="41"/>
                    </a:cubicBezTo>
                    <a:cubicBezTo>
                      <a:pt x="11" y="39"/>
                      <a:pt x="12" y="39"/>
                      <a:pt x="12" y="39"/>
                    </a:cubicBezTo>
                    <a:cubicBezTo>
                      <a:pt x="11" y="42"/>
                      <a:pt x="12" y="39"/>
                      <a:pt x="12" y="40"/>
                    </a:cubicBezTo>
                    <a:cubicBezTo>
                      <a:pt x="12" y="41"/>
                      <a:pt x="12" y="41"/>
                      <a:pt x="12" y="42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2" y="43"/>
                      <a:pt x="13" y="39"/>
                      <a:pt x="13" y="41"/>
                    </a:cubicBezTo>
                    <a:cubicBezTo>
                      <a:pt x="13" y="42"/>
                      <a:pt x="12" y="43"/>
                      <a:pt x="12" y="43"/>
                    </a:cubicBezTo>
                    <a:cubicBezTo>
                      <a:pt x="13" y="41"/>
                      <a:pt x="14" y="40"/>
                      <a:pt x="14" y="39"/>
                    </a:cubicBezTo>
                    <a:cubicBezTo>
                      <a:pt x="14" y="40"/>
                      <a:pt x="13" y="42"/>
                      <a:pt x="13" y="44"/>
                    </a:cubicBezTo>
                    <a:cubicBezTo>
                      <a:pt x="14" y="42"/>
                      <a:pt x="13" y="45"/>
                      <a:pt x="14" y="43"/>
                    </a:cubicBezTo>
                    <a:cubicBezTo>
                      <a:pt x="14" y="42"/>
                      <a:pt x="14" y="41"/>
                      <a:pt x="15" y="40"/>
                    </a:cubicBezTo>
                    <a:cubicBezTo>
                      <a:pt x="15" y="40"/>
                      <a:pt x="14" y="41"/>
                      <a:pt x="14" y="42"/>
                    </a:cubicBezTo>
                    <a:cubicBezTo>
                      <a:pt x="14" y="42"/>
                      <a:pt x="15" y="40"/>
                      <a:pt x="15" y="39"/>
                    </a:cubicBezTo>
                    <a:cubicBezTo>
                      <a:pt x="15" y="39"/>
                      <a:pt x="16" y="37"/>
                      <a:pt x="16" y="39"/>
                    </a:cubicBezTo>
                    <a:cubicBezTo>
                      <a:pt x="16" y="40"/>
                      <a:pt x="15" y="39"/>
                      <a:pt x="15" y="40"/>
                    </a:cubicBezTo>
                    <a:cubicBezTo>
                      <a:pt x="16" y="41"/>
                      <a:pt x="17" y="37"/>
                      <a:pt x="17" y="36"/>
                    </a:cubicBezTo>
                    <a:cubicBezTo>
                      <a:pt x="17" y="35"/>
                      <a:pt x="18" y="32"/>
                      <a:pt x="19" y="31"/>
                    </a:cubicBezTo>
                    <a:cubicBezTo>
                      <a:pt x="19" y="32"/>
                      <a:pt x="18" y="32"/>
                      <a:pt x="18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8" y="37"/>
                      <a:pt x="16" y="39"/>
                      <a:pt x="16" y="41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3"/>
                      <a:pt x="16" y="43"/>
                      <a:pt x="16" y="43"/>
                    </a:cubicBezTo>
                    <a:cubicBezTo>
                      <a:pt x="16" y="41"/>
                      <a:pt x="16" y="43"/>
                      <a:pt x="16" y="42"/>
                    </a:cubicBezTo>
                    <a:cubicBezTo>
                      <a:pt x="17" y="41"/>
                      <a:pt x="16" y="43"/>
                      <a:pt x="16" y="41"/>
                    </a:cubicBezTo>
                    <a:cubicBezTo>
                      <a:pt x="17" y="41"/>
                      <a:pt x="18" y="38"/>
                      <a:pt x="18" y="39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7" y="43"/>
                      <a:pt x="17" y="41"/>
                      <a:pt x="17" y="42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8" y="43"/>
                      <a:pt x="19" y="43"/>
                      <a:pt x="21" y="39"/>
                    </a:cubicBezTo>
                    <a:cubicBezTo>
                      <a:pt x="21" y="41"/>
                      <a:pt x="21" y="41"/>
                      <a:pt x="21" y="42"/>
                    </a:cubicBezTo>
                    <a:cubicBezTo>
                      <a:pt x="21" y="42"/>
                      <a:pt x="22" y="41"/>
                      <a:pt x="22" y="41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4"/>
                      <a:pt x="23" y="42"/>
                      <a:pt x="23" y="41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3" y="44"/>
                      <a:pt x="23" y="41"/>
                      <a:pt x="23" y="41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40"/>
                      <a:pt x="24" y="41"/>
                      <a:pt x="24" y="43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43"/>
                      <a:pt x="25" y="43"/>
                      <a:pt x="26" y="42"/>
                    </a:cubicBezTo>
                    <a:cubicBezTo>
                      <a:pt x="25" y="42"/>
                      <a:pt x="25" y="41"/>
                      <a:pt x="26" y="39"/>
                    </a:cubicBezTo>
                    <a:cubicBezTo>
                      <a:pt x="26" y="37"/>
                      <a:pt x="26" y="40"/>
                      <a:pt x="26" y="39"/>
                    </a:cubicBezTo>
                    <a:cubicBezTo>
                      <a:pt x="26" y="41"/>
                      <a:pt x="26" y="41"/>
                      <a:pt x="26" y="41"/>
                    </a:cubicBezTo>
                    <a:cubicBezTo>
                      <a:pt x="26" y="44"/>
                      <a:pt x="27" y="42"/>
                      <a:pt x="28" y="42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8" y="43"/>
                      <a:pt x="29" y="41"/>
                      <a:pt x="30" y="42"/>
                    </a:cubicBezTo>
                    <a:cubicBezTo>
                      <a:pt x="30" y="41"/>
                      <a:pt x="30" y="38"/>
                      <a:pt x="30" y="38"/>
                    </a:cubicBezTo>
                    <a:cubicBezTo>
                      <a:pt x="30" y="36"/>
                      <a:pt x="30" y="41"/>
                      <a:pt x="30" y="42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0"/>
                      <a:pt x="31" y="39"/>
                      <a:pt x="31" y="40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2" y="41"/>
                      <a:pt x="32" y="42"/>
                      <a:pt x="32" y="42"/>
                    </a:cubicBezTo>
                    <a:cubicBezTo>
                      <a:pt x="32" y="40"/>
                      <a:pt x="33" y="41"/>
                      <a:pt x="33" y="39"/>
                    </a:cubicBezTo>
                    <a:cubicBezTo>
                      <a:pt x="33" y="40"/>
                      <a:pt x="33" y="40"/>
                      <a:pt x="33" y="40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33" y="42"/>
                      <a:pt x="33" y="40"/>
                      <a:pt x="33" y="39"/>
                    </a:cubicBezTo>
                    <a:cubicBezTo>
                      <a:pt x="33" y="38"/>
                      <a:pt x="33" y="39"/>
                      <a:pt x="33" y="40"/>
                    </a:cubicBezTo>
                    <a:cubicBezTo>
                      <a:pt x="33" y="41"/>
                      <a:pt x="33" y="40"/>
                      <a:pt x="33" y="40"/>
                    </a:cubicBezTo>
                    <a:cubicBezTo>
                      <a:pt x="33" y="41"/>
                      <a:pt x="33" y="40"/>
                      <a:pt x="33" y="41"/>
                    </a:cubicBezTo>
                    <a:cubicBezTo>
                      <a:pt x="33" y="41"/>
                      <a:pt x="33" y="39"/>
                      <a:pt x="34" y="40"/>
                    </a:cubicBezTo>
                    <a:cubicBezTo>
                      <a:pt x="34" y="40"/>
                      <a:pt x="34" y="40"/>
                      <a:pt x="34" y="41"/>
                    </a:cubicBezTo>
                    <a:cubicBezTo>
                      <a:pt x="34" y="40"/>
                      <a:pt x="34" y="40"/>
                      <a:pt x="35" y="40"/>
                    </a:cubicBezTo>
                    <a:cubicBezTo>
                      <a:pt x="34" y="39"/>
                      <a:pt x="34" y="39"/>
                      <a:pt x="34" y="38"/>
                    </a:cubicBezTo>
                    <a:cubicBezTo>
                      <a:pt x="34" y="38"/>
                      <a:pt x="34" y="37"/>
                      <a:pt x="34" y="38"/>
                    </a:cubicBezTo>
                    <a:cubicBezTo>
                      <a:pt x="34" y="38"/>
                      <a:pt x="34" y="38"/>
                      <a:pt x="34" y="38"/>
                    </a:cubicBezTo>
                    <a:cubicBezTo>
                      <a:pt x="34" y="38"/>
                      <a:pt x="35" y="39"/>
                      <a:pt x="34" y="37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5" y="39"/>
                      <a:pt x="35" y="41"/>
                      <a:pt x="36" y="42"/>
                    </a:cubicBezTo>
                    <a:cubicBezTo>
                      <a:pt x="36" y="40"/>
                      <a:pt x="36" y="40"/>
                      <a:pt x="36" y="40"/>
                    </a:cubicBezTo>
                    <a:cubicBezTo>
                      <a:pt x="36" y="40"/>
                      <a:pt x="37" y="40"/>
                      <a:pt x="37" y="41"/>
                    </a:cubicBezTo>
                    <a:cubicBezTo>
                      <a:pt x="38" y="42"/>
                      <a:pt x="37" y="36"/>
                      <a:pt x="37" y="38"/>
                    </a:cubicBezTo>
                    <a:cubicBezTo>
                      <a:pt x="38" y="40"/>
                      <a:pt x="38" y="40"/>
                      <a:pt x="38" y="40"/>
                    </a:cubicBezTo>
                    <a:cubicBezTo>
                      <a:pt x="38" y="40"/>
                      <a:pt x="38" y="39"/>
                      <a:pt x="38" y="39"/>
                    </a:cubicBezTo>
                    <a:cubicBezTo>
                      <a:pt x="38" y="38"/>
                      <a:pt x="38" y="41"/>
                      <a:pt x="38" y="39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39" y="42"/>
                      <a:pt x="40" y="38"/>
                      <a:pt x="41" y="40"/>
                    </a:cubicBezTo>
                    <a:cubicBezTo>
                      <a:pt x="40" y="38"/>
                      <a:pt x="41" y="39"/>
                      <a:pt x="41" y="39"/>
                    </a:cubicBezTo>
                    <a:cubicBezTo>
                      <a:pt x="42" y="41"/>
                      <a:pt x="41" y="38"/>
                      <a:pt x="42" y="39"/>
                    </a:cubicBezTo>
                    <a:cubicBezTo>
                      <a:pt x="41" y="37"/>
                      <a:pt x="41" y="37"/>
                      <a:pt x="41" y="37"/>
                    </a:cubicBezTo>
                    <a:cubicBezTo>
                      <a:pt x="42" y="38"/>
                      <a:pt x="40" y="33"/>
                      <a:pt x="42" y="36"/>
                    </a:cubicBezTo>
                    <a:cubicBezTo>
                      <a:pt x="42" y="37"/>
                      <a:pt x="42" y="38"/>
                      <a:pt x="42" y="38"/>
                    </a:cubicBezTo>
                    <a:cubicBezTo>
                      <a:pt x="44" y="41"/>
                      <a:pt x="42" y="36"/>
                      <a:pt x="44" y="38"/>
                    </a:cubicBezTo>
                    <a:cubicBezTo>
                      <a:pt x="43" y="37"/>
                      <a:pt x="43" y="36"/>
                      <a:pt x="43" y="35"/>
                    </a:cubicBezTo>
                    <a:cubicBezTo>
                      <a:pt x="43" y="36"/>
                      <a:pt x="44" y="37"/>
                      <a:pt x="44" y="37"/>
                    </a:cubicBezTo>
                    <a:cubicBezTo>
                      <a:pt x="44" y="37"/>
                      <a:pt x="44" y="36"/>
                      <a:pt x="44" y="37"/>
                    </a:cubicBezTo>
                    <a:cubicBezTo>
                      <a:pt x="45" y="37"/>
                      <a:pt x="45" y="38"/>
                      <a:pt x="45" y="38"/>
                    </a:cubicBezTo>
                    <a:cubicBezTo>
                      <a:pt x="45" y="38"/>
                      <a:pt x="45" y="37"/>
                      <a:pt x="45" y="36"/>
                    </a:cubicBezTo>
                    <a:cubicBezTo>
                      <a:pt x="46" y="38"/>
                      <a:pt x="46" y="37"/>
                      <a:pt x="47" y="38"/>
                    </a:cubicBezTo>
                    <a:cubicBezTo>
                      <a:pt x="46" y="35"/>
                      <a:pt x="48" y="38"/>
                      <a:pt x="46" y="35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46" y="35"/>
                      <a:pt x="46" y="34"/>
                      <a:pt x="46" y="33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8" y="37"/>
                      <a:pt x="47" y="35"/>
                      <a:pt x="48" y="37"/>
                    </a:cubicBezTo>
                    <a:cubicBezTo>
                      <a:pt x="47" y="35"/>
                      <a:pt x="48" y="36"/>
                      <a:pt x="47" y="35"/>
                    </a:cubicBezTo>
                    <a:cubicBezTo>
                      <a:pt x="47" y="34"/>
                      <a:pt x="47" y="34"/>
                      <a:pt x="47" y="34"/>
                    </a:cubicBezTo>
                    <a:cubicBezTo>
                      <a:pt x="47" y="34"/>
                      <a:pt x="47" y="33"/>
                      <a:pt x="47" y="33"/>
                    </a:cubicBezTo>
                    <a:cubicBezTo>
                      <a:pt x="47" y="33"/>
                      <a:pt x="48" y="35"/>
                      <a:pt x="48" y="35"/>
                    </a:cubicBezTo>
                    <a:cubicBezTo>
                      <a:pt x="49" y="36"/>
                      <a:pt x="49" y="35"/>
                      <a:pt x="48" y="35"/>
                    </a:cubicBezTo>
                    <a:cubicBezTo>
                      <a:pt x="48" y="35"/>
                      <a:pt x="48" y="35"/>
                      <a:pt x="48" y="34"/>
                    </a:cubicBezTo>
                    <a:cubicBezTo>
                      <a:pt x="48" y="34"/>
                      <a:pt x="48" y="35"/>
                      <a:pt x="48" y="35"/>
                    </a:cubicBezTo>
                    <a:cubicBezTo>
                      <a:pt x="48" y="34"/>
                      <a:pt x="48" y="34"/>
                      <a:pt x="49" y="34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49" y="34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50" y="36"/>
                      <a:pt x="50" y="36"/>
                      <a:pt x="50" y="36"/>
                    </a:cubicBezTo>
                    <a:cubicBezTo>
                      <a:pt x="50" y="36"/>
                      <a:pt x="50" y="35"/>
                      <a:pt x="49" y="34"/>
                    </a:cubicBezTo>
                    <a:cubicBezTo>
                      <a:pt x="50" y="35"/>
                      <a:pt x="50" y="33"/>
                      <a:pt x="50" y="32"/>
                    </a:cubicBezTo>
                    <a:cubicBezTo>
                      <a:pt x="50" y="33"/>
                      <a:pt x="51" y="34"/>
                      <a:pt x="50" y="33"/>
                    </a:cubicBezTo>
                    <a:cubicBezTo>
                      <a:pt x="50" y="33"/>
                      <a:pt x="50" y="31"/>
                      <a:pt x="50" y="32"/>
                    </a:cubicBezTo>
                    <a:cubicBezTo>
                      <a:pt x="50" y="32"/>
                      <a:pt x="51" y="33"/>
                      <a:pt x="51" y="33"/>
                    </a:cubicBezTo>
                    <a:cubicBezTo>
                      <a:pt x="52" y="33"/>
                      <a:pt x="51" y="32"/>
                      <a:pt x="51" y="32"/>
                    </a:cubicBezTo>
                    <a:cubicBezTo>
                      <a:pt x="52" y="34"/>
                      <a:pt x="51" y="30"/>
                      <a:pt x="52" y="31"/>
                    </a:cubicBezTo>
                    <a:cubicBezTo>
                      <a:pt x="52" y="31"/>
                      <a:pt x="53" y="32"/>
                      <a:pt x="53" y="33"/>
                    </a:cubicBezTo>
                    <a:cubicBezTo>
                      <a:pt x="53" y="32"/>
                      <a:pt x="53" y="31"/>
                      <a:pt x="52" y="29"/>
                    </a:cubicBezTo>
                    <a:cubicBezTo>
                      <a:pt x="53" y="31"/>
                      <a:pt x="53" y="31"/>
                      <a:pt x="53" y="31"/>
                    </a:cubicBezTo>
                    <a:cubicBezTo>
                      <a:pt x="53" y="31"/>
                      <a:pt x="53" y="30"/>
                      <a:pt x="53" y="29"/>
                    </a:cubicBezTo>
                    <a:cubicBezTo>
                      <a:pt x="52" y="28"/>
                      <a:pt x="51" y="27"/>
                      <a:pt x="52" y="2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2" y="27"/>
                      <a:pt x="52" y="27"/>
                      <a:pt x="53" y="28"/>
                    </a:cubicBezTo>
                    <a:cubicBezTo>
                      <a:pt x="54" y="30"/>
                      <a:pt x="54" y="29"/>
                      <a:pt x="54" y="29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4" y="29"/>
                      <a:pt x="54" y="28"/>
                    </a:cubicBezTo>
                    <a:cubicBezTo>
                      <a:pt x="52" y="24"/>
                      <a:pt x="52" y="24"/>
                      <a:pt x="52" y="24"/>
                    </a:cubicBezTo>
                    <a:cubicBezTo>
                      <a:pt x="52" y="24"/>
                      <a:pt x="54" y="26"/>
                      <a:pt x="54" y="27"/>
                    </a:cubicBezTo>
                    <a:cubicBezTo>
                      <a:pt x="54" y="26"/>
                      <a:pt x="53" y="24"/>
                      <a:pt x="52" y="22"/>
                    </a:cubicBezTo>
                    <a:cubicBezTo>
                      <a:pt x="52" y="22"/>
                      <a:pt x="52" y="21"/>
                      <a:pt x="52" y="21"/>
                    </a:cubicBezTo>
                    <a:cubicBezTo>
                      <a:pt x="53" y="22"/>
                      <a:pt x="52" y="21"/>
                      <a:pt x="53" y="22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54" y="23"/>
                      <a:pt x="55" y="25"/>
                      <a:pt x="55" y="26"/>
                    </a:cubicBezTo>
                    <a:cubicBezTo>
                      <a:pt x="55" y="25"/>
                      <a:pt x="56" y="26"/>
                      <a:pt x="57" y="26"/>
                    </a:cubicBezTo>
                    <a:cubicBezTo>
                      <a:pt x="55" y="23"/>
                      <a:pt x="56" y="24"/>
                      <a:pt x="55" y="22"/>
                    </a:cubicBezTo>
                    <a:cubicBezTo>
                      <a:pt x="55" y="22"/>
                      <a:pt x="56" y="24"/>
                      <a:pt x="57" y="24"/>
                    </a:cubicBezTo>
                    <a:cubicBezTo>
                      <a:pt x="56" y="23"/>
                      <a:pt x="57" y="23"/>
                      <a:pt x="57" y="23"/>
                    </a:cubicBezTo>
                    <a:cubicBezTo>
                      <a:pt x="58" y="23"/>
                      <a:pt x="58" y="23"/>
                      <a:pt x="58" y="23"/>
                    </a:cubicBezTo>
                    <a:cubicBezTo>
                      <a:pt x="57" y="23"/>
                      <a:pt x="58" y="23"/>
                      <a:pt x="57" y="21"/>
                    </a:cubicBezTo>
                    <a:cubicBezTo>
                      <a:pt x="58" y="22"/>
                      <a:pt x="58" y="22"/>
                      <a:pt x="58" y="22"/>
                    </a:cubicBezTo>
                    <a:cubicBezTo>
                      <a:pt x="59" y="22"/>
                      <a:pt x="56" y="19"/>
                      <a:pt x="57" y="20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7" y="20"/>
                      <a:pt x="59" y="22"/>
                      <a:pt x="58" y="20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59" y="21"/>
                      <a:pt x="59" y="21"/>
                      <a:pt x="58" y="19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0" y="22"/>
                      <a:pt x="58" y="19"/>
                      <a:pt x="59" y="19"/>
                    </a:cubicBezTo>
                    <a:cubicBezTo>
                      <a:pt x="59" y="19"/>
                      <a:pt x="60" y="20"/>
                      <a:pt x="60" y="20"/>
                    </a:cubicBezTo>
                    <a:cubicBezTo>
                      <a:pt x="59" y="19"/>
                      <a:pt x="60" y="19"/>
                      <a:pt x="60" y="19"/>
                    </a:cubicBezTo>
                    <a:cubicBezTo>
                      <a:pt x="61" y="20"/>
                      <a:pt x="61" y="20"/>
                      <a:pt x="61" y="20"/>
                    </a:cubicBezTo>
                    <a:cubicBezTo>
                      <a:pt x="62" y="19"/>
                      <a:pt x="64" y="18"/>
                      <a:pt x="63" y="16"/>
                    </a:cubicBezTo>
                    <a:cubicBezTo>
                      <a:pt x="65" y="17"/>
                      <a:pt x="64" y="17"/>
                      <a:pt x="65" y="18"/>
                    </a:cubicBezTo>
                    <a:cubicBezTo>
                      <a:pt x="64" y="17"/>
                      <a:pt x="65" y="18"/>
                      <a:pt x="65" y="17"/>
                    </a:cubicBezTo>
                    <a:cubicBezTo>
                      <a:pt x="65" y="17"/>
                      <a:pt x="65" y="17"/>
                      <a:pt x="65" y="17"/>
                    </a:cubicBezTo>
                    <a:cubicBezTo>
                      <a:pt x="65" y="17"/>
                      <a:pt x="66" y="18"/>
                      <a:pt x="66" y="17"/>
                    </a:cubicBezTo>
                    <a:cubicBezTo>
                      <a:pt x="65" y="17"/>
                      <a:pt x="65" y="17"/>
                      <a:pt x="65" y="17"/>
                    </a:cubicBezTo>
                    <a:cubicBezTo>
                      <a:pt x="64" y="15"/>
                      <a:pt x="68" y="18"/>
                      <a:pt x="66" y="16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5" y="15"/>
                      <a:pt x="68" y="17"/>
                      <a:pt x="66" y="16"/>
                    </a:cubicBezTo>
                    <a:cubicBezTo>
                      <a:pt x="67" y="16"/>
                      <a:pt x="67" y="16"/>
                      <a:pt x="67" y="16"/>
                    </a:cubicBezTo>
                    <a:cubicBezTo>
                      <a:pt x="68" y="17"/>
                      <a:pt x="65" y="14"/>
                      <a:pt x="67" y="15"/>
                    </a:cubicBezTo>
                    <a:cubicBezTo>
                      <a:pt x="67" y="15"/>
                      <a:pt x="66" y="14"/>
                      <a:pt x="65" y="13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3"/>
                      <a:pt x="68" y="12"/>
                      <a:pt x="66" y="10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5" y="9"/>
                      <a:pt x="70" y="11"/>
                      <a:pt x="66" y="8"/>
                    </a:cubicBezTo>
                    <a:cubicBezTo>
                      <a:pt x="65" y="7"/>
                      <a:pt x="65" y="7"/>
                      <a:pt x="65" y="7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6" y="8"/>
                      <a:pt x="67" y="8"/>
                      <a:pt x="66" y="7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7" y="8"/>
                      <a:pt x="65" y="6"/>
                      <a:pt x="65" y="7"/>
                    </a:cubicBezTo>
                    <a:cubicBezTo>
                      <a:pt x="66" y="7"/>
                      <a:pt x="66" y="7"/>
                      <a:pt x="66" y="7"/>
                    </a:cubicBezTo>
                    <a:cubicBezTo>
                      <a:pt x="69" y="7"/>
                      <a:pt x="72" y="3"/>
                      <a:pt x="68" y="4"/>
                    </a:cubicBezTo>
                    <a:close/>
                    <a:moveTo>
                      <a:pt x="61" y="9"/>
                    </a:moveTo>
                    <a:cubicBezTo>
                      <a:pt x="60" y="9"/>
                      <a:pt x="61" y="7"/>
                      <a:pt x="62" y="6"/>
                    </a:cubicBezTo>
                    <a:cubicBezTo>
                      <a:pt x="62" y="8"/>
                      <a:pt x="61" y="9"/>
                      <a:pt x="61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32"/>
              <p:cNvSpPr/>
              <p:nvPr/>
            </p:nvSpPr>
            <p:spPr>
              <a:xfrm>
                <a:off x="4011" y="3063"/>
                <a:ext cx="5" cy="5"/>
              </a:xfrm>
              <a:custGeom>
                <a:rect b="b" l="l" r="r" t="t"/>
                <a:pathLst>
                  <a:path extrusionOk="0" h="5" w="5">
                    <a:moveTo>
                      <a:pt x="5" y="5"/>
                    </a:moveTo>
                    <a:lnTo>
                      <a:pt x="0" y="0"/>
                    </a:lnTo>
                    <a:lnTo>
                      <a:pt x="2" y="5"/>
                    </a:ln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p32"/>
              <p:cNvSpPr/>
              <p:nvPr/>
            </p:nvSpPr>
            <p:spPr>
              <a:xfrm>
                <a:off x="3912" y="3100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32"/>
              <p:cNvSpPr/>
              <p:nvPr/>
            </p:nvSpPr>
            <p:spPr>
              <a:xfrm>
                <a:off x="3996" y="3089"/>
                <a:ext cx="3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p32"/>
              <p:cNvSpPr/>
              <p:nvPr/>
            </p:nvSpPr>
            <p:spPr>
              <a:xfrm>
                <a:off x="3595" y="1825"/>
                <a:ext cx="0" cy="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32"/>
              <p:cNvSpPr/>
              <p:nvPr/>
            </p:nvSpPr>
            <p:spPr>
              <a:xfrm>
                <a:off x="3598" y="1825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32"/>
              <p:cNvSpPr/>
              <p:nvPr/>
            </p:nvSpPr>
            <p:spPr>
              <a:xfrm>
                <a:off x="3918" y="2851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8" name="Google Shape;458;p32"/>
              <p:cNvSpPr/>
              <p:nvPr/>
            </p:nvSpPr>
            <p:spPr>
              <a:xfrm>
                <a:off x="3924" y="3038"/>
                <a:ext cx="2" cy="2"/>
              </a:xfrm>
              <a:custGeom>
                <a:rect b="b" l="l" r="r" t="t"/>
                <a:pathLst>
                  <a:path extrusionOk="0" h="2" w="2">
                    <a:moveTo>
                      <a:pt x="0" y="0"/>
                    </a:moveTo>
                    <a:lnTo>
                      <a:pt x="2" y="2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32"/>
              <p:cNvSpPr/>
              <p:nvPr/>
            </p:nvSpPr>
            <p:spPr>
              <a:xfrm>
                <a:off x="3986" y="3027"/>
                <a:ext cx="2" cy="3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32"/>
              <p:cNvSpPr/>
              <p:nvPr/>
            </p:nvSpPr>
            <p:spPr>
              <a:xfrm>
                <a:off x="3899" y="3091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0" y="1"/>
                      <a:pt x="1" y="0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32"/>
              <p:cNvSpPr/>
              <p:nvPr/>
            </p:nvSpPr>
            <p:spPr>
              <a:xfrm>
                <a:off x="4013" y="3004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32"/>
              <p:cNvSpPr/>
              <p:nvPr/>
            </p:nvSpPr>
            <p:spPr>
              <a:xfrm>
                <a:off x="3903" y="3055"/>
                <a:ext cx="6" cy="2"/>
              </a:xfrm>
              <a:custGeom>
                <a:rect b="b" l="l" r="r" t="t"/>
                <a:pathLst>
                  <a:path extrusionOk="0" h="1" w="3">
                    <a:moveTo>
                      <a:pt x="3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0"/>
                      <a:pt x="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32"/>
              <p:cNvSpPr/>
              <p:nvPr/>
            </p:nvSpPr>
            <p:spPr>
              <a:xfrm>
                <a:off x="3905" y="3055"/>
                <a:ext cx="4" cy="0"/>
              </a:xfrm>
              <a:custGeom>
                <a:rect b="b" l="l" r="r" t="t"/>
                <a:pathLst>
                  <a:path extrusionOk="0" h="120000" w="2">
                    <a:moveTo>
                      <a:pt x="1" y="0"/>
                    </a:moveTo>
                    <a:cubicBezTo>
                      <a:pt x="0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32"/>
              <p:cNvSpPr/>
              <p:nvPr/>
            </p:nvSpPr>
            <p:spPr>
              <a:xfrm>
                <a:off x="3897" y="3085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32"/>
              <p:cNvSpPr/>
              <p:nvPr/>
            </p:nvSpPr>
            <p:spPr>
              <a:xfrm>
                <a:off x="3897" y="3095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0" y="1"/>
                      <a:pt x="0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32"/>
              <p:cNvSpPr/>
              <p:nvPr/>
            </p:nvSpPr>
            <p:spPr>
              <a:xfrm>
                <a:off x="3984" y="3095"/>
                <a:ext cx="0" cy="2"/>
              </a:xfrm>
              <a:custGeom>
                <a:rect b="b" l="l" r="r" t="t"/>
                <a:pathLst>
                  <a:path extrusionOk="0" h="2" w="120000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32"/>
              <p:cNvSpPr/>
              <p:nvPr/>
            </p:nvSpPr>
            <p:spPr>
              <a:xfrm>
                <a:off x="3600" y="182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32"/>
              <p:cNvSpPr/>
              <p:nvPr/>
            </p:nvSpPr>
            <p:spPr>
              <a:xfrm>
                <a:off x="3905" y="3100"/>
                <a:ext cx="4" cy="4"/>
              </a:xfrm>
              <a:custGeom>
                <a:rect b="b" l="l" r="r" t="t"/>
                <a:pathLst>
                  <a:path extrusionOk="0" h="2" w="2">
                    <a:moveTo>
                      <a:pt x="1" y="0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32"/>
              <p:cNvSpPr/>
              <p:nvPr/>
            </p:nvSpPr>
            <p:spPr>
              <a:xfrm>
                <a:off x="4230" y="2480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1" y="1"/>
                    </a:moveTo>
                    <a:cubicBezTo>
                      <a:pt x="0" y="1"/>
                      <a:pt x="1" y="1"/>
                      <a:pt x="2" y="1"/>
                    </a:cubicBezTo>
                    <a:cubicBezTo>
                      <a:pt x="2" y="0"/>
                      <a:pt x="2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32"/>
              <p:cNvSpPr/>
              <p:nvPr/>
            </p:nvSpPr>
            <p:spPr>
              <a:xfrm>
                <a:off x="3895" y="3080"/>
                <a:ext cx="4" cy="3"/>
              </a:xfrm>
              <a:custGeom>
                <a:rect b="b" l="l" r="r" t="t"/>
                <a:pathLst>
                  <a:path extrusionOk="0" h="1" w="2">
                    <a:moveTo>
                      <a:pt x="0" y="0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2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32"/>
              <p:cNvSpPr/>
              <p:nvPr/>
            </p:nvSpPr>
            <p:spPr>
              <a:xfrm>
                <a:off x="4007" y="3076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32"/>
              <p:cNvSpPr/>
              <p:nvPr/>
            </p:nvSpPr>
            <p:spPr>
              <a:xfrm>
                <a:off x="3598" y="1825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32"/>
              <p:cNvSpPr/>
              <p:nvPr/>
            </p:nvSpPr>
            <p:spPr>
              <a:xfrm>
                <a:off x="4005" y="3074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32"/>
              <p:cNvSpPr/>
              <p:nvPr/>
            </p:nvSpPr>
            <p:spPr>
              <a:xfrm>
                <a:off x="4007" y="3085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32"/>
              <p:cNvSpPr/>
              <p:nvPr/>
            </p:nvSpPr>
            <p:spPr>
              <a:xfrm>
                <a:off x="3598" y="1823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32"/>
              <p:cNvSpPr/>
              <p:nvPr/>
            </p:nvSpPr>
            <p:spPr>
              <a:xfrm>
                <a:off x="3598" y="1823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32"/>
              <p:cNvSpPr/>
              <p:nvPr/>
            </p:nvSpPr>
            <p:spPr>
              <a:xfrm>
                <a:off x="4009" y="3083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32"/>
              <p:cNvSpPr/>
              <p:nvPr/>
            </p:nvSpPr>
            <p:spPr>
              <a:xfrm>
                <a:off x="3602" y="182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32"/>
              <p:cNvSpPr/>
              <p:nvPr/>
            </p:nvSpPr>
            <p:spPr>
              <a:xfrm>
                <a:off x="3929" y="1870"/>
                <a:ext cx="4" cy="8"/>
              </a:xfrm>
              <a:custGeom>
                <a:rect b="b" l="l" r="r" t="t"/>
                <a:pathLst>
                  <a:path extrusionOk="0" h="4" w="2">
                    <a:moveTo>
                      <a:pt x="2" y="1"/>
                    </a:moveTo>
                    <a:cubicBezTo>
                      <a:pt x="2" y="1"/>
                      <a:pt x="0" y="1"/>
                      <a:pt x="1" y="4"/>
                    </a:cubicBezTo>
                    <a:cubicBezTo>
                      <a:pt x="1" y="0"/>
                      <a:pt x="2" y="4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32"/>
              <p:cNvSpPr/>
              <p:nvPr/>
            </p:nvSpPr>
            <p:spPr>
              <a:xfrm>
                <a:off x="3687" y="1579"/>
                <a:ext cx="4" cy="4"/>
              </a:xfrm>
              <a:custGeom>
                <a:rect b="b" l="l" r="r" t="t"/>
                <a:pathLst>
                  <a:path extrusionOk="0" h="4" w="4">
                    <a:moveTo>
                      <a:pt x="0" y="4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32"/>
              <p:cNvSpPr/>
              <p:nvPr/>
            </p:nvSpPr>
            <p:spPr>
              <a:xfrm>
                <a:off x="4086" y="1583"/>
                <a:ext cx="8" cy="4"/>
              </a:xfrm>
              <a:custGeom>
                <a:rect b="b" l="l" r="r" t="t"/>
                <a:pathLst>
                  <a:path extrusionOk="0" h="2" w="4">
                    <a:moveTo>
                      <a:pt x="2" y="2"/>
                    </a:moveTo>
                    <a:cubicBezTo>
                      <a:pt x="2" y="2"/>
                      <a:pt x="3" y="1"/>
                      <a:pt x="1" y="0"/>
                    </a:cubicBezTo>
                    <a:cubicBezTo>
                      <a:pt x="4" y="2"/>
                      <a:pt x="0" y="1"/>
                      <a:pt x="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32"/>
              <p:cNvSpPr/>
              <p:nvPr/>
            </p:nvSpPr>
            <p:spPr>
              <a:xfrm>
                <a:off x="3574" y="1912"/>
                <a:ext cx="2" cy="21"/>
              </a:xfrm>
              <a:custGeom>
                <a:rect b="b" l="l" r="r" t="t"/>
                <a:pathLst>
                  <a:path extrusionOk="0" h="10" w="1">
                    <a:moveTo>
                      <a:pt x="0" y="0"/>
                    </a:moveTo>
                    <a:cubicBezTo>
                      <a:pt x="0" y="4"/>
                      <a:pt x="0" y="10"/>
                      <a:pt x="1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32"/>
              <p:cNvSpPr/>
              <p:nvPr/>
            </p:nvSpPr>
            <p:spPr>
              <a:xfrm>
                <a:off x="3559" y="1774"/>
                <a:ext cx="77" cy="91"/>
              </a:xfrm>
              <a:custGeom>
                <a:rect b="b" l="l" r="r" t="t"/>
                <a:pathLst>
                  <a:path extrusionOk="0" h="43" w="36">
                    <a:moveTo>
                      <a:pt x="5" y="16"/>
                    </a:moveTo>
                    <a:cubicBezTo>
                      <a:pt x="6" y="19"/>
                      <a:pt x="3" y="20"/>
                      <a:pt x="0" y="23"/>
                    </a:cubicBezTo>
                    <a:cubicBezTo>
                      <a:pt x="0" y="23"/>
                      <a:pt x="1" y="25"/>
                      <a:pt x="1" y="28"/>
                    </a:cubicBezTo>
                    <a:cubicBezTo>
                      <a:pt x="5" y="39"/>
                      <a:pt x="13" y="43"/>
                      <a:pt x="19" y="41"/>
                    </a:cubicBezTo>
                    <a:cubicBezTo>
                      <a:pt x="18" y="40"/>
                      <a:pt x="18" y="39"/>
                      <a:pt x="19" y="39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19" y="38"/>
                      <a:pt x="19" y="39"/>
                      <a:pt x="19" y="40"/>
                    </a:cubicBezTo>
                    <a:cubicBezTo>
                      <a:pt x="20" y="39"/>
                      <a:pt x="21" y="39"/>
                      <a:pt x="23" y="39"/>
                    </a:cubicBezTo>
                    <a:cubicBezTo>
                      <a:pt x="22" y="36"/>
                      <a:pt x="23" y="38"/>
                      <a:pt x="23" y="36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6"/>
                      <a:pt x="23" y="36"/>
                      <a:pt x="25" y="38"/>
                    </a:cubicBezTo>
                    <a:cubicBezTo>
                      <a:pt x="29" y="38"/>
                      <a:pt x="31" y="35"/>
                      <a:pt x="33" y="33"/>
                    </a:cubicBezTo>
                    <a:cubicBezTo>
                      <a:pt x="36" y="30"/>
                      <a:pt x="36" y="26"/>
                      <a:pt x="36" y="21"/>
                    </a:cubicBezTo>
                    <a:cubicBezTo>
                      <a:pt x="33" y="20"/>
                      <a:pt x="35" y="19"/>
                      <a:pt x="32" y="19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1" y="18"/>
                      <a:pt x="33" y="18"/>
                      <a:pt x="34" y="17"/>
                    </a:cubicBezTo>
                    <a:cubicBezTo>
                      <a:pt x="33" y="17"/>
                      <a:pt x="34" y="17"/>
                      <a:pt x="32" y="17"/>
                    </a:cubicBezTo>
                    <a:cubicBezTo>
                      <a:pt x="30" y="17"/>
                      <a:pt x="35" y="17"/>
                      <a:pt x="34" y="16"/>
                    </a:cubicBezTo>
                    <a:cubicBezTo>
                      <a:pt x="34" y="16"/>
                      <a:pt x="33" y="17"/>
                      <a:pt x="33" y="16"/>
                    </a:cubicBezTo>
                    <a:cubicBezTo>
                      <a:pt x="31" y="16"/>
                      <a:pt x="34" y="17"/>
                      <a:pt x="36" y="15"/>
                    </a:cubicBezTo>
                    <a:cubicBezTo>
                      <a:pt x="35" y="13"/>
                      <a:pt x="32" y="12"/>
                      <a:pt x="33" y="10"/>
                    </a:cubicBezTo>
                    <a:cubicBezTo>
                      <a:pt x="33" y="11"/>
                      <a:pt x="32" y="11"/>
                      <a:pt x="32" y="11"/>
                    </a:cubicBezTo>
                    <a:cubicBezTo>
                      <a:pt x="35" y="9"/>
                      <a:pt x="31" y="11"/>
                      <a:pt x="32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4" y="9"/>
                      <a:pt x="32" y="9"/>
                      <a:pt x="32" y="7"/>
                    </a:cubicBezTo>
                    <a:cubicBezTo>
                      <a:pt x="30" y="7"/>
                      <a:pt x="32" y="5"/>
                      <a:pt x="30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7" y="6"/>
                      <a:pt x="29" y="1"/>
                      <a:pt x="27" y="3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5" y="1"/>
                      <a:pt x="21" y="0"/>
                      <a:pt x="18" y="3"/>
                    </a:cubicBezTo>
                    <a:cubicBezTo>
                      <a:pt x="16" y="3"/>
                      <a:pt x="12" y="1"/>
                      <a:pt x="13" y="3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4"/>
                      <a:pt x="12" y="3"/>
                    </a:cubicBezTo>
                    <a:cubicBezTo>
                      <a:pt x="13" y="5"/>
                      <a:pt x="11" y="4"/>
                      <a:pt x="11" y="4"/>
                    </a:cubicBezTo>
                    <a:cubicBezTo>
                      <a:pt x="11" y="5"/>
                      <a:pt x="11" y="5"/>
                      <a:pt x="11" y="6"/>
                    </a:cubicBezTo>
                    <a:cubicBezTo>
                      <a:pt x="9" y="4"/>
                      <a:pt x="11" y="8"/>
                      <a:pt x="9" y="7"/>
                    </a:cubicBezTo>
                    <a:cubicBezTo>
                      <a:pt x="12" y="9"/>
                      <a:pt x="10" y="8"/>
                      <a:pt x="10" y="9"/>
                    </a:cubicBezTo>
                    <a:cubicBezTo>
                      <a:pt x="10" y="9"/>
                      <a:pt x="10" y="9"/>
                      <a:pt x="9" y="8"/>
                    </a:cubicBezTo>
                    <a:cubicBezTo>
                      <a:pt x="9" y="9"/>
                      <a:pt x="9" y="9"/>
                      <a:pt x="8" y="9"/>
                    </a:cubicBezTo>
                    <a:cubicBezTo>
                      <a:pt x="8" y="9"/>
                      <a:pt x="10" y="10"/>
                      <a:pt x="9" y="10"/>
                    </a:cubicBezTo>
                    <a:cubicBezTo>
                      <a:pt x="7" y="9"/>
                      <a:pt x="9" y="11"/>
                      <a:pt x="8" y="10"/>
                    </a:cubicBezTo>
                    <a:cubicBezTo>
                      <a:pt x="10" y="11"/>
                      <a:pt x="11" y="13"/>
                      <a:pt x="10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2"/>
                      <a:pt x="5" y="12"/>
                      <a:pt x="8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8" y="15"/>
                      <a:pt x="6" y="15"/>
                      <a:pt x="8" y="17"/>
                    </a:cubicBezTo>
                    <a:cubicBezTo>
                      <a:pt x="8" y="17"/>
                      <a:pt x="7" y="17"/>
                      <a:pt x="7" y="17"/>
                    </a:cubicBezTo>
                    <a:cubicBezTo>
                      <a:pt x="6" y="17"/>
                      <a:pt x="5" y="16"/>
                      <a:pt x="5" y="16"/>
                    </a:cubicBezTo>
                    <a:close/>
                    <a:moveTo>
                      <a:pt x="16" y="26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7"/>
                      <a:pt x="16" y="27"/>
                      <a:pt x="16" y="26"/>
                    </a:cubicBezTo>
                    <a:close/>
                    <a:moveTo>
                      <a:pt x="17" y="24"/>
                    </a:moveTo>
                    <a:cubicBezTo>
                      <a:pt x="17" y="25"/>
                      <a:pt x="16" y="25"/>
                      <a:pt x="17" y="27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4"/>
                      <a:pt x="16" y="24"/>
                      <a:pt x="17" y="24"/>
                    </a:cubicBezTo>
                    <a:cubicBezTo>
                      <a:pt x="17" y="25"/>
                      <a:pt x="17" y="25"/>
                      <a:pt x="17" y="24"/>
                    </a:cubicBezTo>
                    <a:close/>
                    <a:moveTo>
                      <a:pt x="16" y="25"/>
                    </a:move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5"/>
                      <a:pt x="17" y="23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6" y="25"/>
                      <a:pt x="17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3"/>
                    </a:move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3"/>
                    </a:move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8" y="25"/>
                      <a:pt x="17" y="24"/>
                      <a:pt x="17" y="24"/>
                    </a:cubicBezTo>
                    <a:close/>
                    <a:moveTo>
                      <a:pt x="18" y="24"/>
                    </a:move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lose/>
                    <a:moveTo>
                      <a:pt x="20" y="23"/>
                    </a:move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19" y="23"/>
                      <a:pt x="19" y="23"/>
                    </a:cubicBezTo>
                    <a:cubicBezTo>
                      <a:pt x="19" y="23"/>
                      <a:pt x="18" y="23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3"/>
                      <a:pt x="19" y="23"/>
                      <a:pt x="18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3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8" y="25"/>
                      <a:pt x="19" y="26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3"/>
                      <a:pt x="17" y="23"/>
                    </a:cubicBezTo>
                    <a:cubicBezTo>
                      <a:pt x="17" y="23"/>
                      <a:pt x="18" y="23"/>
                      <a:pt x="18" y="23"/>
                    </a:cubicBezTo>
                    <a:cubicBezTo>
                      <a:pt x="18" y="23"/>
                      <a:pt x="18" y="23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2"/>
                      <a:pt x="17" y="22"/>
                      <a:pt x="17" y="22"/>
                    </a:cubicBezTo>
                    <a:cubicBezTo>
                      <a:pt x="18" y="22"/>
                      <a:pt x="18" y="23"/>
                      <a:pt x="18" y="23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9" y="22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1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0" y="24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lose/>
                    <a:moveTo>
                      <a:pt x="20" y="24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21" y="24"/>
                      <a:pt x="21" y="24"/>
                      <a:pt x="21" y="25"/>
                    </a:cubicBezTo>
                    <a:lnTo>
                      <a:pt x="20" y="24"/>
                    </a:ln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2" y="25"/>
                    </a:cubicBezTo>
                    <a:lnTo>
                      <a:pt x="21" y="24"/>
                    </a:lnTo>
                    <a:close/>
                    <a:moveTo>
                      <a:pt x="22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lose/>
                    <a:moveTo>
                      <a:pt x="22" y="23"/>
                    </a:move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lnTo>
                      <a:pt x="22" y="23"/>
                    </a:lnTo>
                    <a:close/>
                    <a:moveTo>
                      <a:pt x="22" y="23"/>
                    </a:move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3" y="24"/>
                      <a:pt x="22" y="24"/>
                    </a:cubicBezTo>
                    <a:close/>
                    <a:moveTo>
                      <a:pt x="22" y="22"/>
                    </a:moveTo>
                    <a:cubicBezTo>
                      <a:pt x="22" y="22"/>
                      <a:pt x="22" y="22"/>
                      <a:pt x="22" y="22"/>
                    </a:cubicBezTo>
                    <a:cubicBezTo>
                      <a:pt x="23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2" y="22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2" y="20"/>
                      <a:pt x="22" y="20"/>
                    </a:cubicBezTo>
                    <a:cubicBezTo>
                      <a:pt x="22" y="20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3" y="23"/>
                    </a:moveTo>
                    <a:cubicBezTo>
                      <a:pt x="23" y="23"/>
                      <a:pt x="23" y="22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lose/>
                    <a:moveTo>
                      <a:pt x="23" y="22"/>
                    </a:move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23" y="22"/>
                      <a:pt x="23" y="22"/>
                    </a:cubicBezTo>
                    <a:close/>
                    <a:moveTo>
                      <a:pt x="27" y="24"/>
                    </a:moveTo>
                    <a:cubicBezTo>
                      <a:pt x="26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7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5" y="24"/>
                    </a:cubicBezTo>
                    <a:cubicBezTo>
                      <a:pt x="26" y="24"/>
                      <a:pt x="25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5" y="24"/>
                      <a:pt x="25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3"/>
                    </a:move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lose/>
                    <a:moveTo>
                      <a:pt x="26" y="23"/>
                    </a:move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6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lose/>
                    <a:moveTo>
                      <a:pt x="25" y="23"/>
                    </a:move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6" y="23"/>
                    </a:cubicBezTo>
                    <a:cubicBezTo>
                      <a:pt x="25" y="23"/>
                      <a:pt x="25" y="23"/>
                      <a:pt x="25" y="23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2"/>
                      <a:pt x="23" y="22"/>
                      <a:pt x="23" y="22"/>
                    </a:cubicBezTo>
                    <a:lnTo>
                      <a:pt x="24" y="22"/>
                    </a:ln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4" y="22"/>
                      <a:pt x="24" y="22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3" y="22"/>
                    </a:moveTo>
                    <a:cubicBezTo>
                      <a:pt x="23" y="22"/>
                      <a:pt x="23" y="23"/>
                      <a:pt x="23" y="23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3" y="24"/>
                    </a:move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3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5" y="24"/>
                      <a:pt x="25" y="24"/>
                      <a:pt x="26" y="24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5"/>
                      <a:pt x="27" y="25"/>
                      <a:pt x="27" y="25"/>
                    </a:cubicBezTo>
                    <a:cubicBezTo>
                      <a:pt x="26" y="24"/>
                      <a:pt x="25" y="24"/>
                      <a:pt x="24" y="24"/>
                    </a:cubicBezTo>
                    <a:close/>
                    <a:moveTo>
                      <a:pt x="27" y="25"/>
                    </a:move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8" y="24"/>
                      <a:pt x="28" y="24"/>
                      <a:pt x="27" y="24"/>
                    </a:cubicBezTo>
                    <a:close/>
                    <a:moveTo>
                      <a:pt x="29" y="24"/>
                    </a:moveTo>
                    <a:cubicBezTo>
                      <a:pt x="29" y="24"/>
                      <a:pt x="26" y="24"/>
                      <a:pt x="27" y="24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6" y="24"/>
                    </a:cubicBezTo>
                    <a:lnTo>
                      <a:pt x="29" y="24"/>
                    </a:lnTo>
                    <a:close/>
                    <a:moveTo>
                      <a:pt x="27" y="24"/>
                    </a:moveTo>
                    <a:cubicBezTo>
                      <a:pt x="27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7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2"/>
                    </a:moveTo>
                    <a:cubicBezTo>
                      <a:pt x="26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6" y="22"/>
                      <a:pt x="26" y="22"/>
                    </a:cubicBezTo>
                    <a:close/>
                    <a:moveTo>
                      <a:pt x="25" y="22"/>
                    </a:move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5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5" y="22"/>
                    </a:cubicBezTo>
                    <a:cubicBezTo>
                      <a:pt x="24" y="22"/>
                      <a:pt x="24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2" y="21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4" y="21"/>
                    </a:cubicBezTo>
                    <a:cubicBezTo>
                      <a:pt x="24" y="22"/>
                      <a:pt x="24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lose/>
                    <a:moveTo>
                      <a:pt x="23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3" y="21"/>
                      <a:pt x="23" y="21"/>
                      <a:pt x="23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5" y="21"/>
                    </a:cubicBezTo>
                    <a:cubicBezTo>
                      <a:pt x="25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5" y="21"/>
                      <a:pt x="25" y="21"/>
                      <a:pt x="25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19"/>
                      <a:pt x="23" y="19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19"/>
                      <a:pt x="22" y="18"/>
                      <a:pt x="22" y="18"/>
                    </a:cubicBezTo>
                    <a:cubicBezTo>
                      <a:pt x="21" y="17"/>
                      <a:pt x="22" y="18"/>
                      <a:pt x="23" y="20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19"/>
                    </a:cubicBezTo>
                    <a:close/>
                    <a:moveTo>
                      <a:pt x="22" y="21"/>
                    </a:move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2" y="21"/>
                    </a:cubicBezTo>
                    <a:close/>
                    <a:moveTo>
                      <a:pt x="22" y="21"/>
                    </a:move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1"/>
                      <a:pt x="21" y="21"/>
                      <a:pt x="21" y="21"/>
                    </a:cubicBezTo>
                    <a:cubicBezTo>
                      <a:pt x="21" y="21"/>
                      <a:pt x="22" y="21"/>
                      <a:pt x="22" y="21"/>
                    </a:cubicBezTo>
                    <a:close/>
                    <a:moveTo>
                      <a:pt x="20" y="21"/>
                    </a:moveTo>
                    <a:cubicBezTo>
                      <a:pt x="20" y="21"/>
                      <a:pt x="20" y="22"/>
                      <a:pt x="20" y="22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8" y="21"/>
                      <a:pt x="18" y="20"/>
                      <a:pt x="17" y="21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7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7" y="20"/>
                      <a:pt x="17" y="20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20" y="18"/>
                    </a:cubicBezTo>
                    <a:cubicBezTo>
                      <a:pt x="19" y="19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0" y="18"/>
                      <a:pt x="19" y="21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20" y="20"/>
                    </a:cubicBezTo>
                    <a:cubicBezTo>
                      <a:pt x="20" y="20"/>
                      <a:pt x="20" y="19"/>
                      <a:pt x="20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1"/>
                      <a:pt x="20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0" y="21"/>
                    </a:cubicBezTo>
                    <a:close/>
                    <a:moveTo>
                      <a:pt x="18" y="18"/>
                    </a:moveTo>
                    <a:cubicBezTo>
                      <a:pt x="19" y="18"/>
                      <a:pt x="19" y="18"/>
                      <a:pt x="18" y="18"/>
                    </a:cubicBezTo>
                    <a:cubicBezTo>
                      <a:pt x="19" y="18"/>
                      <a:pt x="19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8" y="18"/>
                      <a:pt x="18" y="18"/>
                    </a:cubicBezTo>
                    <a:cubicBezTo>
                      <a:pt x="18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20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20" y="18"/>
                      <a:pt x="19" y="18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8"/>
                    </a:cubicBezTo>
                    <a:cubicBezTo>
                      <a:pt x="20" y="19"/>
                      <a:pt x="20" y="19"/>
                      <a:pt x="21" y="19"/>
                    </a:cubicBezTo>
                    <a:close/>
                    <a:moveTo>
                      <a:pt x="20" y="18"/>
                    </a:moveTo>
                    <a:cubicBezTo>
                      <a:pt x="20" y="19"/>
                      <a:pt x="20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8"/>
                      <a:pt x="20" y="18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1" y="19"/>
                    </a:cubicBezTo>
                    <a:lnTo>
                      <a:pt x="20" y="18"/>
                    </a:lnTo>
                    <a:close/>
                    <a:moveTo>
                      <a:pt x="19" y="18"/>
                    </a:moveTo>
                    <a:cubicBezTo>
                      <a:pt x="20" y="17"/>
                      <a:pt x="20" y="17"/>
                      <a:pt x="20" y="17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8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9"/>
                      <a:pt x="18" y="18"/>
                      <a:pt x="16" y="18"/>
                    </a:cubicBezTo>
                    <a:cubicBezTo>
                      <a:pt x="18" y="18"/>
                      <a:pt x="16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8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8"/>
                      <a:pt x="18" y="18"/>
                      <a:pt x="17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18"/>
                      <a:pt x="17" y="18"/>
                      <a:pt x="18" y="18"/>
                    </a:cubicBezTo>
                    <a:cubicBezTo>
                      <a:pt x="17" y="18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8"/>
                      <a:pt x="17" y="18"/>
                      <a:pt x="17" y="19"/>
                    </a:cubicBezTo>
                    <a:cubicBezTo>
                      <a:pt x="16" y="19"/>
                      <a:pt x="17" y="18"/>
                      <a:pt x="18" y="18"/>
                    </a:cubicBezTo>
                    <a:cubicBezTo>
                      <a:pt x="16" y="19"/>
                      <a:pt x="17" y="18"/>
                      <a:pt x="16" y="19"/>
                    </a:cubicBezTo>
                    <a:cubicBezTo>
                      <a:pt x="16" y="19"/>
                      <a:pt x="17" y="19"/>
                      <a:pt x="17" y="19"/>
                    </a:cubicBezTo>
                    <a:cubicBezTo>
                      <a:pt x="17" y="19"/>
                      <a:pt x="19" y="18"/>
                      <a:pt x="17" y="19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9" y="18"/>
                    </a:cubicBezTo>
                    <a:cubicBezTo>
                      <a:pt x="18" y="18"/>
                      <a:pt x="18" y="19"/>
                      <a:pt x="18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5" y="18"/>
                      <a:pt x="15" y="18"/>
                    </a:cubicBezTo>
                    <a:cubicBezTo>
                      <a:pt x="16" y="18"/>
                      <a:pt x="16" y="18"/>
                      <a:pt x="16" y="19"/>
                    </a:cubicBezTo>
                    <a:cubicBezTo>
                      <a:pt x="18" y="18"/>
                      <a:pt x="15" y="19"/>
                      <a:pt x="18" y="18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4"/>
                    </a:cubicBezTo>
                    <a:cubicBezTo>
                      <a:pt x="16" y="24"/>
                      <a:pt x="15" y="24"/>
                      <a:pt x="15" y="23"/>
                    </a:cubicBezTo>
                    <a:cubicBezTo>
                      <a:pt x="16" y="23"/>
                      <a:pt x="16" y="24"/>
                      <a:pt x="17" y="24"/>
                    </a:cubicBezTo>
                    <a:close/>
                    <a:moveTo>
                      <a:pt x="15" y="26"/>
                    </a:moveTo>
                    <a:cubicBezTo>
                      <a:pt x="15" y="26"/>
                      <a:pt x="15" y="26"/>
                      <a:pt x="15" y="26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5" y="26"/>
                      <a:pt x="15" y="26"/>
                      <a:pt x="15" y="27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lose/>
                    <a:moveTo>
                      <a:pt x="15" y="26"/>
                    </a:moveTo>
                    <a:cubicBezTo>
                      <a:pt x="14" y="27"/>
                      <a:pt x="15" y="26"/>
                      <a:pt x="14" y="27"/>
                    </a:cubicBezTo>
                    <a:cubicBezTo>
                      <a:pt x="14" y="27"/>
                      <a:pt x="14" y="27"/>
                      <a:pt x="14" y="26"/>
                    </a:cubicBezTo>
                    <a:cubicBezTo>
                      <a:pt x="14" y="26"/>
                      <a:pt x="15" y="26"/>
                      <a:pt x="15" y="26"/>
                    </a:cubicBezTo>
                    <a:close/>
                    <a:moveTo>
                      <a:pt x="15" y="29"/>
                    </a:moveTo>
                    <a:cubicBezTo>
                      <a:pt x="14" y="30"/>
                      <a:pt x="14" y="30"/>
                      <a:pt x="14" y="29"/>
                    </a:cubicBezTo>
                    <a:cubicBezTo>
                      <a:pt x="14" y="29"/>
                      <a:pt x="14" y="29"/>
                      <a:pt x="15" y="29"/>
                    </a:cubicBezTo>
                    <a:close/>
                    <a:moveTo>
                      <a:pt x="13" y="28"/>
                    </a:moveTo>
                    <a:cubicBezTo>
                      <a:pt x="13" y="28"/>
                      <a:pt x="13" y="27"/>
                      <a:pt x="13" y="27"/>
                    </a:cubicBezTo>
                    <a:cubicBezTo>
                      <a:pt x="13" y="27"/>
                      <a:pt x="13" y="28"/>
                      <a:pt x="13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28"/>
                      <a:pt x="12" y="28"/>
                      <a:pt x="12" y="29"/>
                    </a:cubicBezTo>
                    <a:lnTo>
                      <a:pt x="13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32"/>
              <p:cNvSpPr/>
              <p:nvPr/>
            </p:nvSpPr>
            <p:spPr>
              <a:xfrm>
                <a:off x="3608" y="1908"/>
                <a:ext cx="4" cy="6"/>
              </a:xfrm>
              <a:custGeom>
                <a:rect b="b" l="l" r="r" t="t"/>
                <a:pathLst>
                  <a:path extrusionOk="0" h="3" w="2">
                    <a:moveTo>
                      <a:pt x="1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2" y="2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32"/>
              <p:cNvSpPr/>
              <p:nvPr/>
            </p:nvSpPr>
            <p:spPr>
              <a:xfrm>
                <a:off x="4113" y="1587"/>
                <a:ext cx="4" cy="5"/>
              </a:xfrm>
              <a:custGeom>
                <a:rect b="b" l="l" r="r" t="t"/>
                <a:pathLst>
                  <a:path extrusionOk="0" h="2" w="2">
                    <a:moveTo>
                      <a:pt x="0" y="2"/>
                    </a:moveTo>
                    <a:cubicBezTo>
                      <a:pt x="1" y="2"/>
                      <a:pt x="1" y="2"/>
                      <a:pt x="2" y="2"/>
                    </a:cubicBezTo>
                    <a:cubicBezTo>
                      <a:pt x="0" y="0"/>
                      <a:pt x="1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32"/>
              <p:cNvSpPr/>
              <p:nvPr/>
            </p:nvSpPr>
            <p:spPr>
              <a:xfrm>
                <a:off x="3593" y="1827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32"/>
              <p:cNvSpPr/>
              <p:nvPr/>
            </p:nvSpPr>
            <p:spPr>
              <a:xfrm>
                <a:off x="4251" y="1730"/>
                <a:ext cx="4" cy="4"/>
              </a:xfrm>
              <a:custGeom>
                <a:rect b="b" l="l" r="r" t="t"/>
                <a:pathLst>
                  <a:path extrusionOk="0" h="4" w="4">
                    <a:moveTo>
                      <a:pt x="0" y="2"/>
                    </a:moveTo>
                    <a:lnTo>
                      <a:pt x="2" y="4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32"/>
              <p:cNvSpPr/>
              <p:nvPr/>
            </p:nvSpPr>
            <p:spPr>
              <a:xfrm>
                <a:off x="3980" y="2436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p32"/>
              <p:cNvSpPr/>
              <p:nvPr/>
            </p:nvSpPr>
            <p:spPr>
              <a:xfrm>
                <a:off x="3980" y="2446"/>
                <a:ext cx="4" cy="5"/>
              </a:xfrm>
              <a:custGeom>
                <a:rect b="b" l="l" r="r" t="t"/>
                <a:pathLst>
                  <a:path extrusionOk="0" h="2" w="2">
                    <a:moveTo>
                      <a:pt x="1" y="1"/>
                    </a:moveTo>
                    <a:cubicBezTo>
                      <a:pt x="2" y="2"/>
                      <a:pt x="0" y="0"/>
                      <a:pt x="1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p32"/>
              <p:cNvSpPr/>
              <p:nvPr/>
            </p:nvSpPr>
            <p:spPr>
              <a:xfrm>
                <a:off x="4062" y="2253"/>
                <a:ext cx="0" cy="2"/>
              </a:xfrm>
              <a:custGeom>
                <a:rect b="b" l="l" r="r" t="t"/>
                <a:pathLst>
                  <a:path extrusionOk="0" h="2" w="120000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1" name="Google Shape;491;p32"/>
              <p:cNvSpPr/>
              <p:nvPr/>
            </p:nvSpPr>
            <p:spPr>
              <a:xfrm>
                <a:off x="4162" y="2200"/>
                <a:ext cx="2" cy="5"/>
              </a:xfrm>
              <a:custGeom>
                <a:rect b="b" l="l" r="r" t="t"/>
                <a:pathLst>
                  <a:path extrusionOk="0" h="2" w="1">
                    <a:moveTo>
                      <a:pt x="0" y="1"/>
                    </a:moveTo>
                    <a:cubicBezTo>
                      <a:pt x="0" y="0"/>
                      <a:pt x="1" y="2"/>
                      <a:pt x="1" y="1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2" name="Google Shape;492;p32"/>
              <p:cNvSpPr/>
              <p:nvPr/>
            </p:nvSpPr>
            <p:spPr>
              <a:xfrm>
                <a:off x="4164" y="2139"/>
                <a:ext cx="4" cy="2"/>
              </a:xfrm>
              <a:custGeom>
                <a:rect b="b" l="l" r="r" t="t"/>
                <a:pathLst>
                  <a:path extrusionOk="0" h="2" w="4">
                    <a:moveTo>
                      <a:pt x="4" y="2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4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3" name="Google Shape;493;p32"/>
              <p:cNvSpPr/>
              <p:nvPr/>
            </p:nvSpPr>
            <p:spPr>
              <a:xfrm>
                <a:off x="3606" y="1819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4" name="Google Shape;494;p32"/>
              <p:cNvSpPr/>
              <p:nvPr/>
            </p:nvSpPr>
            <p:spPr>
              <a:xfrm>
                <a:off x="3598" y="1817"/>
                <a:ext cx="0" cy="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5" name="Google Shape;495;p32"/>
              <p:cNvSpPr/>
              <p:nvPr/>
            </p:nvSpPr>
            <p:spPr>
              <a:xfrm>
                <a:off x="3600" y="1817"/>
                <a:ext cx="0" cy="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6" name="Google Shape;496;p32"/>
              <p:cNvSpPr/>
              <p:nvPr/>
            </p:nvSpPr>
            <p:spPr>
              <a:xfrm>
                <a:off x="3598" y="1817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7" name="Google Shape;497;p32"/>
              <p:cNvSpPr/>
              <p:nvPr/>
            </p:nvSpPr>
            <p:spPr>
              <a:xfrm>
                <a:off x="3602" y="1819"/>
                <a:ext cx="0" cy="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8" name="Google Shape;498;p32"/>
              <p:cNvSpPr/>
              <p:nvPr/>
            </p:nvSpPr>
            <p:spPr>
              <a:xfrm>
                <a:off x="3602" y="1817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9" name="Google Shape;499;p32"/>
              <p:cNvSpPr/>
              <p:nvPr/>
            </p:nvSpPr>
            <p:spPr>
              <a:xfrm>
                <a:off x="3602" y="1817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0" name="Google Shape;500;p32"/>
              <p:cNvSpPr/>
              <p:nvPr/>
            </p:nvSpPr>
            <p:spPr>
              <a:xfrm>
                <a:off x="3593" y="1814"/>
                <a:ext cx="0" cy="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1" name="Google Shape;501;p32"/>
              <p:cNvSpPr/>
              <p:nvPr/>
            </p:nvSpPr>
            <p:spPr>
              <a:xfrm>
                <a:off x="3598" y="1814"/>
                <a:ext cx="0" cy="3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2" name="Google Shape;502;p32"/>
              <p:cNvSpPr/>
              <p:nvPr/>
            </p:nvSpPr>
            <p:spPr>
              <a:xfrm>
                <a:off x="3598" y="1812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3" name="Google Shape;503;p32"/>
              <p:cNvSpPr/>
              <p:nvPr/>
            </p:nvSpPr>
            <p:spPr>
              <a:xfrm>
                <a:off x="3612" y="1821"/>
                <a:ext cx="0" cy="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4" name="Google Shape;504;p32"/>
              <p:cNvSpPr/>
              <p:nvPr/>
            </p:nvSpPr>
            <p:spPr>
              <a:xfrm>
                <a:off x="3977" y="2478"/>
                <a:ext cx="3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5" name="Google Shape;505;p32"/>
              <p:cNvSpPr/>
              <p:nvPr/>
            </p:nvSpPr>
            <p:spPr>
              <a:xfrm>
                <a:off x="3595" y="1812"/>
                <a:ext cx="3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" name="Google Shape;506;p32"/>
              <p:cNvSpPr/>
              <p:nvPr/>
            </p:nvSpPr>
            <p:spPr>
              <a:xfrm>
                <a:off x="3598" y="1814"/>
                <a:ext cx="0" cy="3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7" name="Google Shape;507;p32"/>
              <p:cNvSpPr/>
              <p:nvPr/>
            </p:nvSpPr>
            <p:spPr>
              <a:xfrm>
                <a:off x="3967" y="2491"/>
                <a:ext cx="4" cy="4"/>
              </a:xfrm>
              <a:custGeom>
                <a:rect b="b" l="l" r="r" t="t"/>
                <a:pathLst>
                  <a:path extrusionOk="0" h="2" w="2">
                    <a:moveTo>
                      <a:pt x="0" y="0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8" name="Google Shape;508;p32"/>
              <p:cNvSpPr/>
              <p:nvPr/>
            </p:nvSpPr>
            <p:spPr>
              <a:xfrm>
                <a:off x="3825" y="2268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" name="Google Shape;509;p32"/>
              <p:cNvSpPr/>
              <p:nvPr/>
            </p:nvSpPr>
            <p:spPr>
              <a:xfrm>
                <a:off x="3810" y="2268"/>
                <a:ext cx="8" cy="2"/>
              </a:xfrm>
              <a:custGeom>
                <a:rect b="b" l="l" r="r" t="t"/>
                <a:pathLst>
                  <a:path extrusionOk="0" h="1" w="4">
                    <a:moveTo>
                      <a:pt x="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0"/>
                      <a:pt x="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0" name="Google Shape;510;p32"/>
              <p:cNvSpPr/>
              <p:nvPr/>
            </p:nvSpPr>
            <p:spPr>
              <a:xfrm>
                <a:off x="3835" y="2275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1" name="Google Shape;511;p32"/>
              <p:cNvSpPr/>
              <p:nvPr/>
            </p:nvSpPr>
            <p:spPr>
              <a:xfrm>
                <a:off x="3833" y="2268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1"/>
                    </a:moveTo>
                    <a:cubicBezTo>
                      <a:pt x="0" y="1"/>
                      <a:pt x="0" y="0"/>
                      <a:pt x="0" y="1"/>
                    </a:cubicBezTo>
                    <a:cubicBezTo>
                      <a:pt x="1" y="2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2" name="Google Shape;512;p32"/>
              <p:cNvSpPr/>
              <p:nvPr/>
            </p:nvSpPr>
            <p:spPr>
              <a:xfrm>
                <a:off x="3833" y="2328"/>
                <a:ext cx="9" cy="2"/>
              </a:xfrm>
              <a:custGeom>
                <a:rect b="b" l="l" r="r" t="t"/>
                <a:pathLst>
                  <a:path extrusionOk="0" h="1" w="4">
                    <a:moveTo>
                      <a:pt x="0" y="1"/>
                    </a:moveTo>
                    <a:cubicBezTo>
                      <a:pt x="1" y="1"/>
                      <a:pt x="3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2" y="0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3" name="Google Shape;513;p32"/>
              <p:cNvSpPr/>
              <p:nvPr/>
            </p:nvSpPr>
            <p:spPr>
              <a:xfrm>
                <a:off x="3837" y="2330"/>
                <a:ext cx="5" cy="2"/>
              </a:xfrm>
              <a:custGeom>
                <a:rect b="b" l="l" r="r" t="t"/>
                <a:pathLst>
                  <a:path extrusionOk="0" h="1" w="2">
                    <a:moveTo>
                      <a:pt x="0" y="0"/>
                    </a:moveTo>
                    <a:cubicBezTo>
                      <a:pt x="0" y="0"/>
                      <a:pt x="1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4" name="Google Shape;514;p32"/>
              <p:cNvSpPr/>
              <p:nvPr/>
            </p:nvSpPr>
            <p:spPr>
              <a:xfrm>
                <a:off x="3839" y="2328"/>
                <a:ext cx="5" cy="0"/>
              </a:xfrm>
              <a:custGeom>
                <a:rect b="b" l="l" r="r" t="t"/>
                <a:pathLst>
                  <a:path extrusionOk="0" h="120000" w="2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p32"/>
              <p:cNvSpPr/>
              <p:nvPr/>
            </p:nvSpPr>
            <p:spPr>
              <a:xfrm>
                <a:off x="3827" y="2268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2"/>
                    </a:moveTo>
                    <a:cubicBezTo>
                      <a:pt x="1" y="1"/>
                      <a:pt x="1" y="1"/>
                      <a:pt x="0" y="0"/>
                    </a:cubicBez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Google Shape;516;p32"/>
              <p:cNvSpPr/>
              <p:nvPr/>
            </p:nvSpPr>
            <p:spPr>
              <a:xfrm>
                <a:off x="3729" y="2856"/>
                <a:ext cx="6" cy="4"/>
              </a:xfrm>
              <a:custGeom>
                <a:rect b="b" l="l" r="r" t="t"/>
                <a:pathLst>
                  <a:path extrusionOk="0" h="2" w="3">
                    <a:moveTo>
                      <a:pt x="3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2" y="1"/>
                      <a:pt x="2" y="1"/>
                      <a:pt x="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" name="Google Shape;517;p32"/>
              <p:cNvSpPr/>
              <p:nvPr/>
            </p:nvSpPr>
            <p:spPr>
              <a:xfrm>
                <a:off x="3731" y="2854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0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" name="Google Shape;518;p32"/>
              <p:cNvSpPr/>
              <p:nvPr/>
            </p:nvSpPr>
            <p:spPr>
              <a:xfrm>
                <a:off x="3897" y="2822"/>
                <a:ext cx="0" cy="2"/>
              </a:xfrm>
              <a:custGeom>
                <a:rect b="b" l="l" r="r" t="t"/>
                <a:pathLst>
                  <a:path extrusionOk="0" h="2" w="120000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9" name="Google Shape;519;p32"/>
              <p:cNvSpPr/>
              <p:nvPr/>
            </p:nvSpPr>
            <p:spPr>
              <a:xfrm>
                <a:off x="4007" y="2790"/>
                <a:ext cx="2" cy="4"/>
              </a:xfrm>
              <a:custGeom>
                <a:rect b="b" l="l" r="r" t="t"/>
                <a:pathLst>
                  <a:path extrusionOk="0" h="4" w="2">
                    <a:moveTo>
                      <a:pt x="2" y="4"/>
                    </a:moveTo>
                    <a:lnTo>
                      <a:pt x="2" y="4"/>
                    </a:lnTo>
                    <a:lnTo>
                      <a:pt x="0" y="0"/>
                    </a:ln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0" name="Google Shape;520;p32"/>
              <p:cNvSpPr/>
              <p:nvPr/>
            </p:nvSpPr>
            <p:spPr>
              <a:xfrm>
                <a:off x="3971" y="2813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0"/>
                    </a:moveTo>
                    <a:cubicBezTo>
                      <a:pt x="1" y="0"/>
                      <a:pt x="0" y="2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1" name="Google Shape;521;p32"/>
              <p:cNvSpPr/>
              <p:nvPr/>
            </p:nvSpPr>
            <p:spPr>
              <a:xfrm>
                <a:off x="3969" y="2501"/>
                <a:ext cx="2" cy="3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2" name="Google Shape;522;p32"/>
              <p:cNvSpPr/>
              <p:nvPr/>
            </p:nvSpPr>
            <p:spPr>
              <a:xfrm>
                <a:off x="3850" y="2864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3" name="Google Shape;523;p32"/>
              <p:cNvSpPr/>
              <p:nvPr/>
            </p:nvSpPr>
            <p:spPr>
              <a:xfrm>
                <a:off x="3668" y="2060"/>
                <a:ext cx="8" cy="17"/>
              </a:xfrm>
              <a:custGeom>
                <a:rect b="b" l="l" r="r" t="t"/>
                <a:pathLst>
                  <a:path extrusionOk="0" h="8" w="4">
                    <a:moveTo>
                      <a:pt x="4" y="0"/>
                    </a:moveTo>
                    <a:cubicBezTo>
                      <a:pt x="2" y="1"/>
                      <a:pt x="1" y="5"/>
                      <a:pt x="0" y="6"/>
                    </a:cubicBezTo>
                    <a:cubicBezTo>
                      <a:pt x="1" y="8"/>
                      <a:pt x="3" y="1"/>
                      <a:pt x="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4" name="Google Shape;524;p32"/>
              <p:cNvSpPr/>
              <p:nvPr/>
            </p:nvSpPr>
            <p:spPr>
              <a:xfrm>
                <a:off x="3837" y="2328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Google Shape;525;p32"/>
              <p:cNvSpPr/>
              <p:nvPr/>
            </p:nvSpPr>
            <p:spPr>
              <a:xfrm>
                <a:off x="3965" y="2504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6" name="Google Shape;526;p32"/>
              <p:cNvSpPr/>
              <p:nvPr/>
            </p:nvSpPr>
            <p:spPr>
              <a:xfrm>
                <a:off x="3973" y="2476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1" y="1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7" name="Google Shape;527;p32"/>
              <p:cNvSpPr/>
              <p:nvPr/>
            </p:nvSpPr>
            <p:spPr>
              <a:xfrm>
                <a:off x="3965" y="2497"/>
                <a:ext cx="10" cy="4"/>
              </a:xfrm>
              <a:custGeom>
                <a:rect b="b" l="l" r="r" t="t"/>
                <a:pathLst>
                  <a:path extrusionOk="0" h="2" w="5">
                    <a:moveTo>
                      <a:pt x="5" y="1"/>
                    </a:moveTo>
                    <a:cubicBezTo>
                      <a:pt x="4" y="0"/>
                      <a:pt x="2" y="1"/>
                      <a:pt x="1" y="2"/>
                    </a:cubicBezTo>
                    <a:cubicBezTo>
                      <a:pt x="1" y="2"/>
                      <a:pt x="1" y="2"/>
                      <a:pt x="0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4" y="2"/>
                      <a:pt x="3" y="1"/>
                    </a:cubicBezTo>
                    <a:cubicBezTo>
                      <a:pt x="4" y="1"/>
                      <a:pt x="5" y="1"/>
                      <a:pt x="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8" name="Google Shape;528;p32"/>
              <p:cNvSpPr/>
              <p:nvPr/>
            </p:nvSpPr>
            <p:spPr>
              <a:xfrm>
                <a:off x="3835" y="2474"/>
                <a:ext cx="4" cy="0"/>
              </a:xfrm>
              <a:custGeom>
                <a:rect b="b" l="l" r="r" t="t"/>
                <a:pathLst>
                  <a:path extrusionOk="0" h="120000" w="2">
                    <a:moveTo>
                      <a:pt x="0" y="0"/>
                    </a:moveTo>
                    <a:cubicBezTo>
                      <a:pt x="0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9" name="Google Shape;529;p32"/>
              <p:cNvSpPr/>
              <p:nvPr/>
            </p:nvSpPr>
            <p:spPr>
              <a:xfrm>
                <a:off x="3829" y="2345"/>
                <a:ext cx="4" cy="0"/>
              </a:xfrm>
              <a:custGeom>
                <a:rect b="b" l="l" r="r" t="t"/>
                <a:pathLst>
                  <a:path extrusionOk="0" h="120000" w="2">
                    <a:moveTo>
                      <a:pt x="1" y="0"/>
                    </a:moveTo>
                    <a:cubicBezTo>
                      <a:pt x="0" y="0"/>
                      <a:pt x="2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p32"/>
              <p:cNvSpPr/>
              <p:nvPr/>
            </p:nvSpPr>
            <p:spPr>
              <a:xfrm>
                <a:off x="3831" y="2336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" name="Google Shape;531;p32"/>
              <p:cNvSpPr/>
              <p:nvPr/>
            </p:nvSpPr>
            <p:spPr>
              <a:xfrm>
                <a:off x="3850" y="2491"/>
                <a:ext cx="4" cy="2"/>
              </a:xfrm>
              <a:custGeom>
                <a:rect b="b" l="l" r="r" t="t"/>
                <a:pathLst>
                  <a:path extrusionOk="0" h="2" w="4">
                    <a:moveTo>
                      <a:pt x="0" y="2"/>
                    </a:moveTo>
                    <a:lnTo>
                      <a:pt x="0" y="2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" name="Google Shape;532;p32"/>
              <p:cNvSpPr/>
              <p:nvPr/>
            </p:nvSpPr>
            <p:spPr>
              <a:xfrm>
                <a:off x="3835" y="2336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0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" name="Google Shape;533;p32"/>
              <p:cNvSpPr/>
              <p:nvPr/>
            </p:nvSpPr>
            <p:spPr>
              <a:xfrm>
                <a:off x="3835" y="2434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4" name="Google Shape;534;p32"/>
              <p:cNvSpPr/>
              <p:nvPr/>
            </p:nvSpPr>
            <p:spPr>
              <a:xfrm>
                <a:off x="3831" y="2349"/>
                <a:ext cx="4" cy="0"/>
              </a:xfrm>
              <a:custGeom>
                <a:rect b="b" l="l" r="r" t="t"/>
                <a:pathLst>
                  <a:path extrusionOk="0" h="120000" w="2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1" y="0"/>
                      <a:pt x="2" y="0"/>
                      <a:pt x="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" name="Google Shape;535;p32"/>
              <p:cNvSpPr/>
              <p:nvPr/>
            </p:nvSpPr>
            <p:spPr>
              <a:xfrm>
                <a:off x="3602" y="1823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" name="Google Shape;536;p32"/>
              <p:cNvSpPr/>
              <p:nvPr/>
            </p:nvSpPr>
            <p:spPr>
              <a:xfrm>
                <a:off x="3905" y="2272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" name="Google Shape;537;p32"/>
              <p:cNvSpPr/>
              <p:nvPr/>
            </p:nvSpPr>
            <p:spPr>
              <a:xfrm>
                <a:off x="3778" y="2979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" name="Google Shape;538;p32"/>
              <p:cNvSpPr/>
              <p:nvPr/>
            </p:nvSpPr>
            <p:spPr>
              <a:xfrm>
                <a:off x="3746" y="2826"/>
                <a:ext cx="399" cy="167"/>
              </a:xfrm>
              <a:custGeom>
                <a:rect b="b" l="l" r="r" t="t"/>
                <a:pathLst>
                  <a:path extrusionOk="0" h="79" w="188">
                    <a:moveTo>
                      <a:pt x="180" y="0"/>
                    </a:moveTo>
                    <a:cubicBezTo>
                      <a:pt x="179" y="5"/>
                      <a:pt x="175" y="6"/>
                      <a:pt x="171" y="7"/>
                    </a:cubicBezTo>
                    <a:cubicBezTo>
                      <a:pt x="170" y="8"/>
                      <a:pt x="169" y="10"/>
                      <a:pt x="168" y="10"/>
                    </a:cubicBezTo>
                    <a:cubicBezTo>
                      <a:pt x="164" y="15"/>
                      <a:pt x="157" y="14"/>
                      <a:pt x="154" y="19"/>
                    </a:cubicBezTo>
                    <a:cubicBezTo>
                      <a:pt x="155" y="19"/>
                      <a:pt x="155" y="20"/>
                      <a:pt x="155" y="21"/>
                    </a:cubicBezTo>
                    <a:cubicBezTo>
                      <a:pt x="154" y="20"/>
                      <a:pt x="154" y="20"/>
                      <a:pt x="154" y="20"/>
                    </a:cubicBezTo>
                    <a:cubicBezTo>
                      <a:pt x="155" y="22"/>
                      <a:pt x="155" y="22"/>
                      <a:pt x="155" y="22"/>
                    </a:cubicBezTo>
                    <a:cubicBezTo>
                      <a:pt x="155" y="22"/>
                      <a:pt x="154" y="20"/>
                      <a:pt x="154" y="20"/>
                    </a:cubicBezTo>
                    <a:cubicBezTo>
                      <a:pt x="152" y="21"/>
                      <a:pt x="151" y="23"/>
                      <a:pt x="149" y="23"/>
                    </a:cubicBezTo>
                    <a:cubicBezTo>
                      <a:pt x="149" y="25"/>
                      <a:pt x="148" y="24"/>
                      <a:pt x="149" y="26"/>
                    </a:cubicBezTo>
                    <a:cubicBezTo>
                      <a:pt x="148" y="25"/>
                      <a:pt x="148" y="25"/>
                      <a:pt x="148" y="25"/>
                    </a:cubicBezTo>
                    <a:cubicBezTo>
                      <a:pt x="147" y="27"/>
                      <a:pt x="147" y="27"/>
                      <a:pt x="145" y="25"/>
                    </a:cubicBezTo>
                    <a:cubicBezTo>
                      <a:pt x="139" y="27"/>
                      <a:pt x="134" y="30"/>
                      <a:pt x="128" y="32"/>
                    </a:cubicBezTo>
                    <a:cubicBezTo>
                      <a:pt x="123" y="34"/>
                      <a:pt x="118" y="39"/>
                      <a:pt x="112" y="41"/>
                    </a:cubicBezTo>
                    <a:cubicBezTo>
                      <a:pt x="112" y="45"/>
                      <a:pt x="111" y="43"/>
                      <a:pt x="110" y="47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7"/>
                      <a:pt x="109" y="46"/>
                      <a:pt x="107" y="45"/>
                    </a:cubicBezTo>
                    <a:cubicBezTo>
                      <a:pt x="108" y="46"/>
                      <a:pt x="107" y="45"/>
                      <a:pt x="108" y="47"/>
                    </a:cubicBezTo>
                    <a:cubicBezTo>
                      <a:pt x="108" y="49"/>
                      <a:pt x="106" y="45"/>
                      <a:pt x="106" y="46"/>
                    </a:cubicBezTo>
                    <a:cubicBezTo>
                      <a:pt x="105" y="45"/>
                      <a:pt x="106" y="47"/>
                      <a:pt x="106" y="46"/>
                    </a:cubicBezTo>
                    <a:cubicBezTo>
                      <a:pt x="105" y="49"/>
                      <a:pt x="106" y="45"/>
                      <a:pt x="103" y="44"/>
                    </a:cubicBezTo>
                    <a:cubicBezTo>
                      <a:pt x="101" y="45"/>
                      <a:pt x="98" y="48"/>
                      <a:pt x="95" y="47"/>
                    </a:cubicBezTo>
                    <a:cubicBezTo>
                      <a:pt x="95" y="47"/>
                      <a:pt x="96" y="49"/>
                      <a:pt x="96" y="49"/>
                    </a:cubicBezTo>
                    <a:cubicBezTo>
                      <a:pt x="95" y="46"/>
                      <a:pt x="95" y="50"/>
                      <a:pt x="94" y="49"/>
                    </a:cubicBezTo>
                    <a:cubicBezTo>
                      <a:pt x="94" y="48"/>
                      <a:pt x="94" y="48"/>
                      <a:pt x="94" y="48"/>
                    </a:cubicBezTo>
                    <a:cubicBezTo>
                      <a:pt x="93" y="47"/>
                      <a:pt x="92" y="49"/>
                      <a:pt x="91" y="48"/>
                    </a:cubicBezTo>
                    <a:cubicBezTo>
                      <a:pt x="90" y="49"/>
                      <a:pt x="88" y="47"/>
                      <a:pt x="88" y="49"/>
                    </a:cubicBezTo>
                    <a:cubicBezTo>
                      <a:pt x="88" y="47"/>
                      <a:pt x="87" y="48"/>
                      <a:pt x="87" y="47"/>
                    </a:cubicBezTo>
                    <a:cubicBezTo>
                      <a:pt x="87" y="51"/>
                      <a:pt x="84" y="46"/>
                      <a:pt x="84" y="49"/>
                    </a:cubicBezTo>
                    <a:cubicBezTo>
                      <a:pt x="84" y="48"/>
                      <a:pt x="84" y="48"/>
                      <a:pt x="84" y="48"/>
                    </a:cubicBezTo>
                    <a:cubicBezTo>
                      <a:pt x="81" y="49"/>
                      <a:pt x="77" y="49"/>
                      <a:pt x="74" y="51"/>
                    </a:cubicBezTo>
                    <a:cubicBezTo>
                      <a:pt x="73" y="52"/>
                      <a:pt x="70" y="48"/>
                      <a:pt x="69" y="50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68" y="52"/>
                      <a:pt x="68" y="51"/>
                      <a:pt x="68" y="51"/>
                    </a:cubicBezTo>
                    <a:cubicBezTo>
                      <a:pt x="67" y="52"/>
                      <a:pt x="66" y="51"/>
                      <a:pt x="65" y="51"/>
                    </a:cubicBezTo>
                    <a:cubicBezTo>
                      <a:pt x="65" y="51"/>
                      <a:pt x="64" y="52"/>
                      <a:pt x="64" y="52"/>
                    </a:cubicBezTo>
                    <a:cubicBezTo>
                      <a:pt x="63" y="50"/>
                      <a:pt x="61" y="54"/>
                      <a:pt x="60" y="52"/>
                    </a:cubicBezTo>
                    <a:cubicBezTo>
                      <a:pt x="61" y="55"/>
                      <a:pt x="59" y="54"/>
                      <a:pt x="59" y="55"/>
                    </a:cubicBezTo>
                    <a:cubicBezTo>
                      <a:pt x="58" y="55"/>
                      <a:pt x="58" y="54"/>
                      <a:pt x="58" y="53"/>
                    </a:cubicBezTo>
                    <a:cubicBezTo>
                      <a:pt x="57" y="53"/>
                      <a:pt x="57" y="54"/>
                      <a:pt x="56" y="53"/>
                    </a:cubicBezTo>
                    <a:cubicBezTo>
                      <a:pt x="55" y="53"/>
                      <a:pt x="55" y="55"/>
                      <a:pt x="54" y="55"/>
                    </a:cubicBezTo>
                    <a:cubicBezTo>
                      <a:pt x="54" y="52"/>
                      <a:pt x="53" y="54"/>
                      <a:pt x="52" y="54"/>
                    </a:cubicBezTo>
                    <a:cubicBezTo>
                      <a:pt x="52" y="56"/>
                      <a:pt x="52" y="57"/>
                      <a:pt x="51" y="56"/>
                    </a:cubicBezTo>
                    <a:cubicBezTo>
                      <a:pt x="51" y="54"/>
                      <a:pt x="51" y="54"/>
                      <a:pt x="51" y="54"/>
                    </a:cubicBezTo>
                    <a:cubicBezTo>
                      <a:pt x="49" y="56"/>
                      <a:pt x="46" y="53"/>
                      <a:pt x="43" y="56"/>
                    </a:cubicBezTo>
                    <a:cubicBezTo>
                      <a:pt x="43" y="54"/>
                      <a:pt x="43" y="54"/>
                      <a:pt x="43" y="54"/>
                    </a:cubicBezTo>
                    <a:cubicBezTo>
                      <a:pt x="41" y="56"/>
                      <a:pt x="38" y="54"/>
                      <a:pt x="36" y="57"/>
                    </a:cubicBezTo>
                    <a:cubicBezTo>
                      <a:pt x="35" y="56"/>
                      <a:pt x="34" y="56"/>
                      <a:pt x="33" y="56"/>
                    </a:cubicBezTo>
                    <a:cubicBezTo>
                      <a:pt x="32" y="57"/>
                      <a:pt x="32" y="57"/>
                      <a:pt x="31" y="59"/>
                    </a:cubicBezTo>
                    <a:cubicBezTo>
                      <a:pt x="31" y="59"/>
                      <a:pt x="31" y="58"/>
                      <a:pt x="31" y="57"/>
                    </a:cubicBezTo>
                    <a:cubicBezTo>
                      <a:pt x="30" y="57"/>
                      <a:pt x="29" y="54"/>
                      <a:pt x="28" y="57"/>
                    </a:cubicBezTo>
                    <a:cubicBezTo>
                      <a:pt x="28" y="55"/>
                      <a:pt x="28" y="55"/>
                      <a:pt x="28" y="55"/>
                    </a:cubicBezTo>
                    <a:cubicBezTo>
                      <a:pt x="27" y="57"/>
                      <a:pt x="25" y="58"/>
                      <a:pt x="25" y="57"/>
                    </a:cubicBezTo>
                    <a:cubicBezTo>
                      <a:pt x="24" y="58"/>
                      <a:pt x="23" y="58"/>
                      <a:pt x="23" y="60"/>
                    </a:cubicBezTo>
                    <a:cubicBezTo>
                      <a:pt x="23" y="60"/>
                      <a:pt x="23" y="57"/>
                      <a:pt x="23" y="59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21" y="56"/>
                      <a:pt x="19" y="56"/>
                      <a:pt x="17" y="57"/>
                    </a:cubicBezTo>
                    <a:cubicBezTo>
                      <a:pt x="17" y="55"/>
                      <a:pt x="15" y="57"/>
                      <a:pt x="14" y="55"/>
                    </a:cubicBezTo>
                    <a:cubicBezTo>
                      <a:pt x="13" y="56"/>
                      <a:pt x="13" y="54"/>
                      <a:pt x="11" y="56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4"/>
                      <a:pt x="10" y="54"/>
                      <a:pt x="9" y="53"/>
                    </a:cubicBezTo>
                    <a:cubicBezTo>
                      <a:pt x="9" y="52"/>
                      <a:pt x="8" y="54"/>
                      <a:pt x="7" y="54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3"/>
                      <a:pt x="7" y="54"/>
                      <a:pt x="6" y="55"/>
                    </a:cubicBezTo>
                    <a:cubicBezTo>
                      <a:pt x="6" y="54"/>
                      <a:pt x="6" y="54"/>
                      <a:pt x="6" y="54"/>
                    </a:cubicBezTo>
                    <a:cubicBezTo>
                      <a:pt x="5" y="55"/>
                      <a:pt x="5" y="55"/>
                      <a:pt x="5" y="55"/>
                    </a:cubicBezTo>
                    <a:cubicBezTo>
                      <a:pt x="5" y="55"/>
                      <a:pt x="5" y="56"/>
                      <a:pt x="5" y="56"/>
                    </a:cubicBezTo>
                    <a:cubicBezTo>
                      <a:pt x="5" y="55"/>
                      <a:pt x="4" y="56"/>
                      <a:pt x="4" y="54"/>
                    </a:cubicBezTo>
                    <a:cubicBezTo>
                      <a:pt x="5" y="54"/>
                      <a:pt x="7" y="53"/>
                      <a:pt x="8" y="52"/>
                    </a:cubicBezTo>
                    <a:cubicBezTo>
                      <a:pt x="8" y="51"/>
                      <a:pt x="5" y="53"/>
                      <a:pt x="6" y="52"/>
                    </a:cubicBezTo>
                    <a:cubicBezTo>
                      <a:pt x="6" y="51"/>
                      <a:pt x="6" y="51"/>
                      <a:pt x="5" y="51"/>
                    </a:cubicBezTo>
                    <a:cubicBezTo>
                      <a:pt x="5" y="52"/>
                      <a:pt x="5" y="52"/>
                      <a:pt x="5" y="53"/>
                    </a:cubicBezTo>
                    <a:cubicBezTo>
                      <a:pt x="5" y="53"/>
                      <a:pt x="5" y="52"/>
                      <a:pt x="5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2"/>
                      <a:pt x="4" y="52"/>
                      <a:pt x="5" y="52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1"/>
                      <a:pt x="4" y="51"/>
                      <a:pt x="4" y="51"/>
                    </a:cubicBezTo>
                    <a:cubicBezTo>
                      <a:pt x="3" y="51"/>
                      <a:pt x="3" y="51"/>
                      <a:pt x="2" y="50"/>
                    </a:cubicBezTo>
                    <a:cubicBezTo>
                      <a:pt x="1" y="52"/>
                      <a:pt x="4" y="46"/>
                      <a:pt x="0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2" y="54"/>
                      <a:pt x="3" y="54"/>
                      <a:pt x="3" y="54"/>
                    </a:cubicBezTo>
                    <a:cubicBezTo>
                      <a:pt x="3" y="54"/>
                      <a:pt x="3" y="53"/>
                      <a:pt x="3" y="53"/>
                    </a:cubicBezTo>
                    <a:cubicBezTo>
                      <a:pt x="3" y="53"/>
                      <a:pt x="3" y="54"/>
                      <a:pt x="3" y="53"/>
                    </a:cubicBezTo>
                    <a:cubicBezTo>
                      <a:pt x="3" y="52"/>
                      <a:pt x="4" y="51"/>
                      <a:pt x="4" y="53"/>
                    </a:cubicBezTo>
                    <a:cubicBezTo>
                      <a:pt x="4" y="54"/>
                      <a:pt x="4" y="54"/>
                      <a:pt x="4" y="55"/>
                    </a:cubicBezTo>
                    <a:cubicBezTo>
                      <a:pt x="4" y="55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5"/>
                      <a:pt x="3" y="55"/>
                    </a:cubicBezTo>
                    <a:cubicBezTo>
                      <a:pt x="2" y="55"/>
                      <a:pt x="2" y="56"/>
                      <a:pt x="1" y="56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2" y="57"/>
                      <a:pt x="2" y="57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60"/>
                      <a:pt x="4" y="57"/>
                      <a:pt x="4" y="58"/>
                    </a:cubicBezTo>
                    <a:cubicBezTo>
                      <a:pt x="4" y="58"/>
                      <a:pt x="2" y="60"/>
                      <a:pt x="2" y="61"/>
                    </a:cubicBezTo>
                    <a:cubicBezTo>
                      <a:pt x="3" y="62"/>
                      <a:pt x="6" y="61"/>
                      <a:pt x="6" y="63"/>
                    </a:cubicBezTo>
                    <a:cubicBezTo>
                      <a:pt x="7" y="63"/>
                      <a:pt x="8" y="63"/>
                      <a:pt x="9" y="62"/>
                    </a:cubicBezTo>
                    <a:cubicBezTo>
                      <a:pt x="10" y="62"/>
                      <a:pt x="8" y="65"/>
                      <a:pt x="9" y="64"/>
                    </a:cubicBezTo>
                    <a:cubicBezTo>
                      <a:pt x="9" y="65"/>
                      <a:pt x="9" y="66"/>
                      <a:pt x="8" y="66"/>
                    </a:cubicBezTo>
                    <a:cubicBezTo>
                      <a:pt x="9" y="66"/>
                      <a:pt x="10" y="67"/>
                      <a:pt x="10" y="65"/>
                    </a:cubicBezTo>
                    <a:cubicBezTo>
                      <a:pt x="11" y="66"/>
                      <a:pt x="12" y="67"/>
                      <a:pt x="13" y="66"/>
                    </a:cubicBezTo>
                    <a:cubicBezTo>
                      <a:pt x="13" y="66"/>
                      <a:pt x="12" y="68"/>
                      <a:pt x="12" y="69"/>
                    </a:cubicBezTo>
                    <a:cubicBezTo>
                      <a:pt x="13" y="67"/>
                      <a:pt x="15" y="67"/>
                      <a:pt x="15" y="67"/>
                    </a:cubicBezTo>
                    <a:cubicBezTo>
                      <a:pt x="16" y="66"/>
                      <a:pt x="16" y="66"/>
                      <a:pt x="16" y="64"/>
                    </a:cubicBezTo>
                    <a:cubicBezTo>
                      <a:pt x="16" y="64"/>
                      <a:pt x="17" y="63"/>
                      <a:pt x="17" y="63"/>
                    </a:cubicBezTo>
                    <a:cubicBezTo>
                      <a:pt x="17" y="65"/>
                      <a:pt x="16" y="68"/>
                      <a:pt x="17" y="68"/>
                    </a:cubicBezTo>
                    <a:cubicBezTo>
                      <a:pt x="16" y="71"/>
                      <a:pt x="15" y="67"/>
                      <a:pt x="15" y="70"/>
                    </a:cubicBezTo>
                    <a:cubicBezTo>
                      <a:pt x="14" y="72"/>
                      <a:pt x="12" y="72"/>
                      <a:pt x="12" y="70"/>
                    </a:cubicBezTo>
                    <a:cubicBezTo>
                      <a:pt x="11" y="73"/>
                      <a:pt x="13" y="71"/>
                      <a:pt x="12" y="73"/>
                    </a:cubicBezTo>
                    <a:cubicBezTo>
                      <a:pt x="13" y="73"/>
                      <a:pt x="14" y="72"/>
                      <a:pt x="15" y="72"/>
                    </a:cubicBezTo>
                    <a:cubicBezTo>
                      <a:pt x="15" y="71"/>
                      <a:pt x="15" y="70"/>
                      <a:pt x="16" y="70"/>
                    </a:cubicBezTo>
                    <a:cubicBezTo>
                      <a:pt x="17" y="67"/>
                      <a:pt x="16" y="72"/>
                      <a:pt x="17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7" y="72"/>
                      <a:pt x="18" y="72"/>
                    </a:cubicBezTo>
                    <a:cubicBezTo>
                      <a:pt x="17" y="75"/>
                      <a:pt x="17" y="72"/>
                      <a:pt x="16" y="74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7" y="77"/>
                      <a:pt x="17" y="74"/>
                      <a:pt x="18" y="75"/>
                    </a:cubicBezTo>
                    <a:cubicBezTo>
                      <a:pt x="17" y="76"/>
                      <a:pt x="17" y="76"/>
                      <a:pt x="17" y="76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8" y="74"/>
                      <a:pt x="19" y="73"/>
                      <a:pt x="18" y="73"/>
                    </a:cubicBezTo>
                    <a:cubicBezTo>
                      <a:pt x="19" y="70"/>
                      <a:pt x="19" y="72"/>
                      <a:pt x="20" y="72"/>
                    </a:cubicBezTo>
                    <a:cubicBezTo>
                      <a:pt x="20" y="70"/>
                      <a:pt x="19" y="72"/>
                      <a:pt x="20" y="70"/>
                    </a:cubicBezTo>
                    <a:cubicBezTo>
                      <a:pt x="20" y="69"/>
                      <a:pt x="20" y="69"/>
                      <a:pt x="21" y="69"/>
                    </a:cubicBezTo>
                    <a:cubicBezTo>
                      <a:pt x="22" y="69"/>
                      <a:pt x="21" y="71"/>
                      <a:pt x="21" y="72"/>
                    </a:cubicBezTo>
                    <a:cubicBezTo>
                      <a:pt x="21" y="72"/>
                      <a:pt x="20" y="72"/>
                      <a:pt x="21" y="71"/>
                    </a:cubicBezTo>
                    <a:cubicBezTo>
                      <a:pt x="19" y="73"/>
                      <a:pt x="20" y="75"/>
                      <a:pt x="19" y="76"/>
                    </a:cubicBezTo>
                    <a:cubicBezTo>
                      <a:pt x="20" y="77"/>
                      <a:pt x="20" y="75"/>
                      <a:pt x="21" y="75"/>
                    </a:cubicBezTo>
                    <a:cubicBezTo>
                      <a:pt x="21" y="74"/>
                      <a:pt x="21" y="73"/>
                      <a:pt x="21" y="72"/>
                    </a:cubicBezTo>
                    <a:cubicBezTo>
                      <a:pt x="23" y="68"/>
                      <a:pt x="21" y="76"/>
                      <a:pt x="23" y="75"/>
                    </a:cubicBezTo>
                    <a:cubicBezTo>
                      <a:pt x="23" y="72"/>
                      <a:pt x="25" y="71"/>
                      <a:pt x="25" y="68"/>
                    </a:cubicBezTo>
                    <a:cubicBezTo>
                      <a:pt x="25" y="67"/>
                      <a:pt x="25" y="66"/>
                      <a:pt x="26" y="67"/>
                    </a:cubicBezTo>
                    <a:cubicBezTo>
                      <a:pt x="25" y="69"/>
                      <a:pt x="26" y="68"/>
                      <a:pt x="25" y="70"/>
                    </a:cubicBezTo>
                    <a:cubicBezTo>
                      <a:pt x="25" y="70"/>
                      <a:pt x="25" y="70"/>
                      <a:pt x="25" y="70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5" y="74"/>
                      <a:pt x="25" y="76"/>
                      <a:pt x="26" y="77"/>
                    </a:cubicBezTo>
                    <a:cubicBezTo>
                      <a:pt x="26" y="76"/>
                      <a:pt x="26" y="75"/>
                      <a:pt x="26" y="74"/>
                    </a:cubicBezTo>
                    <a:cubicBezTo>
                      <a:pt x="26" y="75"/>
                      <a:pt x="26" y="76"/>
                      <a:pt x="27" y="76"/>
                    </a:cubicBezTo>
                    <a:cubicBezTo>
                      <a:pt x="26" y="76"/>
                      <a:pt x="27" y="74"/>
                      <a:pt x="27" y="73"/>
                    </a:cubicBezTo>
                    <a:cubicBezTo>
                      <a:pt x="28" y="73"/>
                      <a:pt x="28" y="75"/>
                      <a:pt x="28" y="76"/>
                    </a:cubicBezTo>
                    <a:cubicBezTo>
                      <a:pt x="27" y="77"/>
                      <a:pt x="27" y="77"/>
                      <a:pt x="27" y="77"/>
                    </a:cubicBezTo>
                    <a:cubicBezTo>
                      <a:pt x="28" y="76"/>
                      <a:pt x="28" y="78"/>
                      <a:pt x="28" y="78"/>
                    </a:cubicBezTo>
                    <a:cubicBezTo>
                      <a:pt x="28" y="76"/>
                      <a:pt x="29" y="75"/>
                      <a:pt x="29" y="73"/>
                    </a:cubicBezTo>
                    <a:cubicBezTo>
                      <a:pt x="30" y="73"/>
                      <a:pt x="30" y="74"/>
                      <a:pt x="30" y="74"/>
                    </a:cubicBezTo>
                    <a:cubicBezTo>
                      <a:pt x="29" y="75"/>
                      <a:pt x="29" y="75"/>
                      <a:pt x="29" y="75"/>
                    </a:cubicBezTo>
                    <a:cubicBezTo>
                      <a:pt x="30" y="75"/>
                      <a:pt x="29" y="78"/>
                      <a:pt x="30" y="78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30" y="78"/>
                      <a:pt x="30" y="78"/>
                      <a:pt x="30" y="78"/>
                    </a:cubicBezTo>
                    <a:cubicBezTo>
                      <a:pt x="31" y="77"/>
                      <a:pt x="31" y="77"/>
                      <a:pt x="31" y="76"/>
                    </a:cubicBezTo>
                    <a:cubicBezTo>
                      <a:pt x="31" y="78"/>
                      <a:pt x="31" y="78"/>
                      <a:pt x="31" y="78"/>
                    </a:cubicBezTo>
                    <a:cubicBezTo>
                      <a:pt x="32" y="77"/>
                      <a:pt x="32" y="75"/>
                      <a:pt x="33" y="77"/>
                    </a:cubicBezTo>
                    <a:cubicBezTo>
                      <a:pt x="32" y="74"/>
                      <a:pt x="32" y="77"/>
                      <a:pt x="32" y="75"/>
                    </a:cubicBezTo>
                    <a:cubicBezTo>
                      <a:pt x="31" y="73"/>
                      <a:pt x="32" y="74"/>
                      <a:pt x="33" y="73"/>
                    </a:cubicBezTo>
                    <a:cubicBezTo>
                      <a:pt x="32" y="76"/>
                      <a:pt x="33" y="74"/>
                      <a:pt x="34" y="74"/>
                    </a:cubicBezTo>
                    <a:cubicBezTo>
                      <a:pt x="34" y="75"/>
                      <a:pt x="34" y="75"/>
                      <a:pt x="34" y="76"/>
                    </a:cubicBezTo>
                    <a:cubicBezTo>
                      <a:pt x="35" y="74"/>
                      <a:pt x="35" y="74"/>
                      <a:pt x="35" y="74"/>
                    </a:cubicBezTo>
                    <a:cubicBezTo>
                      <a:pt x="35" y="78"/>
                      <a:pt x="36" y="73"/>
                      <a:pt x="36" y="74"/>
                    </a:cubicBezTo>
                    <a:cubicBezTo>
                      <a:pt x="36" y="75"/>
                      <a:pt x="36" y="77"/>
                      <a:pt x="36" y="77"/>
                    </a:cubicBezTo>
                    <a:cubicBezTo>
                      <a:pt x="36" y="75"/>
                      <a:pt x="37" y="74"/>
                      <a:pt x="37" y="72"/>
                    </a:cubicBezTo>
                    <a:cubicBezTo>
                      <a:pt x="38" y="73"/>
                      <a:pt x="36" y="76"/>
                      <a:pt x="37" y="78"/>
                    </a:cubicBezTo>
                    <a:cubicBezTo>
                      <a:pt x="37" y="75"/>
                      <a:pt x="38" y="79"/>
                      <a:pt x="38" y="76"/>
                    </a:cubicBezTo>
                    <a:cubicBezTo>
                      <a:pt x="37" y="75"/>
                      <a:pt x="38" y="75"/>
                      <a:pt x="38" y="73"/>
                    </a:cubicBezTo>
                    <a:cubicBezTo>
                      <a:pt x="39" y="74"/>
                      <a:pt x="38" y="75"/>
                      <a:pt x="39" y="75"/>
                    </a:cubicBezTo>
                    <a:cubicBezTo>
                      <a:pt x="39" y="75"/>
                      <a:pt x="39" y="73"/>
                      <a:pt x="39" y="72"/>
                    </a:cubicBezTo>
                    <a:cubicBezTo>
                      <a:pt x="39" y="73"/>
                      <a:pt x="40" y="70"/>
                      <a:pt x="40" y="72"/>
                    </a:cubicBezTo>
                    <a:cubicBezTo>
                      <a:pt x="41" y="74"/>
                      <a:pt x="39" y="73"/>
                      <a:pt x="40" y="74"/>
                    </a:cubicBezTo>
                    <a:cubicBezTo>
                      <a:pt x="41" y="74"/>
                      <a:pt x="40" y="70"/>
                      <a:pt x="41" y="69"/>
                    </a:cubicBezTo>
                    <a:cubicBezTo>
                      <a:pt x="41" y="68"/>
                      <a:pt x="41" y="65"/>
                      <a:pt x="42" y="64"/>
                    </a:cubicBezTo>
                    <a:cubicBezTo>
                      <a:pt x="43" y="65"/>
                      <a:pt x="41" y="65"/>
                      <a:pt x="42" y="68"/>
                    </a:cubicBezTo>
                    <a:cubicBezTo>
                      <a:pt x="42" y="67"/>
                      <a:pt x="42" y="67"/>
                      <a:pt x="42" y="67"/>
                    </a:cubicBezTo>
                    <a:cubicBezTo>
                      <a:pt x="43" y="70"/>
                      <a:pt x="41" y="72"/>
                      <a:pt x="41" y="74"/>
                    </a:cubicBezTo>
                    <a:cubicBezTo>
                      <a:pt x="42" y="73"/>
                      <a:pt x="42" y="73"/>
                      <a:pt x="42" y="73"/>
                    </a:cubicBezTo>
                    <a:cubicBezTo>
                      <a:pt x="42" y="77"/>
                      <a:pt x="42" y="77"/>
                      <a:pt x="42" y="77"/>
                    </a:cubicBezTo>
                    <a:cubicBezTo>
                      <a:pt x="42" y="75"/>
                      <a:pt x="43" y="76"/>
                      <a:pt x="43" y="76"/>
                    </a:cubicBezTo>
                    <a:cubicBezTo>
                      <a:pt x="43" y="74"/>
                      <a:pt x="43" y="76"/>
                      <a:pt x="43" y="75"/>
                    </a:cubicBezTo>
                    <a:cubicBezTo>
                      <a:pt x="43" y="74"/>
                      <a:pt x="43" y="71"/>
                      <a:pt x="44" y="73"/>
                    </a:cubicBezTo>
                    <a:cubicBezTo>
                      <a:pt x="44" y="74"/>
                      <a:pt x="44" y="75"/>
                      <a:pt x="44" y="76"/>
                    </a:cubicBezTo>
                    <a:cubicBezTo>
                      <a:pt x="45" y="77"/>
                      <a:pt x="44" y="74"/>
                      <a:pt x="45" y="75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7" y="76"/>
                      <a:pt x="50" y="76"/>
                      <a:pt x="51" y="72"/>
                    </a:cubicBezTo>
                    <a:cubicBezTo>
                      <a:pt x="52" y="73"/>
                      <a:pt x="52" y="73"/>
                      <a:pt x="53" y="74"/>
                    </a:cubicBezTo>
                    <a:cubicBezTo>
                      <a:pt x="53" y="74"/>
                      <a:pt x="53" y="73"/>
                      <a:pt x="53" y="72"/>
                    </a:cubicBezTo>
                    <a:cubicBezTo>
                      <a:pt x="54" y="74"/>
                      <a:pt x="54" y="74"/>
                      <a:pt x="54" y="74"/>
                    </a:cubicBezTo>
                    <a:cubicBezTo>
                      <a:pt x="55" y="76"/>
                      <a:pt x="55" y="74"/>
                      <a:pt x="56" y="72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7" y="75"/>
                      <a:pt x="56" y="73"/>
                      <a:pt x="57" y="72"/>
                    </a:cubicBezTo>
                    <a:cubicBezTo>
                      <a:pt x="57" y="74"/>
                      <a:pt x="57" y="74"/>
                      <a:pt x="57" y="74"/>
                    </a:cubicBezTo>
                    <a:cubicBezTo>
                      <a:pt x="57" y="72"/>
                      <a:pt x="57" y="72"/>
                      <a:pt x="57" y="72"/>
                    </a:cubicBezTo>
                    <a:cubicBezTo>
                      <a:pt x="58" y="72"/>
                      <a:pt x="58" y="72"/>
                      <a:pt x="58" y="74"/>
                    </a:cubicBezTo>
                    <a:cubicBezTo>
                      <a:pt x="59" y="74"/>
                      <a:pt x="59" y="73"/>
                      <a:pt x="58" y="73"/>
                    </a:cubicBezTo>
                    <a:cubicBezTo>
                      <a:pt x="59" y="74"/>
                      <a:pt x="60" y="74"/>
                      <a:pt x="61" y="73"/>
                    </a:cubicBezTo>
                    <a:cubicBezTo>
                      <a:pt x="61" y="72"/>
                      <a:pt x="61" y="72"/>
                      <a:pt x="61" y="70"/>
                    </a:cubicBezTo>
                    <a:cubicBezTo>
                      <a:pt x="61" y="68"/>
                      <a:pt x="61" y="71"/>
                      <a:pt x="61" y="69"/>
                    </a:cubicBezTo>
                    <a:cubicBezTo>
                      <a:pt x="61" y="70"/>
                      <a:pt x="62" y="71"/>
                      <a:pt x="61" y="72"/>
                    </a:cubicBezTo>
                    <a:cubicBezTo>
                      <a:pt x="63" y="75"/>
                      <a:pt x="64" y="72"/>
                      <a:pt x="66" y="72"/>
                    </a:cubicBezTo>
                    <a:cubicBezTo>
                      <a:pt x="66" y="71"/>
                      <a:pt x="66" y="71"/>
                      <a:pt x="66" y="71"/>
                    </a:cubicBezTo>
                    <a:cubicBezTo>
                      <a:pt x="68" y="73"/>
                      <a:pt x="68" y="71"/>
                      <a:pt x="70" y="72"/>
                    </a:cubicBezTo>
                    <a:cubicBezTo>
                      <a:pt x="69" y="71"/>
                      <a:pt x="69" y="68"/>
                      <a:pt x="70" y="68"/>
                    </a:cubicBezTo>
                    <a:cubicBezTo>
                      <a:pt x="70" y="66"/>
                      <a:pt x="70" y="70"/>
                      <a:pt x="71" y="71"/>
                    </a:cubicBezTo>
                    <a:cubicBezTo>
                      <a:pt x="71" y="71"/>
                      <a:pt x="72" y="70"/>
                      <a:pt x="72" y="70"/>
                    </a:cubicBezTo>
                    <a:cubicBezTo>
                      <a:pt x="72" y="71"/>
                      <a:pt x="72" y="71"/>
                      <a:pt x="72" y="71"/>
                    </a:cubicBezTo>
                    <a:cubicBezTo>
                      <a:pt x="72" y="70"/>
                      <a:pt x="73" y="69"/>
                      <a:pt x="73" y="70"/>
                    </a:cubicBezTo>
                    <a:cubicBezTo>
                      <a:pt x="73" y="70"/>
                      <a:pt x="73" y="70"/>
                      <a:pt x="73" y="70"/>
                    </a:cubicBezTo>
                    <a:cubicBezTo>
                      <a:pt x="74" y="70"/>
                      <a:pt x="74" y="71"/>
                      <a:pt x="75" y="71"/>
                    </a:cubicBezTo>
                    <a:cubicBezTo>
                      <a:pt x="75" y="69"/>
                      <a:pt x="76" y="70"/>
                      <a:pt x="76" y="69"/>
                    </a:cubicBezTo>
                    <a:cubicBezTo>
                      <a:pt x="76" y="69"/>
                      <a:pt x="76" y="69"/>
                      <a:pt x="76" y="69"/>
                    </a:cubicBezTo>
                    <a:cubicBezTo>
                      <a:pt x="76" y="68"/>
                      <a:pt x="76" y="68"/>
                      <a:pt x="76" y="68"/>
                    </a:cubicBezTo>
                    <a:cubicBezTo>
                      <a:pt x="76" y="68"/>
                      <a:pt x="76" y="68"/>
                      <a:pt x="76" y="68"/>
                    </a:cubicBezTo>
                    <a:cubicBezTo>
                      <a:pt x="76" y="70"/>
                      <a:pt x="76" y="70"/>
                      <a:pt x="76" y="70"/>
                    </a:cubicBezTo>
                    <a:cubicBezTo>
                      <a:pt x="77" y="71"/>
                      <a:pt x="76" y="69"/>
                      <a:pt x="77" y="68"/>
                    </a:cubicBezTo>
                    <a:cubicBezTo>
                      <a:pt x="77" y="67"/>
                      <a:pt x="77" y="68"/>
                      <a:pt x="77" y="69"/>
                    </a:cubicBezTo>
                    <a:cubicBezTo>
                      <a:pt x="77" y="70"/>
                      <a:pt x="77" y="68"/>
                      <a:pt x="77" y="69"/>
                    </a:cubicBezTo>
                    <a:cubicBezTo>
                      <a:pt x="77" y="70"/>
                      <a:pt x="77" y="69"/>
                      <a:pt x="77" y="70"/>
                    </a:cubicBezTo>
                    <a:cubicBezTo>
                      <a:pt x="78" y="70"/>
                      <a:pt x="77" y="68"/>
                      <a:pt x="78" y="69"/>
                    </a:cubicBezTo>
                    <a:cubicBezTo>
                      <a:pt x="78" y="69"/>
                      <a:pt x="79" y="68"/>
                      <a:pt x="79" y="70"/>
                    </a:cubicBezTo>
                    <a:cubicBezTo>
                      <a:pt x="79" y="69"/>
                      <a:pt x="80" y="69"/>
                      <a:pt x="80" y="68"/>
                    </a:cubicBezTo>
                    <a:cubicBezTo>
                      <a:pt x="79" y="68"/>
                      <a:pt x="79" y="68"/>
                      <a:pt x="79" y="66"/>
                    </a:cubicBezTo>
                    <a:cubicBezTo>
                      <a:pt x="79" y="66"/>
                      <a:pt x="79" y="66"/>
                      <a:pt x="79" y="66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79" y="66"/>
                      <a:pt x="80" y="67"/>
                      <a:pt x="80" y="65"/>
                    </a:cubicBezTo>
                    <a:cubicBezTo>
                      <a:pt x="80" y="67"/>
                      <a:pt x="80" y="67"/>
                      <a:pt x="80" y="67"/>
                    </a:cubicBezTo>
                    <a:cubicBezTo>
                      <a:pt x="80" y="66"/>
                      <a:pt x="81" y="66"/>
                      <a:pt x="81" y="66"/>
                    </a:cubicBezTo>
                    <a:cubicBezTo>
                      <a:pt x="82" y="67"/>
                      <a:pt x="82" y="69"/>
                      <a:pt x="82" y="70"/>
                    </a:cubicBezTo>
                    <a:cubicBezTo>
                      <a:pt x="83" y="68"/>
                      <a:pt x="83" y="68"/>
                      <a:pt x="83" y="68"/>
                    </a:cubicBezTo>
                    <a:cubicBezTo>
                      <a:pt x="83" y="68"/>
                      <a:pt x="83" y="68"/>
                      <a:pt x="83" y="69"/>
                    </a:cubicBezTo>
                    <a:cubicBezTo>
                      <a:pt x="85" y="70"/>
                      <a:pt x="84" y="64"/>
                      <a:pt x="85" y="65"/>
                    </a:cubicBezTo>
                    <a:cubicBezTo>
                      <a:pt x="85" y="67"/>
                      <a:pt x="85" y="68"/>
                      <a:pt x="86" y="68"/>
                    </a:cubicBezTo>
                    <a:cubicBezTo>
                      <a:pt x="86" y="68"/>
                      <a:pt x="86" y="67"/>
                      <a:pt x="86" y="67"/>
                    </a:cubicBezTo>
                    <a:cubicBezTo>
                      <a:pt x="86" y="66"/>
                      <a:pt x="86" y="68"/>
                      <a:pt x="85" y="67"/>
                    </a:cubicBezTo>
                    <a:cubicBezTo>
                      <a:pt x="85" y="66"/>
                      <a:pt x="86" y="66"/>
                      <a:pt x="86" y="66"/>
                    </a:cubicBezTo>
                    <a:cubicBezTo>
                      <a:pt x="87" y="70"/>
                      <a:pt x="89" y="66"/>
                      <a:pt x="91" y="68"/>
                    </a:cubicBezTo>
                    <a:cubicBezTo>
                      <a:pt x="90" y="66"/>
                      <a:pt x="91" y="67"/>
                      <a:pt x="91" y="66"/>
                    </a:cubicBezTo>
                    <a:cubicBezTo>
                      <a:pt x="92" y="69"/>
                      <a:pt x="92" y="66"/>
                      <a:pt x="93" y="67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3" y="66"/>
                      <a:pt x="92" y="61"/>
                      <a:pt x="94" y="63"/>
                    </a:cubicBezTo>
                    <a:cubicBezTo>
                      <a:pt x="94" y="64"/>
                      <a:pt x="94" y="65"/>
                      <a:pt x="94" y="66"/>
                    </a:cubicBezTo>
                    <a:cubicBezTo>
                      <a:pt x="95" y="68"/>
                      <a:pt x="95" y="63"/>
                      <a:pt x="96" y="66"/>
                    </a:cubicBezTo>
                    <a:cubicBezTo>
                      <a:pt x="96" y="65"/>
                      <a:pt x="95" y="63"/>
                      <a:pt x="96" y="62"/>
                    </a:cubicBezTo>
                    <a:cubicBezTo>
                      <a:pt x="96" y="63"/>
                      <a:pt x="98" y="64"/>
                      <a:pt x="98" y="65"/>
                    </a:cubicBezTo>
                    <a:cubicBezTo>
                      <a:pt x="98" y="64"/>
                      <a:pt x="98" y="64"/>
                      <a:pt x="98" y="64"/>
                    </a:cubicBezTo>
                    <a:cubicBezTo>
                      <a:pt x="99" y="65"/>
                      <a:pt x="98" y="65"/>
                      <a:pt x="98" y="65"/>
                    </a:cubicBezTo>
                    <a:cubicBezTo>
                      <a:pt x="99" y="66"/>
                      <a:pt x="99" y="65"/>
                      <a:pt x="100" y="64"/>
                    </a:cubicBezTo>
                    <a:cubicBezTo>
                      <a:pt x="101" y="65"/>
                      <a:pt x="101" y="64"/>
                      <a:pt x="102" y="65"/>
                    </a:cubicBezTo>
                    <a:cubicBezTo>
                      <a:pt x="102" y="63"/>
                      <a:pt x="104" y="66"/>
                      <a:pt x="103" y="63"/>
                    </a:cubicBezTo>
                    <a:cubicBezTo>
                      <a:pt x="104" y="64"/>
                      <a:pt x="104" y="64"/>
                      <a:pt x="104" y="64"/>
                    </a:cubicBezTo>
                    <a:cubicBezTo>
                      <a:pt x="104" y="63"/>
                      <a:pt x="103" y="61"/>
                      <a:pt x="104" y="60"/>
                    </a:cubicBezTo>
                    <a:cubicBezTo>
                      <a:pt x="104" y="62"/>
                      <a:pt x="104" y="62"/>
                      <a:pt x="104" y="62"/>
                    </a:cubicBezTo>
                    <a:cubicBezTo>
                      <a:pt x="105" y="65"/>
                      <a:pt x="105" y="63"/>
                      <a:pt x="106" y="64"/>
                    </a:cubicBezTo>
                    <a:cubicBezTo>
                      <a:pt x="105" y="62"/>
                      <a:pt x="106" y="64"/>
                      <a:pt x="106" y="62"/>
                    </a:cubicBezTo>
                    <a:cubicBezTo>
                      <a:pt x="106" y="62"/>
                      <a:pt x="106" y="62"/>
                      <a:pt x="106" y="62"/>
                    </a:cubicBezTo>
                    <a:cubicBezTo>
                      <a:pt x="106" y="61"/>
                      <a:pt x="106" y="61"/>
                      <a:pt x="106" y="60"/>
                    </a:cubicBezTo>
                    <a:cubicBezTo>
                      <a:pt x="107" y="60"/>
                      <a:pt x="107" y="62"/>
                      <a:pt x="107" y="62"/>
                    </a:cubicBezTo>
                    <a:cubicBezTo>
                      <a:pt x="108" y="63"/>
                      <a:pt x="108" y="62"/>
                      <a:pt x="108" y="62"/>
                    </a:cubicBezTo>
                    <a:cubicBezTo>
                      <a:pt x="108" y="62"/>
                      <a:pt x="108" y="62"/>
                      <a:pt x="108" y="61"/>
                    </a:cubicBezTo>
                    <a:cubicBezTo>
                      <a:pt x="108" y="62"/>
                      <a:pt x="108" y="62"/>
                      <a:pt x="108" y="62"/>
                    </a:cubicBezTo>
                    <a:cubicBezTo>
                      <a:pt x="108" y="62"/>
                      <a:pt x="108" y="61"/>
                      <a:pt x="109" y="61"/>
                    </a:cubicBezTo>
                    <a:cubicBezTo>
                      <a:pt x="109" y="61"/>
                      <a:pt x="109" y="61"/>
                      <a:pt x="109" y="61"/>
                    </a:cubicBezTo>
                    <a:cubicBezTo>
                      <a:pt x="108" y="62"/>
                      <a:pt x="108" y="62"/>
                      <a:pt x="108" y="62"/>
                    </a:cubicBezTo>
                    <a:cubicBezTo>
                      <a:pt x="108" y="62"/>
                      <a:pt x="109" y="62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10" y="64"/>
                      <a:pt x="110" y="64"/>
                      <a:pt x="110" y="64"/>
                    </a:cubicBezTo>
                    <a:cubicBezTo>
                      <a:pt x="110" y="64"/>
                      <a:pt x="110" y="62"/>
                      <a:pt x="110" y="61"/>
                    </a:cubicBezTo>
                    <a:cubicBezTo>
                      <a:pt x="112" y="62"/>
                      <a:pt x="113" y="60"/>
                      <a:pt x="114" y="59"/>
                    </a:cubicBezTo>
                    <a:cubicBezTo>
                      <a:pt x="113" y="59"/>
                      <a:pt x="114" y="60"/>
                      <a:pt x="114" y="60"/>
                    </a:cubicBezTo>
                    <a:cubicBezTo>
                      <a:pt x="114" y="59"/>
                      <a:pt x="114" y="58"/>
                      <a:pt x="114" y="59"/>
                    </a:cubicBezTo>
                    <a:cubicBezTo>
                      <a:pt x="114" y="58"/>
                      <a:pt x="115" y="60"/>
                      <a:pt x="116" y="60"/>
                    </a:cubicBezTo>
                    <a:cubicBezTo>
                      <a:pt x="116" y="60"/>
                      <a:pt x="115" y="58"/>
                      <a:pt x="115" y="58"/>
                    </a:cubicBezTo>
                    <a:cubicBezTo>
                      <a:pt x="117" y="60"/>
                      <a:pt x="117" y="56"/>
                      <a:pt x="118" y="57"/>
                    </a:cubicBezTo>
                    <a:cubicBezTo>
                      <a:pt x="118" y="58"/>
                      <a:pt x="118" y="58"/>
                      <a:pt x="119" y="59"/>
                    </a:cubicBezTo>
                    <a:cubicBezTo>
                      <a:pt x="119" y="58"/>
                      <a:pt x="120" y="57"/>
                      <a:pt x="120" y="55"/>
                    </a:cubicBezTo>
                    <a:cubicBezTo>
                      <a:pt x="120" y="57"/>
                      <a:pt x="120" y="57"/>
                      <a:pt x="120" y="57"/>
                    </a:cubicBezTo>
                    <a:cubicBezTo>
                      <a:pt x="121" y="57"/>
                      <a:pt x="121" y="56"/>
                      <a:pt x="121" y="55"/>
                    </a:cubicBezTo>
                    <a:cubicBezTo>
                      <a:pt x="120" y="54"/>
                      <a:pt x="121" y="52"/>
                      <a:pt x="121" y="53"/>
                    </a:cubicBezTo>
                    <a:cubicBezTo>
                      <a:pt x="121" y="53"/>
                      <a:pt x="121" y="53"/>
                      <a:pt x="121" y="53"/>
                    </a:cubicBezTo>
                    <a:cubicBezTo>
                      <a:pt x="122" y="52"/>
                      <a:pt x="122" y="52"/>
                      <a:pt x="122" y="52"/>
                    </a:cubicBezTo>
                    <a:cubicBezTo>
                      <a:pt x="123" y="52"/>
                      <a:pt x="122" y="52"/>
                      <a:pt x="122" y="53"/>
                    </a:cubicBezTo>
                    <a:cubicBezTo>
                      <a:pt x="123" y="55"/>
                      <a:pt x="124" y="54"/>
                      <a:pt x="125" y="54"/>
                    </a:cubicBezTo>
                    <a:cubicBezTo>
                      <a:pt x="124" y="53"/>
                      <a:pt x="124" y="53"/>
                      <a:pt x="124" y="53"/>
                    </a:cubicBezTo>
                    <a:cubicBezTo>
                      <a:pt x="125" y="52"/>
                      <a:pt x="125" y="54"/>
                      <a:pt x="125" y="54"/>
                    </a:cubicBezTo>
                    <a:cubicBezTo>
                      <a:pt x="125" y="49"/>
                      <a:pt x="125" y="49"/>
                      <a:pt x="125" y="49"/>
                    </a:cubicBezTo>
                    <a:cubicBezTo>
                      <a:pt x="125" y="49"/>
                      <a:pt x="126" y="51"/>
                      <a:pt x="126" y="52"/>
                    </a:cubicBezTo>
                    <a:cubicBezTo>
                      <a:pt x="127" y="51"/>
                      <a:pt x="126" y="48"/>
                      <a:pt x="126" y="46"/>
                    </a:cubicBezTo>
                    <a:cubicBezTo>
                      <a:pt x="127" y="47"/>
                      <a:pt x="127" y="45"/>
                      <a:pt x="128" y="45"/>
                    </a:cubicBezTo>
                    <a:cubicBezTo>
                      <a:pt x="128" y="46"/>
                      <a:pt x="127" y="45"/>
                      <a:pt x="128" y="46"/>
                    </a:cubicBezTo>
                    <a:cubicBezTo>
                      <a:pt x="129" y="47"/>
                      <a:pt x="129" y="47"/>
                      <a:pt x="129" y="47"/>
                    </a:cubicBezTo>
                    <a:cubicBezTo>
                      <a:pt x="128" y="48"/>
                      <a:pt x="130" y="50"/>
                      <a:pt x="130" y="51"/>
                    </a:cubicBezTo>
                    <a:cubicBezTo>
                      <a:pt x="130" y="50"/>
                      <a:pt x="132" y="50"/>
                      <a:pt x="132" y="50"/>
                    </a:cubicBezTo>
                    <a:cubicBezTo>
                      <a:pt x="131" y="48"/>
                      <a:pt x="133" y="49"/>
                      <a:pt x="132" y="46"/>
                    </a:cubicBezTo>
                    <a:cubicBezTo>
                      <a:pt x="133" y="45"/>
                      <a:pt x="133" y="48"/>
                      <a:pt x="134" y="48"/>
                    </a:cubicBezTo>
                    <a:cubicBezTo>
                      <a:pt x="134" y="47"/>
                      <a:pt x="135" y="47"/>
                      <a:pt x="136" y="47"/>
                    </a:cubicBezTo>
                    <a:cubicBezTo>
                      <a:pt x="136" y="47"/>
                      <a:pt x="136" y="47"/>
                      <a:pt x="136" y="47"/>
                    </a:cubicBezTo>
                    <a:cubicBezTo>
                      <a:pt x="137" y="46"/>
                      <a:pt x="138" y="46"/>
                      <a:pt x="138" y="44"/>
                    </a:cubicBezTo>
                    <a:cubicBezTo>
                      <a:pt x="139" y="45"/>
                      <a:pt x="139" y="45"/>
                      <a:pt x="139" y="45"/>
                    </a:cubicBezTo>
                    <a:cubicBezTo>
                      <a:pt x="140" y="46"/>
                      <a:pt x="137" y="42"/>
                      <a:pt x="139" y="43"/>
                    </a:cubicBezTo>
                    <a:cubicBezTo>
                      <a:pt x="139" y="44"/>
                      <a:pt x="139" y="44"/>
                      <a:pt x="139" y="44"/>
                    </a:cubicBezTo>
                    <a:cubicBezTo>
                      <a:pt x="139" y="43"/>
                      <a:pt x="141" y="45"/>
                      <a:pt x="141" y="43"/>
                    </a:cubicBezTo>
                    <a:cubicBezTo>
                      <a:pt x="141" y="44"/>
                      <a:pt x="141" y="44"/>
                      <a:pt x="141" y="44"/>
                    </a:cubicBezTo>
                    <a:cubicBezTo>
                      <a:pt x="141" y="43"/>
                      <a:pt x="142" y="43"/>
                      <a:pt x="142" y="41"/>
                    </a:cubicBezTo>
                    <a:cubicBezTo>
                      <a:pt x="143" y="43"/>
                      <a:pt x="143" y="43"/>
                      <a:pt x="143" y="43"/>
                    </a:cubicBezTo>
                    <a:cubicBezTo>
                      <a:pt x="144" y="44"/>
                      <a:pt x="142" y="41"/>
                      <a:pt x="143" y="42"/>
                    </a:cubicBezTo>
                    <a:cubicBezTo>
                      <a:pt x="143" y="42"/>
                      <a:pt x="144" y="42"/>
                      <a:pt x="144" y="43"/>
                    </a:cubicBezTo>
                    <a:cubicBezTo>
                      <a:pt x="144" y="41"/>
                      <a:pt x="145" y="41"/>
                      <a:pt x="145" y="40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9" y="41"/>
                      <a:pt x="153" y="39"/>
                      <a:pt x="154" y="36"/>
                    </a:cubicBezTo>
                    <a:cubicBezTo>
                      <a:pt x="156" y="38"/>
                      <a:pt x="154" y="37"/>
                      <a:pt x="156" y="39"/>
                    </a:cubicBezTo>
                    <a:cubicBezTo>
                      <a:pt x="154" y="37"/>
                      <a:pt x="156" y="38"/>
                      <a:pt x="156" y="37"/>
                    </a:cubicBezTo>
                    <a:cubicBezTo>
                      <a:pt x="156" y="37"/>
                      <a:pt x="156" y="37"/>
                      <a:pt x="156" y="37"/>
                    </a:cubicBezTo>
                    <a:cubicBezTo>
                      <a:pt x="157" y="36"/>
                      <a:pt x="158" y="38"/>
                      <a:pt x="158" y="37"/>
                    </a:cubicBezTo>
                    <a:cubicBezTo>
                      <a:pt x="157" y="36"/>
                      <a:pt x="157" y="36"/>
                      <a:pt x="157" y="36"/>
                    </a:cubicBezTo>
                    <a:cubicBezTo>
                      <a:pt x="157" y="35"/>
                      <a:pt x="160" y="38"/>
                      <a:pt x="158" y="36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59" y="34"/>
                      <a:pt x="161" y="37"/>
                      <a:pt x="160" y="35"/>
                    </a:cubicBezTo>
                    <a:cubicBezTo>
                      <a:pt x="160" y="35"/>
                      <a:pt x="160" y="35"/>
                      <a:pt x="160" y="35"/>
                    </a:cubicBezTo>
                    <a:cubicBezTo>
                      <a:pt x="162" y="36"/>
                      <a:pt x="160" y="32"/>
                      <a:pt x="162" y="34"/>
                    </a:cubicBezTo>
                    <a:cubicBezTo>
                      <a:pt x="162" y="33"/>
                      <a:pt x="162" y="32"/>
                      <a:pt x="161" y="30"/>
                    </a:cubicBezTo>
                    <a:cubicBezTo>
                      <a:pt x="163" y="33"/>
                      <a:pt x="163" y="33"/>
                      <a:pt x="163" y="33"/>
                    </a:cubicBezTo>
                    <a:cubicBezTo>
                      <a:pt x="164" y="30"/>
                      <a:pt x="167" y="29"/>
                      <a:pt x="167" y="26"/>
                    </a:cubicBezTo>
                    <a:cubicBezTo>
                      <a:pt x="168" y="27"/>
                      <a:pt x="168" y="27"/>
                      <a:pt x="168" y="27"/>
                    </a:cubicBezTo>
                    <a:cubicBezTo>
                      <a:pt x="168" y="24"/>
                      <a:pt x="172" y="27"/>
                      <a:pt x="170" y="23"/>
                    </a:cubicBezTo>
                    <a:cubicBezTo>
                      <a:pt x="169" y="21"/>
                      <a:pt x="169" y="21"/>
                      <a:pt x="169" y="21"/>
                    </a:cubicBezTo>
                    <a:cubicBezTo>
                      <a:pt x="171" y="23"/>
                      <a:pt x="171" y="23"/>
                      <a:pt x="171" y="23"/>
                    </a:cubicBezTo>
                    <a:cubicBezTo>
                      <a:pt x="170" y="22"/>
                      <a:pt x="172" y="22"/>
                      <a:pt x="171" y="20"/>
                    </a:cubicBezTo>
                    <a:cubicBezTo>
                      <a:pt x="171" y="21"/>
                      <a:pt x="171" y="21"/>
                      <a:pt x="172" y="21"/>
                    </a:cubicBezTo>
                    <a:cubicBezTo>
                      <a:pt x="172" y="21"/>
                      <a:pt x="171" y="19"/>
                      <a:pt x="172" y="19"/>
                    </a:cubicBezTo>
                    <a:cubicBezTo>
                      <a:pt x="172" y="20"/>
                      <a:pt x="172" y="20"/>
                      <a:pt x="172" y="20"/>
                    </a:cubicBezTo>
                    <a:cubicBezTo>
                      <a:pt x="177" y="20"/>
                      <a:pt x="182" y="19"/>
                      <a:pt x="180" y="14"/>
                    </a:cubicBezTo>
                    <a:cubicBezTo>
                      <a:pt x="180" y="13"/>
                      <a:pt x="182" y="15"/>
                      <a:pt x="182" y="15"/>
                    </a:cubicBezTo>
                    <a:cubicBezTo>
                      <a:pt x="181" y="11"/>
                      <a:pt x="188" y="11"/>
                      <a:pt x="185" y="6"/>
                    </a:cubicBezTo>
                    <a:cubicBezTo>
                      <a:pt x="185" y="4"/>
                      <a:pt x="180" y="0"/>
                      <a:pt x="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9" name="Google Shape;539;p32"/>
              <p:cNvSpPr/>
              <p:nvPr/>
            </p:nvSpPr>
            <p:spPr>
              <a:xfrm>
                <a:off x="3757" y="2934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" name="Google Shape;540;p32"/>
              <p:cNvSpPr/>
              <p:nvPr/>
            </p:nvSpPr>
            <p:spPr>
              <a:xfrm>
                <a:off x="4226" y="2525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0" y="1"/>
                      <a:pt x="1" y="0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" name="Google Shape;541;p32"/>
              <p:cNvSpPr/>
              <p:nvPr/>
            </p:nvSpPr>
            <p:spPr>
              <a:xfrm>
                <a:off x="3752" y="2940"/>
                <a:ext cx="3" cy="3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2" name="Google Shape;542;p32"/>
              <p:cNvSpPr/>
              <p:nvPr/>
            </p:nvSpPr>
            <p:spPr>
              <a:xfrm>
                <a:off x="3975" y="2957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3" name="Google Shape;543;p32"/>
              <p:cNvSpPr/>
              <p:nvPr/>
            </p:nvSpPr>
            <p:spPr>
              <a:xfrm>
                <a:off x="3905" y="2275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4" name="Google Shape;544;p32"/>
              <p:cNvSpPr/>
              <p:nvPr/>
            </p:nvSpPr>
            <p:spPr>
              <a:xfrm>
                <a:off x="4289" y="2557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0" y="1"/>
                      <a:pt x="1" y="0"/>
                      <a:pt x="0" y="1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5" name="Google Shape;545;p32"/>
              <p:cNvSpPr/>
              <p:nvPr/>
            </p:nvSpPr>
            <p:spPr>
              <a:xfrm>
                <a:off x="3899" y="2262"/>
                <a:ext cx="2" cy="2"/>
              </a:xfrm>
              <a:custGeom>
                <a:rect b="b" l="l" r="r" t="t"/>
                <a:pathLst>
                  <a:path extrusionOk="0" h="2" w="2">
                    <a:moveTo>
                      <a:pt x="2" y="0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6" name="Google Shape;546;p32"/>
              <p:cNvSpPr/>
              <p:nvPr/>
            </p:nvSpPr>
            <p:spPr>
              <a:xfrm>
                <a:off x="3939" y="2926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7" name="Google Shape;547;p32"/>
              <p:cNvSpPr/>
              <p:nvPr/>
            </p:nvSpPr>
            <p:spPr>
              <a:xfrm>
                <a:off x="3888" y="2281"/>
                <a:ext cx="2" cy="4"/>
              </a:xfrm>
              <a:custGeom>
                <a:rect b="b" l="l" r="r" t="t"/>
                <a:pathLst>
                  <a:path extrusionOk="0" h="4" w="2">
                    <a:moveTo>
                      <a:pt x="2" y="0"/>
                    </a:moveTo>
                    <a:lnTo>
                      <a:pt x="2" y="0"/>
                    </a:lnTo>
                    <a:lnTo>
                      <a:pt x="0" y="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8" name="Google Shape;548;p32"/>
              <p:cNvSpPr/>
              <p:nvPr/>
            </p:nvSpPr>
            <p:spPr>
              <a:xfrm>
                <a:off x="3842" y="2270"/>
                <a:ext cx="2" cy="5"/>
              </a:xfrm>
              <a:custGeom>
                <a:rect b="b" l="l" r="r" t="t"/>
                <a:pathLst>
                  <a:path extrusionOk="0" h="2" w="1">
                    <a:moveTo>
                      <a:pt x="0" y="1"/>
                    </a:moveTo>
                    <a:cubicBezTo>
                      <a:pt x="1" y="2"/>
                      <a:pt x="0" y="0"/>
                      <a:pt x="1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9" name="Google Shape;549;p32"/>
              <p:cNvSpPr/>
              <p:nvPr/>
            </p:nvSpPr>
            <p:spPr>
              <a:xfrm>
                <a:off x="3844" y="2268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0" name="Google Shape;550;p32"/>
              <p:cNvSpPr/>
              <p:nvPr/>
            </p:nvSpPr>
            <p:spPr>
              <a:xfrm>
                <a:off x="3899" y="2272"/>
                <a:ext cx="4" cy="0"/>
              </a:xfrm>
              <a:custGeom>
                <a:rect b="b" l="l" r="r" t="t"/>
                <a:pathLst>
                  <a:path extrusionOk="0" h="120000" w="2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1" name="Google Shape;551;p32"/>
              <p:cNvSpPr/>
              <p:nvPr/>
            </p:nvSpPr>
            <p:spPr>
              <a:xfrm>
                <a:off x="3776" y="2983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2" name="Google Shape;552;p32"/>
              <p:cNvSpPr/>
              <p:nvPr/>
            </p:nvSpPr>
            <p:spPr>
              <a:xfrm>
                <a:off x="3795" y="2985"/>
                <a:ext cx="2" cy="6"/>
              </a:xfrm>
              <a:custGeom>
                <a:rect b="b" l="l" r="r" t="t"/>
                <a:pathLst>
                  <a:path extrusionOk="0" h="3" w="1">
                    <a:moveTo>
                      <a:pt x="1" y="2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3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3" name="Google Shape;553;p32"/>
              <p:cNvSpPr/>
              <p:nvPr/>
            </p:nvSpPr>
            <p:spPr>
              <a:xfrm>
                <a:off x="3765" y="2972"/>
                <a:ext cx="7" cy="2"/>
              </a:xfrm>
              <a:custGeom>
                <a:rect b="b" l="l" r="r" t="t"/>
                <a:pathLst>
                  <a:path extrusionOk="0" h="1" w="3">
                    <a:moveTo>
                      <a:pt x="0" y="1"/>
                    </a:moveTo>
                    <a:cubicBezTo>
                      <a:pt x="1" y="1"/>
                      <a:pt x="2" y="1"/>
                      <a:pt x="3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" name="Google Shape;554;p32"/>
              <p:cNvSpPr/>
              <p:nvPr/>
            </p:nvSpPr>
            <p:spPr>
              <a:xfrm>
                <a:off x="3803" y="2985"/>
                <a:ext cx="3" cy="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5" name="Google Shape;555;p32"/>
              <p:cNvSpPr/>
              <p:nvPr/>
            </p:nvSpPr>
            <p:spPr>
              <a:xfrm>
                <a:off x="3479" y="2077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6" name="Google Shape;556;p32"/>
              <p:cNvSpPr/>
              <p:nvPr/>
            </p:nvSpPr>
            <p:spPr>
              <a:xfrm>
                <a:off x="3761" y="2966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7" name="Google Shape;557;p32"/>
              <p:cNvSpPr/>
              <p:nvPr/>
            </p:nvSpPr>
            <p:spPr>
              <a:xfrm>
                <a:off x="3943" y="2966"/>
                <a:ext cx="0" cy="2"/>
              </a:xfrm>
              <a:custGeom>
                <a:rect b="b" l="l" r="r" t="t"/>
                <a:pathLst>
                  <a:path extrusionOk="0" h="2" w="120000">
                    <a:moveTo>
                      <a:pt x="0" y="0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8" name="Google Shape;558;p32"/>
              <p:cNvSpPr/>
              <p:nvPr/>
            </p:nvSpPr>
            <p:spPr>
              <a:xfrm>
                <a:off x="4003" y="2940"/>
                <a:ext cx="0" cy="3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9" name="Google Shape;559;p32"/>
              <p:cNvSpPr/>
              <p:nvPr/>
            </p:nvSpPr>
            <p:spPr>
              <a:xfrm>
                <a:off x="4003" y="294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0" name="Google Shape;560;p32"/>
              <p:cNvSpPr/>
              <p:nvPr/>
            </p:nvSpPr>
            <p:spPr>
              <a:xfrm>
                <a:off x="3996" y="2951"/>
                <a:ext cx="3" cy="2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1" name="Google Shape;561;p32"/>
              <p:cNvSpPr/>
              <p:nvPr/>
            </p:nvSpPr>
            <p:spPr>
              <a:xfrm>
                <a:off x="3757" y="3023"/>
                <a:ext cx="4" cy="4"/>
              </a:xfrm>
              <a:custGeom>
                <a:rect b="b" l="l" r="r" t="t"/>
                <a:pathLst>
                  <a:path extrusionOk="0" h="2" w="2">
                    <a:moveTo>
                      <a:pt x="1" y="0"/>
                    </a:moveTo>
                    <a:cubicBezTo>
                      <a:pt x="0" y="2"/>
                      <a:pt x="2" y="1"/>
                      <a:pt x="1" y="2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2" name="Google Shape;562;p32"/>
              <p:cNvSpPr/>
              <p:nvPr/>
            </p:nvSpPr>
            <p:spPr>
              <a:xfrm>
                <a:off x="4003" y="2949"/>
                <a:ext cx="0" cy="4"/>
              </a:xfrm>
              <a:custGeom>
                <a:rect b="b" l="l" r="r" t="t"/>
                <a:pathLst>
                  <a:path extrusionOk="0" h="2" w="120000">
                    <a:moveTo>
                      <a:pt x="0" y="2"/>
                    </a:moveTo>
                    <a:cubicBezTo>
                      <a:pt x="0" y="2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3" name="Google Shape;563;p32"/>
              <p:cNvSpPr/>
              <p:nvPr/>
            </p:nvSpPr>
            <p:spPr>
              <a:xfrm>
                <a:off x="3869" y="2938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4" name="Google Shape;564;p32"/>
              <p:cNvSpPr/>
              <p:nvPr/>
            </p:nvSpPr>
            <p:spPr>
              <a:xfrm>
                <a:off x="4026" y="2926"/>
                <a:ext cx="2" cy="4"/>
              </a:xfrm>
              <a:custGeom>
                <a:rect b="b" l="l" r="r" t="t"/>
                <a:pathLst>
                  <a:path extrusionOk="0" h="4" w="2">
                    <a:moveTo>
                      <a:pt x="0" y="0"/>
                    </a:moveTo>
                    <a:lnTo>
                      <a:pt x="2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5" name="Google Shape;565;p32"/>
              <p:cNvSpPr/>
              <p:nvPr/>
            </p:nvSpPr>
            <p:spPr>
              <a:xfrm>
                <a:off x="4275" y="2542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6" name="Google Shape;566;p32"/>
              <p:cNvSpPr/>
              <p:nvPr/>
            </p:nvSpPr>
            <p:spPr>
              <a:xfrm>
                <a:off x="3472" y="2075"/>
                <a:ext cx="0" cy="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7" name="Google Shape;567;p32"/>
              <p:cNvSpPr/>
              <p:nvPr/>
            </p:nvSpPr>
            <p:spPr>
              <a:xfrm>
                <a:off x="4219" y="2518"/>
                <a:ext cx="2" cy="3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8" name="Google Shape;568;p32"/>
              <p:cNvSpPr/>
              <p:nvPr/>
            </p:nvSpPr>
            <p:spPr>
              <a:xfrm>
                <a:off x="4230" y="2525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9" name="Google Shape;569;p32"/>
              <p:cNvSpPr/>
              <p:nvPr/>
            </p:nvSpPr>
            <p:spPr>
              <a:xfrm>
                <a:off x="3472" y="2077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0" name="Google Shape;570;p32"/>
              <p:cNvSpPr/>
              <p:nvPr/>
            </p:nvSpPr>
            <p:spPr>
              <a:xfrm>
                <a:off x="4217" y="2482"/>
                <a:ext cx="145" cy="117"/>
              </a:xfrm>
              <a:custGeom>
                <a:rect b="b" l="l" r="r" t="t"/>
                <a:pathLst>
                  <a:path extrusionOk="0" h="55" w="68">
                    <a:moveTo>
                      <a:pt x="66" y="42"/>
                    </a:moveTo>
                    <a:cubicBezTo>
                      <a:pt x="65" y="40"/>
                      <a:pt x="67" y="35"/>
                      <a:pt x="64" y="34"/>
                    </a:cubicBezTo>
                    <a:cubicBezTo>
                      <a:pt x="63" y="35"/>
                      <a:pt x="62" y="35"/>
                      <a:pt x="62" y="36"/>
                    </a:cubicBezTo>
                    <a:cubicBezTo>
                      <a:pt x="62" y="35"/>
                      <a:pt x="62" y="35"/>
                      <a:pt x="62" y="35"/>
                    </a:cubicBez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6"/>
                      <a:pt x="62" y="35"/>
                      <a:pt x="63" y="35"/>
                    </a:cubicBezTo>
                    <a:cubicBezTo>
                      <a:pt x="62" y="34"/>
                      <a:pt x="61" y="34"/>
                      <a:pt x="61" y="33"/>
                    </a:cubicBezTo>
                    <a:cubicBezTo>
                      <a:pt x="59" y="34"/>
                      <a:pt x="60" y="32"/>
                      <a:pt x="58" y="34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58" y="33"/>
                      <a:pt x="58" y="33"/>
                      <a:pt x="59" y="31"/>
                    </a:cubicBezTo>
                    <a:cubicBezTo>
                      <a:pt x="59" y="28"/>
                      <a:pt x="56" y="27"/>
                      <a:pt x="55" y="24"/>
                    </a:cubicBezTo>
                    <a:cubicBezTo>
                      <a:pt x="53" y="22"/>
                      <a:pt x="50" y="22"/>
                      <a:pt x="47" y="21"/>
                    </a:cubicBezTo>
                    <a:cubicBezTo>
                      <a:pt x="45" y="23"/>
                      <a:pt x="45" y="22"/>
                      <a:pt x="43" y="23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2" y="23"/>
                      <a:pt x="43" y="22"/>
                      <a:pt x="44" y="21"/>
                    </a:cubicBezTo>
                    <a:cubicBezTo>
                      <a:pt x="43" y="22"/>
                      <a:pt x="44" y="21"/>
                      <a:pt x="42" y="22"/>
                    </a:cubicBezTo>
                    <a:cubicBezTo>
                      <a:pt x="41" y="24"/>
                      <a:pt x="44" y="20"/>
                      <a:pt x="43" y="21"/>
                    </a:cubicBezTo>
                    <a:cubicBezTo>
                      <a:pt x="44" y="20"/>
                      <a:pt x="42" y="22"/>
                      <a:pt x="43" y="21"/>
                    </a:cubicBezTo>
                    <a:cubicBezTo>
                      <a:pt x="41" y="22"/>
                      <a:pt x="44" y="20"/>
                      <a:pt x="44" y="18"/>
                    </a:cubicBezTo>
                    <a:cubicBezTo>
                      <a:pt x="43" y="18"/>
                      <a:pt x="41" y="19"/>
                      <a:pt x="41" y="17"/>
                    </a:cubicBezTo>
                    <a:cubicBezTo>
                      <a:pt x="41" y="17"/>
                      <a:pt x="40" y="18"/>
                      <a:pt x="40" y="18"/>
                    </a:cubicBezTo>
                    <a:cubicBezTo>
                      <a:pt x="42" y="16"/>
                      <a:pt x="39" y="19"/>
                      <a:pt x="40" y="17"/>
                    </a:cubicBezTo>
                    <a:cubicBezTo>
                      <a:pt x="40" y="17"/>
                      <a:pt x="40" y="17"/>
                      <a:pt x="40" y="17"/>
                    </a:cubicBezTo>
                    <a:cubicBezTo>
                      <a:pt x="41" y="15"/>
                      <a:pt x="39" y="17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38" y="16"/>
                      <a:pt x="40" y="13"/>
                      <a:pt x="39" y="15"/>
                    </a:cubicBezTo>
                    <a:cubicBezTo>
                      <a:pt x="40" y="14"/>
                      <a:pt x="39" y="14"/>
                      <a:pt x="40" y="13"/>
                    </a:cubicBezTo>
                    <a:cubicBezTo>
                      <a:pt x="37" y="16"/>
                      <a:pt x="40" y="12"/>
                      <a:pt x="38" y="13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7" y="12"/>
                      <a:pt x="37" y="11"/>
                      <a:pt x="35" y="11"/>
                    </a:cubicBezTo>
                    <a:cubicBezTo>
                      <a:pt x="34" y="11"/>
                      <a:pt x="36" y="8"/>
                      <a:pt x="34" y="9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2" y="10"/>
                      <a:pt x="33" y="9"/>
                      <a:pt x="34" y="9"/>
                    </a:cubicBezTo>
                    <a:cubicBezTo>
                      <a:pt x="32" y="10"/>
                      <a:pt x="33" y="8"/>
                      <a:pt x="33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29" y="7"/>
                      <a:pt x="29" y="6"/>
                    </a:cubicBezTo>
                    <a:cubicBezTo>
                      <a:pt x="28" y="9"/>
                      <a:pt x="28" y="7"/>
                      <a:pt x="28" y="8"/>
                    </a:cubicBezTo>
                    <a:cubicBezTo>
                      <a:pt x="28" y="8"/>
                      <a:pt x="28" y="7"/>
                      <a:pt x="28" y="6"/>
                    </a:cubicBezTo>
                    <a:cubicBezTo>
                      <a:pt x="28" y="6"/>
                      <a:pt x="28" y="6"/>
                      <a:pt x="28" y="5"/>
                    </a:cubicBezTo>
                    <a:cubicBezTo>
                      <a:pt x="27" y="6"/>
                      <a:pt x="26" y="7"/>
                      <a:pt x="26" y="7"/>
                    </a:cubicBezTo>
                    <a:cubicBezTo>
                      <a:pt x="27" y="4"/>
                      <a:pt x="26" y="6"/>
                      <a:pt x="26" y="5"/>
                    </a:cubicBezTo>
                    <a:cubicBezTo>
                      <a:pt x="25" y="7"/>
                      <a:pt x="24" y="8"/>
                      <a:pt x="24" y="7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4" y="6"/>
                      <a:pt x="24" y="3"/>
                      <a:pt x="22" y="5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1" y="5"/>
                      <a:pt x="21" y="3"/>
                      <a:pt x="19" y="5"/>
                    </a:cubicBezTo>
                    <a:cubicBezTo>
                      <a:pt x="19" y="4"/>
                      <a:pt x="19" y="4"/>
                      <a:pt x="19" y="3"/>
                    </a:cubicBezTo>
                    <a:cubicBezTo>
                      <a:pt x="18" y="4"/>
                      <a:pt x="18" y="4"/>
                      <a:pt x="16" y="6"/>
                    </a:cubicBezTo>
                    <a:cubicBezTo>
                      <a:pt x="16" y="6"/>
                      <a:pt x="17" y="5"/>
                      <a:pt x="17" y="4"/>
                    </a:cubicBezTo>
                    <a:cubicBezTo>
                      <a:pt x="17" y="4"/>
                      <a:pt x="18" y="2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6" y="4"/>
                      <a:pt x="14" y="5"/>
                      <a:pt x="15" y="3"/>
                    </a:cubicBezTo>
                    <a:cubicBezTo>
                      <a:pt x="14" y="4"/>
                      <a:pt x="14" y="5"/>
                      <a:pt x="13" y="6"/>
                    </a:cubicBezTo>
                    <a:cubicBezTo>
                      <a:pt x="13" y="6"/>
                      <a:pt x="14" y="4"/>
                      <a:pt x="13" y="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3"/>
                      <a:pt x="13" y="3"/>
                      <a:pt x="12" y="4"/>
                    </a:cubicBezTo>
                    <a:cubicBezTo>
                      <a:pt x="13" y="2"/>
                      <a:pt x="11" y="3"/>
                      <a:pt x="12" y="2"/>
                    </a:cubicBezTo>
                    <a:cubicBezTo>
                      <a:pt x="11" y="3"/>
                      <a:pt x="12" y="1"/>
                      <a:pt x="9" y="3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11" y="1"/>
                      <a:pt x="9" y="2"/>
                      <a:pt x="8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2"/>
                      <a:pt x="7" y="3"/>
                      <a:pt x="6" y="4"/>
                    </a:cubicBezTo>
                    <a:cubicBezTo>
                      <a:pt x="6" y="3"/>
                      <a:pt x="5" y="4"/>
                      <a:pt x="6" y="3"/>
                    </a:cubicBezTo>
                    <a:cubicBezTo>
                      <a:pt x="7" y="3"/>
                      <a:pt x="8" y="2"/>
                      <a:pt x="10" y="1"/>
                    </a:cubicBezTo>
                    <a:cubicBezTo>
                      <a:pt x="10" y="0"/>
                      <a:pt x="7" y="2"/>
                      <a:pt x="9" y="1"/>
                    </a:cubicBezTo>
                    <a:cubicBezTo>
                      <a:pt x="9" y="0"/>
                      <a:pt x="9" y="1"/>
                      <a:pt x="7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6" y="2"/>
                      <a:pt x="6" y="1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3"/>
                      <a:pt x="3" y="3"/>
                      <a:pt x="4" y="2"/>
                    </a:cubicBezTo>
                    <a:cubicBezTo>
                      <a:pt x="6" y="1"/>
                      <a:pt x="7" y="1"/>
                      <a:pt x="7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1"/>
                      <a:pt x="4" y="2"/>
                      <a:pt x="3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2" y="4"/>
                      <a:pt x="3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7" y="2"/>
                      <a:pt x="5" y="3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4"/>
                      <a:pt x="4" y="4"/>
                      <a:pt x="4" y="4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5" y="4"/>
                      <a:pt x="3" y="6"/>
                      <a:pt x="4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4" y="5"/>
                      <a:pt x="5" y="5"/>
                    </a:cubicBezTo>
                    <a:cubicBezTo>
                      <a:pt x="4" y="5"/>
                      <a:pt x="2" y="7"/>
                      <a:pt x="2" y="8"/>
                    </a:cubicBezTo>
                    <a:cubicBezTo>
                      <a:pt x="2" y="8"/>
                      <a:pt x="4" y="7"/>
                      <a:pt x="3" y="9"/>
                    </a:cubicBezTo>
                    <a:cubicBezTo>
                      <a:pt x="3" y="9"/>
                      <a:pt x="4" y="9"/>
                      <a:pt x="5" y="8"/>
                    </a:cubicBezTo>
                    <a:cubicBezTo>
                      <a:pt x="5" y="8"/>
                      <a:pt x="3" y="10"/>
                      <a:pt x="4" y="9"/>
                    </a:cubicBezTo>
                    <a:cubicBezTo>
                      <a:pt x="3" y="10"/>
                      <a:pt x="2" y="12"/>
                      <a:pt x="1" y="13"/>
                    </a:cubicBezTo>
                    <a:cubicBezTo>
                      <a:pt x="1" y="13"/>
                      <a:pt x="0" y="14"/>
                      <a:pt x="1" y="14"/>
                    </a:cubicBezTo>
                    <a:cubicBezTo>
                      <a:pt x="0" y="14"/>
                      <a:pt x="0" y="15"/>
                      <a:pt x="0" y="15"/>
                    </a:cubicBezTo>
                    <a:cubicBezTo>
                      <a:pt x="1" y="14"/>
                      <a:pt x="2" y="13"/>
                      <a:pt x="2" y="12"/>
                    </a:cubicBezTo>
                    <a:cubicBezTo>
                      <a:pt x="3" y="10"/>
                      <a:pt x="3" y="12"/>
                      <a:pt x="4" y="10"/>
                    </a:cubicBezTo>
                    <a:cubicBezTo>
                      <a:pt x="4" y="11"/>
                      <a:pt x="5" y="11"/>
                      <a:pt x="5" y="11"/>
                    </a:cubicBezTo>
                    <a:cubicBezTo>
                      <a:pt x="5" y="11"/>
                      <a:pt x="4" y="12"/>
                      <a:pt x="3" y="13"/>
                    </a:cubicBezTo>
                    <a:cubicBezTo>
                      <a:pt x="5" y="12"/>
                      <a:pt x="6" y="11"/>
                      <a:pt x="6" y="12"/>
                    </a:cubicBezTo>
                    <a:cubicBezTo>
                      <a:pt x="7" y="11"/>
                      <a:pt x="7" y="11"/>
                      <a:pt x="8" y="9"/>
                    </a:cubicBezTo>
                    <a:cubicBezTo>
                      <a:pt x="8" y="9"/>
                      <a:pt x="8" y="8"/>
                      <a:pt x="8" y="9"/>
                    </a:cubicBezTo>
                    <a:cubicBezTo>
                      <a:pt x="7" y="10"/>
                      <a:pt x="6" y="12"/>
                      <a:pt x="6" y="13"/>
                    </a:cubicBezTo>
                    <a:cubicBezTo>
                      <a:pt x="4" y="15"/>
                      <a:pt x="6" y="12"/>
                      <a:pt x="4" y="14"/>
                    </a:cubicBezTo>
                    <a:cubicBezTo>
                      <a:pt x="2" y="16"/>
                      <a:pt x="2" y="15"/>
                      <a:pt x="3" y="14"/>
                    </a:cubicBezTo>
                    <a:cubicBezTo>
                      <a:pt x="1" y="16"/>
                      <a:pt x="3" y="15"/>
                      <a:pt x="1" y="16"/>
                    </a:cubicBezTo>
                    <a:cubicBezTo>
                      <a:pt x="1" y="17"/>
                      <a:pt x="2" y="16"/>
                      <a:pt x="3" y="16"/>
                    </a:cubicBezTo>
                    <a:cubicBezTo>
                      <a:pt x="4" y="15"/>
                      <a:pt x="4" y="15"/>
                      <a:pt x="4" y="14"/>
                    </a:cubicBezTo>
                    <a:cubicBezTo>
                      <a:pt x="6" y="12"/>
                      <a:pt x="4" y="16"/>
                      <a:pt x="4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7"/>
                      <a:pt x="4" y="16"/>
                      <a:pt x="4" y="16"/>
                    </a:cubicBezTo>
                    <a:cubicBezTo>
                      <a:pt x="2" y="19"/>
                      <a:pt x="4" y="16"/>
                      <a:pt x="2" y="18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8"/>
                      <a:pt x="4" y="17"/>
                      <a:pt x="4" y="17"/>
                    </a:cubicBezTo>
                    <a:cubicBezTo>
                      <a:pt x="6" y="14"/>
                      <a:pt x="4" y="16"/>
                      <a:pt x="5" y="16"/>
                    </a:cubicBezTo>
                    <a:cubicBezTo>
                      <a:pt x="6" y="15"/>
                      <a:pt x="5" y="16"/>
                      <a:pt x="6" y="15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8" y="14"/>
                      <a:pt x="6" y="15"/>
                      <a:pt x="6" y="16"/>
                    </a:cubicBezTo>
                    <a:cubicBezTo>
                      <a:pt x="6" y="16"/>
                      <a:pt x="5" y="16"/>
                      <a:pt x="6" y="15"/>
                    </a:cubicBezTo>
                    <a:cubicBezTo>
                      <a:pt x="5" y="17"/>
                      <a:pt x="4" y="19"/>
                      <a:pt x="3" y="19"/>
                    </a:cubicBezTo>
                    <a:cubicBezTo>
                      <a:pt x="3" y="21"/>
                      <a:pt x="4" y="18"/>
                      <a:pt x="5" y="18"/>
                    </a:cubicBezTo>
                    <a:cubicBezTo>
                      <a:pt x="4" y="19"/>
                      <a:pt x="5" y="17"/>
                      <a:pt x="6" y="16"/>
                    </a:cubicBezTo>
                    <a:cubicBezTo>
                      <a:pt x="9" y="13"/>
                      <a:pt x="4" y="20"/>
                      <a:pt x="5" y="19"/>
                    </a:cubicBezTo>
                    <a:cubicBezTo>
                      <a:pt x="7" y="17"/>
                      <a:pt x="8" y="16"/>
                      <a:pt x="9" y="13"/>
                    </a:cubicBezTo>
                    <a:cubicBezTo>
                      <a:pt x="10" y="13"/>
                      <a:pt x="10" y="12"/>
                      <a:pt x="10" y="12"/>
                    </a:cubicBezTo>
                    <a:cubicBezTo>
                      <a:pt x="9" y="14"/>
                      <a:pt x="9" y="14"/>
                      <a:pt x="8" y="15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6" y="19"/>
                      <a:pt x="6" y="20"/>
                      <a:pt x="5" y="21"/>
                    </a:cubicBezTo>
                    <a:cubicBezTo>
                      <a:pt x="6" y="20"/>
                      <a:pt x="6" y="19"/>
                      <a:pt x="7" y="19"/>
                    </a:cubicBezTo>
                    <a:cubicBezTo>
                      <a:pt x="6" y="20"/>
                      <a:pt x="6" y="21"/>
                      <a:pt x="6" y="21"/>
                    </a:cubicBezTo>
                    <a:cubicBezTo>
                      <a:pt x="6" y="20"/>
                      <a:pt x="7" y="18"/>
                      <a:pt x="8" y="18"/>
                    </a:cubicBezTo>
                    <a:cubicBezTo>
                      <a:pt x="8" y="18"/>
                      <a:pt x="7" y="20"/>
                      <a:pt x="7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7" y="20"/>
                      <a:pt x="5" y="22"/>
                      <a:pt x="6" y="2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9" y="18"/>
                      <a:pt x="8" y="19"/>
                      <a:pt x="8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8" y="20"/>
                      <a:pt x="6" y="23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1"/>
                      <a:pt x="7" y="22"/>
                      <a:pt x="8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8" y="22"/>
                      <a:pt x="9" y="20"/>
                      <a:pt x="8" y="22"/>
                    </a:cubicBezTo>
                    <a:cubicBezTo>
                      <a:pt x="9" y="19"/>
                      <a:pt x="8" y="21"/>
                      <a:pt x="8" y="20"/>
                    </a:cubicBezTo>
                    <a:cubicBezTo>
                      <a:pt x="9" y="19"/>
                      <a:pt x="9" y="19"/>
                      <a:pt x="10" y="19"/>
                    </a:cubicBezTo>
                    <a:cubicBezTo>
                      <a:pt x="8" y="21"/>
                      <a:pt x="10" y="19"/>
                      <a:pt x="10" y="19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8" y="23"/>
                      <a:pt x="11" y="19"/>
                      <a:pt x="10" y="20"/>
                    </a:cubicBezTo>
                    <a:cubicBezTo>
                      <a:pt x="10" y="21"/>
                      <a:pt x="9" y="22"/>
                      <a:pt x="9" y="23"/>
                    </a:cubicBezTo>
                    <a:cubicBezTo>
                      <a:pt x="10" y="20"/>
                      <a:pt x="11" y="20"/>
                      <a:pt x="12" y="18"/>
                    </a:cubicBezTo>
                    <a:cubicBezTo>
                      <a:pt x="11" y="19"/>
                      <a:pt x="10" y="21"/>
                      <a:pt x="9" y="23"/>
                    </a:cubicBezTo>
                    <a:cubicBezTo>
                      <a:pt x="10" y="21"/>
                      <a:pt x="9" y="24"/>
                      <a:pt x="10" y="22"/>
                    </a:cubicBezTo>
                    <a:cubicBezTo>
                      <a:pt x="10" y="21"/>
                      <a:pt x="11" y="21"/>
                      <a:pt x="12" y="20"/>
                    </a:cubicBezTo>
                    <a:cubicBezTo>
                      <a:pt x="12" y="20"/>
                      <a:pt x="11" y="21"/>
                      <a:pt x="11" y="21"/>
                    </a:cubicBezTo>
                    <a:cubicBezTo>
                      <a:pt x="11" y="21"/>
                      <a:pt x="12" y="19"/>
                      <a:pt x="12" y="19"/>
                    </a:cubicBezTo>
                    <a:cubicBezTo>
                      <a:pt x="12" y="19"/>
                      <a:pt x="14" y="17"/>
                      <a:pt x="13" y="19"/>
                    </a:cubicBezTo>
                    <a:cubicBezTo>
                      <a:pt x="12" y="20"/>
                      <a:pt x="12" y="19"/>
                      <a:pt x="12" y="20"/>
                    </a:cubicBezTo>
                    <a:cubicBezTo>
                      <a:pt x="12" y="21"/>
                      <a:pt x="14" y="17"/>
                      <a:pt x="15" y="17"/>
                    </a:cubicBezTo>
                    <a:cubicBezTo>
                      <a:pt x="15" y="16"/>
                      <a:pt x="16" y="13"/>
                      <a:pt x="17" y="12"/>
                    </a:cubicBezTo>
                    <a:cubicBezTo>
                      <a:pt x="17" y="13"/>
                      <a:pt x="16" y="13"/>
                      <a:pt x="16" y="15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5" y="18"/>
                      <a:pt x="13" y="19"/>
                      <a:pt x="12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2" y="21"/>
                      <a:pt x="12" y="23"/>
                      <a:pt x="12" y="22"/>
                    </a:cubicBezTo>
                    <a:cubicBezTo>
                      <a:pt x="13" y="21"/>
                      <a:pt x="12" y="23"/>
                      <a:pt x="12" y="22"/>
                    </a:cubicBezTo>
                    <a:cubicBezTo>
                      <a:pt x="13" y="21"/>
                      <a:pt x="14" y="19"/>
                      <a:pt x="14" y="20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3" y="21"/>
                      <a:pt x="13" y="22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4" y="24"/>
                      <a:pt x="16" y="20"/>
                    </a:cubicBezTo>
                    <a:cubicBezTo>
                      <a:pt x="16" y="22"/>
                      <a:pt x="16" y="22"/>
                      <a:pt x="15" y="23"/>
                    </a:cubicBezTo>
                    <a:cubicBezTo>
                      <a:pt x="16" y="23"/>
                      <a:pt x="16" y="22"/>
                      <a:pt x="16" y="22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5"/>
                      <a:pt x="16" y="23"/>
                      <a:pt x="17" y="22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5"/>
                      <a:pt x="17" y="23"/>
                      <a:pt x="17" y="22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8" y="22"/>
                      <a:pt x="18" y="22"/>
                      <a:pt x="17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8" y="24"/>
                      <a:pt x="18" y="23"/>
                      <a:pt x="18" y="24"/>
                    </a:cubicBezTo>
                    <a:cubicBezTo>
                      <a:pt x="18" y="23"/>
                      <a:pt x="19" y="23"/>
                      <a:pt x="20" y="21"/>
                    </a:cubicBezTo>
                    <a:cubicBezTo>
                      <a:pt x="21" y="19"/>
                      <a:pt x="19" y="22"/>
                      <a:pt x="20" y="21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8" y="25"/>
                      <a:pt x="20" y="23"/>
                      <a:pt x="20" y="24"/>
                    </a:cubicBezTo>
                    <a:cubicBezTo>
                      <a:pt x="20" y="24"/>
                      <a:pt x="22" y="22"/>
                      <a:pt x="22" y="22"/>
                    </a:cubicBezTo>
                    <a:cubicBezTo>
                      <a:pt x="24" y="20"/>
                      <a:pt x="21" y="24"/>
                      <a:pt x="20" y="25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2" y="24"/>
                      <a:pt x="22" y="23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5"/>
                      <a:pt x="21" y="26"/>
                      <a:pt x="21" y="26"/>
                    </a:cubicBezTo>
                    <a:cubicBezTo>
                      <a:pt x="22" y="24"/>
                      <a:pt x="22" y="25"/>
                      <a:pt x="23" y="2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1" y="26"/>
                      <a:pt x="23" y="24"/>
                      <a:pt x="24" y="24"/>
                    </a:cubicBezTo>
                    <a:cubicBezTo>
                      <a:pt x="24" y="23"/>
                      <a:pt x="23" y="24"/>
                      <a:pt x="23" y="25"/>
                    </a:cubicBezTo>
                    <a:cubicBezTo>
                      <a:pt x="22" y="25"/>
                      <a:pt x="23" y="25"/>
                      <a:pt x="23" y="25"/>
                    </a:cubicBezTo>
                    <a:cubicBezTo>
                      <a:pt x="22" y="26"/>
                      <a:pt x="23" y="25"/>
                      <a:pt x="22" y="26"/>
                    </a:cubicBezTo>
                    <a:cubicBezTo>
                      <a:pt x="22" y="26"/>
                      <a:pt x="23" y="25"/>
                      <a:pt x="23" y="25"/>
                    </a:cubicBezTo>
                    <a:cubicBezTo>
                      <a:pt x="23" y="25"/>
                      <a:pt x="24" y="25"/>
                      <a:pt x="23" y="26"/>
                    </a:cubicBezTo>
                    <a:cubicBezTo>
                      <a:pt x="23" y="26"/>
                      <a:pt x="23" y="26"/>
                      <a:pt x="24" y="25"/>
                    </a:cubicBezTo>
                    <a:cubicBezTo>
                      <a:pt x="24" y="25"/>
                      <a:pt x="24" y="24"/>
                      <a:pt x="25" y="24"/>
                    </a:cubicBezTo>
                    <a:cubicBezTo>
                      <a:pt x="25" y="24"/>
                      <a:pt x="25" y="23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3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5" y="25"/>
                      <a:pt x="23" y="27"/>
                      <a:pt x="23" y="27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26"/>
                      <a:pt x="25" y="26"/>
                      <a:pt x="24" y="27"/>
                    </a:cubicBezTo>
                    <a:cubicBezTo>
                      <a:pt x="24" y="28"/>
                      <a:pt x="27" y="24"/>
                      <a:pt x="27" y="25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6"/>
                      <a:pt x="25" y="28"/>
                      <a:pt x="25" y="27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4" y="29"/>
                      <a:pt x="27" y="27"/>
                      <a:pt x="26" y="29"/>
                    </a:cubicBezTo>
                    <a:cubicBezTo>
                      <a:pt x="27" y="27"/>
                      <a:pt x="26" y="29"/>
                      <a:pt x="27" y="28"/>
                    </a:cubicBezTo>
                    <a:cubicBezTo>
                      <a:pt x="25" y="30"/>
                      <a:pt x="27" y="28"/>
                      <a:pt x="26" y="29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7" y="29"/>
                      <a:pt x="31" y="25"/>
                      <a:pt x="29" y="2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6" y="31"/>
                      <a:pt x="29" y="27"/>
                      <a:pt x="28" y="30"/>
                    </a:cubicBezTo>
                    <a:cubicBezTo>
                      <a:pt x="28" y="29"/>
                      <a:pt x="29" y="28"/>
                      <a:pt x="30" y="27"/>
                    </a:cubicBezTo>
                    <a:cubicBezTo>
                      <a:pt x="30" y="28"/>
                      <a:pt x="29" y="29"/>
                      <a:pt x="29" y="30"/>
                    </a:cubicBezTo>
                    <a:cubicBezTo>
                      <a:pt x="29" y="29"/>
                      <a:pt x="30" y="29"/>
                      <a:pt x="29" y="30"/>
                    </a:cubicBezTo>
                    <a:cubicBezTo>
                      <a:pt x="28" y="30"/>
                      <a:pt x="28" y="30"/>
                      <a:pt x="28" y="30"/>
                    </a:cubicBezTo>
                    <a:cubicBezTo>
                      <a:pt x="28" y="31"/>
                      <a:pt x="29" y="30"/>
                      <a:pt x="30" y="30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1" y="30"/>
                      <a:pt x="29" y="33"/>
                      <a:pt x="31" y="31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1" y="31"/>
                      <a:pt x="32" y="29"/>
                      <a:pt x="32" y="29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29" y="33"/>
                      <a:pt x="31" y="31"/>
                      <a:pt x="30" y="32"/>
                    </a:cubicBezTo>
                    <a:cubicBezTo>
                      <a:pt x="31" y="31"/>
                      <a:pt x="30" y="32"/>
                      <a:pt x="31" y="31"/>
                    </a:cubicBezTo>
                    <a:cubicBezTo>
                      <a:pt x="32" y="31"/>
                      <a:pt x="32" y="31"/>
                      <a:pt x="32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1" y="32"/>
                      <a:pt x="31" y="32"/>
                    </a:cubicBezTo>
                    <a:cubicBezTo>
                      <a:pt x="31" y="33"/>
                      <a:pt x="31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1" y="33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30" y="34"/>
                      <a:pt x="32" y="33"/>
                      <a:pt x="32" y="32"/>
                    </a:cubicBezTo>
                    <a:cubicBezTo>
                      <a:pt x="32" y="34"/>
                      <a:pt x="33" y="33"/>
                      <a:pt x="34" y="33"/>
                    </a:cubicBezTo>
                    <a:cubicBezTo>
                      <a:pt x="34" y="33"/>
                      <a:pt x="33" y="33"/>
                      <a:pt x="33" y="33"/>
                    </a:cubicBezTo>
                    <a:cubicBezTo>
                      <a:pt x="34" y="33"/>
                      <a:pt x="35" y="32"/>
                      <a:pt x="34" y="33"/>
                    </a:cubicBezTo>
                    <a:cubicBezTo>
                      <a:pt x="35" y="32"/>
                      <a:pt x="33" y="34"/>
                      <a:pt x="34" y="34"/>
                    </a:cubicBezTo>
                    <a:cubicBezTo>
                      <a:pt x="33" y="34"/>
                      <a:pt x="35" y="33"/>
                      <a:pt x="34" y="33"/>
                    </a:cubicBezTo>
                    <a:cubicBezTo>
                      <a:pt x="33" y="35"/>
                      <a:pt x="36" y="32"/>
                      <a:pt x="35" y="34"/>
                    </a:cubicBezTo>
                    <a:cubicBezTo>
                      <a:pt x="36" y="33"/>
                      <a:pt x="35" y="34"/>
                      <a:pt x="34" y="35"/>
                    </a:cubicBezTo>
                    <a:cubicBezTo>
                      <a:pt x="35" y="34"/>
                      <a:pt x="36" y="34"/>
                      <a:pt x="37" y="33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6" y="34"/>
                      <a:pt x="36" y="34"/>
                      <a:pt x="37" y="34"/>
                    </a:cubicBezTo>
                    <a:cubicBezTo>
                      <a:pt x="38" y="33"/>
                      <a:pt x="39" y="32"/>
                      <a:pt x="39" y="32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39" y="33"/>
                      <a:pt x="39" y="32"/>
                      <a:pt x="39" y="33"/>
                    </a:cubicBezTo>
                    <a:cubicBezTo>
                      <a:pt x="37" y="35"/>
                      <a:pt x="38" y="34"/>
                      <a:pt x="38" y="35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40" y="33"/>
                      <a:pt x="38" y="35"/>
                      <a:pt x="38" y="35"/>
                    </a:cubicBezTo>
                    <a:cubicBezTo>
                      <a:pt x="42" y="32"/>
                      <a:pt x="42" y="32"/>
                      <a:pt x="42" y="32"/>
                    </a:cubicBezTo>
                    <a:cubicBezTo>
                      <a:pt x="42" y="32"/>
                      <a:pt x="41" y="33"/>
                      <a:pt x="40" y="34"/>
                    </a:cubicBezTo>
                    <a:cubicBezTo>
                      <a:pt x="40" y="34"/>
                      <a:pt x="42" y="32"/>
                      <a:pt x="44" y="31"/>
                    </a:cubicBezTo>
                    <a:cubicBezTo>
                      <a:pt x="44" y="31"/>
                      <a:pt x="45" y="31"/>
                      <a:pt x="45" y="31"/>
                    </a:cubicBezTo>
                    <a:cubicBezTo>
                      <a:pt x="44" y="32"/>
                      <a:pt x="45" y="31"/>
                      <a:pt x="44" y="32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3" y="33"/>
                      <a:pt x="41" y="34"/>
                      <a:pt x="40" y="35"/>
                    </a:cubicBezTo>
                    <a:cubicBezTo>
                      <a:pt x="41" y="35"/>
                      <a:pt x="41" y="36"/>
                      <a:pt x="41" y="36"/>
                    </a:cubicBezTo>
                    <a:cubicBezTo>
                      <a:pt x="43" y="34"/>
                      <a:pt x="42" y="35"/>
                      <a:pt x="44" y="34"/>
                    </a:cubicBezTo>
                    <a:cubicBezTo>
                      <a:pt x="44" y="34"/>
                      <a:pt x="43" y="35"/>
                      <a:pt x="42" y="36"/>
                    </a:cubicBezTo>
                    <a:cubicBezTo>
                      <a:pt x="43" y="35"/>
                      <a:pt x="43" y="36"/>
                      <a:pt x="43" y="36"/>
                    </a:cubicBezTo>
                    <a:cubicBezTo>
                      <a:pt x="43" y="36"/>
                      <a:pt x="43" y="36"/>
                      <a:pt x="43" y="36"/>
                    </a:cubicBezTo>
                    <a:cubicBezTo>
                      <a:pt x="44" y="36"/>
                      <a:pt x="43" y="37"/>
                      <a:pt x="45" y="36"/>
                    </a:cubicBezTo>
                    <a:cubicBezTo>
                      <a:pt x="44" y="37"/>
                      <a:pt x="44" y="37"/>
                      <a:pt x="44" y="37"/>
                    </a:cubicBezTo>
                    <a:cubicBezTo>
                      <a:pt x="44" y="37"/>
                      <a:pt x="47" y="34"/>
                      <a:pt x="46" y="36"/>
                    </a:cubicBezTo>
                    <a:cubicBezTo>
                      <a:pt x="45" y="36"/>
                      <a:pt x="45" y="36"/>
                      <a:pt x="45" y="36"/>
                    </a:cubicBezTo>
                    <a:cubicBezTo>
                      <a:pt x="46" y="36"/>
                      <a:pt x="44" y="38"/>
                      <a:pt x="46" y="36"/>
                    </a:cubicBezTo>
                    <a:cubicBezTo>
                      <a:pt x="45" y="37"/>
                      <a:pt x="45" y="37"/>
                      <a:pt x="45" y="37"/>
                    </a:cubicBezTo>
                    <a:cubicBezTo>
                      <a:pt x="45" y="37"/>
                      <a:pt x="45" y="37"/>
                      <a:pt x="47" y="36"/>
                    </a:cubicBezTo>
                    <a:cubicBezTo>
                      <a:pt x="45" y="38"/>
                      <a:pt x="45" y="38"/>
                      <a:pt x="45" y="38"/>
                    </a:cubicBezTo>
                    <a:cubicBezTo>
                      <a:pt x="45" y="39"/>
                      <a:pt x="47" y="36"/>
                      <a:pt x="47" y="37"/>
                    </a:cubicBezTo>
                    <a:cubicBezTo>
                      <a:pt x="47" y="37"/>
                      <a:pt x="46" y="38"/>
                      <a:pt x="46" y="38"/>
                    </a:cubicBezTo>
                    <a:cubicBezTo>
                      <a:pt x="47" y="37"/>
                      <a:pt x="47" y="38"/>
                      <a:pt x="47" y="38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47" y="40"/>
                      <a:pt x="47" y="41"/>
                      <a:pt x="50" y="41"/>
                    </a:cubicBezTo>
                    <a:cubicBezTo>
                      <a:pt x="48" y="42"/>
                      <a:pt x="48" y="41"/>
                      <a:pt x="47" y="43"/>
                    </a:cubicBezTo>
                    <a:cubicBezTo>
                      <a:pt x="49" y="41"/>
                      <a:pt x="48" y="42"/>
                      <a:pt x="49" y="42"/>
                    </a:cubicBezTo>
                    <a:cubicBezTo>
                      <a:pt x="48" y="42"/>
                      <a:pt x="48" y="42"/>
                      <a:pt x="48" y="42"/>
                    </a:cubicBezTo>
                    <a:cubicBezTo>
                      <a:pt x="49" y="42"/>
                      <a:pt x="48" y="43"/>
                      <a:pt x="48" y="43"/>
                    </a:cubicBezTo>
                    <a:cubicBezTo>
                      <a:pt x="49" y="43"/>
                      <a:pt x="49" y="43"/>
                      <a:pt x="49" y="43"/>
                    </a:cubicBezTo>
                    <a:cubicBezTo>
                      <a:pt x="50" y="42"/>
                      <a:pt x="47" y="45"/>
                      <a:pt x="49" y="43"/>
                    </a:cubicBezTo>
                    <a:cubicBezTo>
                      <a:pt x="48" y="44"/>
                      <a:pt x="48" y="44"/>
                      <a:pt x="48" y="44"/>
                    </a:cubicBezTo>
                    <a:cubicBezTo>
                      <a:pt x="50" y="43"/>
                      <a:pt x="47" y="45"/>
                      <a:pt x="49" y="44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8" y="45"/>
                      <a:pt x="51" y="43"/>
                      <a:pt x="50" y="44"/>
                    </a:cubicBezTo>
                    <a:cubicBezTo>
                      <a:pt x="50" y="44"/>
                      <a:pt x="51" y="44"/>
                      <a:pt x="53" y="43"/>
                    </a:cubicBezTo>
                    <a:cubicBezTo>
                      <a:pt x="51" y="44"/>
                      <a:pt x="51" y="44"/>
                      <a:pt x="51" y="44"/>
                    </a:cubicBezTo>
                    <a:cubicBezTo>
                      <a:pt x="52" y="44"/>
                      <a:pt x="52" y="46"/>
                      <a:pt x="55" y="45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6" y="44"/>
                      <a:pt x="52" y="48"/>
                      <a:pt x="56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6" y="46"/>
                      <a:pt x="58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7"/>
                      <a:pt x="59" y="46"/>
                      <a:pt x="58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5" y="49"/>
                      <a:pt x="54" y="52"/>
                      <a:pt x="58" y="51"/>
                    </a:cubicBezTo>
                    <a:cubicBezTo>
                      <a:pt x="59" y="50"/>
                      <a:pt x="56" y="52"/>
                      <a:pt x="56" y="52"/>
                    </a:cubicBezTo>
                    <a:cubicBezTo>
                      <a:pt x="60" y="51"/>
                      <a:pt x="56" y="55"/>
                      <a:pt x="61" y="53"/>
                    </a:cubicBezTo>
                    <a:cubicBezTo>
                      <a:pt x="63" y="53"/>
                      <a:pt x="68" y="50"/>
                      <a:pt x="68" y="50"/>
                    </a:cubicBezTo>
                    <a:cubicBezTo>
                      <a:pt x="65" y="50"/>
                      <a:pt x="66" y="47"/>
                      <a:pt x="68" y="44"/>
                    </a:cubicBezTo>
                    <a:cubicBezTo>
                      <a:pt x="67" y="44"/>
                      <a:pt x="66" y="43"/>
                      <a:pt x="66" y="4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1" name="Google Shape;571;p32"/>
              <p:cNvSpPr/>
              <p:nvPr/>
            </p:nvSpPr>
            <p:spPr>
              <a:xfrm>
                <a:off x="3472" y="2077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" name="Google Shape;572;p32"/>
              <p:cNvSpPr/>
              <p:nvPr/>
            </p:nvSpPr>
            <p:spPr>
              <a:xfrm>
                <a:off x="4219" y="2506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1"/>
                    </a:move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" name="Google Shape;573;p32"/>
              <p:cNvSpPr/>
              <p:nvPr/>
            </p:nvSpPr>
            <p:spPr>
              <a:xfrm>
                <a:off x="4228" y="2482"/>
                <a:ext cx="6" cy="3"/>
              </a:xfrm>
              <a:custGeom>
                <a:rect b="b" l="l" r="r" t="t"/>
                <a:pathLst>
                  <a:path extrusionOk="0" h="1" w="3">
                    <a:moveTo>
                      <a:pt x="3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0"/>
                      <a:pt x="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4" name="Google Shape;574;p32"/>
              <p:cNvSpPr/>
              <p:nvPr/>
            </p:nvSpPr>
            <p:spPr>
              <a:xfrm>
                <a:off x="3472" y="2073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5" name="Google Shape;575;p32"/>
              <p:cNvSpPr/>
              <p:nvPr/>
            </p:nvSpPr>
            <p:spPr>
              <a:xfrm>
                <a:off x="3472" y="2075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6" name="Google Shape;576;p32"/>
              <p:cNvSpPr/>
              <p:nvPr/>
            </p:nvSpPr>
            <p:spPr>
              <a:xfrm>
                <a:off x="4219" y="2510"/>
                <a:ext cx="5" cy="2"/>
              </a:xfrm>
              <a:custGeom>
                <a:rect b="b" l="l" r="r" t="t"/>
                <a:pathLst>
                  <a:path extrusionOk="0" h="1" w="2">
                    <a:moveTo>
                      <a:pt x="0" y="1"/>
                    </a:moveTo>
                    <a:cubicBezTo>
                      <a:pt x="0" y="1"/>
                      <a:pt x="1" y="1"/>
                      <a:pt x="2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7" name="Google Shape;577;p32"/>
              <p:cNvSpPr/>
              <p:nvPr/>
            </p:nvSpPr>
            <p:spPr>
              <a:xfrm>
                <a:off x="4221" y="2514"/>
                <a:ext cx="3" cy="4"/>
              </a:xfrm>
              <a:custGeom>
                <a:rect b="b" l="l" r="r" t="t"/>
                <a:pathLst>
                  <a:path extrusionOk="0" h="2" w="1">
                    <a:moveTo>
                      <a:pt x="1" y="0"/>
                    </a:moveTo>
                    <a:cubicBezTo>
                      <a:pt x="0" y="2"/>
                      <a:pt x="1" y="1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8" name="Google Shape;578;p32"/>
              <p:cNvSpPr/>
              <p:nvPr/>
            </p:nvSpPr>
            <p:spPr>
              <a:xfrm>
                <a:off x="3905" y="2275"/>
                <a:ext cx="0" cy="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9" name="Google Shape;579;p32"/>
              <p:cNvSpPr/>
              <p:nvPr/>
            </p:nvSpPr>
            <p:spPr>
              <a:xfrm>
                <a:off x="4217" y="2510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0" name="Google Shape;580;p32"/>
              <p:cNvSpPr/>
              <p:nvPr/>
            </p:nvSpPr>
            <p:spPr>
              <a:xfrm>
                <a:off x="4296" y="2552"/>
                <a:ext cx="0" cy="3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1" name="Google Shape;581;p32"/>
              <p:cNvSpPr/>
              <p:nvPr/>
            </p:nvSpPr>
            <p:spPr>
              <a:xfrm>
                <a:off x="4289" y="2557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2" name="Google Shape;582;p32"/>
              <p:cNvSpPr/>
              <p:nvPr/>
            </p:nvSpPr>
            <p:spPr>
              <a:xfrm>
                <a:off x="4296" y="2552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3" name="Google Shape;583;p32"/>
              <p:cNvSpPr/>
              <p:nvPr/>
            </p:nvSpPr>
            <p:spPr>
              <a:xfrm>
                <a:off x="4306" y="2555"/>
                <a:ext cx="2" cy="4"/>
              </a:xfrm>
              <a:custGeom>
                <a:rect b="b" l="l" r="r" t="t"/>
                <a:pathLst>
                  <a:path extrusionOk="0" h="4" w="2">
                    <a:moveTo>
                      <a:pt x="0" y="4"/>
                    </a:moveTo>
                    <a:lnTo>
                      <a:pt x="0" y="4"/>
                    </a:lnTo>
                    <a:lnTo>
                      <a:pt x="2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4" name="Google Shape;584;p32"/>
              <p:cNvSpPr/>
              <p:nvPr/>
            </p:nvSpPr>
            <p:spPr>
              <a:xfrm>
                <a:off x="3903" y="2275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5" name="Google Shape;585;p32"/>
              <p:cNvSpPr/>
              <p:nvPr/>
            </p:nvSpPr>
            <p:spPr>
              <a:xfrm>
                <a:off x="3901" y="2571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6" name="Google Shape;586;p32"/>
              <p:cNvSpPr/>
              <p:nvPr/>
            </p:nvSpPr>
            <p:spPr>
              <a:xfrm>
                <a:off x="4285" y="2550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7" name="Google Shape;587;p32"/>
              <p:cNvSpPr/>
              <p:nvPr/>
            </p:nvSpPr>
            <p:spPr>
              <a:xfrm>
                <a:off x="3472" y="2079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8" name="Google Shape;588;p32"/>
              <p:cNvSpPr/>
              <p:nvPr/>
            </p:nvSpPr>
            <p:spPr>
              <a:xfrm>
                <a:off x="3472" y="2079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9" name="Google Shape;589;p32"/>
              <p:cNvSpPr/>
              <p:nvPr/>
            </p:nvSpPr>
            <p:spPr>
              <a:xfrm>
                <a:off x="4277" y="2495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0" name="Google Shape;590;p32"/>
              <p:cNvSpPr/>
              <p:nvPr/>
            </p:nvSpPr>
            <p:spPr>
              <a:xfrm>
                <a:off x="3472" y="2077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1" name="Google Shape;591;p32"/>
              <p:cNvSpPr/>
              <p:nvPr/>
            </p:nvSpPr>
            <p:spPr>
              <a:xfrm>
                <a:off x="4255" y="253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2" name="Google Shape;592;p32"/>
              <p:cNvSpPr/>
              <p:nvPr/>
            </p:nvSpPr>
            <p:spPr>
              <a:xfrm>
                <a:off x="3678" y="2461"/>
                <a:ext cx="19" cy="13"/>
              </a:xfrm>
              <a:custGeom>
                <a:rect b="b" l="l" r="r" t="t"/>
                <a:pathLst>
                  <a:path extrusionOk="0" h="6" w="9">
                    <a:moveTo>
                      <a:pt x="0" y="0"/>
                    </a:moveTo>
                    <a:cubicBezTo>
                      <a:pt x="9" y="6"/>
                      <a:pt x="9" y="6"/>
                      <a:pt x="9" y="6"/>
                    </a:cubicBezTo>
                    <a:cubicBezTo>
                      <a:pt x="6" y="3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3" name="Google Shape;593;p32"/>
              <p:cNvSpPr/>
              <p:nvPr/>
            </p:nvSpPr>
            <p:spPr>
              <a:xfrm>
                <a:off x="3496" y="2319"/>
                <a:ext cx="4" cy="6"/>
              </a:xfrm>
              <a:custGeom>
                <a:rect b="b" l="l" r="r" t="t"/>
                <a:pathLst>
                  <a:path extrusionOk="0" h="3" w="2">
                    <a:moveTo>
                      <a:pt x="1" y="1"/>
                    </a:moveTo>
                    <a:cubicBezTo>
                      <a:pt x="2" y="2"/>
                      <a:pt x="2" y="2"/>
                      <a:pt x="2" y="3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4" name="Google Shape;594;p32"/>
              <p:cNvSpPr/>
              <p:nvPr/>
            </p:nvSpPr>
            <p:spPr>
              <a:xfrm>
                <a:off x="3483" y="2156"/>
                <a:ext cx="6" cy="4"/>
              </a:xfrm>
              <a:custGeom>
                <a:rect b="b" l="l" r="r" t="t"/>
                <a:pathLst>
                  <a:path extrusionOk="0" h="2" w="3">
                    <a:moveTo>
                      <a:pt x="2" y="1"/>
                    </a:moveTo>
                    <a:cubicBezTo>
                      <a:pt x="0" y="0"/>
                      <a:pt x="3" y="1"/>
                      <a:pt x="1" y="2"/>
                    </a:cubicBezTo>
                    <a:cubicBezTo>
                      <a:pt x="2" y="2"/>
                      <a:pt x="2" y="2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5" name="Google Shape;595;p32"/>
              <p:cNvSpPr/>
              <p:nvPr/>
            </p:nvSpPr>
            <p:spPr>
              <a:xfrm>
                <a:off x="3534" y="2347"/>
                <a:ext cx="13" cy="6"/>
              </a:xfrm>
              <a:custGeom>
                <a:rect b="b" l="l" r="r" t="t"/>
                <a:pathLst>
                  <a:path extrusionOk="0" h="3" w="6">
                    <a:moveTo>
                      <a:pt x="0" y="0"/>
                    </a:moveTo>
                    <a:cubicBezTo>
                      <a:pt x="0" y="2"/>
                      <a:pt x="3" y="3"/>
                      <a:pt x="4" y="3"/>
                    </a:cubicBezTo>
                    <a:cubicBezTo>
                      <a:pt x="6" y="3"/>
                      <a:pt x="1" y="2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6" name="Google Shape;596;p32"/>
              <p:cNvSpPr/>
              <p:nvPr/>
            </p:nvSpPr>
            <p:spPr>
              <a:xfrm>
                <a:off x="3466" y="2090"/>
                <a:ext cx="4" cy="4"/>
              </a:xfrm>
              <a:custGeom>
                <a:rect b="b" l="l" r="r" t="t"/>
                <a:pathLst>
                  <a:path extrusionOk="0" h="2" w="2">
                    <a:moveTo>
                      <a:pt x="0" y="0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7" name="Google Shape;597;p32"/>
              <p:cNvSpPr/>
              <p:nvPr/>
            </p:nvSpPr>
            <p:spPr>
              <a:xfrm>
                <a:off x="3466" y="2103"/>
                <a:ext cx="4" cy="0"/>
              </a:xfrm>
              <a:custGeom>
                <a:rect b="b" l="l" r="r" t="t"/>
                <a:pathLst>
                  <a:path extrusionOk="0" h="120000" w="2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8" name="Google Shape;598;p32"/>
              <p:cNvSpPr/>
              <p:nvPr/>
            </p:nvSpPr>
            <p:spPr>
              <a:xfrm>
                <a:off x="3477" y="2152"/>
                <a:ext cx="4" cy="8"/>
              </a:xfrm>
              <a:custGeom>
                <a:rect b="b" l="l" r="r" t="t"/>
                <a:pathLst>
                  <a:path extrusionOk="0" h="4" w="2">
                    <a:moveTo>
                      <a:pt x="2" y="4"/>
                    </a:moveTo>
                    <a:cubicBezTo>
                      <a:pt x="2" y="3"/>
                      <a:pt x="1" y="1"/>
                      <a:pt x="1" y="0"/>
                    </a:cubicBezTo>
                    <a:cubicBezTo>
                      <a:pt x="0" y="2"/>
                      <a:pt x="1" y="2"/>
                      <a:pt x="2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9" name="Google Shape;599;p32"/>
              <p:cNvSpPr/>
              <p:nvPr/>
            </p:nvSpPr>
            <p:spPr>
              <a:xfrm>
                <a:off x="3466" y="2096"/>
                <a:ext cx="8" cy="5"/>
              </a:xfrm>
              <a:custGeom>
                <a:rect b="b" l="l" r="r" t="t"/>
                <a:pathLst>
                  <a:path extrusionOk="0" h="2" w="4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3" y="1"/>
                      <a:pt x="2" y="1"/>
                    </a:cubicBezTo>
                    <a:cubicBezTo>
                      <a:pt x="3" y="0"/>
                      <a:pt x="4" y="1"/>
                      <a:pt x="4" y="0"/>
                    </a:cubicBezTo>
                    <a:cubicBezTo>
                      <a:pt x="3" y="0"/>
                      <a:pt x="1" y="1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0" name="Google Shape;600;p32"/>
              <p:cNvSpPr/>
              <p:nvPr/>
            </p:nvSpPr>
            <p:spPr>
              <a:xfrm>
                <a:off x="3470" y="2101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1" name="Google Shape;601;p32"/>
              <p:cNvSpPr/>
              <p:nvPr/>
            </p:nvSpPr>
            <p:spPr>
              <a:xfrm>
                <a:off x="3718" y="2501"/>
                <a:ext cx="5" cy="5"/>
              </a:xfrm>
              <a:custGeom>
                <a:rect b="b" l="l" r="r" t="t"/>
                <a:pathLst>
                  <a:path extrusionOk="0" h="2" w="2">
                    <a:moveTo>
                      <a:pt x="0" y="2"/>
                    </a:moveTo>
                    <a:cubicBezTo>
                      <a:pt x="1" y="2"/>
                      <a:pt x="2" y="1"/>
                      <a:pt x="2" y="2"/>
                    </a:cubicBezTo>
                    <a:cubicBezTo>
                      <a:pt x="2" y="1"/>
                      <a:pt x="1" y="1"/>
                      <a:pt x="0" y="0"/>
                    </a:cubicBezTo>
                    <a:cubicBezTo>
                      <a:pt x="0" y="0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2" name="Google Shape;602;p32"/>
              <p:cNvSpPr/>
              <p:nvPr/>
            </p:nvSpPr>
            <p:spPr>
              <a:xfrm>
                <a:off x="3629" y="2417"/>
                <a:ext cx="7" cy="6"/>
              </a:xfrm>
              <a:custGeom>
                <a:rect b="b" l="l" r="r" t="t"/>
                <a:pathLst>
                  <a:path extrusionOk="0" h="3" w="3">
                    <a:moveTo>
                      <a:pt x="2" y="3"/>
                    </a:moveTo>
                    <a:cubicBezTo>
                      <a:pt x="3" y="2"/>
                      <a:pt x="1" y="1"/>
                      <a:pt x="0" y="0"/>
                    </a:cubicBezTo>
                    <a:cubicBezTo>
                      <a:pt x="0" y="1"/>
                      <a:pt x="1" y="2"/>
                      <a:pt x="2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03" name="Google Shape;603;p32"/>
            <p:cNvSpPr/>
            <p:nvPr/>
          </p:nvSpPr>
          <p:spPr>
            <a:xfrm>
              <a:off x="3716" y="2495"/>
              <a:ext cx="5" cy="4"/>
            </a:xfrm>
            <a:custGeom>
              <a:rect b="b" l="l" r="r" t="t"/>
              <a:pathLst>
                <a:path extrusionOk="0" h="2" w="2">
                  <a:moveTo>
                    <a:pt x="2" y="2"/>
                  </a:moveTo>
                  <a:cubicBezTo>
                    <a:pt x="1" y="1"/>
                    <a:pt x="1" y="0"/>
                    <a:pt x="0" y="0"/>
                  </a:cubicBezTo>
                  <a:cubicBezTo>
                    <a:pt x="1" y="1"/>
                    <a:pt x="1" y="1"/>
                    <a:pt x="2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32"/>
            <p:cNvSpPr/>
            <p:nvPr/>
          </p:nvSpPr>
          <p:spPr>
            <a:xfrm>
              <a:off x="3706" y="2480"/>
              <a:ext cx="10" cy="15"/>
            </a:xfrm>
            <a:custGeom>
              <a:rect b="b" l="l" r="r" t="t"/>
              <a:pathLst>
                <a:path extrusionOk="0" h="7" w="5">
                  <a:moveTo>
                    <a:pt x="5" y="7"/>
                  </a:moveTo>
                  <a:cubicBezTo>
                    <a:pt x="4" y="5"/>
                    <a:pt x="4" y="3"/>
                    <a:pt x="2" y="3"/>
                  </a:cubicBezTo>
                  <a:cubicBezTo>
                    <a:pt x="1" y="1"/>
                    <a:pt x="4" y="3"/>
                    <a:pt x="2" y="1"/>
                  </a:cubicBezTo>
                  <a:cubicBezTo>
                    <a:pt x="0" y="0"/>
                    <a:pt x="1" y="4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32"/>
            <p:cNvSpPr/>
            <p:nvPr/>
          </p:nvSpPr>
          <p:spPr>
            <a:xfrm>
              <a:off x="3782" y="3038"/>
              <a:ext cx="2" cy="4"/>
            </a:xfrm>
            <a:custGeom>
              <a:rect b="b" l="l" r="r" t="t"/>
              <a:pathLst>
                <a:path extrusionOk="0" h="2" w="1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1"/>
                    <a:pt x="1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32"/>
            <p:cNvSpPr/>
            <p:nvPr/>
          </p:nvSpPr>
          <p:spPr>
            <a:xfrm>
              <a:off x="3631" y="2249"/>
              <a:ext cx="3" cy="2"/>
            </a:xfrm>
            <a:custGeom>
              <a:rect b="b" l="l" r="r" t="t"/>
              <a:pathLst>
                <a:path extrusionOk="0" h="2" w="3">
                  <a:moveTo>
                    <a:pt x="3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32"/>
            <p:cNvSpPr/>
            <p:nvPr/>
          </p:nvSpPr>
          <p:spPr>
            <a:xfrm>
              <a:off x="3988" y="3019"/>
              <a:ext cx="0" cy="2"/>
            </a:xfrm>
            <a:custGeom>
              <a:rect b="b" l="l" r="r" t="t"/>
              <a:pathLst>
                <a:path extrusionOk="0" h="1" w="120000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32"/>
            <p:cNvSpPr/>
            <p:nvPr/>
          </p:nvSpPr>
          <p:spPr>
            <a:xfrm>
              <a:off x="3856" y="3002"/>
              <a:ext cx="0" cy="2"/>
            </a:xfrm>
            <a:custGeom>
              <a:rect b="b" l="l" r="r" t="t"/>
              <a:pathLst>
                <a:path extrusionOk="0" h="1" w="120000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32"/>
            <p:cNvSpPr/>
            <p:nvPr/>
          </p:nvSpPr>
          <p:spPr>
            <a:xfrm>
              <a:off x="3924" y="2998"/>
              <a:ext cx="2" cy="2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32"/>
            <p:cNvSpPr/>
            <p:nvPr/>
          </p:nvSpPr>
          <p:spPr>
            <a:xfrm>
              <a:off x="3561" y="1990"/>
              <a:ext cx="3" cy="9"/>
            </a:xfrm>
            <a:custGeom>
              <a:rect b="b" l="l" r="r" t="t"/>
              <a:pathLst>
                <a:path extrusionOk="0" h="4" w="1">
                  <a:moveTo>
                    <a:pt x="1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3"/>
                    <a:pt x="0" y="4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32"/>
            <p:cNvSpPr/>
            <p:nvPr/>
          </p:nvSpPr>
          <p:spPr>
            <a:xfrm>
              <a:off x="3795" y="3040"/>
              <a:ext cx="2" cy="2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ubicBezTo>
                    <a:pt x="0" y="0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32"/>
            <p:cNvSpPr/>
            <p:nvPr/>
          </p:nvSpPr>
          <p:spPr>
            <a:xfrm>
              <a:off x="3958" y="3032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32"/>
            <p:cNvSpPr/>
            <p:nvPr/>
          </p:nvSpPr>
          <p:spPr>
            <a:xfrm>
              <a:off x="3982" y="3027"/>
              <a:ext cx="0" cy="3"/>
            </a:xfrm>
            <a:custGeom>
              <a:rect b="b" l="l" r="r" t="t"/>
              <a:pathLst>
                <a:path extrusionOk="0" h="1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32"/>
            <p:cNvSpPr/>
            <p:nvPr/>
          </p:nvSpPr>
          <p:spPr>
            <a:xfrm>
              <a:off x="3595" y="1825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32"/>
            <p:cNvSpPr/>
            <p:nvPr/>
          </p:nvSpPr>
          <p:spPr>
            <a:xfrm>
              <a:off x="3757" y="2981"/>
              <a:ext cx="2" cy="2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32"/>
            <p:cNvSpPr/>
            <p:nvPr/>
          </p:nvSpPr>
          <p:spPr>
            <a:xfrm>
              <a:off x="3627" y="1789"/>
              <a:ext cx="2" cy="0"/>
            </a:xfrm>
            <a:custGeom>
              <a:rect b="b" l="l" r="r" t="t"/>
              <a:pathLst>
                <a:path extrusionOk="0" h="120000"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32"/>
            <p:cNvSpPr/>
            <p:nvPr/>
          </p:nvSpPr>
          <p:spPr>
            <a:xfrm>
              <a:off x="3578" y="1791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32"/>
            <p:cNvSpPr/>
            <p:nvPr/>
          </p:nvSpPr>
          <p:spPr>
            <a:xfrm>
              <a:off x="3593" y="1825"/>
              <a:ext cx="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32"/>
            <p:cNvSpPr/>
            <p:nvPr/>
          </p:nvSpPr>
          <p:spPr>
            <a:xfrm>
              <a:off x="3593" y="1825"/>
              <a:ext cx="0" cy="2"/>
            </a:xfrm>
            <a:custGeom>
              <a:rect b="b" l="l" r="r" t="t"/>
              <a:pathLst>
                <a:path extrusionOk="0" h="2" w="120000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32"/>
            <p:cNvSpPr/>
            <p:nvPr/>
          </p:nvSpPr>
          <p:spPr>
            <a:xfrm>
              <a:off x="3593" y="1825"/>
              <a:ext cx="0" cy="2"/>
            </a:xfrm>
            <a:custGeom>
              <a:rect b="b" l="l" r="r" t="t"/>
              <a:pathLst>
                <a:path extrusionOk="0" h="1" w="120000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32"/>
            <p:cNvSpPr/>
            <p:nvPr/>
          </p:nvSpPr>
          <p:spPr>
            <a:xfrm>
              <a:off x="3638" y="2417"/>
              <a:ext cx="6" cy="6"/>
            </a:xfrm>
            <a:custGeom>
              <a:rect b="b" l="l" r="r" t="t"/>
              <a:pathLst>
                <a:path extrusionOk="0" h="3" w="3">
                  <a:moveTo>
                    <a:pt x="1" y="2"/>
                  </a:moveTo>
                  <a:cubicBezTo>
                    <a:pt x="2" y="2"/>
                    <a:pt x="3" y="3"/>
                    <a:pt x="3" y="2"/>
                  </a:cubicBezTo>
                  <a:cubicBezTo>
                    <a:pt x="0" y="0"/>
                    <a:pt x="0" y="0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32"/>
            <p:cNvSpPr/>
            <p:nvPr/>
          </p:nvSpPr>
          <p:spPr>
            <a:xfrm>
              <a:off x="3708" y="2743"/>
              <a:ext cx="2" cy="7"/>
            </a:xfrm>
            <a:custGeom>
              <a:rect b="b" l="l" r="r" t="t"/>
              <a:pathLst>
                <a:path extrusionOk="0" h="3" w="1">
                  <a:moveTo>
                    <a:pt x="1" y="3"/>
                  </a:moveTo>
                  <a:cubicBezTo>
                    <a:pt x="1" y="3"/>
                    <a:pt x="1" y="0"/>
                    <a:pt x="0" y="0"/>
                  </a:cubicBezTo>
                  <a:cubicBezTo>
                    <a:pt x="0" y="0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32"/>
            <p:cNvSpPr/>
            <p:nvPr/>
          </p:nvSpPr>
          <p:spPr>
            <a:xfrm>
              <a:off x="3714" y="2737"/>
              <a:ext cx="4" cy="2"/>
            </a:xfrm>
            <a:custGeom>
              <a:rect b="b" l="l" r="r" t="t"/>
              <a:pathLst>
                <a:path extrusionOk="0" h="1" w="2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1" y="1"/>
                    <a:pt x="2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32"/>
            <p:cNvSpPr/>
            <p:nvPr/>
          </p:nvSpPr>
          <p:spPr>
            <a:xfrm>
              <a:off x="3706" y="2737"/>
              <a:ext cx="10" cy="4"/>
            </a:xfrm>
            <a:custGeom>
              <a:rect b="b" l="l" r="r" t="t"/>
              <a:pathLst>
                <a:path extrusionOk="0" h="2" w="5">
                  <a:moveTo>
                    <a:pt x="0" y="1"/>
                  </a:moveTo>
                  <a:cubicBezTo>
                    <a:pt x="1" y="2"/>
                    <a:pt x="3" y="2"/>
                    <a:pt x="4" y="1"/>
                  </a:cubicBezTo>
                  <a:cubicBezTo>
                    <a:pt x="4" y="1"/>
                    <a:pt x="5" y="2"/>
                    <a:pt x="5" y="2"/>
                  </a:cubicBezTo>
                  <a:cubicBezTo>
                    <a:pt x="4" y="1"/>
                    <a:pt x="4" y="1"/>
                    <a:pt x="3" y="1"/>
                  </a:cubicBezTo>
                  <a:cubicBezTo>
                    <a:pt x="3" y="1"/>
                    <a:pt x="1" y="0"/>
                    <a:pt x="2" y="1"/>
                  </a:cubicBezTo>
                  <a:cubicBezTo>
                    <a:pt x="2" y="1"/>
                    <a:pt x="1" y="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32"/>
            <p:cNvSpPr/>
            <p:nvPr/>
          </p:nvSpPr>
          <p:spPr>
            <a:xfrm>
              <a:off x="3755" y="2718"/>
              <a:ext cx="4" cy="6"/>
            </a:xfrm>
            <a:custGeom>
              <a:rect b="b" l="l" r="r" t="t"/>
              <a:pathLst>
                <a:path extrusionOk="0" h="3" w="2">
                  <a:moveTo>
                    <a:pt x="2" y="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2"/>
                    <a:pt x="2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32"/>
            <p:cNvSpPr/>
            <p:nvPr/>
          </p:nvSpPr>
          <p:spPr>
            <a:xfrm>
              <a:off x="3761" y="2733"/>
              <a:ext cx="4" cy="17"/>
            </a:xfrm>
            <a:custGeom>
              <a:rect b="b" l="l" r="r" t="t"/>
              <a:pathLst>
                <a:path extrusionOk="0" h="8" w="2">
                  <a:moveTo>
                    <a:pt x="1" y="7"/>
                  </a:moveTo>
                  <a:cubicBezTo>
                    <a:pt x="2" y="0"/>
                    <a:pt x="1" y="8"/>
                    <a:pt x="0" y="3"/>
                  </a:cubicBezTo>
                  <a:cubicBezTo>
                    <a:pt x="0" y="5"/>
                    <a:pt x="0" y="6"/>
                    <a:pt x="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32"/>
            <p:cNvSpPr/>
            <p:nvPr/>
          </p:nvSpPr>
          <p:spPr>
            <a:xfrm>
              <a:off x="3759" y="2720"/>
              <a:ext cx="2" cy="2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0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32"/>
            <p:cNvSpPr/>
            <p:nvPr/>
          </p:nvSpPr>
          <p:spPr>
            <a:xfrm>
              <a:off x="3761" y="2714"/>
              <a:ext cx="6" cy="12"/>
            </a:xfrm>
            <a:custGeom>
              <a:rect b="b" l="l" r="r" t="t"/>
              <a:pathLst>
                <a:path extrusionOk="0" h="6" w="3">
                  <a:moveTo>
                    <a:pt x="0" y="5"/>
                  </a:moveTo>
                  <a:cubicBezTo>
                    <a:pt x="1" y="6"/>
                    <a:pt x="2" y="3"/>
                    <a:pt x="3" y="3"/>
                  </a:cubicBezTo>
                  <a:cubicBezTo>
                    <a:pt x="2" y="0"/>
                    <a:pt x="1" y="4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32"/>
            <p:cNvSpPr/>
            <p:nvPr/>
          </p:nvSpPr>
          <p:spPr>
            <a:xfrm>
              <a:off x="3712" y="2737"/>
              <a:ext cx="0" cy="2"/>
            </a:xfrm>
            <a:custGeom>
              <a:rect b="b" l="l" r="r" t="t"/>
              <a:pathLst>
                <a:path extrusionOk="0" h="1" w="120000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32"/>
            <p:cNvSpPr/>
            <p:nvPr/>
          </p:nvSpPr>
          <p:spPr>
            <a:xfrm>
              <a:off x="3742" y="2907"/>
              <a:ext cx="384" cy="146"/>
            </a:xfrm>
            <a:custGeom>
              <a:rect b="b" l="l" r="r" t="t"/>
              <a:pathLst>
                <a:path extrusionOk="0" h="69" w="181">
                  <a:moveTo>
                    <a:pt x="177" y="5"/>
                  </a:moveTo>
                  <a:cubicBezTo>
                    <a:pt x="177" y="2"/>
                    <a:pt x="172" y="0"/>
                    <a:pt x="172" y="0"/>
                  </a:cubicBezTo>
                  <a:cubicBezTo>
                    <a:pt x="172" y="4"/>
                    <a:pt x="169" y="7"/>
                    <a:pt x="164" y="8"/>
                  </a:cubicBezTo>
                  <a:cubicBezTo>
                    <a:pt x="163" y="9"/>
                    <a:pt x="163" y="11"/>
                    <a:pt x="162" y="11"/>
                  </a:cubicBezTo>
                  <a:cubicBezTo>
                    <a:pt x="159" y="15"/>
                    <a:pt x="152" y="15"/>
                    <a:pt x="149" y="19"/>
                  </a:cubicBezTo>
                  <a:cubicBezTo>
                    <a:pt x="150" y="19"/>
                    <a:pt x="150" y="20"/>
                    <a:pt x="150" y="21"/>
                  </a:cubicBezTo>
                  <a:cubicBezTo>
                    <a:pt x="150" y="20"/>
                    <a:pt x="150" y="20"/>
                    <a:pt x="150" y="20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0" y="22"/>
                    <a:pt x="149" y="21"/>
                    <a:pt x="149" y="20"/>
                  </a:cubicBezTo>
                  <a:cubicBezTo>
                    <a:pt x="147" y="21"/>
                    <a:pt x="146" y="23"/>
                    <a:pt x="144" y="24"/>
                  </a:cubicBezTo>
                  <a:cubicBezTo>
                    <a:pt x="145" y="26"/>
                    <a:pt x="143" y="24"/>
                    <a:pt x="144" y="26"/>
                  </a:cubicBezTo>
                  <a:cubicBezTo>
                    <a:pt x="144" y="25"/>
                    <a:pt x="144" y="25"/>
                    <a:pt x="144" y="25"/>
                  </a:cubicBezTo>
                  <a:cubicBezTo>
                    <a:pt x="143" y="27"/>
                    <a:pt x="143" y="27"/>
                    <a:pt x="141" y="25"/>
                  </a:cubicBezTo>
                  <a:cubicBezTo>
                    <a:pt x="135" y="26"/>
                    <a:pt x="130" y="30"/>
                    <a:pt x="125" y="31"/>
                  </a:cubicBezTo>
                  <a:cubicBezTo>
                    <a:pt x="119" y="33"/>
                    <a:pt x="114" y="37"/>
                    <a:pt x="108" y="39"/>
                  </a:cubicBezTo>
                  <a:cubicBezTo>
                    <a:pt x="108" y="42"/>
                    <a:pt x="106" y="41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5" y="45"/>
                    <a:pt x="104" y="43"/>
                    <a:pt x="103" y="42"/>
                  </a:cubicBezTo>
                  <a:cubicBezTo>
                    <a:pt x="103" y="44"/>
                    <a:pt x="102" y="43"/>
                    <a:pt x="103" y="45"/>
                  </a:cubicBezTo>
                  <a:cubicBezTo>
                    <a:pt x="103" y="46"/>
                    <a:pt x="102" y="42"/>
                    <a:pt x="101" y="43"/>
                  </a:cubicBezTo>
                  <a:cubicBezTo>
                    <a:pt x="101" y="42"/>
                    <a:pt x="101" y="44"/>
                    <a:pt x="101" y="44"/>
                  </a:cubicBezTo>
                  <a:cubicBezTo>
                    <a:pt x="100" y="46"/>
                    <a:pt x="101" y="42"/>
                    <a:pt x="99" y="41"/>
                  </a:cubicBezTo>
                  <a:cubicBezTo>
                    <a:pt x="96" y="42"/>
                    <a:pt x="94" y="45"/>
                    <a:pt x="91" y="44"/>
                  </a:cubicBezTo>
                  <a:cubicBezTo>
                    <a:pt x="91" y="44"/>
                    <a:pt x="91" y="45"/>
                    <a:pt x="91" y="45"/>
                  </a:cubicBezTo>
                  <a:cubicBezTo>
                    <a:pt x="90" y="42"/>
                    <a:pt x="90" y="46"/>
                    <a:pt x="90" y="45"/>
                  </a:cubicBezTo>
                  <a:cubicBezTo>
                    <a:pt x="90" y="44"/>
                    <a:pt x="90" y="44"/>
                    <a:pt x="90" y="44"/>
                  </a:cubicBezTo>
                  <a:cubicBezTo>
                    <a:pt x="88" y="43"/>
                    <a:pt x="88" y="45"/>
                    <a:pt x="86" y="44"/>
                  </a:cubicBezTo>
                  <a:cubicBezTo>
                    <a:pt x="85" y="45"/>
                    <a:pt x="84" y="42"/>
                    <a:pt x="83" y="44"/>
                  </a:cubicBezTo>
                  <a:cubicBezTo>
                    <a:pt x="83" y="43"/>
                    <a:pt x="83" y="43"/>
                    <a:pt x="82" y="43"/>
                  </a:cubicBezTo>
                  <a:cubicBezTo>
                    <a:pt x="82" y="47"/>
                    <a:pt x="80" y="42"/>
                    <a:pt x="79" y="44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6" y="44"/>
                    <a:pt x="73" y="43"/>
                    <a:pt x="70" y="46"/>
                  </a:cubicBezTo>
                  <a:cubicBezTo>
                    <a:pt x="68" y="46"/>
                    <a:pt x="66" y="43"/>
                    <a:pt x="64" y="4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3" y="46"/>
                    <a:pt x="64" y="45"/>
                    <a:pt x="64" y="44"/>
                  </a:cubicBezTo>
                  <a:cubicBezTo>
                    <a:pt x="63" y="46"/>
                    <a:pt x="61" y="44"/>
                    <a:pt x="60" y="44"/>
                  </a:cubicBezTo>
                  <a:cubicBezTo>
                    <a:pt x="60" y="45"/>
                    <a:pt x="60" y="45"/>
                    <a:pt x="60" y="46"/>
                  </a:cubicBezTo>
                  <a:cubicBezTo>
                    <a:pt x="59" y="43"/>
                    <a:pt x="57" y="47"/>
                    <a:pt x="55" y="45"/>
                  </a:cubicBezTo>
                  <a:cubicBezTo>
                    <a:pt x="56" y="48"/>
                    <a:pt x="55" y="47"/>
                    <a:pt x="54" y="48"/>
                  </a:cubicBezTo>
                  <a:cubicBezTo>
                    <a:pt x="54" y="47"/>
                    <a:pt x="54" y="46"/>
                    <a:pt x="54" y="46"/>
                  </a:cubicBezTo>
                  <a:cubicBezTo>
                    <a:pt x="53" y="46"/>
                    <a:pt x="52" y="46"/>
                    <a:pt x="51" y="45"/>
                  </a:cubicBezTo>
                  <a:cubicBezTo>
                    <a:pt x="51" y="46"/>
                    <a:pt x="50" y="48"/>
                    <a:pt x="50" y="47"/>
                  </a:cubicBezTo>
                  <a:cubicBezTo>
                    <a:pt x="49" y="45"/>
                    <a:pt x="48" y="47"/>
                    <a:pt x="48" y="46"/>
                  </a:cubicBezTo>
                  <a:cubicBezTo>
                    <a:pt x="48" y="48"/>
                    <a:pt x="47" y="49"/>
                    <a:pt x="46" y="49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4" y="47"/>
                    <a:pt x="42" y="44"/>
                    <a:pt x="39" y="47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36" y="47"/>
                    <a:pt x="35" y="45"/>
                    <a:pt x="32" y="47"/>
                  </a:cubicBezTo>
                  <a:cubicBezTo>
                    <a:pt x="33" y="46"/>
                    <a:pt x="30" y="45"/>
                    <a:pt x="30" y="45"/>
                  </a:cubicBezTo>
                  <a:cubicBezTo>
                    <a:pt x="29" y="46"/>
                    <a:pt x="28" y="46"/>
                    <a:pt x="27" y="48"/>
                  </a:cubicBezTo>
                  <a:cubicBezTo>
                    <a:pt x="27" y="48"/>
                    <a:pt x="27" y="46"/>
                    <a:pt x="27" y="46"/>
                  </a:cubicBezTo>
                  <a:cubicBezTo>
                    <a:pt x="26" y="45"/>
                    <a:pt x="26" y="43"/>
                    <a:pt x="25" y="45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4" y="44"/>
                    <a:pt x="22" y="46"/>
                    <a:pt x="22" y="44"/>
                  </a:cubicBezTo>
                  <a:cubicBezTo>
                    <a:pt x="21" y="45"/>
                    <a:pt x="20" y="45"/>
                    <a:pt x="20" y="46"/>
                  </a:cubicBezTo>
                  <a:cubicBezTo>
                    <a:pt x="19" y="46"/>
                    <a:pt x="20" y="44"/>
                    <a:pt x="19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19" y="42"/>
                    <a:pt x="17" y="42"/>
                    <a:pt x="15" y="42"/>
                  </a:cubicBezTo>
                  <a:cubicBezTo>
                    <a:pt x="16" y="40"/>
                    <a:pt x="13" y="41"/>
                    <a:pt x="13" y="39"/>
                  </a:cubicBezTo>
                  <a:cubicBezTo>
                    <a:pt x="12" y="40"/>
                    <a:pt x="13" y="38"/>
                    <a:pt x="10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8"/>
                    <a:pt x="11" y="37"/>
                    <a:pt x="12" y="37"/>
                  </a:cubicBezTo>
                  <a:cubicBezTo>
                    <a:pt x="12" y="37"/>
                    <a:pt x="11" y="37"/>
                    <a:pt x="11" y="37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6"/>
                    <a:pt x="11" y="36"/>
                    <a:pt x="11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1" y="36"/>
                    <a:pt x="11" y="36"/>
                  </a:cubicBezTo>
                  <a:cubicBezTo>
                    <a:pt x="11" y="36"/>
                    <a:pt x="11" y="36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5"/>
                    <a:pt x="11" y="35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9" y="35"/>
                    <a:pt x="12" y="34"/>
                    <a:pt x="10" y="34"/>
                  </a:cubicBezTo>
                  <a:cubicBezTo>
                    <a:pt x="10" y="34"/>
                    <a:pt x="10" y="33"/>
                    <a:pt x="11" y="32"/>
                  </a:cubicBezTo>
                  <a:cubicBezTo>
                    <a:pt x="10" y="34"/>
                    <a:pt x="10" y="32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0"/>
                    <a:pt x="10" y="30"/>
                    <a:pt x="10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10" y="30"/>
                    <a:pt x="10" y="30"/>
                  </a:cubicBezTo>
                  <a:cubicBezTo>
                    <a:pt x="10" y="30"/>
                    <a:pt x="9" y="30"/>
                    <a:pt x="5" y="31"/>
                  </a:cubicBezTo>
                  <a:cubicBezTo>
                    <a:pt x="4" y="32"/>
                    <a:pt x="9" y="31"/>
                    <a:pt x="8" y="32"/>
                  </a:cubicBezTo>
                  <a:cubicBezTo>
                    <a:pt x="5" y="32"/>
                    <a:pt x="9" y="34"/>
                    <a:pt x="6" y="34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3"/>
                    <a:pt x="5" y="33"/>
                    <a:pt x="5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5" y="34"/>
                    <a:pt x="3" y="35"/>
                    <a:pt x="3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1" y="36"/>
                    <a:pt x="4" y="35"/>
                    <a:pt x="4" y="36"/>
                  </a:cubicBezTo>
                  <a:cubicBezTo>
                    <a:pt x="4" y="36"/>
                    <a:pt x="1" y="36"/>
                    <a:pt x="0" y="37"/>
                  </a:cubicBezTo>
                  <a:cubicBezTo>
                    <a:pt x="1" y="38"/>
                    <a:pt x="3" y="40"/>
                    <a:pt x="2" y="42"/>
                  </a:cubicBezTo>
                  <a:cubicBezTo>
                    <a:pt x="3" y="43"/>
                    <a:pt x="4" y="44"/>
                    <a:pt x="6" y="44"/>
                  </a:cubicBezTo>
                  <a:cubicBezTo>
                    <a:pt x="6" y="44"/>
                    <a:pt x="3" y="45"/>
                    <a:pt x="5" y="45"/>
                  </a:cubicBezTo>
                  <a:cubicBezTo>
                    <a:pt x="4" y="46"/>
                    <a:pt x="3" y="47"/>
                    <a:pt x="3" y="47"/>
                  </a:cubicBezTo>
                  <a:cubicBezTo>
                    <a:pt x="4" y="47"/>
                    <a:pt x="4" y="49"/>
                    <a:pt x="5" y="46"/>
                  </a:cubicBezTo>
                  <a:cubicBezTo>
                    <a:pt x="6" y="48"/>
                    <a:pt x="7" y="49"/>
                    <a:pt x="8" y="49"/>
                  </a:cubicBezTo>
                  <a:cubicBezTo>
                    <a:pt x="8" y="49"/>
                    <a:pt x="6" y="50"/>
                    <a:pt x="6" y="51"/>
                  </a:cubicBezTo>
                  <a:cubicBezTo>
                    <a:pt x="8" y="50"/>
                    <a:pt x="9" y="50"/>
                    <a:pt x="10" y="51"/>
                  </a:cubicBezTo>
                  <a:cubicBezTo>
                    <a:pt x="11" y="50"/>
                    <a:pt x="10" y="50"/>
                    <a:pt x="11" y="48"/>
                  </a:cubicBezTo>
                  <a:cubicBezTo>
                    <a:pt x="12" y="48"/>
                    <a:pt x="12" y="48"/>
                    <a:pt x="13" y="48"/>
                  </a:cubicBezTo>
                  <a:cubicBezTo>
                    <a:pt x="12" y="49"/>
                    <a:pt x="10" y="52"/>
                    <a:pt x="11" y="52"/>
                  </a:cubicBezTo>
                  <a:cubicBezTo>
                    <a:pt x="9" y="55"/>
                    <a:pt x="10" y="51"/>
                    <a:pt x="8" y="54"/>
                  </a:cubicBezTo>
                  <a:cubicBezTo>
                    <a:pt x="7" y="55"/>
                    <a:pt x="5" y="54"/>
                    <a:pt x="6" y="53"/>
                  </a:cubicBezTo>
                  <a:cubicBezTo>
                    <a:pt x="3" y="54"/>
                    <a:pt x="6" y="54"/>
                    <a:pt x="4" y="55"/>
                  </a:cubicBezTo>
                  <a:cubicBezTo>
                    <a:pt x="5" y="56"/>
                    <a:pt x="6" y="55"/>
                    <a:pt x="8" y="55"/>
                  </a:cubicBezTo>
                  <a:cubicBezTo>
                    <a:pt x="8" y="54"/>
                    <a:pt x="8" y="54"/>
                    <a:pt x="9" y="53"/>
                  </a:cubicBezTo>
                  <a:cubicBezTo>
                    <a:pt x="11" y="52"/>
                    <a:pt x="9" y="56"/>
                    <a:pt x="9" y="56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6"/>
                    <a:pt x="11" y="57"/>
                  </a:cubicBezTo>
                  <a:cubicBezTo>
                    <a:pt x="9" y="60"/>
                    <a:pt x="9" y="56"/>
                    <a:pt x="8" y="58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8" y="61"/>
                    <a:pt x="9" y="58"/>
                    <a:pt x="10" y="59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11" y="59"/>
                    <a:pt x="11" y="57"/>
                    <a:pt x="11" y="57"/>
                  </a:cubicBezTo>
                  <a:cubicBezTo>
                    <a:pt x="13" y="55"/>
                    <a:pt x="11" y="57"/>
                    <a:pt x="13" y="57"/>
                  </a:cubicBezTo>
                  <a:cubicBezTo>
                    <a:pt x="14" y="56"/>
                    <a:pt x="12" y="57"/>
                    <a:pt x="13" y="56"/>
                  </a:cubicBezTo>
                  <a:cubicBezTo>
                    <a:pt x="14" y="54"/>
                    <a:pt x="14" y="54"/>
                    <a:pt x="15" y="54"/>
                  </a:cubicBezTo>
                  <a:cubicBezTo>
                    <a:pt x="15" y="55"/>
                    <a:pt x="14" y="56"/>
                    <a:pt x="14" y="57"/>
                  </a:cubicBezTo>
                  <a:cubicBezTo>
                    <a:pt x="14" y="58"/>
                    <a:pt x="13" y="57"/>
                    <a:pt x="14" y="57"/>
                  </a:cubicBezTo>
                  <a:cubicBezTo>
                    <a:pt x="12" y="58"/>
                    <a:pt x="12" y="60"/>
                    <a:pt x="11" y="61"/>
                  </a:cubicBezTo>
                  <a:cubicBezTo>
                    <a:pt x="11" y="62"/>
                    <a:pt x="12" y="60"/>
                    <a:pt x="13" y="60"/>
                  </a:cubicBezTo>
                  <a:cubicBezTo>
                    <a:pt x="13" y="60"/>
                    <a:pt x="14" y="58"/>
                    <a:pt x="14" y="58"/>
                  </a:cubicBezTo>
                  <a:cubicBezTo>
                    <a:pt x="17" y="54"/>
                    <a:pt x="13" y="61"/>
                    <a:pt x="15" y="61"/>
                  </a:cubicBezTo>
                  <a:cubicBezTo>
                    <a:pt x="16" y="58"/>
                    <a:pt x="18" y="58"/>
                    <a:pt x="19" y="54"/>
                  </a:cubicBezTo>
                  <a:cubicBezTo>
                    <a:pt x="19" y="54"/>
                    <a:pt x="20" y="53"/>
                    <a:pt x="20" y="54"/>
                  </a:cubicBezTo>
                  <a:cubicBezTo>
                    <a:pt x="19" y="56"/>
                    <a:pt x="20" y="56"/>
                    <a:pt x="18" y="57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61"/>
                    <a:pt x="17" y="63"/>
                    <a:pt x="17" y="64"/>
                  </a:cubicBezTo>
                  <a:cubicBezTo>
                    <a:pt x="18" y="63"/>
                    <a:pt x="18" y="62"/>
                    <a:pt x="19" y="62"/>
                  </a:cubicBezTo>
                  <a:cubicBezTo>
                    <a:pt x="18" y="62"/>
                    <a:pt x="18" y="63"/>
                    <a:pt x="19" y="64"/>
                  </a:cubicBezTo>
                  <a:cubicBezTo>
                    <a:pt x="18" y="63"/>
                    <a:pt x="20" y="61"/>
                    <a:pt x="20" y="60"/>
                  </a:cubicBezTo>
                  <a:cubicBezTo>
                    <a:pt x="21" y="61"/>
                    <a:pt x="21" y="63"/>
                    <a:pt x="20" y="63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63"/>
                    <a:pt x="19" y="65"/>
                    <a:pt x="20" y="65"/>
                  </a:cubicBezTo>
                  <a:cubicBezTo>
                    <a:pt x="20" y="64"/>
                    <a:pt x="21" y="62"/>
                    <a:pt x="22" y="61"/>
                  </a:cubicBezTo>
                  <a:cubicBezTo>
                    <a:pt x="22" y="61"/>
                    <a:pt x="22" y="62"/>
                    <a:pt x="23" y="62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2" y="63"/>
                    <a:pt x="21" y="66"/>
                    <a:pt x="22" y="66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3" y="65"/>
                    <a:pt x="23" y="65"/>
                    <a:pt x="24" y="65"/>
                  </a:cubicBezTo>
                  <a:cubicBezTo>
                    <a:pt x="23" y="66"/>
                    <a:pt x="23" y="66"/>
                    <a:pt x="23" y="66"/>
                  </a:cubicBezTo>
                  <a:cubicBezTo>
                    <a:pt x="24" y="65"/>
                    <a:pt x="25" y="63"/>
                    <a:pt x="25" y="65"/>
                  </a:cubicBezTo>
                  <a:cubicBezTo>
                    <a:pt x="25" y="63"/>
                    <a:pt x="24" y="65"/>
                    <a:pt x="24" y="64"/>
                  </a:cubicBezTo>
                  <a:cubicBezTo>
                    <a:pt x="24" y="62"/>
                    <a:pt x="25" y="62"/>
                    <a:pt x="25" y="62"/>
                  </a:cubicBezTo>
                  <a:cubicBezTo>
                    <a:pt x="25" y="62"/>
                    <a:pt x="25" y="62"/>
                    <a:pt x="25" y="63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6" y="63"/>
                    <a:pt x="26" y="64"/>
                    <a:pt x="26" y="65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26" y="66"/>
                    <a:pt x="28" y="62"/>
                    <a:pt x="28" y="64"/>
                  </a:cubicBezTo>
                  <a:cubicBezTo>
                    <a:pt x="28" y="65"/>
                    <a:pt x="27" y="66"/>
                    <a:pt x="27" y="67"/>
                  </a:cubicBezTo>
                  <a:cubicBezTo>
                    <a:pt x="28" y="64"/>
                    <a:pt x="29" y="64"/>
                    <a:pt x="30" y="62"/>
                  </a:cubicBezTo>
                  <a:cubicBezTo>
                    <a:pt x="30" y="63"/>
                    <a:pt x="28" y="65"/>
                    <a:pt x="28" y="67"/>
                  </a:cubicBezTo>
                  <a:cubicBezTo>
                    <a:pt x="29" y="65"/>
                    <a:pt x="29" y="69"/>
                    <a:pt x="30" y="66"/>
                  </a:cubicBezTo>
                  <a:cubicBezTo>
                    <a:pt x="30" y="65"/>
                    <a:pt x="31" y="64"/>
                    <a:pt x="31" y="63"/>
                  </a:cubicBezTo>
                  <a:cubicBezTo>
                    <a:pt x="32" y="64"/>
                    <a:pt x="31" y="64"/>
                    <a:pt x="31" y="66"/>
                  </a:cubicBezTo>
                  <a:cubicBezTo>
                    <a:pt x="32" y="65"/>
                    <a:pt x="32" y="63"/>
                    <a:pt x="32" y="62"/>
                  </a:cubicBezTo>
                  <a:cubicBezTo>
                    <a:pt x="32" y="63"/>
                    <a:pt x="33" y="61"/>
                    <a:pt x="34" y="62"/>
                  </a:cubicBezTo>
                  <a:cubicBezTo>
                    <a:pt x="33" y="64"/>
                    <a:pt x="32" y="63"/>
                    <a:pt x="33" y="64"/>
                  </a:cubicBezTo>
                  <a:cubicBezTo>
                    <a:pt x="34" y="65"/>
                    <a:pt x="34" y="60"/>
                    <a:pt x="35" y="60"/>
                  </a:cubicBezTo>
                  <a:cubicBezTo>
                    <a:pt x="35" y="59"/>
                    <a:pt x="36" y="56"/>
                    <a:pt x="36" y="55"/>
                  </a:cubicBezTo>
                  <a:cubicBezTo>
                    <a:pt x="37" y="56"/>
                    <a:pt x="36" y="56"/>
                    <a:pt x="36" y="5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36" y="61"/>
                    <a:pt x="34" y="63"/>
                    <a:pt x="34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5"/>
                    <a:pt x="34" y="66"/>
                    <a:pt x="34" y="67"/>
                  </a:cubicBezTo>
                  <a:cubicBezTo>
                    <a:pt x="35" y="65"/>
                    <a:pt x="36" y="67"/>
                    <a:pt x="36" y="66"/>
                  </a:cubicBezTo>
                  <a:cubicBezTo>
                    <a:pt x="36" y="65"/>
                    <a:pt x="35" y="67"/>
                    <a:pt x="36" y="65"/>
                  </a:cubicBezTo>
                  <a:cubicBezTo>
                    <a:pt x="36" y="65"/>
                    <a:pt x="37" y="62"/>
                    <a:pt x="37" y="63"/>
                  </a:cubicBezTo>
                  <a:cubicBezTo>
                    <a:pt x="37" y="65"/>
                    <a:pt x="37" y="66"/>
                    <a:pt x="37" y="67"/>
                  </a:cubicBezTo>
                  <a:cubicBezTo>
                    <a:pt x="37" y="68"/>
                    <a:pt x="37" y="65"/>
                    <a:pt x="38" y="66"/>
                  </a:cubicBezTo>
                  <a:cubicBezTo>
                    <a:pt x="38" y="67"/>
                    <a:pt x="38" y="67"/>
                    <a:pt x="38" y="67"/>
                  </a:cubicBezTo>
                  <a:cubicBezTo>
                    <a:pt x="40" y="68"/>
                    <a:pt x="42" y="67"/>
                    <a:pt x="45" y="63"/>
                  </a:cubicBezTo>
                  <a:cubicBezTo>
                    <a:pt x="45" y="65"/>
                    <a:pt x="45" y="65"/>
                    <a:pt x="46" y="67"/>
                  </a:cubicBezTo>
                  <a:cubicBezTo>
                    <a:pt x="46" y="66"/>
                    <a:pt x="46" y="65"/>
                    <a:pt x="47" y="65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8" y="68"/>
                    <a:pt x="49" y="66"/>
                    <a:pt x="49" y="65"/>
                  </a:cubicBezTo>
                  <a:cubicBezTo>
                    <a:pt x="49" y="66"/>
                    <a:pt x="49" y="66"/>
                    <a:pt x="49" y="66"/>
                  </a:cubicBezTo>
                  <a:cubicBezTo>
                    <a:pt x="50" y="68"/>
                    <a:pt x="50" y="65"/>
                    <a:pt x="50" y="65"/>
                  </a:cubicBezTo>
                  <a:cubicBezTo>
                    <a:pt x="50" y="66"/>
                    <a:pt x="50" y="66"/>
                    <a:pt x="50" y="6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2" y="65"/>
                    <a:pt x="52" y="67"/>
                  </a:cubicBezTo>
                  <a:cubicBezTo>
                    <a:pt x="52" y="66"/>
                    <a:pt x="52" y="66"/>
                    <a:pt x="52" y="65"/>
                  </a:cubicBezTo>
                  <a:cubicBezTo>
                    <a:pt x="52" y="67"/>
                    <a:pt x="54" y="67"/>
                    <a:pt x="55" y="66"/>
                  </a:cubicBezTo>
                  <a:cubicBezTo>
                    <a:pt x="54" y="65"/>
                    <a:pt x="54" y="65"/>
                    <a:pt x="54" y="63"/>
                  </a:cubicBezTo>
                  <a:cubicBezTo>
                    <a:pt x="54" y="61"/>
                    <a:pt x="55" y="64"/>
                    <a:pt x="55" y="62"/>
                  </a:cubicBezTo>
                  <a:cubicBezTo>
                    <a:pt x="55" y="63"/>
                    <a:pt x="55" y="64"/>
                    <a:pt x="55" y="65"/>
                  </a:cubicBezTo>
                  <a:cubicBezTo>
                    <a:pt x="56" y="68"/>
                    <a:pt x="58" y="65"/>
                    <a:pt x="59" y="66"/>
                  </a:cubicBezTo>
                  <a:cubicBezTo>
                    <a:pt x="60" y="65"/>
                    <a:pt x="60" y="65"/>
                    <a:pt x="60" y="65"/>
                  </a:cubicBezTo>
                  <a:cubicBezTo>
                    <a:pt x="61" y="67"/>
                    <a:pt x="62" y="64"/>
                    <a:pt x="63" y="65"/>
                  </a:cubicBezTo>
                  <a:cubicBezTo>
                    <a:pt x="63" y="65"/>
                    <a:pt x="63" y="62"/>
                    <a:pt x="64" y="62"/>
                  </a:cubicBezTo>
                  <a:cubicBezTo>
                    <a:pt x="64" y="60"/>
                    <a:pt x="64" y="64"/>
                    <a:pt x="65" y="66"/>
                  </a:cubicBezTo>
                  <a:cubicBezTo>
                    <a:pt x="65" y="65"/>
                    <a:pt x="65" y="64"/>
                    <a:pt x="66" y="64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66" y="64"/>
                    <a:pt x="67" y="63"/>
                    <a:pt x="67" y="64"/>
                  </a:cubicBezTo>
                  <a:cubicBezTo>
                    <a:pt x="67" y="64"/>
                    <a:pt x="67" y="64"/>
                    <a:pt x="67" y="64"/>
                  </a:cubicBezTo>
                  <a:cubicBezTo>
                    <a:pt x="67" y="64"/>
                    <a:pt x="68" y="66"/>
                    <a:pt x="68" y="65"/>
                  </a:cubicBezTo>
                  <a:cubicBezTo>
                    <a:pt x="68" y="64"/>
                    <a:pt x="69" y="65"/>
                    <a:pt x="69" y="63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1" y="66"/>
                    <a:pt x="70" y="63"/>
                    <a:pt x="70" y="62"/>
                  </a:cubicBezTo>
                  <a:cubicBezTo>
                    <a:pt x="71" y="61"/>
                    <a:pt x="71" y="63"/>
                    <a:pt x="71" y="63"/>
                  </a:cubicBezTo>
                  <a:cubicBezTo>
                    <a:pt x="71" y="64"/>
                    <a:pt x="71" y="63"/>
                    <a:pt x="71" y="63"/>
                  </a:cubicBezTo>
                  <a:cubicBezTo>
                    <a:pt x="70" y="65"/>
                    <a:pt x="71" y="64"/>
                    <a:pt x="71" y="65"/>
                  </a:cubicBezTo>
                  <a:cubicBezTo>
                    <a:pt x="71" y="65"/>
                    <a:pt x="71" y="63"/>
                    <a:pt x="72" y="63"/>
                  </a:cubicBezTo>
                  <a:cubicBezTo>
                    <a:pt x="72" y="63"/>
                    <a:pt x="73" y="63"/>
                    <a:pt x="73" y="65"/>
                  </a:cubicBezTo>
                  <a:cubicBezTo>
                    <a:pt x="73" y="64"/>
                    <a:pt x="73" y="64"/>
                    <a:pt x="73" y="63"/>
                  </a:cubicBezTo>
                  <a:cubicBezTo>
                    <a:pt x="73" y="63"/>
                    <a:pt x="73" y="62"/>
                    <a:pt x="72" y="61"/>
                  </a:cubicBezTo>
                  <a:cubicBezTo>
                    <a:pt x="73" y="61"/>
                    <a:pt x="73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1"/>
                    <a:pt x="74" y="62"/>
                    <a:pt x="74" y="60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74" y="61"/>
                    <a:pt x="75" y="61"/>
                    <a:pt x="75" y="61"/>
                  </a:cubicBezTo>
                  <a:cubicBezTo>
                    <a:pt x="75" y="62"/>
                    <a:pt x="75" y="64"/>
                    <a:pt x="76" y="65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7" y="63"/>
                    <a:pt x="77" y="63"/>
                    <a:pt x="77" y="64"/>
                  </a:cubicBezTo>
                  <a:cubicBezTo>
                    <a:pt x="78" y="65"/>
                    <a:pt x="78" y="59"/>
                    <a:pt x="79" y="61"/>
                  </a:cubicBezTo>
                  <a:cubicBezTo>
                    <a:pt x="79" y="63"/>
                    <a:pt x="79" y="63"/>
                    <a:pt x="80" y="64"/>
                  </a:cubicBezTo>
                  <a:cubicBezTo>
                    <a:pt x="80" y="63"/>
                    <a:pt x="80" y="63"/>
                    <a:pt x="80" y="62"/>
                  </a:cubicBezTo>
                  <a:cubicBezTo>
                    <a:pt x="80" y="61"/>
                    <a:pt x="80" y="64"/>
                    <a:pt x="79" y="63"/>
                  </a:cubicBezTo>
                  <a:cubicBezTo>
                    <a:pt x="79" y="61"/>
                    <a:pt x="80" y="62"/>
                    <a:pt x="80" y="61"/>
                  </a:cubicBezTo>
                  <a:cubicBezTo>
                    <a:pt x="81" y="66"/>
                    <a:pt x="83" y="62"/>
                    <a:pt x="84" y="64"/>
                  </a:cubicBezTo>
                  <a:cubicBezTo>
                    <a:pt x="84" y="61"/>
                    <a:pt x="85" y="63"/>
                    <a:pt x="85" y="62"/>
                  </a:cubicBezTo>
                  <a:cubicBezTo>
                    <a:pt x="85" y="65"/>
                    <a:pt x="86" y="62"/>
                    <a:pt x="86" y="63"/>
                  </a:cubicBezTo>
                  <a:cubicBezTo>
                    <a:pt x="86" y="61"/>
                    <a:pt x="86" y="61"/>
                    <a:pt x="86" y="61"/>
                  </a:cubicBezTo>
                  <a:cubicBezTo>
                    <a:pt x="87" y="62"/>
                    <a:pt x="87" y="57"/>
                    <a:pt x="88" y="60"/>
                  </a:cubicBezTo>
                  <a:cubicBezTo>
                    <a:pt x="88" y="60"/>
                    <a:pt x="88" y="61"/>
                    <a:pt x="88" y="62"/>
                  </a:cubicBezTo>
                  <a:cubicBezTo>
                    <a:pt x="89" y="65"/>
                    <a:pt x="89" y="59"/>
                    <a:pt x="90" y="62"/>
                  </a:cubicBezTo>
                  <a:cubicBezTo>
                    <a:pt x="90" y="61"/>
                    <a:pt x="89" y="60"/>
                    <a:pt x="90" y="59"/>
                  </a:cubicBezTo>
                  <a:cubicBezTo>
                    <a:pt x="91" y="60"/>
                    <a:pt x="92" y="61"/>
                    <a:pt x="92" y="62"/>
                  </a:cubicBezTo>
                  <a:cubicBezTo>
                    <a:pt x="92" y="61"/>
                    <a:pt x="92" y="60"/>
                    <a:pt x="92" y="61"/>
                  </a:cubicBezTo>
                  <a:cubicBezTo>
                    <a:pt x="93" y="62"/>
                    <a:pt x="92" y="62"/>
                    <a:pt x="92" y="62"/>
                  </a:cubicBezTo>
                  <a:cubicBezTo>
                    <a:pt x="93" y="63"/>
                    <a:pt x="93" y="61"/>
                    <a:pt x="94" y="60"/>
                  </a:cubicBezTo>
                  <a:cubicBezTo>
                    <a:pt x="94" y="62"/>
                    <a:pt x="95" y="61"/>
                    <a:pt x="96" y="62"/>
                  </a:cubicBezTo>
                  <a:cubicBezTo>
                    <a:pt x="96" y="60"/>
                    <a:pt x="98" y="63"/>
                    <a:pt x="97" y="60"/>
                  </a:cubicBezTo>
                  <a:cubicBezTo>
                    <a:pt x="98" y="61"/>
                    <a:pt x="98" y="61"/>
                    <a:pt x="98" y="61"/>
                  </a:cubicBezTo>
                  <a:cubicBezTo>
                    <a:pt x="98" y="60"/>
                    <a:pt x="98" y="58"/>
                    <a:pt x="98" y="58"/>
                  </a:cubicBezTo>
                  <a:cubicBezTo>
                    <a:pt x="98" y="60"/>
                    <a:pt x="98" y="60"/>
                    <a:pt x="98" y="60"/>
                  </a:cubicBezTo>
                  <a:cubicBezTo>
                    <a:pt x="99" y="62"/>
                    <a:pt x="99" y="60"/>
                    <a:pt x="100" y="61"/>
                  </a:cubicBezTo>
                  <a:cubicBezTo>
                    <a:pt x="99" y="59"/>
                    <a:pt x="100" y="61"/>
                    <a:pt x="100" y="60"/>
                  </a:cubicBezTo>
                  <a:cubicBezTo>
                    <a:pt x="100" y="59"/>
                    <a:pt x="100" y="59"/>
                    <a:pt x="100" y="59"/>
                  </a:cubicBezTo>
                  <a:cubicBezTo>
                    <a:pt x="101" y="58"/>
                    <a:pt x="100" y="58"/>
                    <a:pt x="101" y="57"/>
                  </a:cubicBezTo>
                  <a:cubicBezTo>
                    <a:pt x="101" y="57"/>
                    <a:pt x="101" y="60"/>
                    <a:pt x="101" y="59"/>
                  </a:cubicBezTo>
                  <a:cubicBezTo>
                    <a:pt x="102" y="60"/>
                    <a:pt x="102" y="60"/>
                    <a:pt x="102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2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60"/>
                  </a:cubicBezTo>
                  <a:cubicBezTo>
                    <a:pt x="104" y="61"/>
                    <a:pt x="104" y="61"/>
                    <a:pt x="104" y="61"/>
                  </a:cubicBezTo>
                  <a:cubicBezTo>
                    <a:pt x="104" y="61"/>
                    <a:pt x="104" y="59"/>
                    <a:pt x="104" y="59"/>
                  </a:cubicBezTo>
                  <a:cubicBezTo>
                    <a:pt x="106" y="60"/>
                    <a:pt x="108" y="58"/>
                    <a:pt x="108" y="57"/>
                  </a:cubicBezTo>
                  <a:cubicBezTo>
                    <a:pt x="108" y="57"/>
                    <a:pt x="108" y="58"/>
                    <a:pt x="108" y="58"/>
                  </a:cubicBezTo>
                  <a:cubicBezTo>
                    <a:pt x="108" y="57"/>
                    <a:pt x="108" y="56"/>
                    <a:pt x="109" y="57"/>
                  </a:cubicBezTo>
                  <a:cubicBezTo>
                    <a:pt x="109" y="56"/>
                    <a:pt x="109" y="58"/>
                    <a:pt x="110" y="58"/>
                  </a:cubicBezTo>
                  <a:cubicBezTo>
                    <a:pt x="110" y="58"/>
                    <a:pt x="110" y="56"/>
                    <a:pt x="109" y="56"/>
                  </a:cubicBezTo>
                  <a:cubicBezTo>
                    <a:pt x="111" y="59"/>
                    <a:pt x="111" y="55"/>
                    <a:pt x="113" y="56"/>
                  </a:cubicBezTo>
                  <a:cubicBezTo>
                    <a:pt x="113" y="56"/>
                    <a:pt x="113" y="57"/>
                    <a:pt x="113" y="57"/>
                  </a:cubicBezTo>
                  <a:cubicBezTo>
                    <a:pt x="114" y="56"/>
                    <a:pt x="114" y="55"/>
                    <a:pt x="115" y="53"/>
                  </a:cubicBezTo>
                  <a:cubicBezTo>
                    <a:pt x="115" y="55"/>
                    <a:pt x="115" y="55"/>
                    <a:pt x="115" y="55"/>
                  </a:cubicBezTo>
                  <a:cubicBezTo>
                    <a:pt x="115" y="55"/>
                    <a:pt x="116" y="55"/>
                    <a:pt x="116" y="54"/>
                  </a:cubicBezTo>
                  <a:cubicBezTo>
                    <a:pt x="115" y="52"/>
                    <a:pt x="116" y="51"/>
                    <a:pt x="116" y="51"/>
                  </a:cubicBezTo>
                  <a:cubicBezTo>
                    <a:pt x="116" y="51"/>
                    <a:pt x="116" y="51"/>
                    <a:pt x="116" y="51"/>
                  </a:cubicBezTo>
                  <a:cubicBezTo>
                    <a:pt x="117" y="50"/>
                    <a:pt x="117" y="50"/>
                    <a:pt x="117" y="50"/>
                  </a:cubicBezTo>
                  <a:cubicBezTo>
                    <a:pt x="118" y="51"/>
                    <a:pt x="117" y="51"/>
                    <a:pt x="117" y="52"/>
                  </a:cubicBezTo>
                  <a:cubicBezTo>
                    <a:pt x="118" y="54"/>
                    <a:pt x="119" y="53"/>
                    <a:pt x="119" y="53"/>
                  </a:cubicBezTo>
                  <a:cubicBezTo>
                    <a:pt x="119" y="51"/>
                    <a:pt x="119" y="51"/>
                    <a:pt x="119" y="51"/>
                  </a:cubicBezTo>
                  <a:cubicBezTo>
                    <a:pt x="120" y="51"/>
                    <a:pt x="120" y="53"/>
                    <a:pt x="120" y="53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8"/>
                    <a:pt x="121" y="50"/>
                    <a:pt x="121" y="51"/>
                  </a:cubicBezTo>
                  <a:cubicBezTo>
                    <a:pt x="122" y="50"/>
                    <a:pt x="122" y="47"/>
                    <a:pt x="122" y="45"/>
                  </a:cubicBezTo>
                  <a:cubicBezTo>
                    <a:pt x="122" y="46"/>
                    <a:pt x="123" y="44"/>
                    <a:pt x="123" y="44"/>
                  </a:cubicBezTo>
                  <a:cubicBezTo>
                    <a:pt x="124" y="45"/>
                    <a:pt x="123" y="44"/>
                    <a:pt x="123" y="45"/>
                  </a:cubicBezTo>
                  <a:cubicBezTo>
                    <a:pt x="124" y="47"/>
                    <a:pt x="124" y="47"/>
                    <a:pt x="124" y="47"/>
                  </a:cubicBezTo>
                  <a:cubicBezTo>
                    <a:pt x="123" y="47"/>
                    <a:pt x="125" y="49"/>
                    <a:pt x="125" y="50"/>
                  </a:cubicBezTo>
                  <a:cubicBezTo>
                    <a:pt x="125" y="49"/>
                    <a:pt x="126" y="49"/>
                    <a:pt x="127" y="50"/>
                  </a:cubicBezTo>
                  <a:cubicBezTo>
                    <a:pt x="126" y="47"/>
                    <a:pt x="128" y="48"/>
                    <a:pt x="127" y="45"/>
                  </a:cubicBezTo>
                  <a:cubicBezTo>
                    <a:pt x="128" y="45"/>
                    <a:pt x="128" y="47"/>
                    <a:pt x="129" y="48"/>
                  </a:cubicBezTo>
                  <a:cubicBezTo>
                    <a:pt x="129" y="46"/>
                    <a:pt x="131" y="47"/>
                    <a:pt x="131" y="46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2" y="46"/>
                    <a:pt x="134" y="46"/>
                    <a:pt x="133" y="43"/>
                  </a:cubicBezTo>
                  <a:cubicBezTo>
                    <a:pt x="134" y="45"/>
                    <a:pt x="134" y="45"/>
                    <a:pt x="134" y="45"/>
                  </a:cubicBezTo>
                  <a:cubicBezTo>
                    <a:pt x="135" y="45"/>
                    <a:pt x="133" y="42"/>
                    <a:pt x="134" y="43"/>
                  </a:cubicBezTo>
                  <a:cubicBezTo>
                    <a:pt x="135" y="44"/>
                    <a:pt x="135" y="44"/>
                    <a:pt x="135" y="44"/>
                  </a:cubicBezTo>
                  <a:cubicBezTo>
                    <a:pt x="135" y="43"/>
                    <a:pt x="136" y="45"/>
                    <a:pt x="136" y="43"/>
                  </a:cubicBezTo>
                  <a:cubicBezTo>
                    <a:pt x="136" y="44"/>
                    <a:pt x="136" y="44"/>
                    <a:pt x="136" y="44"/>
                  </a:cubicBezTo>
                  <a:cubicBezTo>
                    <a:pt x="137" y="43"/>
                    <a:pt x="138" y="43"/>
                    <a:pt x="137" y="41"/>
                  </a:cubicBezTo>
                  <a:cubicBezTo>
                    <a:pt x="138" y="43"/>
                    <a:pt x="138" y="43"/>
                    <a:pt x="138" y="43"/>
                  </a:cubicBezTo>
                  <a:cubicBezTo>
                    <a:pt x="139" y="44"/>
                    <a:pt x="138" y="41"/>
                    <a:pt x="139" y="41"/>
                  </a:cubicBezTo>
                  <a:cubicBezTo>
                    <a:pt x="139" y="42"/>
                    <a:pt x="140" y="42"/>
                    <a:pt x="139" y="42"/>
                  </a:cubicBezTo>
                  <a:cubicBezTo>
                    <a:pt x="139" y="41"/>
                    <a:pt x="140" y="41"/>
                    <a:pt x="140" y="40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5" y="41"/>
                    <a:pt x="148" y="39"/>
                    <a:pt x="150" y="36"/>
                  </a:cubicBezTo>
                  <a:cubicBezTo>
                    <a:pt x="152" y="38"/>
                    <a:pt x="150" y="38"/>
                    <a:pt x="151" y="39"/>
                  </a:cubicBezTo>
                  <a:cubicBezTo>
                    <a:pt x="150" y="37"/>
                    <a:pt x="151" y="38"/>
                    <a:pt x="152" y="37"/>
                  </a:cubicBezTo>
                  <a:cubicBezTo>
                    <a:pt x="152" y="37"/>
                    <a:pt x="152" y="37"/>
                    <a:pt x="152" y="37"/>
                  </a:cubicBezTo>
                  <a:cubicBezTo>
                    <a:pt x="152" y="37"/>
                    <a:pt x="153" y="38"/>
                    <a:pt x="153" y="37"/>
                  </a:cubicBezTo>
                  <a:cubicBezTo>
                    <a:pt x="153" y="37"/>
                    <a:pt x="153" y="37"/>
                    <a:pt x="153" y="37"/>
                  </a:cubicBezTo>
                  <a:cubicBezTo>
                    <a:pt x="153" y="35"/>
                    <a:pt x="155" y="38"/>
                    <a:pt x="154" y="36"/>
                  </a:cubicBezTo>
                  <a:cubicBezTo>
                    <a:pt x="155" y="37"/>
                    <a:pt x="155" y="37"/>
                    <a:pt x="155" y="37"/>
                  </a:cubicBezTo>
                  <a:cubicBezTo>
                    <a:pt x="154" y="35"/>
                    <a:pt x="156" y="37"/>
                    <a:pt x="156" y="35"/>
                  </a:cubicBezTo>
                  <a:cubicBezTo>
                    <a:pt x="156" y="36"/>
                    <a:pt x="156" y="36"/>
                    <a:pt x="156" y="36"/>
                  </a:cubicBezTo>
                  <a:cubicBezTo>
                    <a:pt x="157" y="36"/>
                    <a:pt x="156" y="32"/>
                    <a:pt x="157" y="34"/>
                  </a:cubicBezTo>
                  <a:cubicBezTo>
                    <a:pt x="157" y="33"/>
                    <a:pt x="158" y="32"/>
                    <a:pt x="157" y="31"/>
                  </a:cubicBezTo>
                  <a:cubicBezTo>
                    <a:pt x="158" y="33"/>
                    <a:pt x="158" y="33"/>
                    <a:pt x="158" y="33"/>
                  </a:cubicBezTo>
                  <a:cubicBezTo>
                    <a:pt x="160" y="30"/>
                    <a:pt x="163" y="29"/>
                    <a:pt x="162" y="26"/>
                  </a:cubicBezTo>
                  <a:cubicBezTo>
                    <a:pt x="163" y="27"/>
                    <a:pt x="163" y="27"/>
                    <a:pt x="163" y="27"/>
                  </a:cubicBezTo>
                  <a:cubicBezTo>
                    <a:pt x="163" y="24"/>
                    <a:pt x="167" y="27"/>
                    <a:pt x="165" y="23"/>
                  </a:cubicBezTo>
                  <a:cubicBezTo>
                    <a:pt x="164" y="21"/>
                    <a:pt x="164" y="21"/>
                    <a:pt x="164" y="21"/>
                  </a:cubicBezTo>
                  <a:cubicBezTo>
                    <a:pt x="166" y="23"/>
                    <a:pt x="166" y="23"/>
                    <a:pt x="166" y="23"/>
                  </a:cubicBezTo>
                  <a:cubicBezTo>
                    <a:pt x="165" y="21"/>
                    <a:pt x="167" y="21"/>
                    <a:pt x="166" y="20"/>
                  </a:cubicBezTo>
                  <a:cubicBezTo>
                    <a:pt x="166" y="21"/>
                    <a:pt x="166" y="21"/>
                    <a:pt x="167" y="21"/>
                  </a:cubicBezTo>
                  <a:cubicBezTo>
                    <a:pt x="167" y="21"/>
                    <a:pt x="166" y="19"/>
                    <a:pt x="167" y="19"/>
                  </a:cubicBezTo>
                  <a:cubicBezTo>
                    <a:pt x="167" y="20"/>
                    <a:pt x="167" y="20"/>
                    <a:pt x="167" y="20"/>
                  </a:cubicBezTo>
                  <a:cubicBezTo>
                    <a:pt x="171" y="20"/>
                    <a:pt x="176" y="17"/>
                    <a:pt x="174" y="13"/>
                  </a:cubicBezTo>
                  <a:cubicBezTo>
                    <a:pt x="174" y="12"/>
                    <a:pt x="177" y="14"/>
                    <a:pt x="177" y="14"/>
                  </a:cubicBezTo>
                  <a:cubicBezTo>
                    <a:pt x="175" y="10"/>
                    <a:pt x="181" y="9"/>
                    <a:pt x="177" y="5"/>
                  </a:cubicBezTo>
                  <a:close/>
                  <a:moveTo>
                    <a:pt x="10" y="32"/>
                  </a:moveTo>
                  <a:cubicBezTo>
                    <a:pt x="10" y="32"/>
                    <a:pt x="10" y="32"/>
                    <a:pt x="10" y="31"/>
                  </a:cubicBezTo>
                  <a:cubicBezTo>
                    <a:pt x="10" y="32"/>
                    <a:pt x="10" y="32"/>
                    <a:pt x="10" y="32"/>
                  </a:cubicBezTo>
                  <a:close/>
                  <a:moveTo>
                    <a:pt x="6" y="35"/>
                  </a:moveTo>
                  <a:cubicBezTo>
                    <a:pt x="6" y="35"/>
                    <a:pt x="6" y="35"/>
                    <a:pt x="5" y="35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6" y="35"/>
                    <a:pt x="6" y="35"/>
                  </a:cubicBezTo>
                  <a:close/>
                  <a:moveTo>
                    <a:pt x="10" y="35"/>
                  </a:moveTo>
                  <a:cubicBezTo>
                    <a:pt x="10" y="35"/>
                    <a:pt x="10" y="35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lose/>
                  <a:moveTo>
                    <a:pt x="9" y="32"/>
                  </a:moveTo>
                  <a:cubicBezTo>
                    <a:pt x="9" y="33"/>
                    <a:pt x="8" y="33"/>
                    <a:pt x="8" y="33"/>
                  </a:cubicBezTo>
                  <a:cubicBezTo>
                    <a:pt x="9" y="31"/>
                    <a:pt x="10" y="31"/>
                    <a:pt x="10" y="32"/>
                  </a:cubicBezTo>
                  <a:cubicBezTo>
                    <a:pt x="9" y="33"/>
                    <a:pt x="9" y="34"/>
                    <a:pt x="9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9" y="34"/>
                    <a:pt x="9" y="32"/>
                  </a:cubicBezTo>
                  <a:close/>
                  <a:moveTo>
                    <a:pt x="7" y="35"/>
                  </a:moveTo>
                  <a:cubicBezTo>
                    <a:pt x="7" y="35"/>
                    <a:pt x="7" y="34"/>
                    <a:pt x="7" y="34"/>
                  </a:cubicBezTo>
                  <a:cubicBezTo>
                    <a:pt x="7" y="34"/>
                    <a:pt x="7" y="34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lose/>
                  <a:moveTo>
                    <a:pt x="7" y="35"/>
                  </a:move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6"/>
                    <a:pt x="9" y="35"/>
                    <a:pt x="9" y="35"/>
                  </a:cubicBezTo>
                  <a:cubicBezTo>
                    <a:pt x="9" y="35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6"/>
                    <a:pt x="8" y="36"/>
                    <a:pt x="7" y="35"/>
                  </a:cubicBezTo>
                  <a:close/>
                  <a:moveTo>
                    <a:pt x="9" y="36"/>
                  </a:move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7"/>
                  </a:cubicBezTo>
                  <a:cubicBezTo>
                    <a:pt x="10" y="36"/>
                    <a:pt x="9" y="36"/>
                    <a:pt x="9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32"/>
            <p:cNvSpPr/>
            <p:nvPr/>
          </p:nvSpPr>
          <p:spPr>
            <a:xfrm>
              <a:off x="3712" y="2809"/>
              <a:ext cx="4" cy="2"/>
            </a:xfrm>
            <a:custGeom>
              <a:rect b="b" l="l" r="r" t="t"/>
              <a:pathLst>
                <a:path extrusionOk="0" h="1" w="2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2" y="1"/>
                    <a:pt x="2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32"/>
            <p:cNvSpPr/>
            <p:nvPr/>
          </p:nvSpPr>
          <p:spPr>
            <a:xfrm>
              <a:off x="3434" y="1624"/>
              <a:ext cx="862" cy="1213"/>
            </a:xfrm>
            <a:custGeom>
              <a:rect b="b" l="l" r="r" t="t"/>
              <a:pathLst>
                <a:path extrusionOk="0" h="572" w="406">
                  <a:moveTo>
                    <a:pt x="135" y="564"/>
                  </a:moveTo>
                  <a:cubicBezTo>
                    <a:pt x="136" y="564"/>
                    <a:pt x="137" y="565"/>
                    <a:pt x="137" y="564"/>
                  </a:cubicBezTo>
                  <a:cubicBezTo>
                    <a:pt x="137" y="565"/>
                    <a:pt x="137" y="565"/>
                    <a:pt x="137" y="565"/>
                  </a:cubicBezTo>
                  <a:cubicBezTo>
                    <a:pt x="138" y="565"/>
                    <a:pt x="140" y="563"/>
                    <a:pt x="139" y="566"/>
                  </a:cubicBezTo>
                  <a:cubicBezTo>
                    <a:pt x="140" y="563"/>
                    <a:pt x="139" y="565"/>
                    <a:pt x="138" y="564"/>
                  </a:cubicBezTo>
                  <a:cubicBezTo>
                    <a:pt x="139" y="562"/>
                    <a:pt x="140" y="563"/>
                    <a:pt x="141" y="562"/>
                  </a:cubicBezTo>
                  <a:cubicBezTo>
                    <a:pt x="139" y="565"/>
                    <a:pt x="142" y="563"/>
                    <a:pt x="142" y="564"/>
                  </a:cubicBezTo>
                  <a:cubicBezTo>
                    <a:pt x="142" y="565"/>
                    <a:pt x="142" y="565"/>
                    <a:pt x="142" y="566"/>
                  </a:cubicBezTo>
                  <a:cubicBezTo>
                    <a:pt x="143" y="564"/>
                    <a:pt x="143" y="564"/>
                    <a:pt x="143" y="564"/>
                  </a:cubicBezTo>
                  <a:cubicBezTo>
                    <a:pt x="142" y="568"/>
                    <a:pt x="145" y="564"/>
                    <a:pt x="145" y="566"/>
                  </a:cubicBezTo>
                  <a:cubicBezTo>
                    <a:pt x="144" y="566"/>
                    <a:pt x="144" y="568"/>
                    <a:pt x="144" y="569"/>
                  </a:cubicBezTo>
                  <a:cubicBezTo>
                    <a:pt x="144" y="566"/>
                    <a:pt x="146" y="566"/>
                    <a:pt x="147" y="564"/>
                  </a:cubicBezTo>
                  <a:cubicBezTo>
                    <a:pt x="148" y="565"/>
                    <a:pt x="145" y="567"/>
                    <a:pt x="145" y="569"/>
                  </a:cubicBezTo>
                  <a:cubicBezTo>
                    <a:pt x="146" y="567"/>
                    <a:pt x="146" y="571"/>
                    <a:pt x="147" y="568"/>
                  </a:cubicBezTo>
                  <a:cubicBezTo>
                    <a:pt x="147" y="567"/>
                    <a:pt x="148" y="567"/>
                    <a:pt x="149" y="566"/>
                  </a:cubicBezTo>
                  <a:cubicBezTo>
                    <a:pt x="150" y="566"/>
                    <a:pt x="148" y="567"/>
                    <a:pt x="148" y="568"/>
                  </a:cubicBezTo>
                  <a:cubicBezTo>
                    <a:pt x="149" y="568"/>
                    <a:pt x="150" y="566"/>
                    <a:pt x="150" y="565"/>
                  </a:cubicBezTo>
                  <a:cubicBezTo>
                    <a:pt x="150" y="566"/>
                    <a:pt x="152" y="564"/>
                    <a:pt x="152" y="565"/>
                  </a:cubicBezTo>
                  <a:cubicBezTo>
                    <a:pt x="152" y="567"/>
                    <a:pt x="150" y="566"/>
                    <a:pt x="150" y="567"/>
                  </a:cubicBezTo>
                  <a:cubicBezTo>
                    <a:pt x="152" y="568"/>
                    <a:pt x="152" y="563"/>
                    <a:pt x="154" y="563"/>
                  </a:cubicBezTo>
                  <a:cubicBezTo>
                    <a:pt x="153" y="562"/>
                    <a:pt x="155" y="559"/>
                    <a:pt x="155" y="558"/>
                  </a:cubicBezTo>
                  <a:cubicBezTo>
                    <a:pt x="157" y="560"/>
                    <a:pt x="155" y="559"/>
                    <a:pt x="155" y="561"/>
                  </a:cubicBezTo>
                  <a:cubicBezTo>
                    <a:pt x="155" y="561"/>
                    <a:pt x="155" y="561"/>
                    <a:pt x="155" y="561"/>
                  </a:cubicBezTo>
                  <a:cubicBezTo>
                    <a:pt x="155" y="564"/>
                    <a:pt x="152" y="566"/>
                    <a:pt x="153" y="568"/>
                  </a:cubicBezTo>
                  <a:cubicBezTo>
                    <a:pt x="154" y="567"/>
                    <a:pt x="154" y="567"/>
                    <a:pt x="154" y="567"/>
                  </a:cubicBezTo>
                  <a:cubicBezTo>
                    <a:pt x="153" y="568"/>
                    <a:pt x="153" y="569"/>
                    <a:pt x="153" y="570"/>
                  </a:cubicBezTo>
                  <a:cubicBezTo>
                    <a:pt x="153" y="568"/>
                    <a:pt x="154" y="570"/>
                    <a:pt x="155" y="570"/>
                  </a:cubicBezTo>
                  <a:cubicBezTo>
                    <a:pt x="155" y="568"/>
                    <a:pt x="154" y="570"/>
                    <a:pt x="154" y="569"/>
                  </a:cubicBezTo>
                  <a:cubicBezTo>
                    <a:pt x="155" y="568"/>
                    <a:pt x="156" y="566"/>
                    <a:pt x="157" y="567"/>
                  </a:cubicBezTo>
                  <a:cubicBezTo>
                    <a:pt x="156" y="568"/>
                    <a:pt x="157" y="569"/>
                    <a:pt x="156" y="570"/>
                  </a:cubicBezTo>
                  <a:cubicBezTo>
                    <a:pt x="157" y="571"/>
                    <a:pt x="157" y="568"/>
                    <a:pt x="157" y="569"/>
                  </a:cubicBezTo>
                  <a:cubicBezTo>
                    <a:pt x="157" y="570"/>
                    <a:pt x="157" y="570"/>
                    <a:pt x="157" y="570"/>
                  </a:cubicBezTo>
                  <a:cubicBezTo>
                    <a:pt x="160" y="571"/>
                    <a:pt x="164" y="571"/>
                    <a:pt x="166" y="567"/>
                  </a:cubicBezTo>
                  <a:cubicBezTo>
                    <a:pt x="166" y="569"/>
                    <a:pt x="167" y="569"/>
                    <a:pt x="169" y="570"/>
                  </a:cubicBezTo>
                  <a:cubicBezTo>
                    <a:pt x="168" y="570"/>
                    <a:pt x="169" y="569"/>
                    <a:pt x="169" y="568"/>
                  </a:cubicBezTo>
                  <a:cubicBezTo>
                    <a:pt x="170" y="570"/>
                    <a:pt x="170" y="570"/>
                    <a:pt x="170" y="570"/>
                  </a:cubicBezTo>
                  <a:cubicBezTo>
                    <a:pt x="170" y="572"/>
                    <a:pt x="172" y="570"/>
                    <a:pt x="172" y="569"/>
                  </a:cubicBezTo>
                  <a:cubicBezTo>
                    <a:pt x="172" y="570"/>
                    <a:pt x="172" y="570"/>
                    <a:pt x="172" y="570"/>
                  </a:cubicBezTo>
                  <a:cubicBezTo>
                    <a:pt x="173" y="571"/>
                    <a:pt x="173" y="569"/>
                    <a:pt x="173" y="568"/>
                  </a:cubicBezTo>
                  <a:cubicBezTo>
                    <a:pt x="174" y="570"/>
                    <a:pt x="174" y="570"/>
                    <a:pt x="174" y="570"/>
                  </a:cubicBezTo>
                  <a:cubicBezTo>
                    <a:pt x="174" y="569"/>
                    <a:pt x="174" y="569"/>
                    <a:pt x="174" y="569"/>
                  </a:cubicBezTo>
                  <a:cubicBezTo>
                    <a:pt x="174" y="568"/>
                    <a:pt x="175" y="568"/>
                    <a:pt x="175" y="570"/>
                  </a:cubicBezTo>
                  <a:cubicBezTo>
                    <a:pt x="175" y="570"/>
                    <a:pt x="176" y="569"/>
                    <a:pt x="175" y="569"/>
                  </a:cubicBezTo>
                  <a:cubicBezTo>
                    <a:pt x="176" y="570"/>
                    <a:pt x="178" y="570"/>
                    <a:pt x="179" y="569"/>
                  </a:cubicBezTo>
                  <a:cubicBezTo>
                    <a:pt x="178" y="569"/>
                    <a:pt x="178" y="568"/>
                    <a:pt x="178" y="567"/>
                  </a:cubicBezTo>
                  <a:cubicBezTo>
                    <a:pt x="178" y="564"/>
                    <a:pt x="179" y="567"/>
                    <a:pt x="179" y="566"/>
                  </a:cubicBezTo>
                  <a:cubicBezTo>
                    <a:pt x="179" y="567"/>
                    <a:pt x="180" y="567"/>
                    <a:pt x="179" y="568"/>
                  </a:cubicBezTo>
                  <a:cubicBezTo>
                    <a:pt x="181" y="571"/>
                    <a:pt x="183" y="569"/>
                    <a:pt x="184" y="569"/>
                  </a:cubicBezTo>
                  <a:cubicBezTo>
                    <a:pt x="185" y="568"/>
                    <a:pt x="185" y="568"/>
                    <a:pt x="185" y="568"/>
                  </a:cubicBezTo>
                  <a:cubicBezTo>
                    <a:pt x="186" y="570"/>
                    <a:pt x="188" y="568"/>
                    <a:pt x="189" y="569"/>
                  </a:cubicBezTo>
                  <a:cubicBezTo>
                    <a:pt x="189" y="568"/>
                    <a:pt x="189" y="565"/>
                    <a:pt x="190" y="565"/>
                  </a:cubicBezTo>
                  <a:cubicBezTo>
                    <a:pt x="190" y="563"/>
                    <a:pt x="190" y="567"/>
                    <a:pt x="191" y="569"/>
                  </a:cubicBezTo>
                  <a:cubicBezTo>
                    <a:pt x="191" y="568"/>
                    <a:pt x="192" y="567"/>
                    <a:pt x="192" y="567"/>
                  </a:cubicBezTo>
                  <a:cubicBezTo>
                    <a:pt x="192" y="568"/>
                    <a:pt x="192" y="568"/>
                    <a:pt x="192" y="568"/>
                  </a:cubicBezTo>
                  <a:cubicBezTo>
                    <a:pt x="192" y="567"/>
                    <a:pt x="193" y="566"/>
                    <a:pt x="194" y="567"/>
                  </a:cubicBezTo>
                  <a:cubicBezTo>
                    <a:pt x="194" y="567"/>
                    <a:pt x="194" y="567"/>
                    <a:pt x="194" y="567"/>
                  </a:cubicBezTo>
                  <a:cubicBezTo>
                    <a:pt x="194" y="567"/>
                    <a:pt x="195" y="569"/>
                    <a:pt x="195" y="568"/>
                  </a:cubicBezTo>
                  <a:cubicBezTo>
                    <a:pt x="195" y="567"/>
                    <a:pt x="196" y="568"/>
                    <a:pt x="196" y="566"/>
                  </a:cubicBezTo>
                  <a:cubicBezTo>
                    <a:pt x="197" y="567"/>
                    <a:pt x="197" y="567"/>
                    <a:pt x="197" y="567"/>
                  </a:cubicBezTo>
                  <a:cubicBezTo>
                    <a:pt x="197" y="565"/>
                    <a:pt x="197" y="565"/>
                    <a:pt x="197" y="565"/>
                  </a:cubicBezTo>
                  <a:cubicBezTo>
                    <a:pt x="197" y="566"/>
                    <a:pt x="197" y="566"/>
                    <a:pt x="197" y="566"/>
                  </a:cubicBezTo>
                  <a:cubicBezTo>
                    <a:pt x="197" y="568"/>
                    <a:pt x="197" y="568"/>
                    <a:pt x="197" y="568"/>
                  </a:cubicBezTo>
                  <a:cubicBezTo>
                    <a:pt x="198" y="569"/>
                    <a:pt x="197" y="566"/>
                    <a:pt x="198" y="565"/>
                  </a:cubicBezTo>
                  <a:cubicBezTo>
                    <a:pt x="198" y="564"/>
                    <a:pt x="198" y="566"/>
                    <a:pt x="199" y="566"/>
                  </a:cubicBezTo>
                  <a:cubicBezTo>
                    <a:pt x="198" y="567"/>
                    <a:pt x="198" y="566"/>
                    <a:pt x="198" y="566"/>
                  </a:cubicBezTo>
                  <a:cubicBezTo>
                    <a:pt x="198" y="568"/>
                    <a:pt x="198" y="567"/>
                    <a:pt x="199" y="568"/>
                  </a:cubicBezTo>
                  <a:cubicBezTo>
                    <a:pt x="199" y="568"/>
                    <a:pt x="199" y="566"/>
                    <a:pt x="199" y="566"/>
                  </a:cubicBezTo>
                  <a:cubicBezTo>
                    <a:pt x="200" y="566"/>
                    <a:pt x="201" y="566"/>
                    <a:pt x="200" y="568"/>
                  </a:cubicBezTo>
                  <a:cubicBezTo>
                    <a:pt x="201" y="567"/>
                    <a:pt x="201" y="567"/>
                    <a:pt x="201" y="566"/>
                  </a:cubicBezTo>
                  <a:cubicBezTo>
                    <a:pt x="201" y="566"/>
                    <a:pt x="200" y="565"/>
                    <a:pt x="200" y="564"/>
                  </a:cubicBezTo>
                  <a:cubicBezTo>
                    <a:pt x="201" y="564"/>
                    <a:pt x="201" y="564"/>
                    <a:pt x="201" y="564"/>
                  </a:cubicBezTo>
                  <a:cubicBezTo>
                    <a:pt x="201" y="565"/>
                    <a:pt x="201" y="565"/>
                    <a:pt x="201" y="565"/>
                  </a:cubicBezTo>
                  <a:cubicBezTo>
                    <a:pt x="201" y="564"/>
                    <a:pt x="202" y="565"/>
                    <a:pt x="202" y="563"/>
                  </a:cubicBezTo>
                  <a:cubicBezTo>
                    <a:pt x="202" y="565"/>
                    <a:pt x="202" y="565"/>
                    <a:pt x="202" y="565"/>
                  </a:cubicBezTo>
                  <a:cubicBezTo>
                    <a:pt x="203" y="564"/>
                    <a:pt x="203" y="564"/>
                    <a:pt x="204" y="564"/>
                  </a:cubicBezTo>
                  <a:cubicBezTo>
                    <a:pt x="204" y="566"/>
                    <a:pt x="204" y="568"/>
                    <a:pt x="205" y="568"/>
                  </a:cubicBezTo>
                  <a:cubicBezTo>
                    <a:pt x="205" y="566"/>
                    <a:pt x="205" y="566"/>
                    <a:pt x="205" y="566"/>
                  </a:cubicBezTo>
                  <a:cubicBezTo>
                    <a:pt x="206" y="566"/>
                    <a:pt x="206" y="566"/>
                    <a:pt x="206" y="567"/>
                  </a:cubicBezTo>
                  <a:cubicBezTo>
                    <a:pt x="207" y="568"/>
                    <a:pt x="207" y="562"/>
                    <a:pt x="209" y="564"/>
                  </a:cubicBezTo>
                  <a:cubicBezTo>
                    <a:pt x="208" y="566"/>
                    <a:pt x="209" y="566"/>
                    <a:pt x="209" y="567"/>
                  </a:cubicBezTo>
                  <a:cubicBezTo>
                    <a:pt x="209" y="566"/>
                    <a:pt x="209" y="566"/>
                    <a:pt x="209" y="566"/>
                  </a:cubicBezTo>
                  <a:cubicBezTo>
                    <a:pt x="209" y="565"/>
                    <a:pt x="209" y="567"/>
                    <a:pt x="209" y="566"/>
                  </a:cubicBezTo>
                  <a:cubicBezTo>
                    <a:pt x="208" y="564"/>
                    <a:pt x="209" y="565"/>
                    <a:pt x="209" y="564"/>
                  </a:cubicBezTo>
                  <a:cubicBezTo>
                    <a:pt x="211" y="569"/>
                    <a:pt x="213" y="565"/>
                    <a:pt x="215" y="567"/>
                  </a:cubicBezTo>
                  <a:cubicBezTo>
                    <a:pt x="215" y="565"/>
                    <a:pt x="216" y="567"/>
                    <a:pt x="216" y="566"/>
                  </a:cubicBezTo>
                  <a:cubicBezTo>
                    <a:pt x="216" y="568"/>
                    <a:pt x="217" y="565"/>
                    <a:pt x="217" y="567"/>
                  </a:cubicBezTo>
                  <a:cubicBezTo>
                    <a:pt x="217" y="564"/>
                    <a:pt x="217" y="564"/>
                    <a:pt x="217" y="564"/>
                  </a:cubicBezTo>
                  <a:cubicBezTo>
                    <a:pt x="218" y="566"/>
                    <a:pt x="218" y="560"/>
                    <a:pt x="219" y="563"/>
                  </a:cubicBezTo>
                  <a:cubicBezTo>
                    <a:pt x="220" y="564"/>
                    <a:pt x="219" y="565"/>
                    <a:pt x="219" y="565"/>
                  </a:cubicBezTo>
                  <a:cubicBezTo>
                    <a:pt x="220" y="568"/>
                    <a:pt x="221" y="563"/>
                    <a:pt x="222" y="566"/>
                  </a:cubicBezTo>
                  <a:cubicBezTo>
                    <a:pt x="222" y="565"/>
                    <a:pt x="221" y="563"/>
                    <a:pt x="222" y="562"/>
                  </a:cubicBezTo>
                  <a:cubicBezTo>
                    <a:pt x="223" y="563"/>
                    <a:pt x="224" y="565"/>
                    <a:pt x="224" y="565"/>
                  </a:cubicBezTo>
                  <a:cubicBezTo>
                    <a:pt x="224" y="565"/>
                    <a:pt x="224" y="564"/>
                    <a:pt x="225" y="565"/>
                  </a:cubicBezTo>
                  <a:cubicBezTo>
                    <a:pt x="225" y="565"/>
                    <a:pt x="225" y="565"/>
                    <a:pt x="225" y="566"/>
                  </a:cubicBezTo>
                  <a:cubicBezTo>
                    <a:pt x="226" y="566"/>
                    <a:pt x="226" y="565"/>
                    <a:pt x="227" y="564"/>
                  </a:cubicBezTo>
                  <a:cubicBezTo>
                    <a:pt x="227" y="566"/>
                    <a:pt x="229" y="565"/>
                    <a:pt x="230" y="566"/>
                  </a:cubicBezTo>
                  <a:cubicBezTo>
                    <a:pt x="230" y="563"/>
                    <a:pt x="231" y="567"/>
                    <a:pt x="231" y="564"/>
                  </a:cubicBezTo>
                  <a:cubicBezTo>
                    <a:pt x="231" y="564"/>
                    <a:pt x="231" y="564"/>
                    <a:pt x="231" y="564"/>
                  </a:cubicBezTo>
                  <a:cubicBezTo>
                    <a:pt x="232" y="564"/>
                    <a:pt x="232" y="562"/>
                    <a:pt x="232" y="561"/>
                  </a:cubicBezTo>
                  <a:cubicBezTo>
                    <a:pt x="232" y="563"/>
                    <a:pt x="232" y="563"/>
                    <a:pt x="232" y="563"/>
                  </a:cubicBezTo>
                  <a:cubicBezTo>
                    <a:pt x="232" y="566"/>
                    <a:pt x="234" y="564"/>
                    <a:pt x="234" y="565"/>
                  </a:cubicBezTo>
                  <a:cubicBezTo>
                    <a:pt x="233" y="563"/>
                    <a:pt x="234" y="565"/>
                    <a:pt x="234" y="563"/>
                  </a:cubicBezTo>
                  <a:cubicBezTo>
                    <a:pt x="235" y="563"/>
                    <a:pt x="235" y="563"/>
                    <a:pt x="235" y="563"/>
                  </a:cubicBezTo>
                  <a:cubicBezTo>
                    <a:pt x="235" y="562"/>
                    <a:pt x="235" y="562"/>
                    <a:pt x="236" y="561"/>
                  </a:cubicBezTo>
                  <a:cubicBezTo>
                    <a:pt x="236" y="561"/>
                    <a:pt x="236" y="564"/>
                    <a:pt x="236" y="563"/>
                  </a:cubicBezTo>
                  <a:cubicBezTo>
                    <a:pt x="237" y="564"/>
                    <a:pt x="237" y="564"/>
                    <a:pt x="237" y="563"/>
                  </a:cubicBezTo>
                  <a:cubicBezTo>
                    <a:pt x="237" y="563"/>
                    <a:pt x="237" y="563"/>
                    <a:pt x="237" y="563"/>
                  </a:cubicBezTo>
                  <a:cubicBezTo>
                    <a:pt x="237" y="563"/>
                    <a:pt x="237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4"/>
                    <a:pt x="238" y="563"/>
                    <a:pt x="238" y="563"/>
                  </a:cubicBezTo>
                  <a:cubicBezTo>
                    <a:pt x="238" y="563"/>
                    <a:pt x="239" y="563"/>
                    <a:pt x="239" y="564"/>
                  </a:cubicBezTo>
                  <a:cubicBezTo>
                    <a:pt x="239" y="565"/>
                    <a:pt x="239" y="565"/>
                    <a:pt x="239" y="565"/>
                  </a:cubicBezTo>
                  <a:cubicBezTo>
                    <a:pt x="239" y="565"/>
                    <a:pt x="240" y="563"/>
                    <a:pt x="240" y="563"/>
                  </a:cubicBezTo>
                  <a:cubicBezTo>
                    <a:pt x="242" y="564"/>
                    <a:pt x="244" y="562"/>
                    <a:pt x="245" y="561"/>
                  </a:cubicBezTo>
                  <a:cubicBezTo>
                    <a:pt x="244" y="561"/>
                    <a:pt x="244" y="562"/>
                    <a:pt x="244" y="562"/>
                  </a:cubicBezTo>
                  <a:cubicBezTo>
                    <a:pt x="245" y="561"/>
                    <a:pt x="245" y="560"/>
                    <a:pt x="245" y="561"/>
                  </a:cubicBezTo>
                  <a:cubicBezTo>
                    <a:pt x="246" y="560"/>
                    <a:pt x="246" y="562"/>
                    <a:pt x="247" y="562"/>
                  </a:cubicBezTo>
                  <a:cubicBezTo>
                    <a:pt x="247" y="562"/>
                    <a:pt x="247" y="560"/>
                    <a:pt x="247" y="561"/>
                  </a:cubicBezTo>
                  <a:cubicBezTo>
                    <a:pt x="248" y="563"/>
                    <a:pt x="249" y="559"/>
                    <a:pt x="251" y="560"/>
                  </a:cubicBezTo>
                  <a:cubicBezTo>
                    <a:pt x="251" y="560"/>
                    <a:pt x="251" y="561"/>
                    <a:pt x="251" y="561"/>
                  </a:cubicBezTo>
                  <a:cubicBezTo>
                    <a:pt x="252" y="560"/>
                    <a:pt x="253" y="560"/>
                    <a:pt x="253" y="558"/>
                  </a:cubicBezTo>
                  <a:cubicBezTo>
                    <a:pt x="253" y="559"/>
                    <a:pt x="253" y="559"/>
                    <a:pt x="253" y="559"/>
                  </a:cubicBezTo>
                  <a:cubicBezTo>
                    <a:pt x="254" y="559"/>
                    <a:pt x="255" y="559"/>
                    <a:pt x="255" y="557"/>
                  </a:cubicBezTo>
                  <a:cubicBezTo>
                    <a:pt x="254" y="557"/>
                    <a:pt x="255" y="558"/>
                    <a:pt x="255" y="558"/>
                  </a:cubicBezTo>
                  <a:cubicBezTo>
                    <a:pt x="254" y="557"/>
                    <a:pt x="255" y="555"/>
                    <a:pt x="255" y="555"/>
                  </a:cubicBezTo>
                  <a:cubicBezTo>
                    <a:pt x="255" y="556"/>
                    <a:pt x="255" y="556"/>
                    <a:pt x="255" y="556"/>
                  </a:cubicBezTo>
                  <a:cubicBezTo>
                    <a:pt x="256" y="555"/>
                    <a:pt x="256" y="555"/>
                    <a:pt x="257" y="554"/>
                  </a:cubicBezTo>
                  <a:cubicBezTo>
                    <a:pt x="257" y="555"/>
                    <a:pt x="256" y="555"/>
                    <a:pt x="257" y="556"/>
                  </a:cubicBezTo>
                  <a:cubicBezTo>
                    <a:pt x="257" y="558"/>
                    <a:pt x="259" y="557"/>
                    <a:pt x="259" y="557"/>
                  </a:cubicBezTo>
                  <a:cubicBezTo>
                    <a:pt x="259" y="555"/>
                    <a:pt x="259" y="555"/>
                    <a:pt x="259" y="555"/>
                  </a:cubicBezTo>
                  <a:cubicBezTo>
                    <a:pt x="260" y="555"/>
                    <a:pt x="260" y="557"/>
                    <a:pt x="260" y="557"/>
                  </a:cubicBezTo>
                  <a:cubicBezTo>
                    <a:pt x="261" y="551"/>
                    <a:pt x="261" y="551"/>
                    <a:pt x="261" y="551"/>
                  </a:cubicBezTo>
                  <a:cubicBezTo>
                    <a:pt x="260" y="552"/>
                    <a:pt x="262" y="553"/>
                    <a:pt x="261" y="555"/>
                  </a:cubicBezTo>
                  <a:cubicBezTo>
                    <a:pt x="263" y="554"/>
                    <a:pt x="263" y="551"/>
                    <a:pt x="263" y="549"/>
                  </a:cubicBezTo>
                  <a:cubicBezTo>
                    <a:pt x="263" y="550"/>
                    <a:pt x="264" y="548"/>
                    <a:pt x="265" y="548"/>
                  </a:cubicBezTo>
                  <a:cubicBezTo>
                    <a:pt x="265" y="549"/>
                    <a:pt x="264" y="548"/>
                    <a:pt x="264" y="549"/>
                  </a:cubicBezTo>
                  <a:cubicBezTo>
                    <a:pt x="266" y="550"/>
                    <a:pt x="266" y="550"/>
                    <a:pt x="266" y="550"/>
                  </a:cubicBezTo>
                  <a:cubicBezTo>
                    <a:pt x="265" y="551"/>
                    <a:pt x="266" y="553"/>
                    <a:pt x="266" y="554"/>
                  </a:cubicBezTo>
                  <a:cubicBezTo>
                    <a:pt x="266" y="553"/>
                    <a:pt x="268" y="553"/>
                    <a:pt x="269" y="553"/>
                  </a:cubicBezTo>
                  <a:cubicBezTo>
                    <a:pt x="268" y="551"/>
                    <a:pt x="270" y="552"/>
                    <a:pt x="270" y="549"/>
                  </a:cubicBezTo>
                  <a:cubicBezTo>
                    <a:pt x="271" y="549"/>
                    <a:pt x="271" y="551"/>
                    <a:pt x="271" y="552"/>
                  </a:cubicBezTo>
                  <a:cubicBezTo>
                    <a:pt x="272" y="550"/>
                    <a:pt x="274" y="550"/>
                    <a:pt x="275" y="550"/>
                  </a:cubicBezTo>
                  <a:cubicBezTo>
                    <a:pt x="275" y="550"/>
                    <a:pt x="275" y="550"/>
                    <a:pt x="275" y="550"/>
                  </a:cubicBezTo>
                  <a:cubicBezTo>
                    <a:pt x="275" y="549"/>
                    <a:pt x="277" y="549"/>
                    <a:pt x="277" y="547"/>
                  </a:cubicBezTo>
                  <a:cubicBezTo>
                    <a:pt x="278" y="548"/>
                    <a:pt x="278" y="548"/>
                    <a:pt x="278" y="548"/>
                  </a:cubicBezTo>
                  <a:cubicBezTo>
                    <a:pt x="279" y="549"/>
                    <a:pt x="277" y="545"/>
                    <a:pt x="278" y="546"/>
                  </a:cubicBezTo>
                  <a:cubicBezTo>
                    <a:pt x="279" y="547"/>
                    <a:pt x="279" y="547"/>
                    <a:pt x="279" y="547"/>
                  </a:cubicBezTo>
                  <a:cubicBezTo>
                    <a:pt x="279" y="546"/>
                    <a:pt x="281" y="548"/>
                    <a:pt x="281" y="546"/>
                  </a:cubicBezTo>
                  <a:cubicBezTo>
                    <a:pt x="281" y="547"/>
                    <a:pt x="281" y="547"/>
                    <a:pt x="281" y="547"/>
                  </a:cubicBezTo>
                  <a:cubicBezTo>
                    <a:pt x="281" y="546"/>
                    <a:pt x="282" y="546"/>
                    <a:pt x="282" y="544"/>
                  </a:cubicBezTo>
                  <a:cubicBezTo>
                    <a:pt x="283" y="546"/>
                    <a:pt x="283" y="546"/>
                    <a:pt x="283" y="546"/>
                  </a:cubicBezTo>
                  <a:cubicBezTo>
                    <a:pt x="284" y="547"/>
                    <a:pt x="283" y="544"/>
                    <a:pt x="284" y="544"/>
                  </a:cubicBezTo>
                  <a:cubicBezTo>
                    <a:pt x="284" y="544"/>
                    <a:pt x="285" y="545"/>
                    <a:pt x="285" y="545"/>
                  </a:cubicBezTo>
                  <a:cubicBezTo>
                    <a:pt x="285" y="544"/>
                    <a:pt x="286" y="544"/>
                    <a:pt x="286" y="543"/>
                  </a:cubicBezTo>
                  <a:cubicBezTo>
                    <a:pt x="288" y="545"/>
                    <a:pt x="288" y="545"/>
                    <a:pt x="288" y="545"/>
                  </a:cubicBezTo>
                  <a:cubicBezTo>
                    <a:pt x="291" y="543"/>
                    <a:pt x="295" y="541"/>
                    <a:pt x="298" y="537"/>
                  </a:cubicBezTo>
                  <a:cubicBezTo>
                    <a:pt x="300" y="539"/>
                    <a:pt x="298" y="539"/>
                    <a:pt x="299" y="540"/>
                  </a:cubicBezTo>
                  <a:cubicBezTo>
                    <a:pt x="298" y="538"/>
                    <a:pt x="299" y="539"/>
                    <a:pt x="300" y="538"/>
                  </a:cubicBezTo>
                  <a:cubicBezTo>
                    <a:pt x="300" y="538"/>
                    <a:pt x="300" y="538"/>
                    <a:pt x="300" y="538"/>
                  </a:cubicBezTo>
                  <a:cubicBezTo>
                    <a:pt x="300" y="538"/>
                    <a:pt x="301" y="539"/>
                    <a:pt x="302" y="538"/>
                  </a:cubicBezTo>
                  <a:cubicBezTo>
                    <a:pt x="301" y="537"/>
                    <a:pt x="301" y="537"/>
                    <a:pt x="301" y="537"/>
                  </a:cubicBezTo>
                  <a:cubicBezTo>
                    <a:pt x="301" y="536"/>
                    <a:pt x="304" y="539"/>
                    <a:pt x="303" y="536"/>
                  </a:cubicBezTo>
                  <a:cubicBezTo>
                    <a:pt x="304" y="537"/>
                    <a:pt x="304" y="537"/>
                    <a:pt x="304" y="537"/>
                  </a:cubicBezTo>
                  <a:cubicBezTo>
                    <a:pt x="303" y="535"/>
                    <a:pt x="305" y="538"/>
                    <a:pt x="305" y="535"/>
                  </a:cubicBezTo>
                  <a:cubicBezTo>
                    <a:pt x="305" y="536"/>
                    <a:pt x="305" y="536"/>
                    <a:pt x="305" y="536"/>
                  </a:cubicBezTo>
                  <a:cubicBezTo>
                    <a:pt x="306" y="536"/>
                    <a:pt x="305" y="532"/>
                    <a:pt x="306" y="534"/>
                  </a:cubicBezTo>
                  <a:cubicBezTo>
                    <a:pt x="307" y="533"/>
                    <a:pt x="307" y="532"/>
                    <a:pt x="306" y="530"/>
                  </a:cubicBezTo>
                  <a:cubicBezTo>
                    <a:pt x="308" y="533"/>
                    <a:pt x="308" y="533"/>
                    <a:pt x="308" y="533"/>
                  </a:cubicBezTo>
                  <a:cubicBezTo>
                    <a:pt x="310" y="530"/>
                    <a:pt x="313" y="528"/>
                    <a:pt x="314" y="524"/>
                  </a:cubicBezTo>
                  <a:cubicBezTo>
                    <a:pt x="314" y="525"/>
                    <a:pt x="314" y="525"/>
                    <a:pt x="314" y="525"/>
                  </a:cubicBezTo>
                  <a:cubicBezTo>
                    <a:pt x="314" y="522"/>
                    <a:pt x="319" y="525"/>
                    <a:pt x="317" y="521"/>
                  </a:cubicBezTo>
                  <a:cubicBezTo>
                    <a:pt x="316" y="519"/>
                    <a:pt x="316" y="519"/>
                    <a:pt x="316" y="519"/>
                  </a:cubicBezTo>
                  <a:cubicBezTo>
                    <a:pt x="318" y="520"/>
                    <a:pt x="318" y="520"/>
                    <a:pt x="318" y="520"/>
                  </a:cubicBezTo>
                  <a:cubicBezTo>
                    <a:pt x="317" y="519"/>
                    <a:pt x="319" y="519"/>
                    <a:pt x="318" y="518"/>
                  </a:cubicBezTo>
                  <a:cubicBezTo>
                    <a:pt x="318" y="518"/>
                    <a:pt x="318" y="519"/>
                    <a:pt x="319" y="519"/>
                  </a:cubicBezTo>
                  <a:cubicBezTo>
                    <a:pt x="320" y="519"/>
                    <a:pt x="318" y="516"/>
                    <a:pt x="319" y="516"/>
                  </a:cubicBezTo>
                  <a:cubicBezTo>
                    <a:pt x="320" y="517"/>
                    <a:pt x="320" y="517"/>
                    <a:pt x="320" y="517"/>
                  </a:cubicBezTo>
                  <a:cubicBezTo>
                    <a:pt x="324" y="517"/>
                    <a:pt x="329" y="511"/>
                    <a:pt x="325" y="508"/>
                  </a:cubicBezTo>
                  <a:cubicBezTo>
                    <a:pt x="324" y="507"/>
                    <a:pt x="327" y="507"/>
                    <a:pt x="327" y="507"/>
                  </a:cubicBezTo>
                  <a:cubicBezTo>
                    <a:pt x="323" y="505"/>
                    <a:pt x="324" y="499"/>
                    <a:pt x="317" y="501"/>
                  </a:cubicBezTo>
                  <a:cubicBezTo>
                    <a:pt x="315" y="501"/>
                    <a:pt x="312" y="506"/>
                    <a:pt x="312" y="506"/>
                  </a:cubicBezTo>
                  <a:cubicBezTo>
                    <a:pt x="318" y="506"/>
                    <a:pt x="315" y="512"/>
                    <a:pt x="315" y="509"/>
                  </a:cubicBezTo>
                  <a:cubicBezTo>
                    <a:pt x="313" y="508"/>
                    <a:pt x="315" y="509"/>
                    <a:pt x="313" y="509"/>
                  </a:cubicBezTo>
                  <a:cubicBezTo>
                    <a:pt x="312" y="512"/>
                    <a:pt x="303" y="513"/>
                    <a:pt x="299" y="519"/>
                  </a:cubicBezTo>
                  <a:cubicBezTo>
                    <a:pt x="300" y="519"/>
                    <a:pt x="300" y="520"/>
                    <a:pt x="300" y="521"/>
                  </a:cubicBezTo>
                  <a:cubicBezTo>
                    <a:pt x="299" y="520"/>
                    <a:pt x="299" y="520"/>
                    <a:pt x="299" y="520"/>
                  </a:cubicBezTo>
                  <a:cubicBezTo>
                    <a:pt x="300" y="522"/>
                    <a:pt x="300" y="522"/>
                    <a:pt x="300" y="522"/>
                  </a:cubicBezTo>
                  <a:cubicBezTo>
                    <a:pt x="299" y="522"/>
                    <a:pt x="298" y="521"/>
                    <a:pt x="299" y="520"/>
                  </a:cubicBezTo>
                  <a:cubicBezTo>
                    <a:pt x="296" y="522"/>
                    <a:pt x="294" y="524"/>
                    <a:pt x="292" y="525"/>
                  </a:cubicBezTo>
                  <a:cubicBezTo>
                    <a:pt x="293" y="527"/>
                    <a:pt x="291" y="526"/>
                    <a:pt x="292" y="528"/>
                  </a:cubicBezTo>
                  <a:cubicBezTo>
                    <a:pt x="291" y="527"/>
                    <a:pt x="291" y="527"/>
                    <a:pt x="291" y="527"/>
                  </a:cubicBezTo>
                  <a:cubicBezTo>
                    <a:pt x="290" y="529"/>
                    <a:pt x="290" y="529"/>
                    <a:pt x="287" y="527"/>
                  </a:cubicBezTo>
                  <a:cubicBezTo>
                    <a:pt x="280" y="529"/>
                    <a:pt x="275" y="533"/>
                    <a:pt x="268" y="535"/>
                  </a:cubicBezTo>
                  <a:cubicBezTo>
                    <a:pt x="263" y="536"/>
                    <a:pt x="259" y="538"/>
                    <a:pt x="255" y="540"/>
                  </a:cubicBezTo>
                  <a:cubicBezTo>
                    <a:pt x="255" y="537"/>
                    <a:pt x="256" y="534"/>
                    <a:pt x="257" y="531"/>
                  </a:cubicBezTo>
                  <a:cubicBezTo>
                    <a:pt x="257" y="529"/>
                    <a:pt x="255" y="527"/>
                    <a:pt x="256" y="525"/>
                  </a:cubicBezTo>
                  <a:cubicBezTo>
                    <a:pt x="255" y="519"/>
                    <a:pt x="260" y="512"/>
                    <a:pt x="257" y="505"/>
                  </a:cubicBezTo>
                  <a:cubicBezTo>
                    <a:pt x="257" y="505"/>
                    <a:pt x="256" y="505"/>
                    <a:pt x="255" y="504"/>
                  </a:cubicBezTo>
                  <a:cubicBezTo>
                    <a:pt x="256" y="504"/>
                    <a:pt x="256" y="504"/>
                    <a:pt x="256" y="504"/>
                  </a:cubicBezTo>
                  <a:cubicBezTo>
                    <a:pt x="254" y="504"/>
                    <a:pt x="254" y="504"/>
                    <a:pt x="254" y="504"/>
                  </a:cubicBezTo>
                  <a:cubicBezTo>
                    <a:pt x="254" y="503"/>
                    <a:pt x="256" y="504"/>
                    <a:pt x="256" y="504"/>
                  </a:cubicBezTo>
                  <a:cubicBezTo>
                    <a:pt x="256" y="501"/>
                    <a:pt x="256" y="499"/>
                    <a:pt x="256" y="496"/>
                  </a:cubicBezTo>
                  <a:cubicBezTo>
                    <a:pt x="254" y="496"/>
                    <a:pt x="256" y="494"/>
                    <a:pt x="254" y="494"/>
                  </a:cubicBezTo>
                  <a:cubicBezTo>
                    <a:pt x="255" y="494"/>
                    <a:pt x="255" y="494"/>
                    <a:pt x="255" y="494"/>
                  </a:cubicBezTo>
                  <a:cubicBezTo>
                    <a:pt x="254" y="492"/>
                    <a:pt x="254" y="492"/>
                    <a:pt x="257" y="491"/>
                  </a:cubicBezTo>
                  <a:cubicBezTo>
                    <a:pt x="259" y="481"/>
                    <a:pt x="257" y="475"/>
                    <a:pt x="256" y="465"/>
                  </a:cubicBezTo>
                  <a:cubicBezTo>
                    <a:pt x="254" y="457"/>
                    <a:pt x="250" y="447"/>
                    <a:pt x="242" y="440"/>
                  </a:cubicBezTo>
                  <a:cubicBezTo>
                    <a:pt x="242" y="440"/>
                    <a:pt x="242" y="440"/>
                    <a:pt x="242" y="440"/>
                  </a:cubicBezTo>
                  <a:cubicBezTo>
                    <a:pt x="242" y="440"/>
                    <a:pt x="242" y="440"/>
                    <a:pt x="242" y="440"/>
                  </a:cubicBezTo>
                  <a:cubicBezTo>
                    <a:pt x="241" y="439"/>
                    <a:pt x="241" y="439"/>
                    <a:pt x="240" y="438"/>
                  </a:cubicBezTo>
                  <a:cubicBezTo>
                    <a:pt x="237" y="440"/>
                    <a:pt x="236" y="437"/>
                    <a:pt x="233" y="438"/>
                  </a:cubicBezTo>
                  <a:cubicBezTo>
                    <a:pt x="234" y="437"/>
                    <a:pt x="234" y="437"/>
                    <a:pt x="234" y="437"/>
                  </a:cubicBezTo>
                  <a:cubicBezTo>
                    <a:pt x="232" y="438"/>
                    <a:pt x="232" y="436"/>
                    <a:pt x="232" y="434"/>
                  </a:cubicBezTo>
                  <a:cubicBezTo>
                    <a:pt x="231" y="435"/>
                    <a:pt x="231" y="434"/>
                    <a:pt x="230" y="436"/>
                  </a:cubicBezTo>
                  <a:cubicBezTo>
                    <a:pt x="228" y="437"/>
                    <a:pt x="230" y="433"/>
                    <a:pt x="229" y="433"/>
                  </a:cubicBezTo>
                  <a:cubicBezTo>
                    <a:pt x="229" y="432"/>
                    <a:pt x="228" y="434"/>
                    <a:pt x="228" y="433"/>
                  </a:cubicBezTo>
                  <a:cubicBezTo>
                    <a:pt x="225" y="435"/>
                    <a:pt x="229" y="433"/>
                    <a:pt x="227" y="429"/>
                  </a:cubicBezTo>
                  <a:cubicBezTo>
                    <a:pt x="223" y="428"/>
                    <a:pt x="219" y="429"/>
                    <a:pt x="215" y="428"/>
                  </a:cubicBezTo>
                  <a:cubicBezTo>
                    <a:pt x="214" y="427"/>
                    <a:pt x="214" y="425"/>
                    <a:pt x="214" y="424"/>
                  </a:cubicBezTo>
                  <a:cubicBezTo>
                    <a:pt x="212" y="424"/>
                    <a:pt x="214" y="423"/>
                    <a:pt x="212" y="424"/>
                  </a:cubicBezTo>
                  <a:cubicBezTo>
                    <a:pt x="213" y="424"/>
                    <a:pt x="213" y="424"/>
                    <a:pt x="213" y="424"/>
                  </a:cubicBezTo>
                  <a:cubicBezTo>
                    <a:pt x="212" y="423"/>
                    <a:pt x="211" y="423"/>
                    <a:pt x="214" y="421"/>
                  </a:cubicBezTo>
                  <a:cubicBezTo>
                    <a:pt x="216" y="417"/>
                    <a:pt x="214" y="413"/>
                    <a:pt x="214" y="409"/>
                  </a:cubicBezTo>
                  <a:cubicBezTo>
                    <a:pt x="213" y="405"/>
                    <a:pt x="211" y="401"/>
                    <a:pt x="210" y="397"/>
                  </a:cubicBezTo>
                  <a:cubicBezTo>
                    <a:pt x="206" y="397"/>
                    <a:pt x="207" y="396"/>
                    <a:pt x="204" y="395"/>
                  </a:cubicBezTo>
                  <a:cubicBezTo>
                    <a:pt x="206" y="395"/>
                    <a:pt x="206" y="395"/>
                    <a:pt x="206" y="395"/>
                  </a:cubicBezTo>
                  <a:cubicBezTo>
                    <a:pt x="204" y="395"/>
                    <a:pt x="206" y="394"/>
                    <a:pt x="207" y="394"/>
                  </a:cubicBezTo>
                  <a:cubicBezTo>
                    <a:pt x="206" y="394"/>
                    <a:pt x="207" y="393"/>
                    <a:pt x="205" y="394"/>
                  </a:cubicBezTo>
                  <a:cubicBezTo>
                    <a:pt x="203" y="393"/>
                    <a:pt x="207" y="393"/>
                    <a:pt x="206" y="393"/>
                  </a:cubicBezTo>
                  <a:cubicBezTo>
                    <a:pt x="207" y="392"/>
                    <a:pt x="205" y="393"/>
                    <a:pt x="206" y="393"/>
                  </a:cubicBezTo>
                  <a:cubicBezTo>
                    <a:pt x="203" y="392"/>
                    <a:pt x="207" y="393"/>
                    <a:pt x="209" y="391"/>
                  </a:cubicBezTo>
                  <a:cubicBezTo>
                    <a:pt x="208" y="390"/>
                    <a:pt x="206" y="388"/>
                    <a:pt x="207" y="387"/>
                  </a:cubicBezTo>
                  <a:cubicBezTo>
                    <a:pt x="207" y="387"/>
                    <a:pt x="206" y="387"/>
                    <a:pt x="206" y="387"/>
                  </a:cubicBezTo>
                  <a:cubicBezTo>
                    <a:pt x="209" y="386"/>
                    <a:pt x="205" y="386"/>
                    <a:pt x="206" y="386"/>
                  </a:cubicBezTo>
                  <a:cubicBezTo>
                    <a:pt x="207" y="386"/>
                    <a:pt x="207" y="386"/>
                    <a:pt x="207" y="386"/>
                  </a:cubicBezTo>
                  <a:cubicBezTo>
                    <a:pt x="209" y="385"/>
                    <a:pt x="207" y="385"/>
                    <a:pt x="208" y="384"/>
                  </a:cubicBezTo>
                  <a:cubicBezTo>
                    <a:pt x="207" y="383"/>
                    <a:pt x="210" y="382"/>
                    <a:pt x="208" y="382"/>
                  </a:cubicBezTo>
                  <a:cubicBezTo>
                    <a:pt x="209" y="382"/>
                    <a:pt x="209" y="382"/>
                    <a:pt x="210" y="382"/>
                  </a:cubicBezTo>
                  <a:cubicBezTo>
                    <a:pt x="206" y="381"/>
                    <a:pt x="211" y="380"/>
                    <a:pt x="209" y="379"/>
                  </a:cubicBezTo>
                  <a:cubicBezTo>
                    <a:pt x="209" y="380"/>
                    <a:pt x="209" y="380"/>
                    <a:pt x="209" y="380"/>
                  </a:cubicBezTo>
                  <a:cubicBezTo>
                    <a:pt x="209" y="378"/>
                    <a:pt x="210" y="376"/>
                    <a:pt x="208" y="374"/>
                  </a:cubicBezTo>
                  <a:cubicBezTo>
                    <a:pt x="208" y="372"/>
                    <a:pt x="212" y="371"/>
                    <a:pt x="210" y="370"/>
                  </a:cubicBezTo>
                  <a:cubicBezTo>
                    <a:pt x="208" y="370"/>
                    <a:pt x="208" y="370"/>
                    <a:pt x="208" y="370"/>
                  </a:cubicBezTo>
                  <a:cubicBezTo>
                    <a:pt x="209" y="369"/>
                    <a:pt x="210" y="370"/>
                    <a:pt x="210" y="370"/>
                  </a:cubicBezTo>
                  <a:cubicBezTo>
                    <a:pt x="209" y="369"/>
                    <a:pt x="211" y="368"/>
                    <a:pt x="211" y="367"/>
                  </a:cubicBezTo>
                  <a:cubicBezTo>
                    <a:pt x="210" y="367"/>
                    <a:pt x="210" y="367"/>
                    <a:pt x="209" y="367"/>
                  </a:cubicBezTo>
                  <a:cubicBezTo>
                    <a:pt x="212" y="366"/>
                    <a:pt x="208" y="365"/>
                    <a:pt x="210" y="364"/>
                  </a:cubicBezTo>
                  <a:cubicBezTo>
                    <a:pt x="207" y="364"/>
                    <a:pt x="209" y="363"/>
                    <a:pt x="208" y="363"/>
                  </a:cubicBezTo>
                  <a:cubicBezTo>
                    <a:pt x="208" y="363"/>
                    <a:pt x="209" y="363"/>
                    <a:pt x="209" y="363"/>
                  </a:cubicBezTo>
                  <a:cubicBezTo>
                    <a:pt x="209" y="362"/>
                    <a:pt x="209" y="362"/>
                    <a:pt x="210" y="361"/>
                  </a:cubicBezTo>
                  <a:cubicBezTo>
                    <a:pt x="210" y="361"/>
                    <a:pt x="208" y="360"/>
                    <a:pt x="209" y="360"/>
                  </a:cubicBezTo>
                  <a:cubicBezTo>
                    <a:pt x="211" y="360"/>
                    <a:pt x="209" y="359"/>
                    <a:pt x="210" y="359"/>
                  </a:cubicBezTo>
                  <a:cubicBezTo>
                    <a:pt x="208" y="359"/>
                    <a:pt x="206" y="358"/>
                    <a:pt x="207" y="358"/>
                  </a:cubicBezTo>
                  <a:cubicBezTo>
                    <a:pt x="210" y="358"/>
                    <a:pt x="210" y="358"/>
                    <a:pt x="210" y="358"/>
                  </a:cubicBezTo>
                  <a:cubicBezTo>
                    <a:pt x="208" y="357"/>
                    <a:pt x="212" y="355"/>
                    <a:pt x="208" y="353"/>
                  </a:cubicBezTo>
                  <a:cubicBezTo>
                    <a:pt x="210" y="353"/>
                    <a:pt x="210" y="353"/>
                    <a:pt x="210" y="353"/>
                  </a:cubicBezTo>
                  <a:cubicBezTo>
                    <a:pt x="208" y="351"/>
                    <a:pt x="210" y="349"/>
                    <a:pt x="207" y="347"/>
                  </a:cubicBezTo>
                  <a:cubicBezTo>
                    <a:pt x="208" y="347"/>
                    <a:pt x="209" y="346"/>
                    <a:pt x="209" y="346"/>
                  </a:cubicBezTo>
                  <a:cubicBezTo>
                    <a:pt x="207" y="345"/>
                    <a:pt x="207" y="345"/>
                    <a:pt x="205" y="344"/>
                  </a:cubicBezTo>
                  <a:cubicBezTo>
                    <a:pt x="205" y="344"/>
                    <a:pt x="206" y="344"/>
                    <a:pt x="207" y="344"/>
                  </a:cubicBezTo>
                  <a:cubicBezTo>
                    <a:pt x="207" y="343"/>
                    <a:pt x="210" y="342"/>
                    <a:pt x="207" y="342"/>
                  </a:cubicBezTo>
                  <a:cubicBezTo>
                    <a:pt x="209" y="342"/>
                    <a:pt x="209" y="342"/>
                    <a:pt x="209" y="342"/>
                  </a:cubicBezTo>
                  <a:cubicBezTo>
                    <a:pt x="207" y="341"/>
                    <a:pt x="205" y="340"/>
                    <a:pt x="207" y="339"/>
                  </a:cubicBezTo>
                  <a:cubicBezTo>
                    <a:pt x="206" y="339"/>
                    <a:pt x="205" y="339"/>
                    <a:pt x="204" y="339"/>
                  </a:cubicBezTo>
                  <a:cubicBezTo>
                    <a:pt x="203" y="339"/>
                    <a:pt x="206" y="339"/>
                    <a:pt x="205" y="338"/>
                  </a:cubicBezTo>
                  <a:cubicBezTo>
                    <a:pt x="207" y="339"/>
                    <a:pt x="207" y="339"/>
                    <a:pt x="207" y="339"/>
                  </a:cubicBezTo>
                  <a:cubicBezTo>
                    <a:pt x="207" y="337"/>
                    <a:pt x="206" y="336"/>
                    <a:pt x="205" y="334"/>
                  </a:cubicBezTo>
                  <a:cubicBezTo>
                    <a:pt x="207" y="334"/>
                    <a:pt x="204" y="333"/>
                    <a:pt x="206" y="332"/>
                  </a:cubicBezTo>
                  <a:cubicBezTo>
                    <a:pt x="204" y="331"/>
                    <a:pt x="206" y="330"/>
                    <a:pt x="203" y="330"/>
                  </a:cubicBezTo>
                  <a:cubicBezTo>
                    <a:pt x="204" y="330"/>
                    <a:pt x="204" y="330"/>
                    <a:pt x="204" y="330"/>
                  </a:cubicBezTo>
                  <a:cubicBezTo>
                    <a:pt x="205" y="329"/>
                    <a:pt x="205" y="329"/>
                    <a:pt x="205" y="328"/>
                  </a:cubicBezTo>
                  <a:cubicBezTo>
                    <a:pt x="205" y="327"/>
                    <a:pt x="203" y="327"/>
                    <a:pt x="203" y="327"/>
                  </a:cubicBezTo>
                  <a:cubicBezTo>
                    <a:pt x="204" y="327"/>
                    <a:pt x="204" y="327"/>
                    <a:pt x="204" y="327"/>
                  </a:cubicBezTo>
                  <a:cubicBezTo>
                    <a:pt x="203" y="326"/>
                    <a:pt x="201" y="327"/>
                    <a:pt x="200" y="327"/>
                  </a:cubicBezTo>
                  <a:cubicBezTo>
                    <a:pt x="200" y="326"/>
                    <a:pt x="199" y="326"/>
                    <a:pt x="200" y="326"/>
                  </a:cubicBezTo>
                  <a:cubicBezTo>
                    <a:pt x="201" y="326"/>
                    <a:pt x="203" y="326"/>
                    <a:pt x="205" y="326"/>
                  </a:cubicBezTo>
                  <a:cubicBezTo>
                    <a:pt x="205" y="325"/>
                    <a:pt x="202" y="325"/>
                    <a:pt x="203" y="325"/>
                  </a:cubicBezTo>
                  <a:cubicBezTo>
                    <a:pt x="206" y="325"/>
                    <a:pt x="208" y="326"/>
                    <a:pt x="209" y="326"/>
                  </a:cubicBezTo>
                  <a:cubicBezTo>
                    <a:pt x="214" y="327"/>
                    <a:pt x="220" y="328"/>
                    <a:pt x="231" y="322"/>
                  </a:cubicBezTo>
                  <a:cubicBezTo>
                    <a:pt x="231" y="319"/>
                    <a:pt x="234" y="318"/>
                    <a:pt x="233" y="315"/>
                  </a:cubicBezTo>
                  <a:cubicBezTo>
                    <a:pt x="233" y="316"/>
                    <a:pt x="233" y="316"/>
                    <a:pt x="233" y="316"/>
                  </a:cubicBezTo>
                  <a:cubicBezTo>
                    <a:pt x="233" y="314"/>
                    <a:pt x="234" y="314"/>
                    <a:pt x="236" y="313"/>
                  </a:cubicBezTo>
                  <a:cubicBezTo>
                    <a:pt x="235" y="313"/>
                    <a:pt x="236" y="312"/>
                    <a:pt x="234" y="312"/>
                  </a:cubicBezTo>
                  <a:cubicBezTo>
                    <a:pt x="233" y="311"/>
                    <a:pt x="238" y="312"/>
                    <a:pt x="237" y="310"/>
                  </a:cubicBezTo>
                  <a:cubicBezTo>
                    <a:pt x="238" y="311"/>
                    <a:pt x="236" y="310"/>
                    <a:pt x="236" y="310"/>
                  </a:cubicBezTo>
                  <a:cubicBezTo>
                    <a:pt x="235" y="308"/>
                    <a:pt x="238" y="311"/>
                    <a:pt x="240" y="308"/>
                  </a:cubicBezTo>
                  <a:cubicBezTo>
                    <a:pt x="239" y="305"/>
                    <a:pt x="237" y="302"/>
                    <a:pt x="238" y="299"/>
                  </a:cubicBezTo>
                  <a:cubicBezTo>
                    <a:pt x="238" y="299"/>
                    <a:pt x="236" y="300"/>
                    <a:pt x="236" y="299"/>
                  </a:cubicBezTo>
                  <a:cubicBezTo>
                    <a:pt x="239" y="298"/>
                    <a:pt x="235" y="299"/>
                    <a:pt x="236" y="298"/>
                  </a:cubicBezTo>
                  <a:cubicBezTo>
                    <a:pt x="237" y="298"/>
                    <a:pt x="237" y="298"/>
                    <a:pt x="237" y="298"/>
                  </a:cubicBezTo>
                  <a:cubicBezTo>
                    <a:pt x="238" y="296"/>
                    <a:pt x="236" y="296"/>
                    <a:pt x="236" y="294"/>
                  </a:cubicBezTo>
                  <a:cubicBezTo>
                    <a:pt x="235" y="293"/>
                    <a:pt x="236" y="291"/>
                    <a:pt x="234" y="291"/>
                  </a:cubicBezTo>
                  <a:cubicBezTo>
                    <a:pt x="236" y="290"/>
                    <a:pt x="235" y="290"/>
                    <a:pt x="235" y="289"/>
                  </a:cubicBezTo>
                  <a:cubicBezTo>
                    <a:pt x="232" y="291"/>
                    <a:pt x="235" y="286"/>
                    <a:pt x="232" y="287"/>
                  </a:cubicBezTo>
                  <a:cubicBezTo>
                    <a:pt x="233" y="286"/>
                    <a:pt x="233" y="286"/>
                    <a:pt x="233" y="286"/>
                  </a:cubicBezTo>
                  <a:cubicBezTo>
                    <a:pt x="230" y="284"/>
                    <a:pt x="227" y="281"/>
                    <a:pt x="223" y="281"/>
                  </a:cubicBezTo>
                  <a:cubicBezTo>
                    <a:pt x="221" y="281"/>
                    <a:pt x="220" y="277"/>
                    <a:pt x="218" y="278"/>
                  </a:cubicBezTo>
                  <a:cubicBezTo>
                    <a:pt x="217" y="280"/>
                    <a:pt x="217" y="280"/>
                    <a:pt x="217" y="280"/>
                  </a:cubicBezTo>
                  <a:cubicBezTo>
                    <a:pt x="217" y="280"/>
                    <a:pt x="218" y="279"/>
                    <a:pt x="218" y="278"/>
                  </a:cubicBezTo>
                  <a:cubicBezTo>
                    <a:pt x="216" y="280"/>
                    <a:pt x="216" y="277"/>
                    <a:pt x="214" y="277"/>
                  </a:cubicBezTo>
                  <a:cubicBezTo>
                    <a:pt x="214" y="278"/>
                    <a:pt x="214" y="278"/>
                    <a:pt x="214" y="279"/>
                  </a:cubicBezTo>
                  <a:cubicBezTo>
                    <a:pt x="213" y="276"/>
                    <a:pt x="211" y="280"/>
                    <a:pt x="210" y="277"/>
                  </a:cubicBezTo>
                  <a:cubicBezTo>
                    <a:pt x="210" y="281"/>
                    <a:pt x="209" y="279"/>
                    <a:pt x="209" y="280"/>
                  </a:cubicBezTo>
                  <a:cubicBezTo>
                    <a:pt x="208" y="280"/>
                    <a:pt x="208" y="279"/>
                    <a:pt x="208" y="278"/>
                  </a:cubicBezTo>
                  <a:cubicBezTo>
                    <a:pt x="208" y="279"/>
                    <a:pt x="207" y="279"/>
                    <a:pt x="206" y="278"/>
                  </a:cubicBezTo>
                  <a:cubicBezTo>
                    <a:pt x="206" y="278"/>
                    <a:pt x="206" y="280"/>
                    <a:pt x="205" y="280"/>
                  </a:cubicBezTo>
                  <a:cubicBezTo>
                    <a:pt x="205" y="277"/>
                    <a:pt x="204" y="280"/>
                    <a:pt x="203" y="279"/>
                  </a:cubicBezTo>
                  <a:cubicBezTo>
                    <a:pt x="204" y="281"/>
                    <a:pt x="203" y="283"/>
                    <a:pt x="202" y="282"/>
                  </a:cubicBezTo>
                  <a:cubicBezTo>
                    <a:pt x="202" y="279"/>
                    <a:pt x="202" y="279"/>
                    <a:pt x="202" y="279"/>
                  </a:cubicBezTo>
                  <a:cubicBezTo>
                    <a:pt x="201" y="281"/>
                    <a:pt x="198" y="278"/>
                    <a:pt x="197" y="282"/>
                  </a:cubicBezTo>
                  <a:cubicBezTo>
                    <a:pt x="196" y="280"/>
                    <a:pt x="196" y="280"/>
                    <a:pt x="196" y="280"/>
                  </a:cubicBezTo>
                  <a:cubicBezTo>
                    <a:pt x="195" y="283"/>
                    <a:pt x="192" y="281"/>
                    <a:pt x="191" y="285"/>
                  </a:cubicBezTo>
                  <a:cubicBezTo>
                    <a:pt x="191" y="284"/>
                    <a:pt x="190" y="284"/>
                    <a:pt x="189" y="284"/>
                  </a:cubicBezTo>
                  <a:cubicBezTo>
                    <a:pt x="189" y="286"/>
                    <a:pt x="189" y="285"/>
                    <a:pt x="189" y="288"/>
                  </a:cubicBezTo>
                  <a:cubicBezTo>
                    <a:pt x="189" y="288"/>
                    <a:pt x="188" y="287"/>
                    <a:pt x="188" y="286"/>
                  </a:cubicBezTo>
                  <a:cubicBezTo>
                    <a:pt x="187" y="286"/>
                    <a:pt x="185" y="284"/>
                    <a:pt x="186" y="287"/>
                  </a:cubicBezTo>
                  <a:cubicBezTo>
                    <a:pt x="185" y="286"/>
                    <a:pt x="185" y="286"/>
                    <a:pt x="185" y="286"/>
                  </a:cubicBezTo>
                  <a:cubicBezTo>
                    <a:pt x="185" y="287"/>
                    <a:pt x="185" y="289"/>
                    <a:pt x="183" y="288"/>
                  </a:cubicBezTo>
                  <a:cubicBezTo>
                    <a:pt x="184" y="289"/>
                    <a:pt x="183" y="290"/>
                    <a:pt x="184" y="291"/>
                  </a:cubicBezTo>
                  <a:cubicBezTo>
                    <a:pt x="184" y="292"/>
                    <a:pt x="183" y="289"/>
                    <a:pt x="183" y="291"/>
                  </a:cubicBezTo>
                  <a:cubicBezTo>
                    <a:pt x="183" y="289"/>
                    <a:pt x="183" y="289"/>
                    <a:pt x="183" y="289"/>
                  </a:cubicBezTo>
                  <a:cubicBezTo>
                    <a:pt x="181" y="289"/>
                    <a:pt x="180" y="291"/>
                    <a:pt x="179" y="293"/>
                  </a:cubicBezTo>
                  <a:cubicBezTo>
                    <a:pt x="178" y="291"/>
                    <a:pt x="178" y="294"/>
                    <a:pt x="176" y="293"/>
                  </a:cubicBezTo>
                  <a:cubicBezTo>
                    <a:pt x="177" y="295"/>
                    <a:pt x="175" y="294"/>
                    <a:pt x="176" y="297"/>
                  </a:cubicBezTo>
                  <a:cubicBezTo>
                    <a:pt x="175" y="296"/>
                    <a:pt x="175" y="296"/>
                    <a:pt x="175" y="296"/>
                  </a:cubicBezTo>
                  <a:cubicBezTo>
                    <a:pt x="175" y="296"/>
                    <a:pt x="174" y="297"/>
                    <a:pt x="172" y="297"/>
                  </a:cubicBezTo>
                  <a:cubicBezTo>
                    <a:pt x="172" y="298"/>
                    <a:pt x="173" y="299"/>
                    <a:pt x="174" y="300"/>
                  </a:cubicBezTo>
                  <a:cubicBezTo>
                    <a:pt x="172" y="299"/>
                    <a:pt x="172" y="299"/>
                    <a:pt x="172" y="299"/>
                  </a:cubicBezTo>
                  <a:cubicBezTo>
                    <a:pt x="173" y="300"/>
                    <a:pt x="175" y="301"/>
                    <a:pt x="176" y="302"/>
                  </a:cubicBezTo>
                  <a:cubicBezTo>
                    <a:pt x="175" y="302"/>
                    <a:pt x="176" y="302"/>
                    <a:pt x="175" y="302"/>
                  </a:cubicBezTo>
                  <a:cubicBezTo>
                    <a:pt x="175" y="302"/>
                    <a:pt x="173" y="301"/>
                    <a:pt x="172" y="300"/>
                  </a:cubicBezTo>
                  <a:cubicBezTo>
                    <a:pt x="171" y="301"/>
                    <a:pt x="174" y="303"/>
                    <a:pt x="172" y="303"/>
                  </a:cubicBezTo>
                  <a:cubicBezTo>
                    <a:pt x="172" y="304"/>
                    <a:pt x="172" y="305"/>
                    <a:pt x="174" y="305"/>
                  </a:cubicBezTo>
                  <a:cubicBezTo>
                    <a:pt x="173" y="305"/>
                    <a:pt x="173" y="305"/>
                    <a:pt x="172" y="305"/>
                  </a:cubicBezTo>
                  <a:cubicBezTo>
                    <a:pt x="172" y="306"/>
                    <a:pt x="173" y="306"/>
                    <a:pt x="173" y="306"/>
                  </a:cubicBezTo>
                  <a:cubicBezTo>
                    <a:pt x="173" y="306"/>
                    <a:pt x="174" y="306"/>
                    <a:pt x="174" y="306"/>
                  </a:cubicBezTo>
                  <a:cubicBezTo>
                    <a:pt x="175" y="305"/>
                    <a:pt x="175" y="306"/>
                    <a:pt x="176" y="305"/>
                  </a:cubicBezTo>
                  <a:cubicBezTo>
                    <a:pt x="177" y="305"/>
                    <a:pt x="178" y="306"/>
                    <a:pt x="179" y="306"/>
                  </a:cubicBezTo>
                  <a:cubicBezTo>
                    <a:pt x="178" y="306"/>
                    <a:pt x="177" y="305"/>
                    <a:pt x="177" y="304"/>
                  </a:cubicBezTo>
                  <a:cubicBezTo>
                    <a:pt x="178" y="304"/>
                    <a:pt x="177" y="304"/>
                    <a:pt x="176" y="304"/>
                  </a:cubicBezTo>
                  <a:cubicBezTo>
                    <a:pt x="176" y="304"/>
                    <a:pt x="176" y="304"/>
                    <a:pt x="176" y="304"/>
                  </a:cubicBezTo>
                  <a:cubicBezTo>
                    <a:pt x="176" y="304"/>
                    <a:pt x="175" y="304"/>
                    <a:pt x="174" y="303"/>
                  </a:cubicBezTo>
                  <a:cubicBezTo>
                    <a:pt x="175" y="304"/>
                    <a:pt x="175" y="304"/>
                    <a:pt x="175" y="304"/>
                  </a:cubicBezTo>
                  <a:cubicBezTo>
                    <a:pt x="174" y="303"/>
                    <a:pt x="174" y="303"/>
                    <a:pt x="174" y="303"/>
                  </a:cubicBezTo>
                  <a:cubicBezTo>
                    <a:pt x="175" y="303"/>
                    <a:pt x="176" y="303"/>
                    <a:pt x="176" y="303"/>
                  </a:cubicBezTo>
                  <a:cubicBezTo>
                    <a:pt x="176" y="303"/>
                    <a:pt x="175" y="303"/>
                    <a:pt x="177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8" y="303"/>
                    <a:pt x="178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8" y="302"/>
                    <a:pt x="178" y="302"/>
                    <a:pt x="178" y="302"/>
                  </a:cubicBezTo>
                  <a:cubicBezTo>
                    <a:pt x="178" y="302"/>
                    <a:pt x="179" y="302"/>
                    <a:pt x="179" y="303"/>
                  </a:cubicBezTo>
                  <a:cubicBezTo>
                    <a:pt x="180" y="303"/>
                    <a:pt x="180" y="303"/>
                    <a:pt x="180" y="303"/>
                  </a:cubicBezTo>
                  <a:cubicBezTo>
                    <a:pt x="180" y="303"/>
                    <a:pt x="180" y="303"/>
                    <a:pt x="180" y="303"/>
                  </a:cubicBezTo>
                  <a:cubicBezTo>
                    <a:pt x="180" y="303"/>
                    <a:pt x="180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80" y="303"/>
                    <a:pt x="181" y="304"/>
                    <a:pt x="181" y="304"/>
                  </a:cubicBezTo>
                  <a:cubicBezTo>
                    <a:pt x="181" y="304"/>
                    <a:pt x="180" y="302"/>
                    <a:pt x="182" y="303"/>
                  </a:cubicBezTo>
                  <a:cubicBezTo>
                    <a:pt x="182" y="303"/>
                    <a:pt x="182" y="302"/>
                    <a:pt x="181" y="301"/>
                  </a:cubicBezTo>
                  <a:cubicBezTo>
                    <a:pt x="181" y="300"/>
                    <a:pt x="183" y="303"/>
                    <a:pt x="182" y="302"/>
                  </a:cubicBezTo>
                  <a:cubicBezTo>
                    <a:pt x="183" y="303"/>
                    <a:pt x="185" y="304"/>
                    <a:pt x="186" y="305"/>
                  </a:cubicBezTo>
                  <a:cubicBezTo>
                    <a:pt x="186" y="305"/>
                    <a:pt x="187" y="306"/>
                    <a:pt x="186" y="306"/>
                  </a:cubicBezTo>
                  <a:cubicBezTo>
                    <a:pt x="187" y="306"/>
                    <a:pt x="187" y="307"/>
                    <a:pt x="187" y="307"/>
                  </a:cubicBezTo>
                  <a:cubicBezTo>
                    <a:pt x="187" y="306"/>
                    <a:pt x="185" y="305"/>
                    <a:pt x="185" y="304"/>
                  </a:cubicBezTo>
                  <a:cubicBezTo>
                    <a:pt x="183" y="303"/>
                    <a:pt x="185" y="304"/>
                    <a:pt x="183" y="302"/>
                  </a:cubicBezTo>
                  <a:cubicBezTo>
                    <a:pt x="184" y="302"/>
                    <a:pt x="184" y="302"/>
                    <a:pt x="184" y="301"/>
                  </a:cubicBezTo>
                  <a:cubicBezTo>
                    <a:pt x="184" y="301"/>
                    <a:pt x="185" y="303"/>
                    <a:pt x="186" y="303"/>
                  </a:cubicBezTo>
                  <a:cubicBezTo>
                    <a:pt x="185" y="302"/>
                    <a:pt x="185" y="301"/>
                    <a:pt x="185" y="301"/>
                  </a:cubicBezTo>
                  <a:cubicBezTo>
                    <a:pt x="185" y="300"/>
                    <a:pt x="184" y="300"/>
                    <a:pt x="184" y="298"/>
                  </a:cubicBezTo>
                  <a:cubicBezTo>
                    <a:pt x="183" y="298"/>
                    <a:pt x="183" y="297"/>
                    <a:pt x="183" y="297"/>
                  </a:cubicBezTo>
                  <a:cubicBezTo>
                    <a:pt x="184" y="299"/>
                    <a:pt x="186" y="301"/>
                    <a:pt x="186" y="301"/>
                  </a:cubicBezTo>
                  <a:cubicBezTo>
                    <a:pt x="188" y="304"/>
                    <a:pt x="185" y="301"/>
                    <a:pt x="187" y="303"/>
                  </a:cubicBezTo>
                  <a:cubicBezTo>
                    <a:pt x="188" y="305"/>
                    <a:pt x="187" y="306"/>
                    <a:pt x="187" y="305"/>
                  </a:cubicBezTo>
                  <a:cubicBezTo>
                    <a:pt x="188" y="307"/>
                    <a:pt x="187" y="305"/>
                    <a:pt x="188" y="307"/>
                  </a:cubicBezTo>
                  <a:cubicBezTo>
                    <a:pt x="188" y="307"/>
                    <a:pt x="188" y="305"/>
                    <a:pt x="188" y="305"/>
                  </a:cubicBezTo>
                  <a:cubicBezTo>
                    <a:pt x="187" y="304"/>
                    <a:pt x="187" y="304"/>
                    <a:pt x="187" y="303"/>
                  </a:cubicBezTo>
                  <a:cubicBezTo>
                    <a:pt x="186" y="300"/>
                    <a:pt x="188" y="304"/>
                    <a:pt x="188" y="304"/>
                  </a:cubicBezTo>
                  <a:cubicBezTo>
                    <a:pt x="189" y="305"/>
                    <a:pt x="189" y="305"/>
                    <a:pt x="189" y="305"/>
                  </a:cubicBezTo>
                  <a:cubicBezTo>
                    <a:pt x="189" y="306"/>
                    <a:pt x="188" y="304"/>
                    <a:pt x="189" y="304"/>
                  </a:cubicBezTo>
                  <a:cubicBezTo>
                    <a:pt x="190" y="307"/>
                    <a:pt x="189" y="305"/>
                    <a:pt x="189" y="306"/>
                  </a:cubicBezTo>
                  <a:cubicBezTo>
                    <a:pt x="190" y="308"/>
                    <a:pt x="190" y="308"/>
                    <a:pt x="190" y="308"/>
                  </a:cubicBezTo>
                  <a:cubicBezTo>
                    <a:pt x="190" y="308"/>
                    <a:pt x="189" y="309"/>
                    <a:pt x="188" y="310"/>
                  </a:cubicBezTo>
                  <a:cubicBezTo>
                    <a:pt x="188" y="309"/>
                    <a:pt x="188" y="309"/>
                    <a:pt x="188" y="309"/>
                  </a:cubicBezTo>
                  <a:cubicBezTo>
                    <a:pt x="187" y="311"/>
                    <a:pt x="186" y="306"/>
                    <a:pt x="186" y="311"/>
                  </a:cubicBezTo>
                  <a:cubicBezTo>
                    <a:pt x="186" y="312"/>
                    <a:pt x="186" y="312"/>
                    <a:pt x="186" y="312"/>
                  </a:cubicBezTo>
                  <a:cubicBezTo>
                    <a:pt x="185" y="310"/>
                    <a:pt x="185" y="310"/>
                    <a:pt x="185" y="310"/>
                  </a:cubicBezTo>
                  <a:cubicBezTo>
                    <a:pt x="185" y="311"/>
                    <a:pt x="184" y="310"/>
                    <a:pt x="184" y="312"/>
                  </a:cubicBezTo>
                  <a:cubicBezTo>
                    <a:pt x="184" y="310"/>
                    <a:pt x="184" y="310"/>
                    <a:pt x="184" y="310"/>
                  </a:cubicBezTo>
                  <a:cubicBezTo>
                    <a:pt x="184" y="310"/>
                    <a:pt x="184" y="313"/>
                    <a:pt x="183" y="312"/>
                  </a:cubicBezTo>
                  <a:cubicBezTo>
                    <a:pt x="183" y="311"/>
                    <a:pt x="183" y="311"/>
                    <a:pt x="183" y="311"/>
                  </a:cubicBezTo>
                  <a:cubicBezTo>
                    <a:pt x="183" y="311"/>
                    <a:pt x="183" y="311"/>
                    <a:pt x="183" y="311"/>
                  </a:cubicBezTo>
                  <a:cubicBezTo>
                    <a:pt x="182" y="311"/>
                    <a:pt x="182" y="312"/>
                    <a:pt x="181" y="312"/>
                  </a:cubicBezTo>
                  <a:cubicBezTo>
                    <a:pt x="182" y="311"/>
                    <a:pt x="182" y="311"/>
                    <a:pt x="183" y="310"/>
                  </a:cubicBezTo>
                  <a:cubicBezTo>
                    <a:pt x="181" y="308"/>
                    <a:pt x="177" y="307"/>
                    <a:pt x="178" y="311"/>
                  </a:cubicBezTo>
                  <a:cubicBezTo>
                    <a:pt x="178" y="312"/>
                    <a:pt x="176" y="309"/>
                    <a:pt x="176" y="309"/>
                  </a:cubicBezTo>
                  <a:cubicBezTo>
                    <a:pt x="177" y="312"/>
                    <a:pt x="172" y="313"/>
                    <a:pt x="178" y="313"/>
                  </a:cubicBezTo>
                  <a:cubicBezTo>
                    <a:pt x="178" y="313"/>
                    <a:pt x="179" y="313"/>
                    <a:pt x="179" y="313"/>
                  </a:cubicBezTo>
                  <a:cubicBezTo>
                    <a:pt x="179" y="314"/>
                    <a:pt x="180" y="316"/>
                    <a:pt x="183" y="321"/>
                  </a:cubicBezTo>
                  <a:cubicBezTo>
                    <a:pt x="183" y="321"/>
                    <a:pt x="183" y="321"/>
                    <a:pt x="183" y="321"/>
                  </a:cubicBezTo>
                  <a:cubicBezTo>
                    <a:pt x="185" y="320"/>
                    <a:pt x="189" y="325"/>
                    <a:pt x="192" y="323"/>
                  </a:cubicBezTo>
                  <a:cubicBezTo>
                    <a:pt x="192" y="322"/>
                    <a:pt x="192" y="321"/>
                    <a:pt x="192" y="321"/>
                  </a:cubicBezTo>
                  <a:cubicBezTo>
                    <a:pt x="192" y="322"/>
                    <a:pt x="192" y="322"/>
                    <a:pt x="192" y="322"/>
                  </a:cubicBezTo>
                  <a:cubicBezTo>
                    <a:pt x="193" y="320"/>
                    <a:pt x="193" y="320"/>
                    <a:pt x="193" y="320"/>
                  </a:cubicBezTo>
                  <a:cubicBezTo>
                    <a:pt x="193" y="320"/>
                    <a:pt x="193" y="322"/>
                    <a:pt x="192" y="322"/>
                  </a:cubicBezTo>
                  <a:cubicBezTo>
                    <a:pt x="194" y="322"/>
                    <a:pt x="195" y="322"/>
                    <a:pt x="196" y="322"/>
                  </a:cubicBezTo>
                  <a:cubicBezTo>
                    <a:pt x="197" y="320"/>
                    <a:pt x="197" y="322"/>
                    <a:pt x="197" y="320"/>
                  </a:cubicBezTo>
                  <a:cubicBezTo>
                    <a:pt x="197" y="321"/>
                    <a:pt x="197" y="321"/>
                    <a:pt x="197" y="321"/>
                  </a:cubicBezTo>
                  <a:cubicBezTo>
                    <a:pt x="198" y="320"/>
                    <a:pt x="198" y="320"/>
                    <a:pt x="199" y="322"/>
                  </a:cubicBezTo>
                  <a:cubicBezTo>
                    <a:pt x="199" y="323"/>
                    <a:pt x="199" y="323"/>
                    <a:pt x="199" y="323"/>
                  </a:cubicBezTo>
                  <a:cubicBezTo>
                    <a:pt x="198" y="323"/>
                    <a:pt x="198" y="323"/>
                    <a:pt x="197" y="323"/>
                  </a:cubicBezTo>
                  <a:cubicBezTo>
                    <a:pt x="198" y="323"/>
                    <a:pt x="198" y="323"/>
                    <a:pt x="198" y="323"/>
                  </a:cubicBezTo>
                  <a:cubicBezTo>
                    <a:pt x="197" y="324"/>
                    <a:pt x="197" y="324"/>
                    <a:pt x="197" y="324"/>
                  </a:cubicBezTo>
                  <a:cubicBezTo>
                    <a:pt x="197" y="324"/>
                    <a:pt x="196" y="325"/>
                    <a:pt x="197" y="325"/>
                  </a:cubicBezTo>
                  <a:cubicBezTo>
                    <a:pt x="199" y="325"/>
                    <a:pt x="199" y="325"/>
                    <a:pt x="199" y="325"/>
                  </a:cubicBezTo>
                  <a:cubicBezTo>
                    <a:pt x="199" y="325"/>
                    <a:pt x="201" y="325"/>
                    <a:pt x="199" y="326"/>
                  </a:cubicBezTo>
                  <a:cubicBezTo>
                    <a:pt x="197" y="326"/>
                    <a:pt x="197" y="326"/>
                    <a:pt x="197" y="326"/>
                  </a:cubicBezTo>
                  <a:cubicBezTo>
                    <a:pt x="197" y="326"/>
                    <a:pt x="198" y="326"/>
                    <a:pt x="198" y="326"/>
                  </a:cubicBezTo>
                  <a:cubicBezTo>
                    <a:pt x="195" y="326"/>
                    <a:pt x="195" y="326"/>
                    <a:pt x="195" y="326"/>
                  </a:cubicBezTo>
                  <a:cubicBezTo>
                    <a:pt x="199" y="326"/>
                    <a:pt x="196" y="327"/>
                    <a:pt x="197" y="327"/>
                  </a:cubicBezTo>
                  <a:cubicBezTo>
                    <a:pt x="196" y="327"/>
                    <a:pt x="196" y="327"/>
                    <a:pt x="196" y="327"/>
                  </a:cubicBezTo>
                  <a:cubicBezTo>
                    <a:pt x="195" y="328"/>
                    <a:pt x="198" y="327"/>
                    <a:pt x="198" y="327"/>
                  </a:cubicBezTo>
                  <a:cubicBezTo>
                    <a:pt x="198" y="328"/>
                    <a:pt x="195" y="328"/>
                    <a:pt x="194" y="328"/>
                  </a:cubicBezTo>
                  <a:cubicBezTo>
                    <a:pt x="194" y="329"/>
                    <a:pt x="196" y="329"/>
                    <a:pt x="194" y="330"/>
                  </a:cubicBezTo>
                  <a:cubicBezTo>
                    <a:pt x="195" y="330"/>
                    <a:pt x="196" y="331"/>
                    <a:pt x="197" y="331"/>
                  </a:cubicBezTo>
                  <a:cubicBezTo>
                    <a:pt x="197" y="332"/>
                    <a:pt x="194" y="331"/>
                    <a:pt x="195" y="332"/>
                  </a:cubicBezTo>
                  <a:cubicBezTo>
                    <a:pt x="195" y="332"/>
                    <a:pt x="194" y="332"/>
                    <a:pt x="193" y="332"/>
                  </a:cubicBezTo>
                  <a:cubicBezTo>
                    <a:pt x="194" y="332"/>
                    <a:pt x="193" y="333"/>
                    <a:pt x="195" y="332"/>
                  </a:cubicBezTo>
                  <a:cubicBezTo>
                    <a:pt x="194" y="333"/>
                    <a:pt x="194" y="334"/>
                    <a:pt x="195" y="334"/>
                  </a:cubicBezTo>
                  <a:cubicBezTo>
                    <a:pt x="195" y="334"/>
                    <a:pt x="193" y="334"/>
                    <a:pt x="192" y="334"/>
                  </a:cubicBezTo>
                  <a:cubicBezTo>
                    <a:pt x="194" y="334"/>
                    <a:pt x="195" y="335"/>
                    <a:pt x="194" y="335"/>
                  </a:cubicBezTo>
                  <a:cubicBezTo>
                    <a:pt x="196" y="335"/>
                    <a:pt x="196" y="335"/>
                    <a:pt x="198" y="335"/>
                  </a:cubicBezTo>
                  <a:cubicBezTo>
                    <a:pt x="198" y="335"/>
                    <a:pt x="199" y="335"/>
                    <a:pt x="199" y="335"/>
                  </a:cubicBezTo>
                  <a:cubicBezTo>
                    <a:pt x="197" y="336"/>
                    <a:pt x="194" y="336"/>
                    <a:pt x="194" y="336"/>
                  </a:cubicBezTo>
                  <a:cubicBezTo>
                    <a:pt x="191" y="336"/>
                    <a:pt x="194" y="335"/>
                    <a:pt x="192" y="336"/>
                  </a:cubicBezTo>
                  <a:cubicBezTo>
                    <a:pt x="189" y="335"/>
                    <a:pt x="189" y="335"/>
                    <a:pt x="191" y="334"/>
                  </a:cubicBezTo>
                  <a:cubicBezTo>
                    <a:pt x="188" y="334"/>
                    <a:pt x="190" y="335"/>
                    <a:pt x="188" y="335"/>
                  </a:cubicBezTo>
                  <a:cubicBezTo>
                    <a:pt x="188" y="335"/>
                    <a:pt x="189" y="335"/>
                    <a:pt x="190" y="336"/>
                  </a:cubicBezTo>
                  <a:cubicBezTo>
                    <a:pt x="191" y="336"/>
                    <a:pt x="191" y="336"/>
                    <a:pt x="192" y="336"/>
                  </a:cubicBezTo>
                  <a:cubicBezTo>
                    <a:pt x="195" y="336"/>
                    <a:pt x="190" y="336"/>
                    <a:pt x="190" y="337"/>
                  </a:cubicBezTo>
                  <a:cubicBezTo>
                    <a:pt x="190" y="336"/>
                    <a:pt x="190" y="336"/>
                    <a:pt x="190" y="336"/>
                  </a:cubicBezTo>
                  <a:cubicBezTo>
                    <a:pt x="189" y="337"/>
                    <a:pt x="191" y="337"/>
                    <a:pt x="190" y="337"/>
                  </a:cubicBezTo>
                  <a:cubicBezTo>
                    <a:pt x="187" y="337"/>
                    <a:pt x="190" y="337"/>
                    <a:pt x="188" y="336"/>
                  </a:cubicBezTo>
                  <a:cubicBezTo>
                    <a:pt x="186" y="337"/>
                    <a:pt x="186" y="337"/>
                    <a:pt x="186" y="337"/>
                  </a:cubicBezTo>
                  <a:cubicBezTo>
                    <a:pt x="185" y="337"/>
                    <a:pt x="188" y="337"/>
                    <a:pt x="188" y="337"/>
                  </a:cubicBezTo>
                  <a:cubicBezTo>
                    <a:pt x="186" y="337"/>
                    <a:pt x="186" y="337"/>
                    <a:pt x="186" y="337"/>
                  </a:cubicBezTo>
                  <a:cubicBezTo>
                    <a:pt x="187" y="338"/>
                    <a:pt x="187" y="338"/>
                    <a:pt x="187" y="338"/>
                  </a:cubicBezTo>
                  <a:cubicBezTo>
                    <a:pt x="188" y="338"/>
                    <a:pt x="190" y="338"/>
                    <a:pt x="190" y="337"/>
                  </a:cubicBezTo>
                  <a:cubicBezTo>
                    <a:pt x="193" y="337"/>
                    <a:pt x="190" y="338"/>
                    <a:pt x="191" y="338"/>
                  </a:cubicBezTo>
                  <a:cubicBezTo>
                    <a:pt x="193" y="338"/>
                    <a:pt x="191" y="338"/>
                    <a:pt x="193" y="338"/>
                  </a:cubicBezTo>
                  <a:cubicBezTo>
                    <a:pt x="194" y="338"/>
                    <a:pt x="194" y="338"/>
                    <a:pt x="195" y="338"/>
                  </a:cubicBezTo>
                  <a:cubicBezTo>
                    <a:pt x="195" y="339"/>
                    <a:pt x="193" y="339"/>
                    <a:pt x="191" y="339"/>
                  </a:cubicBezTo>
                  <a:cubicBezTo>
                    <a:pt x="191" y="339"/>
                    <a:pt x="191" y="338"/>
                    <a:pt x="192" y="338"/>
                  </a:cubicBezTo>
                  <a:cubicBezTo>
                    <a:pt x="190" y="338"/>
                    <a:pt x="188" y="339"/>
                    <a:pt x="187" y="338"/>
                  </a:cubicBezTo>
                  <a:cubicBezTo>
                    <a:pt x="186" y="339"/>
                    <a:pt x="188" y="339"/>
                    <a:pt x="189" y="339"/>
                  </a:cubicBezTo>
                  <a:cubicBezTo>
                    <a:pt x="189" y="339"/>
                    <a:pt x="190" y="339"/>
                    <a:pt x="191" y="339"/>
                  </a:cubicBezTo>
                  <a:cubicBezTo>
                    <a:pt x="196" y="340"/>
                    <a:pt x="187" y="339"/>
                    <a:pt x="188" y="340"/>
                  </a:cubicBezTo>
                  <a:cubicBezTo>
                    <a:pt x="191" y="340"/>
                    <a:pt x="193" y="341"/>
                    <a:pt x="196" y="340"/>
                  </a:cubicBezTo>
                  <a:cubicBezTo>
                    <a:pt x="197" y="341"/>
                    <a:pt x="197" y="341"/>
                    <a:pt x="197" y="341"/>
                  </a:cubicBezTo>
                  <a:cubicBezTo>
                    <a:pt x="195" y="341"/>
                    <a:pt x="195" y="341"/>
                    <a:pt x="193" y="341"/>
                  </a:cubicBezTo>
                  <a:cubicBezTo>
                    <a:pt x="193" y="341"/>
                    <a:pt x="193" y="341"/>
                    <a:pt x="193" y="341"/>
                  </a:cubicBezTo>
                  <a:cubicBezTo>
                    <a:pt x="191" y="341"/>
                    <a:pt x="191" y="341"/>
                    <a:pt x="191" y="341"/>
                  </a:cubicBezTo>
                  <a:cubicBezTo>
                    <a:pt x="189" y="341"/>
                    <a:pt x="188" y="341"/>
                    <a:pt x="187" y="341"/>
                  </a:cubicBezTo>
                  <a:cubicBezTo>
                    <a:pt x="188" y="342"/>
                    <a:pt x="189" y="341"/>
                    <a:pt x="189" y="342"/>
                  </a:cubicBezTo>
                  <a:cubicBezTo>
                    <a:pt x="188" y="342"/>
                    <a:pt x="187" y="342"/>
                    <a:pt x="187" y="342"/>
                  </a:cubicBezTo>
                  <a:cubicBezTo>
                    <a:pt x="188" y="342"/>
                    <a:pt x="190" y="342"/>
                    <a:pt x="191" y="342"/>
                  </a:cubicBezTo>
                  <a:cubicBezTo>
                    <a:pt x="191" y="343"/>
                    <a:pt x="189" y="343"/>
                    <a:pt x="188" y="343"/>
                  </a:cubicBezTo>
                  <a:cubicBezTo>
                    <a:pt x="187" y="342"/>
                    <a:pt x="187" y="342"/>
                    <a:pt x="187" y="342"/>
                  </a:cubicBezTo>
                  <a:cubicBezTo>
                    <a:pt x="188" y="343"/>
                    <a:pt x="186" y="342"/>
                    <a:pt x="186" y="343"/>
                  </a:cubicBezTo>
                  <a:cubicBezTo>
                    <a:pt x="188" y="343"/>
                    <a:pt x="189" y="343"/>
                    <a:pt x="191" y="343"/>
                  </a:cubicBezTo>
                  <a:cubicBezTo>
                    <a:pt x="191" y="343"/>
                    <a:pt x="190" y="344"/>
                    <a:pt x="190" y="344"/>
                  </a:cubicBezTo>
                  <a:cubicBezTo>
                    <a:pt x="189" y="343"/>
                    <a:pt x="189" y="343"/>
                    <a:pt x="189" y="343"/>
                  </a:cubicBezTo>
                  <a:cubicBezTo>
                    <a:pt x="189" y="344"/>
                    <a:pt x="186" y="343"/>
                    <a:pt x="186" y="344"/>
                  </a:cubicBezTo>
                  <a:cubicBezTo>
                    <a:pt x="188" y="344"/>
                    <a:pt x="188" y="344"/>
                    <a:pt x="188" y="344"/>
                  </a:cubicBezTo>
                  <a:cubicBezTo>
                    <a:pt x="186" y="344"/>
                    <a:pt x="186" y="344"/>
                    <a:pt x="186" y="344"/>
                  </a:cubicBezTo>
                  <a:cubicBezTo>
                    <a:pt x="188" y="344"/>
                    <a:pt x="187" y="344"/>
                    <a:pt x="188" y="344"/>
                  </a:cubicBezTo>
                  <a:cubicBezTo>
                    <a:pt x="187" y="344"/>
                    <a:pt x="187" y="344"/>
                    <a:pt x="187" y="344"/>
                  </a:cubicBezTo>
                  <a:cubicBezTo>
                    <a:pt x="187" y="345"/>
                    <a:pt x="190" y="345"/>
                    <a:pt x="188" y="345"/>
                  </a:cubicBezTo>
                  <a:cubicBezTo>
                    <a:pt x="190" y="345"/>
                    <a:pt x="188" y="345"/>
                    <a:pt x="189" y="345"/>
                  </a:cubicBezTo>
                  <a:cubicBezTo>
                    <a:pt x="191" y="344"/>
                    <a:pt x="191" y="345"/>
                    <a:pt x="191" y="345"/>
                  </a:cubicBezTo>
                  <a:cubicBezTo>
                    <a:pt x="188" y="345"/>
                    <a:pt x="191" y="346"/>
                    <a:pt x="191" y="346"/>
                  </a:cubicBezTo>
                  <a:cubicBezTo>
                    <a:pt x="190" y="346"/>
                    <a:pt x="189" y="346"/>
                    <a:pt x="188" y="346"/>
                  </a:cubicBezTo>
                  <a:cubicBezTo>
                    <a:pt x="190" y="346"/>
                    <a:pt x="190" y="346"/>
                    <a:pt x="190" y="346"/>
                  </a:cubicBezTo>
                  <a:cubicBezTo>
                    <a:pt x="187" y="346"/>
                    <a:pt x="191" y="347"/>
                    <a:pt x="190" y="347"/>
                  </a:cubicBezTo>
                  <a:cubicBezTo>
                    <a:pt x="189" y="347"/>
                    <a:pt x="187" y="347"/>
                    <a:pt x="187" y="347"/>
                  </a:cubicBezTo>
                  <a:cubicBezTo>
                    <a:pt x="190" y="347"/>
                    <a:pt x="190" y="347"/>
                    <a:pt x="192" y="347"/>
                  </a:cubicBezTo>
                  <a:cubicBezTo>
                    <a:pt x="191" y="348"/>
                    <a:pt x="189" y="347"/>
                    <a:pt x="187" y="347"/>
                  </a:cubicBezTo>
                  <a:cubicBezTo>
                    <a:pt x="189" y="348"/>
                    <a:pt x="185" y="348"/>
                    <a:pt x="188" y="348"/>
                  </a:cubicBezTo>
                  <a:cubicBezTo>
                    <a:pt x="189" y="348"/>
                    <a:pt x="190" y="348"/>
                    <a:pt x="191" y="348"/>
                  </a:cubicBezTo>
                  <a:cubicBezTo>
                    <a:pt x="191" y="349"/>
                    <a:pt x="190" y="348"/>
                    <a:pt x="189" y="348"/>
                  </a:cubicBezTo>
                  <a:cubicBezTo>
                    <a:pt x="189" y="349"/>
                    <a:pt x="191" y="349"/>
                    <a:pt x="192" y="349"/>
                  </a:cubicBezTo>
                  <a:cubicBezTo>
                    <a:pt x="191" y="349"/>
                    <a:pt x="194" y="349"/>
                    <a:pt x="192" y="350"/>
                  </a:cubicBezTo>
                  <a:cubicBezTo>
                    <a:pt x="191" y="350"/>
                    <a:pt x="191" y="349"/>
                    <a:pt x="190" y="349"/>
                  </a:cubicBezTo>
                  <a:cubicBezTo>
                    <a:pt x="190" y="350"/>
                    <a:pt x="194" y="350"/>
                    <a:pt x="195" y="350"/>
                  </a:cubicBezTo>
                  <a:cubicBezTo>
                    <a:pt x="196" y="350"/>
                    <a:pt x="199" y="351"/>
                    <a:pt x="200" y="351"/>
                  </a:cubicBezTo>
                  <a:cubicBezTo>
                    <a:pt x="199" y="352"/>
                    <a:pt x="199" y="351"/>
                    <a:pt x="197" y="351"/>
                  </a:cubicBezTo>
                  <a:cubicBezTo>
                    <a:pt x="197" y="351"/>
                    <a:pt x="197" y="351"/>
                    <a:pt x="197" y="351"/>
                  </a:cubicBezTo>
                  <a:cubicBezTo>
                    <a:pt x="194" y="351"/>
                    <a:pt x="192" y="350"/>
                    <a:pt x="190" y="350"/>
                  </a:cubicBezTo>
                  <a:cubicBezTo>
                    <a:pt x="191" y="350"/>
                    <a:pt x="191" y="350"/>
                    <a:pt x="191" y="350"/>
                  </a:cubicBezTo>
                  <a:cubicBezTo>
                    <a:pt x="188" y="350"/>
                    <a:pt x="188" y="350"/>
                    <a:pt x="188" y="350"/>
                  </a:cubicBezTo>
                  <a:cubicBezTo>
                    <a:pt x="190" y="350"/>
                    <a:pt x="188" y="351"/>
                    <a:pt x="189" y="351"/>
                  </a:cubicBezTo>
                  <a:cubicBezTo>
                    <a:pt x="190" y="351"/>
                    <a:pt x="188" y="351"/>
                    <a:pt x="189" y="351"/>
                  </a:cubicBezTo>
                  <a:cubicBezTo>
                    <a:pt x="190" y="351"/>
                    <a:pt x="193" y="351"/>
                    <a:pt x="192" y="352"/>
                  </a:cubicBezTo>
                  <a:cubicBezTo>
                    <a:pt x="188" y="351"/>
                    <a:pt x="188" y="351"/>
                    <a:pt x="188" y="351"/>
                  </a:cubicBezTo>
                  <a:cubicBezTo>
                    <a:pt x="188" y="352"/>
                    <a:pt x="190" y="352"/>
                    <a:pt x="189" y="352"/>
                  </a:cubicBezTo>
                  <a:cubicBezTo>
                    <a:pt x="188" y="352"/>
                    <a:pt x="188" y="352"/>
                    <a:pt x="188" y="352"/>
                  </a:cubicBezTo>
                  <a:cubicBezTo>
                    <a:pt x="188" y="353"/>
                    <a:pt x="188" y="354"/>
                    <a:pt x="192" y="356"/>
                  </a:cubicBezTo>
                  <a:cubicBezTo>
                    <a:pt x="190" y="356"/>
                    <a:pt x="190" y="356"/>
                    <a:pt x="189" y="357"/>
                  </a:cubicBezTo>
                  <a:cubicBezTo>
                    <a:pt x="189" y="357"/>
                    <a:pt x="191" y="357"/>
                    <a:pt x="191" y="357"/>
                  </a:cubicBezTo>
                  <a:cubicBezTo>
                    <a:pt x="189" y="357"/>
                    <a:pt x="189" y="357"/>
                    <a:pt x="189" y="357"/>
                  </a:cubicBezTo>
                  <a:cubicBezTo>
                    <a:pt x="188" y="357"/>
                    <a:pt x="189" y="358"/>
                    <a:pt x="191" y="359"/>
                  </a:cubicBezTo>
                  <a:cubicBezTo>
                    <a:pt x="189" y="358"/>
                    <a:pt x="189" y="358"/>
                    <a:pt x="189" y="358"/>
                  </a:cubicBezTo>
                  <a:cubicBezTo>
                    <a:pt x="188" y="359"/>
                    <a:pt x="190" y="359"/>
                    <a:pt x="191" y="359"/>
                  </a:cubicBezTo>
                  <a:cubicBezTo>
                    <a:pt x="189" y="359"/>
                    <a:pt x="189" y="359"/>
                    <a:pt x="189" y="359"/>
                  </a:cubicBezTo>
                  <a:cubicBezTo>
                    <a:pt x="191" y="359"/>
                    <a:pt x="191" y="359"/>
                    <a:pt x="191" y="359"/>
                  </a:cubicBezTo>
                  <a:cubicBezTo>
                    <a:pt x="191" y="360"/>
                    <a:pt x="191" y="360"/>
                    <a:pt x="189" y="360"/>
                  </a:cubicBezTo>
                  <a:cubicBezTo>
                    <a:pt x="190" y="360"/>
                    <a:pt x="190" y="360"/>
                    <a:pt x="190" y="360"/>
                  </a:cubicBezTo>
                  <a:cubicBezTo>
                    <a:pt x="189" y="360"/>
                    <a:pt x="189" y="361"/>
                    <a:pt x="189" y="362"/>
                  </a:cubicBezTo>
                  <a:cubicBezTo>
                    <a:pt x="190" y="362"/>
                    <a:pt x="191" y="362"/>
                    <a:pt x="192" y="362"/>
                  </a:cubicBezTo>
                  <a:cubicBezTo>
                    <a:pt x="194" y="362"/>
                    <a:pt x="192" y="362"/>
                    <a:pt x="193" y="362"/>
                  </a:cubicBezTo>
                  <a:cubicBezTo>
                    <a:pt x="191" y="362"/>
                    <a:pt x="191" y="362"/>
                    <a:pt x="191" y="362"/>
                  </a:cubicBezTo>
                  <a:cubicBezTo>
                    <a:pt x="187" y="362"/>
                    <a:pt x="190" y="364"/>
                    <a:pt x="189" y="365"/>
                  </a:cubicBezTo>
                  <a:cubicBezTo>
                    <a:pt x="190" y="365"/>
                    <a:pt x="190" y="365"/>
                    <a:pt x="190" y="365"/>
                  </a:cubicBezTo>
                  <a:cubicBezTo>
                    <a:pt x="188" y="365"/>
                    <a:pt x="190" y="366"/>
                    <a:pt x="189" y="367"/>
                  </a:cubicBezTo>
                  <a:cubicBezTo>
                    <a:pt x="190" y="367"/>
                    <a:pt x="193" y="367"/>
                    <a:pt x="193" y="368"/>
                  </a:cubicBezTo>
                  <a:cubicBezTo>
                    <a:pt x="195" y="368"/>
                    <a:pt x="190" y="368"/>
                    <a:pt x="189" y="368"/>
                  </a:cubicBezTo>
                  <a:cubicBezTo>
                    <a:pt x="190" y="368"/>
                    <a:pt x="190" y="368"/>
                    <a:pt x="190" y="369"/>
                  </a:cubicBezTo>
                  <a:cubicBezTo>
                    <a:pt x="190" y="369"/>
                    <a:pt x="190" y="369"/>
                    <a:pt x="190" y="369"/>
                  </a:cubicBezTo>
                  <a:cubicBezTo>
                    <a:pt x="191" y="369"/>
                    <a:pt x="191" y="369"/>
                    <a:pt x="190" y="369"/>
                  </a:cubicBezTo>
                  <a:cubicBezTo>
                    <a:pt x="190" y="369"/>
                    <a:pt x="190" y="369"/>
                    <a:pt x="190" y="369"/>
                  </a:cubicBezTo>
                  <a:cubicBezTo>
                    <a:pt x="190" y="370"/>
                    <a:pt x="189" y="370"/>
                    <a:pt x="189" y="370"/>
                  </a:cubicBezTo>
                  <a:cubicBezTo>
                    <a:pt x="191" y="370"/>
                    <a:pt x="190" y="371"/>
                    <a:pt x="191" y="371"/>
                  </a:cubicBezTo>
                  <a:cubicBezTo>
                    <a:pt x="190" y="371"/>
                    <a:pt x="190" y="371"/>
                    <a:pt x="190" y="371"/>
                  </a:cubicBezTo>
                  <a:cubicBezTo>
                    <a:pt x="192" y="371"/>
                    <a:pt x="192" y="371"/>
                    <a:pt x="192" y="371"/>
                  </a:cubicBezTo>
                  <a:cubicBezTo>
                    <a:pt x="191" y="371"/>
                    <a:pt x="191" y="371"/>
                    <a:pt x="191" y="371"/>
                  </a:cubicBezTo>
                  <a:cubicBezTo>
                    <a:pt x="189" y="371"/>
                    <a:pt x="189" y="371"/>
                    <a:pt x="189" y="371"/>
                  </a:cubicBezTo>
                  <a:cubicBezTo>
                    <a:pt x="188" y="371"/>
                    <a:pt x="191" y="371"/>
                    <a:pt x="192" y="372"/>
                  </a:cubicBezTo>
                  <a:cubicBezTo>
                    <a:pt x="193" y="372"/>
                    <a:pt x="191" y="372"/>
                    <a:pt x="191" y="372"/>
                  </a:cubicBezTo>
                  <a:cubicBezTo>
                    <a:pt x="190" y="372"/>
                    <a:pt x="191" y="372"/>
                    <a:pt x="191" y="372"/>
                  </a:cubicBezTo>
                  <a:cubicBezTo>
                    <a:pt x="189" y="371"/>
                    <a:pt x="190" y="372"/>
                    <a:pt x="189" y="372"/>
                  </a:cubicBezTo>
                  <a:cubicBezTo>
                    <a:pt x="189" y="372"/>
                    <a:pt x="191" y="372"/>
                    <a:pt x="191" y="372"/>
                  </a:cubicBezTo>
                  <a:cubicBezTo>
                    <a:pt x="190" y="373"/>
                    <a:pt x="191" y="373"/>
                    <a:pt x="189" y="373"/>
                  </a:cubicBezTo>
                  <a:cubicBezTo>
                    <a:pt x="190" y="373"/>
                    <a:pt x="190" y="373"/>
                    <a:pt x="191" y="374"/>
                  </a:cubicBezTo>
                  <a:cubicBezTo>
                    <a:pt x="191" y="373"/>
                    <a:pt x="191" y="373"/>
                    <a:pt x="193" y="373"/>
                  </a:cubicBezTo>
                  <a:cubicBezTo>
                    <a:pt x="193" y="373"/>
                    <a:pt x="193" y="374"/>
                    <a:pt x="192" y="374"/>
                  </a:cubicBezTo>
                  <a:cubicBezTo>
                    <a:pt x="192" y="374"/>
                    <a:pt x="192" y="374"/>
                    <a:pt x="192" y="374"/>
                  </a:cubicBezTo>
                  <a:cubicBezTo>
                    <a:pt x="192" y="374"/>
                    <a:pt x="192" y="374"/>
                    <a:pt x="193" y="374"/>
                  </a:cubicBezTo>
                  <a:cubicBezTo>
                    <a:pt x="191" y="374"/>
                    <a:pt x="191" y="374"/>
                    <a:pt x="191" y="374"/>
                  </a:cubicBezTo>
                  <a:cubicBezTo>
                    <a:pt x="193" y="374"/>
                    <a:pt x="192" y="375"/>
                    <a:pt x="193" y="375"/>
                  </a:cubicBezTo>
                  <a:cubicBezTo>
                    <a:pt x="191" y="375"/>
                    <a:pt x="189" y="375"/>
                    <a:pt x="189" y="375"/>
                  </a:cubicBezTo>
                  <a:cubicBezTo>
                    <a:pt x="190" y="376"/>
                    <a:pt x="190" y="376"/>
                    <a:pt x="190" y="376"/>
                  </a:cubicBezTo>
                  <a:cubicBezTo>
                    <a:pt x="191" y="376"/>
                    <a:pt x="190" y="376"/>
                    <a:pt x="189" y="376"/>
                  </a:cubicBezTo>
                  <a:cubicBezTo>
                    <a:pt x="188" y="376"/>
                    <a:pt x="194" y="377"/>
                    <a:pt x="192" y="377"/>
                  </a:cubicBezTo>
                  <a:cubicBezTo>
                    <a:pt x="190" y="377"/>
                    <a:pt x="190" y="377"/>
                    <a:pt x="189" y="377"/>
                  </a:cubicBezTo>
                  <a:cubicBezTo>
                    <a:pt x="190" y="378"/>
                    <a:pt x="191" y="378"/>
                    <a:pt x="191" y="378"/>
                  </a:cubicBezTo>
                  <a:cubicBezTo>
                    <a:pt x="192" y="378"/>
                    <a:pt x="189" y="377"/>
                    <a:pt x="191" y="377"/>
                  </a:cubicBezTo>
                  <a:cubicBezTo>
                    <a:pt x="192" y="377"/>
                    <a:pt x="191" y="378"/>
                    <a:pt x="192" y="378"/>
                  </a:cubicBezTo>
                  <a:cubicBezTo>
                    <a:pt x="187" y="378"/>
                    <a:pt x="191" y="380"/>
                    <a:pt x="188" y="380"/>
                  </a:cubicBezTo>
                  <a:cubicBezTo>
                    <a:pt x="191" y="380"/>
                    <a:pt x="189" y="381"/>
                    <a:pt x="190" y="381"/>
                  </a:cubicBezTo>
                  <a:cubicBezTo>
                    <a:pt x="187" y="381"/>
                    <a:pt x="190" y="382"/>
                    <a:pt x="189" y="382"/>
                  </a:cubicBezTo>
                  <a:cubicBezTo>
                    <a:pt x="191" y="382"/>
                    <a:pt x="191" y="382"/>
                    <a:pt x="191" y="382"/>
                  </a:cubicBezTo>
                  <a:cubicBezTo>
                    <a:pt x="190" y="382"/>
                    <a:pt x="195" y="383"/>
                    <a:pt x="192" y="383"/>
                  </a:cubicBezTo>
                  <a:cubicBezTo>
                    <a:pt x="191" y="383"/>
                    <a:pt x="190" y="383"/>
                    <a:pt x="190" y="383"/>
                  </a:cubicBezTo>
                  <a:cubicBezTo>
                    <a:pt x="187" y="383"/>
                    <a:pt x="192" y="384"/>
                    <a:pt x="189" y="384"/>
                  </a:cubicBezTo>
                  <a:cubicBezTo>
                    <a:pt x="190" y="384"/>
                    <a:pt x="192" y="384"/>
                    <a:pt x="193" y="385"/>
                  </a:cubicBezTo>
                  <a:cubicBezTo>
                    <a:pt x="192" y="385"/>
                    <a:pt x="190" y="385"/>
                    <a:pt x="190" y="385"/>
                  </a:cubicBezTo>
                  <a:cubicBezTo>
                    <a:pt x="190" y="386"/>
                    <a:pt x="191" y="386"/>
                    <a:pt x="190" y="386"/>
                  </a:cubicBezTo>
                  <a:cubicBezTo>
                    <a:pt x="189" y="386"/>
                    <a:pt x="189" y="386"/>
                    <a:pt x="189" y="386"/>
                  </a:cubicBezTo>
                  <a:cubicBezTo>
                    <a:pt x="188" y="386"/>
                    <a:pt x="189" y="386"/>
                    <a:pt x="190" y="387"/>
                  </a:cubicBezTo>
                  <a:cubicBezTo>
                    <a:pt x="188" y="387"/>
                    <a:pt x="189" y="388"/>
                    <a:pt x="188" y="388"/>
                  </a:cubicBezTo>
                  <a:cubicBezTo>
                    <a:pt x="191" y="389"/>
                    <a:pt x="187" y="389"/>
                    <a:pt x="190" y="389"/>
                  </a:cubicBezTo>
                  <a:cubicBezTo>
                    <a:pt x="189" y="389"/>
                    <a:pt x="189" y="389"/>
                    <a:pt x="189" y="389"/>
                  </a:cubicBezTo>
                  <a:cubicBezTo>
                    <a:pt x="190" y="389"/>
                    <a:pt x="192" y="390"/>
                    <a:pt x="192" y="390"/>
                  </a:cubicBezTo>
                  <a:cubicBezTo>
                    <a:pt x="190" y="390"/>
                    <a:pt x="190" y="390"/>
                    <a:pt x="190" y="390"/>
                  </a:cubicBezTo>
                  <a:cubicBezTo>
                    <a:pt x="188" y="390"/>
                    <a:pt x="190" y="390"/>
                    <a:pt x="189" y="391"/>
                  </a:cubicBezTo>
                  <a:cubicBezTo>
                    <a:pt x="190" y="390"/>
                    <a:pt x="189" y="391"/>
                    <a:pt x="190" y="391"/>
                  </a:cubicBezTo>
                  <a:cubicBezTo>
                    <a:pt x="191" y="391"/>
                    <a:pt x="191" y="391"/>
                    <a:pt x="191" y="391"/>
                  </a:cubicBezTo>
                  <a:cubicBezTo>
                    <a:pt x="192" y="392"/>
                    <a:pt x="192" y="391"/>
                    <a:pt x="192" y="392"/>
                  </a:cubicBezTo>
                  <a:cubicBezTo>
                    <a:pt x="192" y="392"/>
                    <a:pt x="190" y="392"/>
                    <a:pt x="190" y="392"/>
                  </a:cubicBezTo>
                  <a:cubicBezTo>
                    <a:pt x="189" y="392"/>
                    <a:pt x="190" y="392"/>
                    <a:pt x="190" y="393"/>
                  </a:cubicBezTo>
                  <a:cubicBezTo>
                    <a:pt x="190" y="393"/>
                    <a:pt x="190" y="392"/>
                    <a:pt x="191" y="393"/>
                  </a:cubicBezTo>
                  <a:cubicBezTo>
                    <a:pt x="191" y="393"/>
                    <a:pt x="190" y="393"/>
                    <a:pt x="190" y="393"/>
                  </a:cubicBezTo>
                  <a:cubicBezTo>
                    <a:pt x="190" y="393"/>
                    <a:pt x="191" y="393"/>
                    <a:pt x="191" y="393"/>
                  </a:cubicBezTo>
                  <a:cubicBezTo>
                    <a:pt x="191" y="393"/>
                    <a:pt x="191" y="393"/>
                    <a:pt x="191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88" y="393"/>
                    <a:pt x="188" y="393"/>
                    <a:pt x="188" y="393"/>
                  </a:cubicBezTo>
                  <a:cubicBezTo>
                    <a:pt x="188" y="394"/>
                    <a:pt x="190" y="394"/>
                    <a:pt x="191" y="394"/>
                  </a:cubicBezTo>
                  <a:cubicBezTo>
                    <a:pt x="189" y="395"/>
                    <a:pt x="191" y="396"/>
                    <a:pt x="192" y="396"/>
                  </a:cubicBezTo>
                  <a:cubicBezTo>
                    <a:pt x="192" y="396"/>
                    <a:pt x="190" y="396"/>
                    <a:pt x="191" y="396"/>
                  </a:cubicBezTo>
                  <a:cubicBezTo>
                    <a:pt x="191" y="397"/>
                    <a:pt x="193" y="397"/>
                    <a:pt x="192" y="397"/>
                  </a:cubicBezTo>
                  <a:cubicBezTo>
                    <a:pt x="192" y="397"/>
                    <a:pt x="191" y="397"/>
                    <a:pt x="191" y="398"/>
                  </a:cubicBezTo>
                  <a:cubicBezTo>
                    <a:pt x="190" y="398"/>
                    <a:pt x="192" y="397"/>
                    <a:pt x="192" y="397"/>
                  </a:cubicBezTo>
                  <a:cubicBezTo>
                    <a:pt x="190" y="398"/>
                    <a:pt x="194" y="399"/>
                    <a:pt x="192" y="400"/>
                  </a:cubicBezTo>
                  <a:cubicBezTo>
                    <a:pt x="192" y="399"/>
                    <a:pt x="191" y="399"/>
                    <a:pt x="191" y="399"/>
                  </a:cubicBezTo>
                  <a:cubicBezTo>
                    <a:pt x="191" y="400"/>
                    <a:pt x="192" y="400"/>
                    <a:pt x="194" y="401"/>
                  </a:cubicBezTo>
                  <a:cubicBezTo>
                    <a:pt x="192" y="401"/>
                    <a:pt x="192" y="401"/>
                    <a:pt x="192" y="401"/>
                  </a:cubicBezTo>
                  <a:cubicBezTo>
                    <a:pt x="192" y="401"/>
                    <a:pt x="193" y="401"/>
                    <a:pt x="194" y="401"/>
                  </a:cubicBezTo>
                  <a:cubicBezTo>
                    <a:pt x="195" y="401"/>
                    <a:pt x="196" y="401"/>
                    <a:pt x="196" y="402"/>
                  </a:cubicBezTo>
                  <a:cubicBezTo>
                    <a:pt x="196" y="402"/>
                    <a:pt x="196" y="402"/>
                    <a:pt x="196" y="402"/>
                  </a:cubicBezTo>
                  <a:cubicBezTo>
                    <a:pt x="196" y="402"/>
                    <a:pt x="197" y="402"/>
                    <a:pt x="197" y="402"/>
                  </a:cubicBezTo>
                  <a:cubicBezTo>
                    <a:pt x="196" y="403"/>
                    <a:pt x="196" y="402"/>
                    <a:pt x="195" y="402"/>
                  </a:cubicBezTo>
                  <a:cubicBezTo>
                    <a:pt x="193" y="403"/>
                    <a:pt x="194" y="404"/>
                    <a:pt x="194" y="404"/>
                  </a:cubicBezTo>
                  <a:cubicBezTo>
                    <a:pt x="195" y="404"/>
                    <a:pt x="195" y="404"/>
                    <a:pt x="195" y="404"/>
                  </a:cubicBezTo>
                  <a:cubicBezTo>
                    <a:pt x="196" y="404"/>
                    <a:pt x="194" y="404"/>
                    <a:pt x="194" y="404"/>
                  </a:cubicBezTo>
                  <a:cubicBezTo>
                    <a:pt x="199" y="405"/>
                    <a:pt x="199" y="405"/>
                    <a:pt x="199" y="405"/>
                  </a:cubicBezTo>
                  <a:cubicBezTo>
                    <a:pt x="198" y="404"/>
                    <a:pt x="197" y="405"/>
                    <a:pt x="196" y="405"/>
                  </a:cubicBezTo>
                  <a:cubicBezTo>
                    <a:pt x="196" y="405"/>
                    <a:pt x="199" y="406"/>
                    <a:pt x="201" y="406"/>
                  </a:cubicBezTo>
                  <a:cubicBezTo>
                    <a:pt x="200" y="406"/>
                    <a:pt x="201" y="406"/>
                    <a:pt x="201" y="407"/>
                  </a:cubicBezTo>
                  <a:cubicBezTo>
                    <a:pt x="200" y="407"/>
                    <a:pt x="202" y="407"/>
                    <a:pt x="200" y="407"/>
                  </a:cubicBezTo>
                  <a:cubicBezTo>
                    <a:pt x="199" y="407"/>
                    <a:pt x="199" y="407"/>
                    <a:pt x="199" y="407"/>
                  </a:cubicBezTo>
                  <a:cubicBezTo>
                    <a:pt x="199" y="407"/>
                    <a:pt x="197" y="407"/>
                    <a:pt x="196" y="407"/>
                  </a:cubicBezTo>
                  <a:cubicBezTo>
                    <a:pt x="196" y="407"/>
                    <a:pt x="196" y="408"/>
                    <a:pt x="195" y="409"/>
                  </a:cubicBezTo>
                  <a:cubicBezTo>
                    <a:pt x="198" y="408"/>
                    <a:pt x="197" y="410"/>
                    <a:pt x="199" y="409"/>
                  </a:cubicBezTo>
                  <a:cubicBezTo>
                    <a:pt x="200" y="410"/>
                    <a:pt x="197" y="410"/>
                    <a:pt x="197" y="410"/>
                  </a:cubicBezTo>
                  <a:cubicBezTo>
                    <a:pt x="198" y="411"/>
                    <a:pt x="197" y="411"/>
                    <a:pt x="197" y="412"/>
                  </a:cubicBezTo>
                  <a:cubicBezTo>
                    <a:pt x="197" y="412"/>
                    <a:pt x="197" y="412"/>
                    <a:pt x="197" y="412"/>
                  </a:cubicBezTo>
                  <a:cubicBezTo>
                    <a:pt x="198" y="412"/>
                    <a:pt x="197" y="413"/>
                    <a:pt x="199" y="413"/>
                  </a:cubicBezTo>
                  <a:cubicBezTo>
                    <a:pt x="198" y="413"/>
                    <a:pt x="198" y="413"/>
                    <a:pt x="198" y="413"/>
                  </a:cubicBezTo>
                  <a:cubicBezTo>
                    <a:pt x="197" y="414"/>
                    <a:pt x="201" y="413"/>
                    <a:pt x="200" y="414"/>
                  </a:cubicBezTo>
                  <a:cubicBezTo>
                    <a:pt x="199" y="414"/>
                    <a:pt x="199" y="414"/>
                    <a:pt x="199" y="414"/>
                  </a:cubicBezTo>
                  <a:cubicBezTo>
                    <a:pt x="200" y="414"/>
                    <a:pt x="198" y="415"/>
                    <a:pt x="200" y="415"/>
                  </a:cubicBezTo>
                  <a:cubicBezTo>
                    <a:pt x="199" y="415"/>
                    <a:pt x="199" y="415"/>
                    <a:pt x="198" y="415"/>
                  </a:cubicBezTo>
                  <a:cubicBezTo>
                    <a:pt x="199" y="415"/>
                    <a:pt x="199" y="416"/>
                    <a:pt x="200" y="416"/>
                  </a:cubicBezTo>
                  <a:cubicBezTo>
                    <a:pt x="198" y="416"/>
                    <a:pt x="198" y="416"/>
                    <a:pt x="198" y="416"/>
                  </a:cubicBezTo>
                  <a:cubicBezTo>
                    <a:pt x="197" y="417"/>
                    <a:pt x="201" y="416"/>
                    <a:pt x="200" y="417"/>
                  </a:cubicBezTo>
                  <a:cubicBezTo>
                    <a:pt x="200" y="417"/>
                    <a:pt x="199" y="417"/>
                    <a:pt x="199" y="417"/>
                  </a:cubicBezTo>
                  <a:cubicBezTo>
                    <a:pt x="200" y="417"/>
                    <a:pt x="200" y="418"/>
                    <a:pt x="200" y="418"/>
                  </a:cubicBezTo>
                  <a:cubicBezTo>
                    <a:pt x="198" y="419"/>
                    <a:pt x="198" y="419"/>
                    <a:pt x="198" y="419"/>
                  </a:cubicBezTo>
                  <a:cubicBezTo>
                    <a:pt x="198" y="421"/>
                    <a:pt x="198" y="423"/>
                    <a:pt x="201" y="425"/>
                  </a:cubicBezTo>
                  <a:cubicBezTo>
                    <a:pt x="198" y="425"/>
                    <a:pt x="199" y="424"/>
                    <a:pt x="197" y="425"/>
                  </a:cubicBezTo>
                  <a:cubicBezTo>
                    <a:pt x="200" y="425"/>
                    <a:pt x="198" y="425"/>
                    <a:pt x="199" y="426"/>
                  </a:cubicBezTo>
                  <a:cubicBezTo>
                    <a:pt x="198" y="426"/>
                    <a:pt x="198" y="426"/>
                    <a:pt x="198" y="426"/>
                  </a:cubicBezTo>
                  <a:cubicBezTo>
                    <a:pt x="199" y="426"/>
                    <a:pt x="198" y="426"/>
                    <a:pt x="198" y="426"/>
                  </a:cubicBezTo>
                  <a:cubicBezTo>
                    <a:pt x="199" y="426"/>
                    <a:pt x="199" y="426"/>
                    <a:pt x="199" y="426"/>
                  </a:cubicBezTo>
                  <a:cubicBezTo>
                    <a:pt x="199" y="426"/>
                    <a:pt x="199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8" y="427"/>
                    <a:pt x="197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7" y="428"/>
                    <a:pt x="197" y="428"/>
                    <a:pt x="197" y="428"/>
                  </a:cubicBezTo>
                  <a:cubicBezTo>
                    <a:pt x="200" y="428"/>
                    <a:pt x="198" y="428"/>
                    <a:pt x="198" y="428"/>
                  </a:cubicBezTo>
                  <a:cubicBezTo>
                    <a:pt x="197" y="429"/>
                    <a:pt x="194" y="427"/>
                    <a:pt x="194" y="429"/>
                  </a:cubicBezTo>
                  <a:cubicBezTo>
                    <a:pt x="194" y="429"/>
                    <a:pt x="194" y="429"/>
                    <a:pt x="194" y="429"/>
                  </a:cubicBezTo>
                  <a:cubicBezTo>
                    <a:pt x="189" y="432"/>
                    <a:pt x="183" y="435"/>
                    <a:pt x="180" y="441"/>
                  </a:cubicBezTo>
                  <a:cubicBezTo>
                    <a:pt x="180" y="442"/>
                    <a:pt x="179" y="443"/>
                    <a:pt x="178" y="444"/>
                  </a:cubicBezTo>
                  <a:cubicBezTo>
                    <a:pt x="178" y="441"/>
                    <a:pt x="178" y="437"/>
                    <a:pt x="180" y="434"/>
                  </a:cubicBezTo>
                  <a:cubicBezTo>
                    <a:pt x="179" y="431"/>
                    <a:pt x="178" y="427"/>
                    <a:pt x="179" y="425"/>
                  </a:cubicBezTo>
                  <a:cubicBezTo>
                    <a:pt x="178" y="412"/>
                    <a:pt x="182" y="402"/>
                    <a:pt x="179" y="389"/>
                  </a:cubicBezTo>
                  <a:cubicBezTo>
                    <a:pt x="179" y="390"/>
                    <a:pt x="178" y="389"/>
                    <a:pt x="177" y="389"/>
                  </a:cubicBezTo>
                  <a:cubicBezTo>
                    <a:pt x="178" y="389"/>
                    <a:pt x="178" y="389"/>
                    <a:pt x="178" y="389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6" y="387"/>
                    <a:pt x="178" y="387"/>
                    <a:pt x="178" y="388"/>
                  </a:cubicBezTo>
                  <a:cubicBezTo>
                    <a:pt x="178" y="383"/>
                    <a:pt x="177" y="379"/>
                    <a:pt x="178" y="374"/>
                  </a:cubicBezTo>
                  <a:cubicBezTo>
                    <a:pt x="175" y="374"/>
                    <a:pt x="177" y="371"/>
                    <a:pt x="175" y="371"/>
                  </a:cubicBezTo>
                  <a:cubicBezTo>
                    <a:pt x="176" y="371"/>
                    <a:pt x="176" y="371"/>
                    <a:pt x="176" y="371"/>
                  </a:cubicBezTo>
                  <a:cubicBezTo>
                    <a:pt x="175" y="368"/>
                    <a:pt x="175" y="368"/>
                    <a:pt x="177" y="365"/>
                  </a:cubicBezTo>
                  <a:cubicBezTo>
                    <a:pt x="178" y="353"/>
                    <a:pt x="176" y="340"/>
                    <a:pt x="174" y="326"/>
                  </a:cubicBezTo>
                  <a:cubicBezTo>
                    <a:pt x="170" y="313"/>
                    <a:pt x="162" y="297"/>
                    <a:pt x="148" y="288"/>
                  </a:cubicBezTo>
                  <a:cubicBezTo>
                    <a:pt x="143" y="290"/>
                    <a:pt x="142" y="286"/>
                    <a:pt x="138" y="288"/>
                  </a:cubicBezTo>
                  <a:cubicBezTo>
                    <a:pt x="138" y="287"/>
                    <a:pt x="138" y="287"/>
                    <a:pt x="138" y="287"/>
                  </a:cubicBezTo>
                  <a:cubicBezTo>
                    <a:pt x="136" y="288"/>
                    <a:pt x="136" y="286"/>
                    <a:pt x="133" y="284"/>
                  </a:cubicBezTo>
                  <a:cubicBezTo>
                    <a:pt x="133" y="285"/>
                    <a:pt x="132" y="284"/>
                    <a:pt x="132" y="286"/>
                  </a:cubicBezTo>
                  <a:cubicBezTo>
                    <a:pt x="131" y="287"/>
                    <a:pt x="131" y="282"/>
                    <a:pt x="129" y="283"/>
                  </a:cubicBezTo>
                  <a:cubicBezTo>
                    <a:pt x="129" y="282"/>
                    <a:pt x="129" y="284"/>
                    <a:pt x="129" y="283"/>
                  </a:cubicBezTo>
                  <a:cubicBezTo>
                    <a:pt x="125" y="285"/>
                    <a:pt x="129" y="282"/>
                    <a:pt x="127" y="279"/>
                  </a:cubicBezTo>
                  <a:cubicBezTo>
                    <a:pt x="120" y="278"/>
                    <a:pt x="113" y="280"/>
                    <a:pt x="107" y="278"/>
                  </a:cubicBezTo>
                  <a:cubicBezTo>
                    <a:pt x="108" y="278"/>
                    <a:pt x="108" y="280"/>
                    <a:pt x="107" y="280"/>
                  </a:cubicBezTo>
                  <a:cubicBezTo>
                    <a:pt x="107" y="276"/>
                    <a:pt x="105" y="280"/>
                    <a:pt x="104" y="279"/>
                  </a:cubicBezTo>
                  <a:cubicBezTo>
                    <a:pt x="104" y="278"/>
                    <a:pt x="105" y="278"/>
                    <a:pt x="105" y="278"/>
                  </a:cubicBezTo>
                  <a:cubicBezTo>
                    <a:pt x="103" y="276"/>
                    <a:pt x="101" y="278"/>
                    <a:pt x="98" y="277"/>
                  </a:cubicBezTo>
                  <a:cubicBezTo>
                    <a:pt x="96" y="278"/>
                    <a:pt x="94" y="275"/>
                    <a:pt x="92" y="277"/>
                  </a:cubicBezTo>
                  <a:cubicBezTo>
                    <a:pt x="93" y="275"/>
                    <a:pt x="91" y="276"/>
                    <a:pt x="91" y="275"/>
                  </a:cubicBezTo>
                  <a:cubicBezTo>
                    <a:pt x="89" y="279"/>
                    <a:pt x="88" y="273"/>
                    <a:pt x="85" y="275"/>
                  </a:cubicBezTo>
                  <a:cubicBezTo>
                    <a:pt x="86" y="275"/>
                    <a:pt x="86" y="275"/>
                    <a:pt x="86" y="275"/>
                  </a:cubicBezTo>
                  <a:cubicBezTo>
                    <a:pt x="80" y="274"/>
                    <a:pt x="77" y="272"/>
                    <a:pt x="72" y="271"/>
                  </a:cubicBezTo>
                  <a:cubicBezTo>
                    <a:pt x="69" y="270"/>
                    <a:pt x="69" y="264"/>
                    <a:pt x="66" y="264"/>
                  </a:cubicBezTo>
                  <a:cubicBezTo>
                    <a:pt x="65" y="265"/>
                    <a:pt x="65" y="265"/>
                    <a:pt x="64" y="265"/>
                  </a:cubicBezTo>
                  <a:cubicBezTo>
                    <a:pt x="64" y="264"/>
                    <a:pt x="65" y="264"/>
                    <a:pt x="65" y="264"/>
                  </a:cubicBezTo>
                  <a:cubicBezTo>
                    <a:pt x="63" y="263"/>
                    <a:pt x="63" y="260"/>
                    <a:pt x="62" y="259"/>
                  </a:cubicBezTo>
                  <a:cubicBezTo>
                    <a:pt x="62" y="259"/>
                    <a:pt x="61" y="258"/>
                    <a:pt x="60" y="259"/>
                  </a:cubicBezTo>
                  <a:cubicBezTo>
                    <a:pt x="61" y="256"/>
                    <a:pt x="56" y="255"/>
                    <a:pt x="57" y="252"/>
                  </a:cubicBezTo>
                  <a:cubicBezTo>
                    <a:pt x="54" y="254"/>
                    <a:pt x="54" y="252"/>
                    <a:pt x="53" y="251"/>
                  </a:cubicBezTo>
                  <a:cubicBezTo>
                    <a:pt x="53" y="251"/>
                    <a:pt x="54" y="250"/>
                    <a:pt x="54" y="250"/>
                  </a:cubicBezTo>
                  <a:cubicBezTo>
                    <a:pt x="53" y="249"/>
                    <a:pt x="53" y="248"/>
                    <a:pt x="53" y="245"/>
                  </a:cubicBezTo>
                  <a:cubicBezTo>
                    <a:pt x="52" y="245"/>
                    <a:pt x="50" y="245"/>
                    <a:pt x="50" y="244"/>
                  </a:cubicBezTo>
                  <a:cubicBezTo>
                    <a:pt x="52" y="242"/>
                    <a:pt x="50" y="241"/>
                    <a:pt x="50" y="240"/>
                  </a:cubicBezTo>
                  <a:cubicBezTo>
                    <a:pt x="48" y="241"/>
                    <a:pt x="46" y="240"/>
                    <a:pt x="47" y="239"/>
                  </a:cubicBezTo>
                  <a:cubicBezTo>
                    <a:pt x="49" y="238"/>
                    <a:pt x="49" y="238"/>
                    <a:pt x="49" y="238"/>
                  </a:cubicBezTo>
                  <a:cubicBezTo>
                    <a:pt x="46" y="235"/>
                    <a:pt x="48" y="230"/>
                    <a:pt x="44" y="225"/>
                  </a:cubicBezTo>
                  <a:cubicBezTo>
                    <a:pt x="45" y="224"/>
                    <a:pt x="45" y="224"/>
                    <a:pt x="45" y="224"/>
                  </a:cubicBezTo>
                  <a:cubicBezTo>
                    <a:pt x="42" y="219"/>
                    <a:pt x="42" y="213"/>
                    <a:pt x="37" y="209"/>
                  </a:cubicBezTo>
                  <a:cubicBezTo>
                    <a:pt x="37" y="208"/>
                    <a:pt x="37" y="207"/>
                    <a:pt x="36" y="205"/>
                  </a:cubicBezTo>
                  <a:cubicBezTo>
                    <a:pt x="37" y="205"/>
                    <a:pt x="39" y="204"/>
                    <a:pt x="40" y="203"/>
                  </a:cubicBezTo>
                  <a:cubicBezTo>
                    <a:pt x="36" y="203"/>
                    <a:pt x="36" y="203"/>
                    <a:pt x="36" y="203"/>
                  </a:cubicBezTo>
                  <a:cubicBezTo>
                    <a:pt x="41" y="201"/>
                    <a:pt x="44" y="197"/>
                    <a:pt x="48" y="196"/>
                  </a:cubicBezTo>
                  <a:cubicBezTo>
                    <a:pt x="47" y="198"/>
                    <a:pt x="49" y="198"/>
                    <a:pt x="49" y="199"/>
                  </a:cubicBezTo>
                  <a:cubicBezTo>
                    <a:pt x="50" y="198"/>
                    <a:pt x="50" y="196"/>
                    <a:pt x="52" y="196"/>
                  </a:cubicBezTo>
                  <a:cubicBezTo>
                    <a:pt x="51" y="199"/>
                    <a:pt x="51" y="199"/>
                    <a:pt x="51" y="199"/>
                  </a:cubicBezTo>
                  <a:cubicBezTo>
                    <a:pt x="52" y="197"/>
                    <a:pt x="56" y="193"/>
                    <a:pt x="59" y="190"/>
                  </a:cubicBezTo>
                  <a:cubicBezTo>
                    <a:pt x="59" y="197"/>
                    <a:pt x="61" y="192"/>
                    <a:pt x="62" y="201"/>
                  </a:cubicBezTo>
                  <a:cubicBezTo>
                    <a:pt x="60" y="200"/>
                    <a:pt x="60" y="200"/>
                    <a:pt x="60" y="200"/>
                  </a:cubicBezTo>
                  <a:cubicBezTo>
                    <a:pt x="61" y="202"/>
                    <a:pt x="61" y="203"/>
                    <a:pt x="62" y="206"/>
                  </a:cubicBezTo>
                  <a:cubicBezTo>
                    <a:pt x="64" y="206"/>
                    <a:pt x="65" y="204"/>
                    <a:pt x="64" y="199"/>
                  </a:cubicBezTo>
                  <a:cubicBezTo>
                    <a:pt x="68" y="202"/>
                    <a:pt x="65" y="203"/>
                    <a:pt x="68" y="212"/>
                  </a:cubicBezTo>
                  <a:cubicBezTo>
                    <a:pt x="71" y="214"/>
                    <a:pt x="66" y="208"/>
                    <a:pt x="69" y="207"/>
                  </a:cubicBezTo>
                  <a:cubicBezTo>
                    <a:pt x="70" y="206"/>
                    <a:pt x="71" y="211"/>
                    <a:pt x="75" y="215"/>
                  </a:cubicBezTo>
                  <a:cubicBezTo>
                    <a:pt x="82" y="221"/>
                    <a:pt x="78" y="220"/>
                    <a:pt x="81" y="223"/>
                  </a:cubicBezTo>
                  <a:cubicBezTo>
                    <a:pt x="79" y="223"/>
                    <a:pt x="71" y="217"/>
                    <a:pt x="73" y="217"/>
                  </a:cubicBezTo>
                  <a:cubicBezTo>
                    <a:pt x="65" y="209"/>
                    <a:pt x="73" y="224"/>
                    <a:pt x="68" y="218"/>
                  </a:cubicBezTo>
                  <a:cubicBezTo>
                    <a:pt x="75" y="226"/>
                    <a:pt x="76" y="226"/>
                    <a:pt x="82" y="226"/>
                  </a:cubicBezTo>
                  <a:cubicBezTo>
                    <a:pt x="79" y="225"/>
                    <a:pt x="85" y="224"/>
                    <a:pt x="82" y="223"/>
                  </a:cubicBezTo>
                  <a:cubicBezTo>
                    <a:pt x="98" y="219"/>
                    <a:pt x="96" y="225"/>
                    <a:pt x="106" y="216"/>
                  </a:cubicBezTo>
                  <a:cubicBezTo>
                    <a:pt x="103" y="216"/>
                    <a:pt x="111" y="202"/>
                    <a:pt x="104" y="206"/>
                  </a:cubicBezTo>
                  <a:cubicBezTo>
                    <a:pt x="104" y="204"/>
                    <a:pt x="105" y="201"/>
                    <a:pt x="107" y="200"/>
                  </a:cubicBezTo>
                  <a:cubicBezTo>
                    <a:pt x="107" y="203"/>
                    <a:pt x="110" y="197"/>
                    <a:pt x="110" y="201"/>
                  </a:cubicBezTo>
                  <a:cubicBezTo>
                    <a:pt x="111" y="198"/>
                    <a:pt x="111" y="198"/>
                    <a:pt x="111" y="198"/>
                  </a:cubicBezTo>
                  <a:cubicBezTo>
                    <a:pt x="111" y="204"/>
                    <a:pt x="111" y="204"/>
                    <a:pt x="111" y="204"/>
                  </a:cubicBezTo>
                  <a:cubicBezTo>
                    <a:pt x="114" y="201"/>
                    <a:pt x="118" y="196"/>
                    <a:pt x="120" y="194"/>
                  </a:cubicBezTo>
                  <a:cubicBezTo>
                    <a:pt x="121" y="189"/>
                    <a:pt x="117" y="195"/>
                    <a:pt x="119" y="190"/>
                  </a:cubicBezTo>
                  <a:cubicBezTo>
                    <a:pt x="119" y="192"/>
                    <a:pt x="121" y="189"/>
                    <a:pt x="122" y="186"/>
                  </a:cubicBezTo>
                  <a:cubicBezTo>
                    <a:pt x="120" y="191"/>
                    <a:pt x="119" y="186"/>
                    <a:pt x="120" y="182"/>
                  </a:cubicBezTo>
                  <a:cubicBezTo>
                    <a:pt x="120" y="181"/>
                    <a:pt x="121" y="180"/>
                    <a:pt x="121" y="179"/>
                  </a:cubicBezTo>
                  <a:cubicBezTo>
                    <a:pt x="122" y="180"/>
                    <a:pt x="122" y="180"/>
                    <a:pt x="122" y="181"/>
                  </a:cubicBezTo>
                  <a:cubicBezTo>
                    <a:pt x="122" y="182"/>
                    <a:pt x="122" y="182"/>
                    <a:pt x="122" y="183"/>
                  </a:cubicBezTo>
                  <a:cubicBezTo>
                    <a:pt x="123" y="183"/>
                    <a:pt x="123" y="183"/>
                    <a:pt x="123" y="183"/>
                  </a:cubicBezTo>
                  <a:cubicBezTo>
                    <a:pt x="123" y="183"/>
                    <a:pt x="122" y="183"/>
                    <a:pt x="122" y="183"/>
                  </a:cubicBezTo>
                  <a:cubicBezTo>
                    <a:pt x="122" y="188"/>
                    <a:pt x="125" y="188"/>
                    <a:pt x="126" y="189"/>
                  </a:cubicBezTo>
                  <a:cubicBezTo>
                    <a:pt x="126" y="193"/>
                    <a:pt x="126" y="193"/>
                    <a:pt x="126" y="193"/>
                  </a:cubicBezTo>
                  <a:cubicBezTo>
                    <a:pt x="127" y="193"/>
                    <a:pt x="127" y="193"/>
                    <a:pt x="127" y="193"/>
                  </a:cubicBezTo>
                  <a:cubicBezTo>
                    <a:pt x="130" y="197"/>
                    <a:pt x="134" y="202"/>
                    <a:pt x="132" y="203"/>
                  </a:cubicBezTo>
                  <a:cubicBezTo>
                    <a:pt x="134" y="205"/>
                    <a:pt x="136" y="206"/>
                    <a:pt x="135" y="203"/>
                  </a:cubicBezTo>
                  <a:cubicBezTo>
                    <a:pt x="136" y="205"/>
                    <a:pt x="140" y="212"/>
                    <a:pt x="151" y="211"/>
                  </a:cubicBezTo>
                  <a:cubicBezTo>
                    <a:pt x="161" y="208"/>
                    <a:pt x="165" y="201"/>
                    <a:pt x="167" y="197"/>
                  </a:cubicBezTo>
                  <a:cubicBezTo>
                    <a:pt x="164" y="201"/>
                    <a:pt x="163" y="200"/>
                    <a:pt x="162" y="200"/>
                  </a:cubicBezTo>
                  <a:cubicBezTo>
                    <a:pt x="161" y="197"/>
                    <a:pt x="164" y="198"/>
                    <a:pt x="164" y="194"/>
                  </a:cubicBezTo>
                  <a:cubicBezTo>
                    <a:pt x="165" y="195"/>
                    <a:pt x="167" y="192"/>
                    <a:pt x="166" y="196"/>
                  </a:cubicBezTo>
                  <a:cubicBezTo>
                    <a:pt x="170" y="191"/>
                    <a:pt x="171" y="185"/>
                    <a:pt x="173" y="179"/>
                  </a:cubicBezTo>
                  <a:cubicBezTo>
                    <a:pt x="173" y="180"/>
                    <a:pt x="173" y="180"/>
                    <a:pt x="174" y="181"/>
                  </a:cubicBezTo>
                  <a:cubicBezTo>
                    <a:pt x="174" y="181"/>
                    <a:pt x="174" y="181"/>
                    <a:pt x="174" y="182"/>
                  </a:cubicBezTo>
                  <a:cubicBezTo>
                    <a:pt x="174" y="182"/>
                    <a:pt x="174" y="182"/>
                    <a:pt x="174" y="183"/>
                  </a:cubicBezTo>
                  <a:cubicBezTo>
                    <a:pt x="175" y="184"/>
                    <a:pt x="175" y="185"/>
                    <a:pt x="176" y="186"/>
                  </a:cubicBezTo>
                  <a:cubicBezTo>
                    <a:pt x="175" y="185"/>
                    <a:pt x="175" y="185"/>
                    <a:pt x="175" y="184"/>
                  </a:cubicBezTo>
                  <a:cubicBezTo>
                    <a:pt x="175" y="185"/>
                    <a:pt x="175" y="186"/>
                    <a:pt x="176" y="187"/>
                  </a:cubicBezTo>
                  <a:cubicBezTo>
                    <a:pt x="176" y="187"/>
                    <a:pt x="176" y="187"/>
                    <a:pt x="176" y="187"/>
                  </a:cubicBezTo>
                  <a:cubicBezTo>
                    <a:pt x="177" y="189"/>
                    <a:pt x="177" y="190"/>
                    <a:pt x="178" y="191"/>
                  </a:cubicBezTo>
                  <a:cubicBezTo>
                    <a:pt x="176" y="191"/>
                    <a:pt x="176" y="191"/>
                    <a:pt x="176" y="191"/>
                  </a:cubicBezTo>
                  <a:cubicBezTo>
                    <a:pt x="176" y="194"/>
                    <a:pt x="188" y="201"/>
                    <a:pt x="189" y="198"/>
                  </a:cubicBezTo>
                  <a:cubicBezTo>
                    <a:pt x="205" y="196"/>
                    <a:pt x="210" y="186"/>
                    <a:pt x="213" y="179"/>
                  </a:cubicBezTo>
                  <a:cubicBezTo>
                    <a:pt x="214" y="178"/>
                    <a:pt x="214" y="178"/>
                    <a:pt x="214" y="178"/>
                  </a:cubicBezTo>
                  <a:cubicBezTo>
                    <a:pt x="214" y="178"/>
                    <a:pt x="214" y="178"/>
                    <a:pt x="214" y="178"/>
                  </a:cubicBezTo>
                  <a:cubicBezTo>
                    <a:pt x="214" y="178"/>
                    <a:pt x="214" y="177"/>
                    <a:pt x="214" y="177"/>
                  </a:cubicBezTo>
                  <a:cubicBezTo>
                    <a:pt x="214" y="177"/>
                    <a:pt x="215" y="177"/>
                    <a:pt x="215" y="177"/>
                  </a:cubicBezTo>
                  <a:cubicBezTo>
                    <a:pt x="219" y="183"/>
                    <a:pt x="215" y="181"/>
                    <a:pt x="216" y="184"/>
                  </a:cubicBezTo>
                  <a:cubicBezTo>
                    <a:pt x="224" y="191"/>
                    <a:pt x="234" y="187"/>
                    <a:pt x="239" y="182"/>
                  </a:cubicBezTo>
                  <a:cubicBezTo>
                    <a:pt x="239" y="182"/>
                    <a:pt x="240" y="183"/>
                    <a:pt x="239" y="183"/>
                  </a:cubicBezTo>
                  <a:cubicBezTo>
                    <a:pt x="244" y="179"/>
                    <a:pt x="250" y="173"/>
                    <a:pt x="253" y="167"/>
                  </a:cubicBezTo>
                  <a:cubicBezTo>
                    <a:pt x="255" y="173"/>
                    <a:pt x="258" y="178"/>
                    <a:pt x="262" y="183"/>
                  </a:cubicBezTo>
                  <a:cubicBezTo>
                    <a:pt x="272" y="194"/>
                    <a:pt x="282" y="179"/>
                    <a:pt x="282" y="172"/>
                  </a:cubicBezTo>
                  <a:cubicBezTo>
                    <a:pt x="282" y="171"/>
                    <a:pt x="283" y="172"/>
                    <a:pt x="283" y="173"/>
                  </a:cubicBezTo>
                  <a:cubicBezTo>
                    <a:pt x="283" y="162"/>
                    <a:pt x="288" y="150"/>
                    <a:pt x="283" y="141"/>
                  </a:cubicBezTo>
                  <a:cubicBezTo>
                    <a:pt x="281" y="138"/>
                    <a:pt x="281" y="138"/>
                    <a:pt x="281" y="138"/>
                  </a:cubicBezTo>
                  <a:cubicBezTo>
                    <a:pt x="282" y="136"/>
                    <a:pt x="283" y="136"/>
                    <a:pt x="284" y="134"/>
                  </a:cubicBezTo>
                  <a:cubicBezTo>
                    <a:pt x="283" y="132"/>
                    <a:pt x="283" y="124"/>
                    <a:pt x="282" y="122"/>
                  </a:cubicBezTo>
                  <a:cubicBezTo>
                    <a:pt x="283" y="121"/>
                    <a:pt x="283" y="123"/>
                    <a:pt x="283" y="123"/>
                  </a:cubicBezTo>
                  <a:cubicBezTo>
                    <a:pt x="284" y="122"/>
                    <a:pt x="284" y="121"/>
                    <a:pt x="284" y="120"/>
                  </a:cubicBezTo>
                  <a:cubicBezTo>
                    <a:pt x="285" y="120"/>
                    <a:pt x="286" y="120"/>
                    <a:pt x="287" y="120"/>
                  </a:cubicBezTo>
                  <a:cubicBezTo>
                    <a:pt x="293" y="141"/>
                    <a:pt x="294" y="171"/>
                    <a:pt x="312" y="180"/>
                  </a:cubicBezTo>
                  <a:cubicBezTo>
                    <a:pt x="316" y="182"/>
                    <a:pt x="313" y="183"/>
                    <a:pt x="315" y="184"/>
                  </a:cubicBezTo>
                  <a:cubicBezTo>
                    <a:pt x="325" y="187"/>
                    <a:pt x="336" y="188"/>
                    <a:pt x="347" y="188"/>
                  </a:cubicBezTo>
                  <a:cubicBezTo>
                    <a:pt x="346" y="189"/>
                    <a:pt x="345" y="190"/>
                    <a:pt x="344" y="191"/>
                  </a:cubicBezTo>
                  <a:cubicBezTo>
                    <a:pt x="346" y="193"/>
                    <a:pt x="342" y="195"/>
                    <a:pt x="343" y="196"/>
                  </a:cubicBezTo>
                  <a:cubicBezTo>
                    <a:pt x="343" y="196"/>
                    <a:pt x="343" y="196"/>
                    <a:pt x="343" y="195"/>
                  </a:cubicBezTo>
                  <a:cubicBezTo>
                    <a:pt x="340" y="201"/>
                    <a:pt x="343" y="196"/>
                    <a:pt x="338" y="200"/>
                  </a:cubicBezTo>
                  <a:cubicBezTo>
                    <a:pt x="327" y="213"/>
                    <a:pt x="329" y="230"/>
                    <a:pt x="329" y="240"/>
                  </a:cubicBezTo>
                  <a:cubicBezTo>
                    <a:pt x="330" y="251"/>
                    <a:pt x="331" y="257"/>
                    <a:pt x="326" y="263"/>
                  </a:cubicBezTo>
                  <a:cubicBezTo>
                    <a:pt x="327" y="267"/>
                    <a:pt x="324" y="267"/>
                    <a:pt x="325" y="270"/>
                  </a:cubicBezTo>
                  <a:cubicBezTo>
                    <a:pt x="324" y="269"/>
                    <a:pt x="324" y="269"/>
                    <a:pt x="324" y="269"/>
                  </a:cubicBezTo>
                  <a:cubicBezTo>
                    <a:pt x="324" y="271"/>
                    <a:pt x="323" y="270"/>
                    <a:pt x="321" y="270"/>
                  </a:cubicBezTo>
                  <a:cubicBezTo>
                    <a:pt x="321" y="271"/>
                    <a:pt x="320" y="271"/>
                    <a:pt x="321" y="272"/>
                  </a:cubicBezTo>
                  <a:cubicBezTo>
                    <a:pt x="322" y="274"/>
                    <a:pt x="319" y="270"/>
                    <a:pt x="318" y="271"/>
                  </a:cubicBezTo>
                  <a:cubicBezTo>
                    <a:pt x="318" y="271"/>
                    <a:pt x="319" y="272"/>
                    <a:pt x="318" y="272"/>
                  </a:cubicBezTo>
                  <a:cubicBezTo>
                    <a:pt x="317" y="275"/>
                    <a:pt x="318" y="271"/>
                    <a:pt x="315" y="270"/>
                  </a:cubicBezTo>
                  <a:cubicBezTo>
                    <a:pt x="311" y="273"/>
                    <a:pt x="306" y="276"/>
                    <a:pt x="302" y="277"/>
                  </a:cubicBezTo>
                  <a:cubicBezTo>
                    <a:pt x="302" y="277"/>
                    <a:pt x="303" y="278"/>
                    <a:pt x="302" y="278"/>
                  </a:cubicBezTo>
                  <a:cubicBezTo>
                    <a:pt x="301" y="275"/>
                    <a:pt x="301" y="280"/>
                    <a:pt x="299" y="279"/>
                  </a:cubicBezTo>
                  <a:cubicBezTo>
                    <a:pt x="300" y="277"/>
                    <a:pt x="300" y="277"/>
                    <a:pt x="300" y="277"/>
                  </a:cubicBezTo>
                  <a:cubicBezTo>
                    <a:pt x="297" y="277"/>
                    <a:pt x="296" y="279"/>
                    <a:pt x="293" y="279"/>
                  </a:cubicBezTo>
                  <a:cubicBezTo>
                    <a:pt x="292" y="280"/>
                    <a:pt x="288" y="279"/>
                    <a:pt x="287" y="281"/>
                  </a:cubicBezTo>
                  <a:cubicBezTo>
                    <a:pt x="287" y="280"/>
                    <a:pt x="286" y="280"/>
                    <a:pt x="285" y="280"/>
                  </a:cubicBezTo>
                  <a:cubicBezTo>
                    <a:pt x="285" y="284"/>
                    <a:pt x="281" y="280"/>
                    <a:pt x="280" y="284"/>
                  </a:cubicBezTo>
                  <a:cubicBezTo>
                    <a:pt x="280" y="283"/>
                    <a:pt x="280" y="283"/>
                    <a:pt x="280" y="283"/>
                  </a:cubicBezTo>
                  <a:cubicBezTo>
                    <a:pt x="274" y="287"/>
                    <a:pt x="267" y="290"/>
                    <a:pt x="263" y="297"/>
                  </a:cubicBezTo>
                  <a:cubicBezTo>
                    <a:pt x="260" y="300"/>
                    <a:pt x="256" y="300"/>
                    <a:pt x="254" y="305"/>
                  </a:cubicBezTo>
                  <a:cubicBezTo>
                    <a:pt x="254" y="306"/>
                    <a:pt x="255" y="306"/>
                    <a:pt x="255" y="307"/>
                  </a:cubicBezTo>
                  <a:cubicBezTo>
                    <a:pt x="255" y="308"/>
                    <a:pt x="254" y="306"/>
                    <a:pt x="254" y="306"/>
                  </a:cubicBezTo>
                  <a:cubicBezTo>
                    <a:pt x="254" y="309"/>
                    <a:pt x="251" y="310"/>
                    <a:pt x="250" y="312"/>
                  </a:cubicBezTo>
                  <a:cubicBezTo>
                    <a:pt x="250" y="313"/>
                    <a:pt x="250" y="314"/>
                    <a:pt x="251" y="314"/>
                  </a:cubicBezTo>
                  <a:cubicBezTo>
                    <a:pt x="247" y="315"/>
                    <a:pt x="248" y="320"/>
                    <a:pt x="245" y="322"/>
                  </a:cubicBezTo>
                  <a:cubicBezTo>
                    <a:pt x="248" y="322"/>
                    <a:pt x="246" y="324"/>
                    <a:pt x="247" y="325"/>
                  </a:cubicBezTo>
                  <a:cubicBezTo>
                    <a:pt x="246" y="326"/>
                    <a:pt x="245" y="326"/>
                    <a:pt x="245" y="325"/>
                  </a:cubicBezTo>
                  <a:cubicBezTo>
                    <a:pt x="245" y="327"/>
                    <a:pt x="244" y="328"/>
                    <a:pt x="243" y="330"/>
                  </a:cubicBezTo>
                  <a:cubicBezTo>
                    <a:pt x="243" y="332"/>
                    <a:pt x="244" y="333"/>
                    <a:pt x="243" y="334"/>
                  </a:cubicBezTo>
                  <a:cubicBezTo>
                    <a:pt x="241" y="334"/>
                    <a:pt x="242" y="336"/>
                    <a:pt x="241" y="338"/>
                  </a:cubicBezTo>
                  <a:cubicBezTo>
                    <a:pt x="243" y="338"/>
                    <a:pt x="244" y="340"/>
                    <a:pt x="243" y="341"/>
                  </a:cubicBezTo>
                  <a:cubicBezTo>
                    <a:pt x="240" y="340"/>
                    <a:pt x="240" y="340"/>
                    <a:pt x="240" y="340"/>
                  </a:cubicBezTo>
                  <a:cubicBezTo>
                    <a:pt x="241" y="344"/>
                    <a:pt x="237" y="350"/>
                    <a:pt x="240" y="355"/>
                  </a:cubicBezTo>
                  <a:cubicBezTo>
                    <a:pt x="238" y="355"/>
                    <a:pt x="238" y="355"/>
                    <a:pt x="238" y="355"/>
                  </a:cubicBezTo>
                  <a:cubicBezTo>
                    <a:pt x="239" y="360"/>
                    <a:pt x="236" y="365"/>
                    <a:pt x="239" y="370"/>
                  </a:cubicBezTo>
                  <a:cubicBezTo>
                    <a:pt x="238" y="371"/>
                    <a:pt x="237" y="373"/>
                    <a:pt x="237" y="374"/>
                  </a:cubicBezTo>
                  <a:cubicBezTo>
                    <a:pt x="239" y="376"/>
                    <a:pt x="238" y="376"/>
                    <a:pt x="241" y="378"/>
                  </a:cubicBezTo>
                  <a:cubicBezTo>
                    <a:pt x="241" y="378"/>
                    <a:pt x="239" y="379"/>
                    <a:pt x="239" y="379"/>
                  </a:cubicBezTo>
                  <a:cubicBezTo>
                    <a:pt x="238" y="381"/>
                    <a:pt x="236" y="383"/>
                    <a:pt x="238" y="385"/>
                  </a:cubicBezTo>
                  <a:cubicBezTo>
                    <a:pt x="237" y="385"/>
                    <a:pt x="237" y="385"/>
                    <a:pt x="237" y="385"/>
                  </a:cubicBezTo>
                  <a:cubicBezTo>
                    <a:pt x="238" y="387"/>
                    <a:pt x="240" y="389"/>
                    <a:pt x="238" y="391"/>
                  </a:cubicBezTo>
                  <a:cubicBezTo>
                    <a:pt x="239" y="391"/>
                    <a:pt x="239" y="393"/>
                    <a:pt x="241" y="393"/>
                  </a:cubicBezTo>
                  <a:cubicBezTo>
                    <a:pt x="241" y="393"/>
                    <a:pt x="239" y="393"/>
                    <a:pt x="240" y="394"/>
                  </a:cubicBezTo>
                  <a:cubicBezTo>
                    <a:pt x="238" y="393"/>
                    <a:pt x="238" y="393"/>
                    <a:pt x="238" y="393"/>
                  </a:cubicBezTo>
                  <a:cubicBezTo>
                    <a:pt x="237" y="397"/>
                    <a:pt x="238" y="401"/>
                    <a:pt x="239" y="405"/>
                  </a:cubicBezTo>
                  <a:cubicBezTo>
                    <a:pt x="236" y="406"/>
                    <a:pt x="239" y="409"/>
                    <a:pt x="237" y="411"/>
                  </a:cubicBezTo>
                  <a:cubicBezTo>
                    <a:pt x="239" y="412"/>
                    <a:pt x="237" y="415"/>
                    <a:pt x="240" y="416"/>
                  </a:cubicBezTo>
                  <a:cubicBezTo>
                    <a:pt x="238" y="416"/>
                    <a:pt x="238" y="416"/>
                    <a:pt x="238" y="416"/>
                  </a:cubicBezTo>
                  <a:cubicBezTo>
                    <a:pt x="238" y="418"/>
                    <a:pt x="238" y="420"/>
                    <a:pt x="237" y="423"/>
                  </a:cubicBezTo>
                  <a:cubicBezTo>
                    <a:pt x="237" y="424"/>
                    <a:pt x="239" y="424"/>
                    <a:pt x="240" y="425"/>
                  </a:cubicBezTo>
                  <a:cubicBezTo>
                    <a:pt x="238" y="425"/>
                    <a:pt x="238" y="425"/>
                    <a:pt x="238" y="425"/>
                  </a:cubicBezTo>
                  <a:cubicBezTo>
                    <a:pt x="239" y="426"/>
                    <a:pt x="241" y="427"/>
                    <a:pt x="243" y="427"/>
                  </a:cubicBezTo>
                  <a:cubicBezTo>
                    <a:pt x="242" y="428"/>
                    <a:pt x="243" y="428"/>
                    <a:pt x="242" y="429"/>
                  </a:cubicBezTo>
                  <a:cubicBezTo>
                    <a:pt x="241" y="428"/>
                    <a:pt x="239" y="428"/>
                    <a:pt x="237" y="427"/>
                  </a:cubicBezTo>
                  <a:cubicBezTo>
                    <a:pt x="237" y="428"/>
                    <a:pt x="240" y="430"/>
                    <a:pt x="238" y="431"/>
                  </a:cubicBezTo>
                  <a:cubicBezTo>
                    <a:pt x="238" y="432"/>
                    <a:pt x="239" y="433"/>
                    <a:pt x="241" y="433"/>
                  </a:cubicBezTo>
                  <a:cubicBezTo>
                    <a:pt x="240" y="433"/>
                    <a:pt x="239" y="434"/>
                    <a:pt x="239" y="433"/>
                  </a:cubicBezTo>
                  <a:cubicBezTo>
                    <a:pt x="239" y="434"/>
                    <a:pt x="239" y="435"/>
                    <a:pt x="240" y="435"/>
                  </a:cubicBezTo>
                  <a:cubicBezTo>
                    <a:pt x="240" y="435"/>
                    <a:pt x="240" y="435"/>
                    <a:pt x="240" y="435"/>
                  </a:cubicBezTo>
                  <a:cubicBezTo>
                    <a:pt x="241" y="435"/>
                    <a:pt x="241" y="436"/>
                    <a:pt x="243" y="436"/>
                  </a:cubicBezTo>
                  <a:cubicBezTo>
                    <a:pt x="243" y="435"/>
                    <a:pt x="243" y="435"/>
                    <a:pt x="243" y="435"/>
                  </a:cubicBezTo>
                  <a:cubicBezTo>
                    <a:pt x="244" y="435"/>
                    <a:pt x="245" y="436"/>
                    <a:pt x="243" y="437"/>
                  </a:cubicBezTo>
                  <a:cubicBezTo>
                    <a:pt x="242" y="437"/>
                    <a:pt x="241" y="436"/>
                    <a:pt x="240" y="437"/>
                  </a:cubicBezTo>
                  <a:cubicBezTo>
                    <a:pt x="244" y="439"/>
                    <a:pt x="244" y="439"/>
                    <a:pt x="244" y="439"/>
                  </a:cubicBezTo>
                  <a:cubicBezTo>
                    <a:pt x="243" y="439"/>
                    <a:pt x="244" y="438"/>
                    <a:pt x="245" y="438"/>
                  </a:cubicBezTo>
                  <a:cubicBezTo>
                    <a:pt x="244" y="437"/>
                    <a:pt x="244" y="437"/>
                    <a:pt x="244" y="437"/>
                  </a:cubicBezTo>
                  <a:cubicBezTo>
                    <a:pt x="246" y="437"/>
                    <a:pt x="246" y="437"/>
                    <a:pt x="246" y="437"/>
                  </a:cubicBezTo>
                  <a:cubicBezTo>
                    <a:pt x="245" y="435"/>
                    <a:pt x="246" y="434"/>
                    <a:pt x="245" y="432"/>
                  </a:cubicBezTo>
                  <a:cubicBezTo>
                    <a:pt x="244" y="433"/>
                    <a:pt x="244" y="433"/>
                    <a:pt x="244" y="433"/>
                  </a:cubicBezTo>
                  <a:cubicBezTo>
                    <a:pt x="243" y="432"/>
                    <a:pt x="241" y="431"/>
                    <a:pt x="243" y="430"/>
                  </a:cubicBezTo>
                  <a:cubicBezTo>
                    <a:pt x="244" y="430"/>
                    <a:pt x="244" y="430"/>
                    <a:pt x="245" y="430"/>
                  </a:cubicBezTo>
                  <a:cubicBezTo>
                    <a:pt x="245" y="430"/>
                    <a:pt x="244" y="430"/>
                    <a:pt x="244" y="429"/>
                  </a:cubicBezTo>
                  <a:cubicBezTo>
                    <a:pt x="247" y="430"/>
                    <a:pt x="247" y="430"/>
                    <a:pt x="247" y="430"/>
                  </a:cubicBezTo>
                  <a:cubicBezTo>
                    <a:pt x="243" y="429"/>
                    <a:pt x="246" y="427"/>
                    <a:pt x="245" y="427"/>
                  </a:cubicBezTo>
                  <a:cubicBezTo>
                    <a:pt x="246" y="427"/>
                    <a:pt x="246" y="427"/>
                    <a:pt x="246" y="427"/>
                  </a:cubicBezTo>
                  <a:cubicBezTo>
                    <a:pt x="247" y="425"/>
                    <a:pt x="244" y="427"/>
                    <a:pt x="244" y="426"/>
                  </a:cubicBezTo>
                  <a:cubicBezTo>
                    <a:pt x="245" y="425"/>
                    <a:pt x="247" y="426"/>
                    <a:pt x="248" y="425"/>
                  </a:cubicBezTo>
                  <a:cubicBezTo>
                    <a:pt x="248" y="423"/>
                    <a:pt x="246" y="421"/>
                    <a:pt x="248" y="419"/>
                  </a:cubicBezTo>
                  <a:cubicBezTo>
                    <a:pt x="248" y="418"/>
                    <a:pt x="247" y="416"/>
                    <a:pt x="246" y="415"/>
                  </a:cubicBezTo>
                  <a:cubicBezTo>
                    <a:pt x="246" y="414"/>
                    <a:pt x="248" y="415"/>
                    <a:pt x="247" y="414"/>
                  </a:cubicBezTo>
                  <a:cubicBezTo>
                    <a:pt x="248" y="414"/>
                    <a:pt x="249" y="414"/>
                    <a:pt x="250" y="414"/>
                  </a:cubicBezTo>
                  <a:cubicBezTo>
                    <a:pt x="249" y="414"/>
                    <a:pt x="250" y="412"/>
                    <a:pt x="248" y="413"/>
                  </a:cubicBezTo>
                  <a:cubicBezTo>
                    <a:pt x="249" y="411"/>
                    <a:pt x="249" y="409"/>
                    <a:pt x="249" y="407"/>
                  </a:cubicBezTo>
                  <a:cubicBezTo>
                    <a:pt x="249" y="408"/>
                    <a:pt x="250" y="408"/>
                    <a:pt x="251" y="407"/>
                  </a:cubicBezTo>
                  <a:cubicBezTo>
                    <a:pt x="250" y="406"/>
                    <a:pt x="249" y="405"/>
                    <a:pt x="249" y="403"/>
                  </a:cubicBezTo>
                  <a:cubicBezTo>
                    <a:pt x="248" y="403"/>
                    <a:pt x="248" y="404"/>
                    <a:pt x="246" y="403"/>
                  </a:cubicBezTo>
                  <a:cubicBezTo>
                    <a:pt x="246" y="403"/>
                    <a:pt x="245" y="403"/>
                    <a:pt x="245" y="402"/>
                  </a:cubicBezTo>
                  <a:cubicBezTo>
                    <a:pt x="247" y="402"/>
                    <a:pt x="250" y="403"/>
                    <a:pt x="250" y="401"/>
                  </a:cubicBezTo>
                  <a:cubicBezTo>
                    <a:pt x="253" y="402"/>
                    <a:pt x="249" y="404"/>
                    <a:pt x="252" y="403"/>
                  </a:cubicBezTo>
                  <a:cubicBezTo>
                    <a:pt x="254" y="404"/>
                    <a:pt x="254" y="406"/>
                    <a:pt x="253" y="407"/>
                  </a:cubicBezTo>
                  <a:cubicBezTo>
                    <a:pt x="255" y="408"/>
                    <a:pt x="253" y="406"/>
                    <a:pt x="256" y="406"/>
                  </a:cubicBezTo>
                  <a:cubicBezTo>
                    <a:pt x="256" y="405"/>
                    <a:pt x="254" y="405"/>
                    <a:pt x="254" y="403"/>
                  </a:cubicBezTo>
                  <a:cubicBezTo>
                    <a:pt x="253" y="403"/>
                    <a:pt x="253" y="403"/>
                    <a:pt x="252" y="402"/>
                  </a:cubicBezTo>
                  <a:cubicBezTo>
                    <a:pt x="249" y="401"/>
                    <a:pt x="254" y="401"/>
                    <a:pt x="254" y="400"/>
                  </a:cubicBezTo>
                  <a:cubicBezTo>
                    <a:pt x="254" y="401"/>
                    <a:pt x="254" y="401"/>
                    <a:pt x="254" y="401"/>
                  </a:cubicBezTo>
                  <a:cubicBezTo>
                    <a:pt x="255" y="400"/>
                    <a:pt x="254" y="400"/>
                    <a:pt x="254" y="399"/>
                  </a:cubicBezTo>
                  <a:cubicBezTo>
                    <a:pt x="257" y="398"/>
                    <a:pt x="254" y="400"/>
                    <a:pt x="256" y="401"/>
                  </a:cubicBezTo>
                  <a:cubicBezTo>
                    <a:pt x="258" y="400"/>
                    <a:pt x="258" y="400"/>
                    <a:pt x="258" y="400"/>
                  </a:cubicBezTo>
                  <a:cubicBezTo>
                    <a:pt x="259" y="399"/>
                    <a:pt x="256" y="400"/>
                    <a:pt x="257" y="398"/>
                  </a:cubicBezTo>
                  <a:cubicBezTo>
                    <a:pt x="258" y="398"/>
                    <a:pt x="258" y="398"/>
                    <a:pt x="258" y="398"/>
                  </a:cubicBezTo>
                  <a:cubicBezTo>
                    <a:pt x="257" y="397"/>
                    <a:pt x="257" y="397"/>
                    <a:pt x="257" y="397"/>
                  </a:cubicBezTo>
                  <a:cubicBezTo>
                    <a:pt x="256" y="397"/>
                    <a:pt x="254" y="397"/>
                    <a:pt x="254" y="398"/>
                  </a:cubicBezTo>
                  <a:cubicBezTo>
                    <a:pt x="251" y="397"/>
                    <a:pt x="254" y="397"/>
                    <a:pt x="254" y="396"/>
                  </a:cubicBezTo>
                  <a:cubicBezTo>
                    <a:pt x="252" y="395"/>
                    <a:pt x="254" y="396"/>
                    <a:pt x="252" y="396"/>
                  </a:cubicBezTo>
                  <a:cubicBezTo>
                    <a:pt x="250" y="396"/>
                    <a:pt x="250" y="395"/>
                    <a:pt x="250" y="394"/>
                  </a:cubicBezTo>
                  <a:cubicBezTo>
                    <a:pt x="250" y="393"/>
                    <a:pt x="252" y="394"/>
                    <a:pt x="253" y="393"/>
                  </a:cubicBezTo>
                  <a:cubicBezTo>
                    <a:pt x="254" y="394"/>
                    <a:pt x="254" y="395"/>
                    <a:pt x="253" y="394"/>
                  </a:cubicBezTo>
                  <a:cubicBezTo>
                    <a:pt x="254" y="396"/>
                    <a:pt x="256" y="394"/>
                    <a:pt x="258" y="395"/>
                  </a:cubicBezTo>
                  <a:cubicBezTo>
                    <a:pt x="259" y="394"/>
                    <a:pt x="257" y="394"/>
                    <a:pt x="256" y="393"/>
                  </a:cubicBezTo>
                  <a:cubicBezTo>
                    <a:pt x="256" y="394"/>
                    <a:pt x="254" y="393"/>
                    <a:pt x="254" y="393"/>
                  </a:cubicBezTo>
                  <a:cubicBezTo>
                    <a:pt x="249" y="391"/>
                    <a:pt x="257" y="392"/>
                    <a:pt x="257" y="390"/>
                  </a:cubicBezTo>
                  <a:cubicBezTo>
                    <a:pt x="253" y="390"/>
                    <a:pt x="252" y="387"/>
                    <a:pt x="249" y="389"/>
                  </a:cubicBezTo>
                  <a:cubicBezTo>
                    <a:pt x="248" y="388"/>
                    <a:pt x="248" y="387"/>
                    <a:pt x="248" y="387"/>
                  </a:cubicBezTo>
                  <a:cubicBezTo>
                    <a:pt x="250" y="388"/>
                    <a:pt x="250" y="386"/>
                    <a:pt x="252" y="387"/>
                  </a:cubicBezTo>
                  <a:cubicBezTo>
                    <a:pt x="252" y="386"/>
                    <a:pt x="252" y="386"/>
                    <a:pt x="252" y="386"/>
                  </a:cubicBezTo>
                  <a:cubicBezTo>
                    <a:pt x="254" y="388"/>
                    <a:pt x="254" y="388"/>
                    <a:pt x="254" y="388"/>
                  </a:cubicBezTo>
                  <a:cubicBezTo>
                    <a:pt x="256" y="387"/>
                    <a:pt x="257" y="385"/>
                    <a:pt x="258" y="386"/>
                  </a:cubicBezTo>
                  <a:cubicBezTo>
                    <a:pt x="257" y="385"/>
                    <a:pt x="256" y="386"/>
                    <a:pt x="256" y="385"/>
                  </a:cubicBezTo>
                  <a:cubicBezTo>
                    <a:pt x="257" y="385"/>
                    <a:pt x="258" y="385"/>
                    <a:pt x="258" y="384"/>
                  </a:cubicBezTo>
                  <a:cubicBezTo>
                    <a:pt x="257" y="385"/>
                    <a:pt x="255" y="384"/>
                    <a:pt x="254" y="383"/>
                  </a:cubicBezTo>
                  <a:cubicBezTo>
                    <a:pt x="255" y="382"/>
                    <a:pt x="257" y="382"/>
                    <a:pt x="257" y="382"/>
                  </a:cubicBezTo>
                  <a:cubicBezTo>
                    <a:pt x="259" y="383"/>
                    <a:pt x="259" y="383"/>
                    <a:pt x="259" y="383"/>
                  </a:cubicBezTo>
                  <a:cubicBezTo>
                    <a:pt x="257" y="382"/>
                    <a:pt x="260" y="383"/>
                    <a:pt x="259" y="382"/>
                  </a:cubicBezTo>
                  <a:cubicBezTo>
                    <a:pt x="258" y="381"/>
                    <a:pt x="256" y="381"/>
                    <a:pt x="255" y="380"/>
                  </a:cubicBezTo>
                  <a:cubicBezTo>
                    <a:pt x="254" y="380"/>
                    <a:pt x="256" y="379"/>
                    <a:pt x="256" y="379"/>
                  </a:cubicBezTo>
                  <a:cubicBezTo>
                    <a:pt x="257" y="380"/>
                    <a:pt x="257" y="380"/>
                    <a:pt x="257" y="380"/>
                  </a:cubicBezTo>
                  <a:cubicBezTo>
                    <a:pt x="256" y="379"/>
                    <a:pt x="260" y="380"/>
                    <a:pt x="259" y="379"/>
                  </a:cubicBezTo>
                  <a:cubicBezTo>
                    <a:pt x="258" y="378"/>
                    <a:pt x="258" y="378"/>
                    <a:pt x="258" y="378"/>
                  </a:cubicBezTo>
                  <a:cubicBezTo>
                    <a:pt x="258" y="378"/>
                    <a:pt x="259" y="378"/>
                    <a:pt x="259" y="378"/>
                  </a:cubicBezTo>
                  <a:cubicBezTo>
                    <a:pt x="258" y="378"/>
                    <a:pt x="258" y="377"/>
                    <a:pt x="258" y="377"/>
                  </a:cubicBezTo>
                  <a:cubicBezTo>
                    <a:pt x="259" y="377"/>
                    <a:pt x="259" y="377"/>
                    <a:pt x="259" y="377"/>
                  </a:cubicBezTo>
                  <a:cubicBezTo>
                    <a:pt x="258" y="376"/>
                    <a:pt x="256" y="375"/>
                    <a:pt x="258" y="375"/>
                  </a:cubicBezTo>
                  <a:cubicBezTo>
                    <a:pt x="256" y="375"/>
                    <a:pt x="258" y="376"/>
                    <a:pt x="257" y="376"/>
                  </a:cubicBezTo>
                  <a:cubicBezTo>
                    <a:pt x="255" y="377"/>
                    <a:pt x="255" y="375"/>
                    <a:pt x="255" y="375"/>
                  </a:cubicBezTo>
                  <a:cubicBezTo>
                    <a:pt x="258" y="375"/>
                    <a:pt x="255" y="374"/>
                    <a:pt x="255" y="373"/>
                  </a:cubicBezTo>
                  <a:cubicBezTo>
                    <a:pt x="256" y="373"/>
                    <a:pt x="257" y="372"/>
                    <a:pt x="258" y="372"/>
                  </a:cubicBezTo>
                  <a:cubicBezTo>
                    <a:pt x="256" y="372"/>
                    <a:pt x="256" y="372"/>
                    <a:pt x="256" y="372"/>
                  </a:cubicBezTo>
                  <a:cubicBezTo>
                    <a:pt x="259" y="372"/>
                    <a:pt x="255" y="370"/>
                    <a:pt x="256" y="370"/>
                  </a:cubicBezTo>
                  <a:cubicBezTo>
                    <a:pt x="257" y="370"/>
                    <a:pt x="259" y="370"/>
                    <a:pt x="259" y="370"/>
                  </a:cubicBezTo>
                  <a:cubicBezTo>
                    <a:pt x="257" y="370"/>
                    <a:pt x="256" y="368"/>
                    <a:pt x="254" y="368"/>
                  </a:cubicBezTo>
                  <a:cubicBezTo>
                    <a:pt x="255" y="367"/>
                    <a:pt x="258" y="369"/>
                    <a:pt x="260" y="369"/>
                  </a:cubicBezTo>
                  <a:cubicBezTo>
                    <a:pt x="258" y="368"/>
                    <a:pt x="261" y="367"/>
                    <a:pt x="258" y="366"/>
                  </a:cubicBezTo>
                  <a:cubicBezTo>
                    <a:pt x="257" y="367"/>
                    <a:pt x="257" y="366"/>
                    <a:pt x="256" y="366"/>
                  </a:cubicBezTo>
                  <a:cubicBezTo>
                    <a:pt x="256" y="365"/>
                    <a:pt x="257" y="366"/>
                    <a:pt x="258" y="365"/>
                  </a:cubicBezTo>
                  <a:cubicBezTo>
                    <a:pt x="258" y="365"/>
                    <a:pt x="256" y="364"/>
                    <a:pt x="255" y="365"/>
                  </a:cubicBezTo>
                  <a:cubicBezTo>
                    <a:pt x="255" y="364"/>
                    <a:pt x="253" y="363"/>
                    <a:pt x="255" y="362"/>
                  </a:cubicBezTo>
                  <a:cubicBezTo>
                    <a:pt x="256" y="362"/>
                    <a:pt x="255" y="364"/>
                    <a:pt x="257" y="363"/>
                  </a:cubicBezTo>
                  <a:cubicBezTo>
                    <a:pt x="257" y="362"/>
                    <a:pt x="253" y="362"/>
                    <a:pt x="252" y="360"/>
                  </a:cubicBezTo>
                  <a:cubicBezTo>
                    <a:pt x="251" y="361"/>
                    <a:pt x="248" y="360"/>
                    <a:pt x="248" y="359"/>
                  </a:cubicBezTo>
                  <a:cubicBezTo>
                    <a:pt x="249" y="357"/>
                    <a:pt x="248" y="360"/>
                    <a:pt x="251" y="360"/>
                  </a:cubicBezTo>
                  <a:cubicBezTo>
                    <a:pt x="250" y="359"/>
                    <a:pt x="250" y="359"/>
                    <a:pt x="250" y="359"/>
                  </a:cubicBezTo>
                  <a:cubicBezTo>
                    <a:pt x="254" y="358"/>
                    <a:pt x="255" y="362"/>
                    <a:pt x="257" y="361"/>
                  </a:cubicBezTo>
                  <a:cubicBezTo>
                    <a:pt x="257" y="360"/>
                    <a:pt x="257" y="360"/>
                    <a:pt x="257" y="360"/>
                  </a:cubicBezTo>
                  <a:cubicBezTo>
                    <a:pt x="257" y="360"/>
                    <a:pt x="259" y="361"/>
                    <a:pt x="260" y="361"/>
                  </a:cubicBezTo>
                  <a:cubicBezTo>
                    <a:pt x="258" y="360"/>
                    <a:pt x="259" y="359"/>
                    <a:pt x="259" y="359"/>
                  </a:cubicBezTo>
                  <a:cubicBezTo>
                    <a:pt x="257" y="358"/>
                    <a:pt x="259" y="359"/>
                    <a:pt x="258" y="359"/>
                  </a:cubicBezTo>
                  <a:cubicBezTo>
                    <a:pt x="258" y="358"/>
                    <a:pt x="255" y="357"/>
                    <a:pt x="256" y="356"/>
                  </a:cubicBezTo>
                  <a:cubicBezTo>
                    <a:pt x="257" y="357"/>
                    <a:pt x="259" y="356"/>
                    <a:pt x="259" y="357"/>
                  </a:cubicBezTo>
                  <a:cubicBezTo>
                    <a:pt x="260" y="356"/>
                    <a:pt x="257" y="356"/>
                    <a:pt x="259" y="356"/>
                  </a:cubicBezTo>
                  <a:cubicBezTo>
                    <a:pt x="260" y="356"/>
                    <a:pt x="260" y="356"/>
                    <a:pt x="260" y="356"/>
                  </a:cubicBezTo>
                  <a:cubicBezTo>
                    <a:pt x="260" y="353"/>
                    <a:pt x="261" y="349"/>
                    <a:pt x="257" y="345"/>
                  </a:cubicBezTo>
                  <a:cubicBezTo>
                    <a:pt x="259" y="345"/>
                    <a:pt x="260" y="344"/>
                    <a:pt x="261" y="343"/>
                  </a:cubicBezTo>
                  <a:cubicBezTo>
                    <a:pt x="261" y="343"/>
                    <a:pt x="260" y="343"/>
                    <a:pt x="260" y="342"/>
                  </a:cubicBezTo>
                  <a:cubicBezTo>
                    <a:pt x="262" y="342"/>
                    <a:pt x="262" y="342"/>
                    <a:pt x="262" y="342"/>
                  </a:cubicBezTo>
                  <a:cubicBezTo>
                    <a:pt x="263" y="341"/>
                    <a:pt x="262" y="340"/>
                    <a:pt x="261" y="339"/>
                  </a:cubicBezTo>
                  <a:cubicBezTo>
                    <a:pt x="262" y="339"/>
                    <a:pt x="262" y="339"/>
                    <a:pt x="262" y="339"/>
                  </a:cubicBezTo>
                  <a:cubicBezTo>
                    <a:pt x="264" y="338"/>
                    <a:pt x="261" y="338"/>
                    <a:pt x="261" y="337"/>
                  </a:cubicBezTo>
                  <a:cubicBezTo>
                    <a:pt x="263" y="337"/>
                    <a:pt x="263" y="337"/>
                    <a:pt x="263" y="337"/>
                  </a:cubicBezTo>
                  <a:cubicBezTo>
                    <a:pt x="261" y="337"/>
                    <a:pt x="261" y="337"/>
                    <a:pt x="261" y="337"/>
                  </a:cubicBezTo>
                  <a:cubicBezTo>
                    <a:pt x="261" y="336"/>
                    <a:pt x="262" y="335"/>
                    <a:pt x="264" y="336"/>
                  </a:cubicBezTo>
                  <a:cubicBezTo>
                    <a:pt x="263" y="335"/>
                    <a:pt x="263" y="335"/>
                    <a:pt x="262" y="335"/>
                  </a:cubicBezTo>
                  <a:cubicBezTo>
                    <a:pt x="264" y="335"/>
                    <a:pt x="264" y="332"/>
                    <a:pt x="264" y="331"/>
                  </a:cubicBezTo>
                  <a:cubicBezTo>
                    <a:pt x="263" y="331"/>
                    <a:pt x="263" y="331"/>
                    <a:pt x="261" y="330"/>
                  </a:cubicBezTo>
                  <a:cubicBezTo>
                    <a:pt x="259" y="329"/>
                    <a:pt x="262" y="330"/>
                    <a:pt x="261" y="329"/>
                  </a:cubicBezTo>
                  <a:cubicBezTo>
                    <a:pt x="262" y="329"/>
                    <a:pt x="263" y="329"/>
                    <a:pt x="263" y="330"/>
                  </a:cubicBezTo>
                  <a:cubicBezTo>
                    <a:pt x="266" y="329"/>
                    <a:pt x="266" y="326"/>
                    <a:pt x="268" y="325"/>
                  </a:cubicBezTo>
                  <a:cubicBezTo>
                    <a:pt x="267" y="324"/>
                    <a:pt x="267" y="324"/>
                    <a:pt x="267" y="324"/>
                  </a:cubicBezTo>
                  <a:cubicBezTo>
                    <a:pt x="270" y="323"/>
                    <a:pt x="268" y="321"/>
                    <a:pt x="270" y="320"/>
                  </a:cubicBezTo>
                  <a:cubicBezTo>
                    <a:pt x="269" y="320"/>
                    <a:pt x="267" y="318"/>
                    <a:pt x="268" y="317"/>
                  </a:cubicBezTo>
                  <a:cubicBezTo>
                    <a:pt x="266" y="315"/>
                    <a:pt x="270" y="318"/>
                    <a:pt x="271" y="318"/>
                  </a:cubicBezTo>
                  <a:cubicBezTo>
                    <a:pt x="271" y="317"/>
                    <a:pt x="271" y="316"/>
                    <a:pt x="271" y="316"/>
                  </a:cubicBezTo>
                  <a:cubicBezTo>
                    <a:pt x="272" y="316"/>
                    <a:pt x="272" y="316"/>
                    <a:pt x="272" y="316"/>
                  </a:cubicBezTo>
                  <a:cubicBezTo>
                    <a:pt x="271" y="315"/>
                    <a:pt x="271" y="314"/>
                    <a:pt x="272" y="314"/>
                  </a:cubicBezTo>
                  <a:cubicBezTo>
                    <a:pt x="272" y="314"/>
                    <a:pt x="272" y="314"/>
                    <a:pt x="272" y="314"/>
                  </a:cubicBezTo>
                  <a:cubicBezTo>
                    <a:pt x="273" y="314"/>
                    <a:pt x="274" y="314"/>
                    <a:pt x="274" y="313"/>
                  </a:cubicBezTo>
                  <a:cubicBezTo>
                    <a:pt x="274" y="311"/>
                    <a:pt x="275" y="312"/>
                    <a:pt x="274" y="310"/>
                  </a:cubicBezTo>
                  <a:cubicBezTo>
                    <a:pt x="275" y="311"/>
                    <a:pt x="275" y="311"/>
                    <a:pt x="275" y="311"/>
                  </a:cubicBezTo>
                  <a:cubicBezTo>
                    <a:pt x="273" y="310"/>
                    <a:pt x="273" y="310"/>
                    <a:pt x="273" y="310"/>
                  </a:cubicBezTo>
                  <a:cubicBezTo>
                    <a:pt x="275" y="309"/>
                    <a:pt x="275" y="309"/>
                    <a:pt x="275" y="309"/>
                  </a:cubicBezTo>
                  <a:cubicBezTo>
                    <a:pt x="276" y="311"/>
                    <a:pt x="276" y="311"/>
                    <a:pt x="276" y="311"/>
                  </a:cubicBezTo>
                  <a:cubicBezTo>
                    <a:pt x="277" y="311"/>
                    <a:pt x="275" y="310"/>
                    <a:pt x="275" y="309"/>
                  </a:cubicBezTo>
                  <a:cubicBezTo>
                    <a:pt x="274" y="308"/>
                    <a:pt x="275" y="309"/>
                    <a:pt x="276" y="309"/>
                  </a:cubicBezTo>
                  <a:cubicBezTo>
                    <a:pt x="277" y="310"/>
                    <a:pt x="276" y="309"/>
                    <a:pt x="276" y="309"/>
                  </a:cubicBezTo>
                  <a:cubicBezTo>
                    <a:pt x="276" y="310"/>
                    <a:pt x="276" y="309"/>
                    <a:pt x="277" y="310"/>
                  </a:cubicBezTo>
                  <a:cubicBezTo>
                    <a:pt x="277" y="310"/>
                    <a:pt x="276" y="308"/>
                    <a:pt x="276" y="308"/>
                  </a:cubicBezTo>
                  <a:cubicBezTo>
                    <a:pt x="277" y="308"/>
                    <a:pt x="277" y="307"/>
                    <a:pt x="278" y="308"/>
                  </a:cubicBezTo>
                  <a:cubicBezTo>
                    <a:pt x="278" y="307"/>
                    <a:pt x="279" y="307"/>
                    <a:pt x="278" y="306"/>
                  </a:cubicBezTo>
                  <a:cubicBezTo>
                    <a:pt x="278" y="306"/>
                    <a:pt x="277" y="307"/>
                    <a:pt x="276" y="306"/>
                  </a:cubicBezTo>
                  <a:cubicBezTo>
                    <a:pt x="276" y="305"/>
                    <a:pt x="277" y="305"/>
                    <a:pt x="277" y="305"/>
                  </a:cubicBezTo>
                  <a:cubicBezTo>
                    <a:pt x="277" y="306"/>
                    <a:pt x="277" y="306"/>
                    <a:pt x="277" y="306"/>
                  </a:cubicBezTo>
                  <a:cubicBezTo>
                    <a:pt x="277" y="305"/>
                    <a:pt x="278" y="305"/>
                    <a:pt x="277" y="304"/>
                  </a:cubicBezTo>
                  <a:cubicBezTo>
                    <a:pt x="279" y="305"/>
                    <a:pt x="279" y="305"/>
                    <a:pt x="279" y="305"/>
                  </a:cubicBezTo>
                  <a:cubicBezTo>
                    <a:pt x="278" y="304"/>
                    <a:pt x="279" y="303"/>
                    <a:pt x="279" y="303"/>
                  </a:cubicBezTo>
                  <a:cubicBezTo>
                    <a:pt x="280" y="304"/>
                    <a:pt x="281" y="306"/>
                    <a:pt x="282" y="306"/>
                  </a:cubicBezTo>
                  <a:cubicBezTo>
                    <a:pt x="282" y="304"/>
                    <a:pt x="282" y="304"/>
                    <a:pt x="282" y="304"/>
                  </a:cubicBezTo>
                  <a:cubicBezTo>
                    <a:pt x="282" y="303"/>
                    <a:pt x="283" y="304"/>
                    <a:pt x="283" y="304"/>
                  </a:cubicBezTo>
                  <a:cubicBezTo>
                    <a:pt x="285" y="304"/>
                    <a:pt x="282" y="299"/>
                    <a:pt x="284" y="300"/>
                  </a:cubicBezTo>
                  <a:cubicBezTo>
                    <a:pt x="285" y="302"/>
                    <a:pt x="285" y="302"/>
                    <a:pt x="286" y="302"/>
                  </a:cubicBezTo>
                  <a:cubicBezTo>
                    <a:pt x="286" y="301"/>
                    <a:pt x="286" y="301"/>
                    <a:pt x="286" y="301"/>
                  </a:cubicBezTo>
                  <a:cubicBezTo>
                    <a:pt x="285" y="300"/>
                    <a:pt x="286" y="302"/>
                    <a:pt x="285" y="301"/>
                  </a:cubicBezTo>
                  <a:cubicBezTo>
                    <a:pt x="285" y="300"/>
                    <a:pt x="285" y="300"/>
                    <a:pt x="285" y="300"/>
                  </a:cubicBezTo>
                  <a:cubicBezTo>
                    <a:pt x="288" y="303"/>
                    <a:pt x="290" y="299"/>
                    <a:pt x="293" y="300"/>
                  </a:cubicBezTo>
                  <a:cubicBezTo>
                    <a:pt x="292" y="298"/>
                    <a:pt x="294" y="299"/>
                    <a:pt x="294" y="298"/>
                  </a:cubicBezTo>
                  <a:cubicBezTo>
                    <a:pt x="294" y="300"/>
                    <a:pt x="295" y="297"/>
                    <a:pt x="296" y="298"/>
                  </a:cubicBezTo>
                  <a:cubicBezTo>
                    <a:pt x="295" y="296"/>
                    <a:pt x="295" y="296"/>
                    <a:pt x="295" y="296"/>
                  </a:cubicBezTo>
                  <a:cubicBezTo>
                    <a:pt x="296" y="297"/>
                    <a:pt x="295" y="291"/>
                    <a:pt x="297" y="294"/>
                  </a:cubicBezTo>
                  <a:cubicBezTo>
                    <a:pt x="298" y="295"/>
                    <a:pt x="298" y="296"/>
                    <a:pt x="297" y="296"/>
                  </a:cubicBezTo>
                  <a:cubicBezTo>
                    <a:pt x="299" y="299"/>
                    <a:pt x="300" y="293"/>
                    <a:pt x="301" y="296"/>
                  </a:cubicBezTo>
                  <a:cubicBezTo>
                    <a:pt x="301" y="295"/>
                    <a:pt x="300" y="294"/>
                    <a:pt x="301" y="292"/>
                  </a:cubicBezTo>
                  <a:cubicBezTo>
                    <a:pt x="302" y="293"/>
                    <a:pt x="304" y="294"/>
                    <a:pt x="304" y="294"/>
                  </a:cubicBezTo>
                  <a:cubicBezTo>
                    <a:pt x="304" y="294"/>
                    <a:pt x="304" y="293"/>
                    <a:pt x="305" y="294"/>
                  </a:cubicBezTo>
                  <a:cubicBezTo>
                    <a:pt x="305" y="294"/>
                    <a:pt x="305" y="294"/>
                    <a:pt x="305" y="295"/>
                  </a:cubicBezTo>
                  <a:cubicBezTo>
                    <a:pt x="306" y="295"/>
                    <a:pt x="307" y="294"/>
                    <a:pt x="308" y="293"/>
                  </a:cubicBezTo>
                  <a:cubicBezTo>
                    <a:pt x="309" y="294"/>
                    <a:pt x="310" y="293"/>
                    <a:pt x="312" y="293"/>
                  </a:cubicBezTo>
                  <a:cubicBezTo>
                    <a:pt x="312" y="291"/>
                    <a:pt x="315" y="293"/>
                    <a:pt x="314" y="290"/>
                  </a:cubicBezTo>
                  <a:cubicBezTo>
                    <a:pt x="314" y="291"/>
                    <a:pt x="314" y="291"/>
                    <a:pt x="314" y="291"/>
                  </a:cubicBezTo>
                  <a:cubicBezTo>
                    <a:pt x="314" y="290"/>
                    <a:pt x="314" y="288"/>
                    <a:pt x="315" y="288"/>
                  </a:cubicBezTo>
                  <a:cubicBezTo>
                    <a:pt x="315" y="290"/>
                    <a:pt x="315" y="290"/>
                    <a:pt x="315" y="290"/>
                  </a:cubicBezTo>
                  <a:cubicBezTo>
                    <a:pt x="316" y="292"/>
                    <a:pt x="317" y="290"/>
                    <a:pt x="318" y="291"/>
                  </a:cubicBezTo>
                  <a:cubicBezTo>
                    <a:pt x="316" y="289"/>
                    <a:pt x="318" y="291"/>
                    <a:pt x="318" y="289"/>
                  </a:cubicBezTo>
                  <a:cubicBezTo>
                    <a:pt x="318" y="288"/>
                    <a:pt x="318" y="288"/>
                    <a:pt x="318" y="288"/>
                  </a:cubicBezTo>
                  <a:cubicBezTo>
                    <a:pt x="319" y="287"/>
                    <a:pt x="318" y="287"/>
                    <a:pt x="319" y="286"/>
                  </a:cubicBezTo>
                  <a:cubicBezTo>
                    <a:pt x="320" y="286"/>
                    <a:pt x="321" y="288"/>
                    <a:pt x="320" y="288"/>
                  </a:cubicBezTo>
                  <a:cubicBezTo>
                    <a:pt x="321" y="289"/>
                    <a:pt x="322" y="288"/>
                    <a:pt x="322" y="287"/>
                  </a:cubicBezTo>
                  <a:cubicBezTo>
                    <a:pt x="322" y="287"/>
                    <a:pt x="322" y="287"/>
                    <a:pt x="322" y="287"/>
                  </a:cubicBezTo>
                  <a:cubicBezTo>
                    <a:pt x="322" y="287"/>
                    <a:pt x="322" y="287"/>
                    <a:pt x="322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2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4" y="287"/>
                    <a:pt x="324" y="287"/>
                    <a:pt x="324" y="287"/>
                  </a:cubicBezTo>
                  <a:cubicBezTo>
                    <a:pt x="325" y="289"/>
                    <a:pt x="325" y="289"/>
                    <a:pt x="325" y="289"/>
                  </a:cubicBezTo>
                  <a:cubicBezTo>
                    <a:pt x="325" y="289"/>
                    <a:pt x="326" y="286"/>
                    <a:pt x="326" y="286"/>
                  </a:cubicBezTo>
                  <a:cubicBezTo>
                    <a:pt x="328" y="286"/>
                    <a:pt x="331" y="283"/>
                    <a:pt x="332" y="281"/>
                  </a:cubicBezTo>
                  <a:cubicBezTo>
                    <a:pt x="332" y="282"/>
                    <a:pt x="332" y="282"/>
                    <a:pt x="332" y="282"/>
                  </a:cubicBezTo>
                  <a:cubicBezTo>
                    <a:pt x="332" y="281"/>
                    <a:pt x="332" y="279"/>
                    <a:pt x="333" y="280"/>
                  </a:cubicBezTo>
                  <a:cubicBezTo>
                    <a:pt x="333" y="279"/>
                    <a:pt x="334" y="280"/>
                    <a:pt x="335" y="280"/>
                  </a:cubicBezTo>
                  <a:cubicBezTo>
                    <a:pt x="335" y="280"/>
                    <a:pt x="334" y="279"/>
                    <a:pt x="334" y="279"/>
                  </a:cubicBezTo>
                  <a:cubicBezTo>
                    <a:pt x="337" y="279"/>
                    <a:pt x="337" y="275"/>
                    <a:pt x="339" y="274"/>
                  </a:cubicBezTo>
                  <a:cubicBezTo>
                    <a:pt x="339" y="274"/>
                    <a:pt x="340" y="275"/>
                    <a:pt x="340" y="276"/>
                  </a:cubicBezTo>
                  <a:cubicBezTo>
                    <a:pt x="341" y="274"/>
                    <a:pt x="341" y="272"/>
                    <a:pt x="341" y="270"/>
                  </a:cubicBezTo>
                  <a:cubicBezTo>
                    <a:pt x="341" y="270"/>
                    <a:pt x="342" y="270"/>
                    <a:pt x="342" y="271"/>
                  </a:cubicBezTo>
                  <a:cubicBezTo>
                    <a:pt x="342" y="270"/>
                    <a:pt x="343" y="269"/>
                    <a:pt x="342" y="267"/>
                  </a:cubicBezTo>
                  <a:cubicBezTo>
                    <a:pt x="341" y="268"/>
                    <a:pt x="343" y="268"/>
                    <a:pt x="342" y="268"/>
                  </a:cubicBezTo>
                  <a:cubicBezTo>
                    <a:pt x="341" y="268"/>
                    <a:pt x="340" y="266"/>
                    <a:pt x="341" y="266"/>
                  </a:cubicBezTo>
                  <a:cubicBezTo>
                    <a:pt x="341" y="266"/>
                    <a:pt x="341" y="266"/>
                    <a:pt x="341" y="266"/>
                  </a:cubicBezTo>
                  <a:cubicBezTo>
                    <a:pt x="342" y="265"/>
                    <a:pt x="341" y="265"/>
                    <a:pt x="342" y="263"/>
                  </a:cubicBezTo>
                  <a:cubicBezTo>
                    <a:pt x="343" y="263"/>
                    <a:pt x="342" y="264"/>
                    <a:pt x="343" y="264"/>
                  </a:cubicBezTo>
                  <a:cubicBezTo>
                    <a:pt x="345" y="265"/>
                    <a:pt x="345" y="262"/>
                    <a:pt x="346" y="262"/>
                  </a:cubicBezTo>
                  <a:cubicBezTo>
                    <a:pt x="344" y="261"/>
                    <a:pt x="344" y="261"/>
                    <a:pt x="344" y="261"/>
                  </a:cubicBezTo>
                  <a:cubicBezTo>
                    <a:pt x="344" y="260"/>
                    <a:pt x="346" y="261"/>
                    <a:pt x="346" y="260"/>
                  </a:cubicBezTo>
                  <a:cubicBezTo>
                    <a:pt x="342" y="256"/>
                    <a:pt x="342" y="256"/>
                    <a:pt x="342" y="256"/>
                  </a:cubicBezTo>
                  <a:cubicBezTo>
                    <a:pt x="342" y="257"/>
                    <a:pt x="344" y="256"/>
                    <a:pt x="345" y="257"/>
                  </a:cubicBezTo>
                  <a:cubicBezTo>
                    <a:pt x="346" y="255"/>
                    <a:pt x="342" y="254"/>
                    <a:pt x="341" y="253"/>
                  </a:cubicBezTo>
                  <a:cubicBezTo>
                    <a:pt x="342" y="252"/>
                    <a:pt x="341" y="250"/>
                    <a:pt x="341" y="250"/>
                  </a:cubicBezTo>
                  <a:cubicBezTo>
                    <a:pt x="342" y="250"/>
                    <a:pt x="341" y="250"/>
                    <a:pt x="342" y="250"/>
                  </a:cubicBezTo>
                  <a:cubicBezTo>
                    <a:pt x="343" y="250"/>
                    <a:pt x="343" y="250"/>
                    <a:pt x="343" y="250"/>
                  </a:cubicBezTo>
                  <a:cubicBezTo>
                    <a:pt x="343" y="251"/>
                    <a:pt x="346" y="250"/>
                    <a:pt x="347" y="251"/>
                  </a:cubicBezTo>
                  <a:cubicBezTo>
                    <a:pt x="346" y="249"/>
                    <a:pt x="347" y="247"/>
                    <a:pt x="347" y="246"/>
                  </a:cubicBezTo>
                  <a:cubicBezTo>
                    <a:pt x="345" y="247"/>
                    <a:pt x="346" y="244"/>
                    <a:pt x="343" y="244"/>
                  </a:cubicBezTo>
                  <a:cubicBezTo>
                    <a:pt x="343" y="242"/>
                    <a:pt x="346" y="243"/>
                    <a:pt x="346" y="242"/>
                  </a:cubicBezTo>
                  <a:cubicBezTo>
                    <a:pt x="345" y="240"/>
                    <a:pt x="346" y="239"/>
                    <a:pt x="345" y="237"/>
                  </a:cubicBezTo>
                  <a:cubicBezTo>
                    <a:pt x="346" y="237"/>
                    <a:pt x="346" y="237"/>
                    <a:pt x="346" y="237"/>
                  </a:cubicBezTo>
                  <a:cubicBezTo>
                    <a:pt x="345" y="236"/>
                    <a:pt x="346" y="233"/>
                    <a:pt x="344" y="232"/>
                  </a:cubicBezTo>
                  <a:cubicBezTo>
                    <a:pt x="345" y="232"/>
                    <a:pt x="345" y="232"/>
                    <a:pt x="345" y="232"/>
                  </a:cubicBezTo>
                  <a:cubicBezTo>
                    <a:pt x="346" y="231"/>
                    <a:pt x="342" y="232"/>
                    <a:pt x="343" y="230"/>
                  </a:cubicBezTo>
                  <a:cubicBezTo>
                    <a:pt x="345" y="231"/>
                    <a:pt x="345" y="231"/>
                    <a:pt x="345" y="231"/>
                  </a:cubicBezTo>
                  <a:cubicBezTo>
                    <a:pt x="343" y="230"/>
                    <a:pt x="346" y="229"/>
                    <a:pt x="344" y="227"/>
                  </a:cubicBezTo>
                  <a:cubicBezTo>
                    <a:pt x="344" y="227"/>
                    <a:pt x="345" y="227"/>
                    <a:pt x="345" y="228"/>
                  </a:cubicBezTo>
                  <a:cubicBezTo>
                    <a:pt x="344" y="226"/>
                    <a:pt x="345" y="225"/>
                    <a:pt x="343" y="224"/>
                  </a:cubicBezTo>
                  <a:cubicBezTo>
                    <a:pt x="344" y="224"/>
                    <a:pt x="345" y="224"/>
                    <a:pt x="345" y="225"/>
                  </a:cubicBezTo>
                  <a:cubicBezTo>
                    <a:pt x="346" y="224"/>
                    <a:pt x="343" y="223"/>
                    <a:pt x="344" y="222"/>
                  </a:cubicBezTo>
                  <a:cubicBezTo>
                    <a:pt x="344" y="222"/>
                    <a:pt x="345" y="222"/>
                    <a:pt x="346" y="222"/>
                  </a:cubicBezTo>
                  <a:cubicBezTo>
                    <a:pt x="344" y="221"/>
                    <a:pt x="345" y="219"/>
                    <a:pt x="344" y="219"/>
                  </a:cubicBezTo>
                  <a:cubicBezTo>
                    <a:pt x="345" y="219"/>
                    <a:pt x="346" y="218"/>
                    <a:pt x="347" y="218"/>
                  </a:cubicBezTo>
                  <a:cubicBezTo>
                    <a:pt x="348" y="213"/>
                    <a:pt x="351" y="208"/>
                    <a:pt x="353" y="202"/>
                  </a:cubicBezTo>
                  <a:cubicBezTo>
                    <a:pt x="355" y="203"/>
                    <a:pt x="353" y="204"/>
                    <a:pt x="355" y="204"/>
                  </a:cubicBezTo>
                  <a:cubicBezTo>
                    <a:pt x="353" y="203"/>
                    <a:pt x="355" y="203"/>
                    <a:pt x="355" y="202"/>
                  </a:cubicBezTo>
                  <a:cubicBezTo>
                    <a:pt x="356" y="202"/>
                    <a:pt x="356" y="202"/>
                    <a:pt x="356" y="202"/>
                  </a:cubicBezTo>
                  <a:cubicBezTo>
                    <a:pt x="356" y="201"/>
                    <a:pt x="357" y="202"/>
                    <a:pt x="357" y="201"/>
                  </a:cubicBezTo>
                  <a:cubicBezTo>
                    <a:pt x="357" y="200"/>
                    <a:pt x="357" y="200"/>
                    <a:pt x="357" y="200"/>
                  </a:cubicBezTo>
                  <a:cubicBezTo>
                    <a:pt x="356" y="199"/>
                    <a:pt x="360" y="201"/>
                    <a:pt x="358" y="199"/>
                  </a:cubicBezTo>
                  <a:cubicBezTo>
                    <a:pt x="360" y="200"/>
                    <a:pt x="360" y="200"/>
                    <a:pt x="360" y="200"/>
                  </a:cubicBezTo>
                  <a:cubicBezTo>
                    <a:pt x="359" y="197"/>
                    <a:pt x="361" y="199"/>
                    <a:pt x="361" y="197"/>
                  </a:cubicBezTo>
                  <a:cubicBezTo>
                    <a:pt x="361" y="197"/>
                    <a:pt x="361" y="197"/>
                    <a:pt x="361" y="197"/>
                  </a:cubicBezTo>
                  <a:cubicBezTo>
                    <a:pt x="363" y="198"/>
                    <a:pt x="362" y="194"/>
                    <a:pt x="363" y="195"/>
                  </a:cubicBezTo>
                  <a:cubicBezTo>
                    <a:pt x="364" y="194"/>
                    <a:pt x="365" y="193"/>
                    <a:pt x="364" y="191"/>
                  </a:cubicBezTo>
                  <a:cubicBezTo>
                    <a:pt x="365" y="193"/>
                    <a:pt x="365" y="193"/>
                    <a:pt x="365" y="193"/>
                  </a:cubicBezTo>
                  <a:cubicBezTo>
                    <a:pt x="366" y="192"/>
                    <a:pt x="368" y="191"/>
                    <a:pt x="369" y="190"/>
                  </a:cubicBezTo>
                  <a:cubicBezTo>
                    <a:pt x="374" y="190"/>
                    <a:pt x="379" y="190"/>
                    <a:pt x="383" y="191"/>
                  </a:cubicBezTo>
                  <a:cubicBezTo>
                    <a:pt x="386" y="192"/>
                    <a:pt x="388" y="193"/>
                    <a:pt x="390" y="194"/>
                  </a:cubicBezTo>
                  <a:cubicBezTo>
                    <a:pt x="389" y="196"/>
                    <a:pt x="388" y="198"/>
                    <a:pt x="388" y="200"/>
                  </a:cubicBezTo>
                  <a:cubicBezTo>
                    <a:pt x="387" y="201"/>
                    <a:pt x="386" y="199"/>
                    <a:pt x="386" y="199"/>
                  </a:cubicBezTo>
                  <a:cubicBezTo>
                    <a:pt x="384" y="205"/>
                    <a:pt x="377" y="203"/>
                    <a:pt x="373" y="209"/>
                  </a:cubicBezTo>
                  <a:cubicBezTo>
                    <a:pt x="369" y="210"/>
                    <a:pt x="365" y="215"/>
                    <a:pt x="365" y="215"/>
                  </a:cubicBezTo>
                  <a:cubicBezTo>
                    <a:pt x="382" y="216"/>
                    <a:pt x="389" y="211"/>
                    <a:pt x="399" y="205"/>
                  </a:cubicBezTo>
                  <a:cubicBezTo>
                    <a:pt x="401" y="203"/>
                    <a:pt x="402" y="201"/>
                    <a:pt x="403" y="198"/>
                  </a:cubicBezTo>
                  <a:cubicBezTo>
                    <a:pt x="405" y="199"/>
                    <a:pt x="406" y="199"/>
                    <a:pt x="406" y="198"/>
                  </a:cubicBezTo>
                  <a:cubicBezTo>
                    <a:pt x="405" y="197"/>
                    <a:pt x="404" y="197"/>
                    <a:pt x="404" y="196"/>
                  </a:cubicBezTo>
                  <a:cubicBezTo>
                    <a:pt x="404" y="194"/>
                    <a:pt x="405" y="191"/>
                    <a:pt x="406" y="188"/>
                  </a:cubicBezTo>
                  <a:cubicBezTo>
                    <a:pt x="398" y="164"/>
                    <a:pt x="382" y="170"/>
                    <a:pt x="375" y="170"/>
                  </a:cubicBezTo>
                  <a:cubicBezTo>
                    <a:pt x="367" y="172"/>
                    <a:pt x="361" y="175"/>
                    <a:pt x="356" y="179"/>
                  </a:cubicBezTo>
                  <a:cubicBezTo>
                    <a:pt x="356" y="179"/>
                    <a:pt x="356" y="179"/>
                    <a:pt x="357" y="180"/>
                  </a:cubicBezTo>
                  <a:cubicBezTo>
                    <a:pt x="354" y="179"/>
                    <a:pt x="351" y="179"/>
                    <a:pt x="349" y="179"/>
                  </a:cubicBezTo>
                  <a:cubicBezTo>
                    <a:pt x="332" y="177"/>
                    <a:pt x="315" y="175"/>
                    <a:pt x="313" y="163"/>
                  </a:cubicBezTo>
                  <a:cubicBezTo>
                    <a:pt x="308" y="154"/>
                    <a:pt x="303" y="139"/>
                    <a:pt x="301" y="128"/>
                  </a:cubicBezTo>
                  <a:cubicBezTo>
                    <a:pt x="300" y="124"/>
                    <a:pt x="300" y="121"/>
                    <a:pt x="299" y="117"/>
                  </a:cubicBezTo>
                  <a:cubicBezTo>
                    <a:pt x="323" y="112"/>
                    <a:pt x="296" y="118"/>
                    <a:pt x="307" y="115"/>
                  </a:cubicBezTo>
                  <a:cubicBezTo>
                    <a:pt x="307" y="115"/>
                    <a:pt x="307" y="115"/>
                    <a:pt x="307" y="115"/>
                  </a:cubicBezTo>
                  <a:cubicBezTo>
                    <a:pt x="307" y="114"/>
                    <a:pt x="307" y="114"/>
                    <a:pt x="307" y="114"/>
                  </a:cubicBezTo>
                  <a:cubicBezTo>
                    <a:pt x="306" y="113"/>
                    <a:pt x="306" y="113"/>
                    <a:pt x="306" y="113"/>
                  </a:cubicBezTo>
                  <a:cubicBezTo>
                    <a:pt x="306" y="110"/>
                    <a:pt x="306" y="110"/>
                    <a:pt x="306" y="110"/>
                  </a:cubicBezTo>
                  <a:cubicBezTo>
                    <a:pt x="303" y="103"/>
                    <a:pt x="304" y="96"/>
                    <a:pt x="292" y="85"/>
                  </a:cubicBezTo>
                  <a:cubicBezTo>
                    <a:pt x="277" y="75"/>
                    <a:pt x="266" y="83"/>
                    <a:pt x="261" y="92"/>
                  </a:cubicBezTo>
                  <a:cubicBezTo>
                    <a:pt x="260" y="93"/>
                    <a:pt x="259" y="94"/>
                    <a:pt x="258" y="95"/>
                  </a:cubicBezTo>
                  <a:cubicBezTo>
                    <a:pt x="257" y="95"/>
                    <a:pt x="257" y="95"/>
                    <a:pt x="257" y="95"/>
                  </a:cubicBezTo>
                  <a:cubicBezTo>
                    <a:pt x="255" y="97"/>
                    <a:pt x="253" y="98"/>
                    <a:pt x="251" y="102"/>
                  </a:cubicBezTo>
                  <a:cubicBezTo>
                    <a:pt x="251" y="102"/>
                    <a:pt x="251" y="102"/>
                    <a:pt x="251" y="102"/>
                  </a:cubicBezTo>
                  <a:cubicBezTo>
                    <a:pt x="251" y="106"/>
                    <a:pt x="245" y="110"/>
                    <a:pt x="247" y="113"/>
                  </a:cubicBezTo>
                  <a:cubicBezTo>
                    <a:pt x="245" y="115"/>
                    <a:pt x="245" y="115"/>
                    <a:pt x="245" y="115"/>
                  </a:cubicBezTo>
                  <a:cubicBezTo>
                    <a:pt x="246" y="120"/>
                    <a:pt x="243" y="122"/>
                    <a:pt x="245" y="127"/>
                  </a:cubicBezTo>
                  <a:cubicBezTo>
                    <a:pt x="244" y="126"/>
                    <a:pt x="244" y="126"/>
                    <a:pt x="244" y="126"/>
                  </a:cubicBezTo>
                  <a:cubicBezTo>
                    <a:pt x="243" y="133"/>
                    <a:pt x="248" y="140"/>
                    <a:pt x="246" y="142"/>
                  </a:cubicBezTo>
                  <a:cubicBezTo>
                    <a:pt x="246" y="144"/>
                    <a:pt x="246" y="145"/>
                    <a:pt x="247" y="147"/>
                  </a:cubicBezTo>
                  <a:cubicBezTo>
                    <a:pt x="241" y="158"/>
                    <a:pt x="234" y="167"/>
                    <a:pt x="228" y="171"/>
                  </a:cubicBezTo>
                  <a:cubicBezTo>
                    <a:pt x="228" y="169"/>
                    <a:pt x="226" y="166"/>
                    <a:pt x="223" y="162"/>
                  </a:cubicBezTo>
                  <a:cubicBezTo>
                    <a:pt x="223" y="162"/>
                    <a:pt x="223" y="162"/>
                    <a:pt x="224" y="162"/>
                  </a:cubicBezTo>
                  <a:cubicBezTo>
                    <a:pt x="224" y="162"/>
                    <a:pt x="223" y="161"/>
                    <a:pt x="223" y="161"/>
                  </a:cubicBezTo>
                  <a:cubicBezTo>
                    <a:pt x="223" y="161"/>
                    <a:pt x="223" y="161"/>
                    <a:pt x="223" y="160"/>
                  </a:cubicBezTo>
                  <a:cubicBezTo>
                    <a:pt x="228" y="153"/>
                    <a:pt x="228" y="143"/>
                    <a:pt x="231" y="134"/>
                  </a:cubicBezTo>
                  <a:cubicBezTo>
                    <a:pt x="231" y="134"/>
                    <a:pt x="232" y="136"/>
                    <a:pt x="232" y="137"/>
                  </a:cubicBezTo>
                  <a:cubicBezTo>
                    <a:pt x="233" y="129"/>
                    <a:pt x="233" y="121"/>
                    <a:pt x="230" y="115"/>
                  </a:cubicBezTo>
                  <a:cubicBezTo>
                    <a:pt x="231" y="115"/>
                    <a:pt x="231" y="115"/>
                    <a:pt x="232" y="117"/>
                  </a:cubicBezTo>
                  <a:cubicBezTo>
                    <a:pt x="231" y="111"/>
                    <a:pt x="229" y="105"/>
                    <a:pt x="227" y="103"/>
                  </a:cubicBezTo>
                  <a:cubicBezTo>
                    <a:pt x="227" y="107"/>
                    <a:pt x="228" y="103"/>
                    <a:pt x="228" y="106"/>
                  </a:cubicBezTo>
                  <a:cubicBezTo>
                    <a:pt x="228" y="110"/>
                    <a:pt x="225" y="104"/>
                    <a:pt x="223" y="100"/>
                  </a:cubicBezTo>
                  <a:cubicBezTo>
                    <a:pt x="223" y="100"/>
                    <a:pt x="223" y="100"/>
                    <a:pt x="223" y="100"/>
                  </a:cubicBezTo>
                  <a:cubicBezTo>
                    <a:pt x="220" y="96"/>
                    <a:pt x="218" y="95"/>
                    <a:pt x="213" y="96"/>
                  </a:cubicBezTo>
                  <a:cubicBezTo>
                    <a:pt x="209" y="95"/>
                    <a:pt x="216" y="95"/>
                    <a:pt x="214" y="94"/>
                  </a:cubicBezTo>
                  <a:cubicBezTo>
                    <a:pt x="211" y="90"/>
                    <a:pt x="201" y="99"/>
                    <a:pt x="201" y="100"/>
                  </a:cubicBezTo>
                  <a:cubicBezTo>
                    <a:pt x="200" y="102"/>
                    <a:pt x="199" y="104"/>
                    <a:pt x="200" y="104"/>
                  </a:cubicBezTo>
                  <a:cubicBezTo>
                    <a:pt x="198" y="108"/>
                    <a:pt x="198" y="105"/>
                    <a:pt x="197" y="108"/>
                  </a:cubicBezTo>
                  <a:cubicBezTo>
                    <a:pt x="196" y="112"/>
                    <a:pt x="197" y="116"/>
                    <a:pt x="199" y="120"/>
                  </a:cubicBezTo>
                  <a:cubicBezTo>
                    <a:pt x="198" y="119"/>
                    <a:pt x="196" y="123"/>
                    <a:pt x="195" y="120"/>
                  </a:cubicBezTo>
                  <a:cubicBezTo>
                    <a:pt x="196" y="129"/>
                    <a:pt x="200" y="133"/>
                    <a:pt x="202" y="137"/>
                  </a:cubicBezTo>
                  <a:cubicBezTo>
                    <a:pt x="202" y="140"/>
                    <a:pt x="205" y="147"/>
                    <a:pt x="207" y="149"/>
                  </a:cubicBezTo>
                  <a:cubicBezTo>
                    <a:pt x="206" y="151"/>
                    <a:pt x="206" y="147"/>
                    <a:pt x="205" y="147"/>
                  </a:cubicBezTo>
                  <a:cubicBezTo>
                    <a:pt x="205" y="151"/>
                    <a:pt x="205" y="151"/>
                    <a:pt x="205" y="151"/>
                  </a:cubicBezTo>
                  <a:cubicBezTo>
                    <a:pt x="202" y="146"/>
                    <a:pt x="203" y="153"/>
                    <a:pt x="201" y="150"/>
                  </a:cubicBezTo>
                  <a:cubicBezTo>
                    <a:pt x="202" y="153"/>
                    <a:pt x="204" y="158"/>
                    <a:pt x="206" y="163"/>
                  </a:cubicBezTo>
                  <a:cubicBezTo>
                    <a:pt x="203" y="170"/>
                    <a:pt x="201" y="172"/>
                    <a:pt x="194" y="178"/>
                  </a:cubicBezTo>
                  <a:cubicBezTo>
                    <a:pt x="195" y="178"/>
                    <a:pt x="192" y="180"/>
                    <a:pt x="194" y="181"/>
                  </a:cubicBezTo>
                  <a:cubicBezTo>
                    <a:pt x="194" y="183"/>
                    <a:pt x="192" y="183"/>
                    <a:pt x="191" y="183"/>
                  </a:cubicBezTo>
                  <a:cubicBezTo>
                    <a:pt x="192" y="182"/>
                    <a:pt x="193" y="182"/>
                    <a:pt x="192" y="176"/>
                  </a:cubicBezTo>
                  <a:cubicBezTo>
                    <a:pt x="186" y="156"/>
                    <a:pt x="180" y="130"/>
                    <a:pt x="179" y="108"/>
                  </a:cubicBezTo>
                  <a:cubicBezTo>
                    <a:pt x="179" y="110"/>
                    <a:pt x="178" y="110"/>
                    <a:pt x="178" y="108"/>
                  </a:cubicBezTo>
                  <a:cubicBezTo>
                    <a:pt x="181" y="106"/>
                    <a:pt x="176" y="101"/>
                    <a:pt x="177" y="97"/>
                  </a:cubicBezTo>
                  <a:cubicBezTo>
                    <a:pt x="178" y="97"/>
                    <a:pt x="178" y="99"/>
                    <a:pt x="178" y="100"/>
                  </a:cubicBezTo>
                  <a:cubicBezTo>
                    <a:pt x="179" y="89"/>
                    <a:pt x="176" y="81"/>
                    <a:pt x="177" y="71"/>
                  </a:cubicBezTo>
                  <a:cubicBezTo>
                    <a:pt x="175" y="62"/>
                    <a:pt x="178" y="51"/>
                    <a:pt x="176" y="45"/>
                  </a:cubicBezTo>
                  <a:cubicBezTo>
                    <a:pt x="177" y="46"/>
                    <a:pt x="176" y="41"/>
                    <a:pt x="177" y="39"/>
                  </a:cubicBezTo>
                  <a:cubicBezTo>
                    <a:pt x="176" y="36"/>
                    <a:pt x="176" y="34"/>
                    <a:pt x="176" y="31"/>
                  </a:cubicBezTo>
                  <a:cubicBezTo>
                    <a:pt x="176" y="30"/>
                    <a:pt x="176" y="29"/>
                    <a:pt x="176" y="28"/>
                  </a:cubicBezTo>
                  <a:cubicBezTo>
                    <a:pt x="176" y="27"/>
                    <a:pt x="176" y="27"/>
                    <a:pt x="176" y="27"/>
                  </a:cubicBezTo>
                  <a:cubicBezTo>
                    <a:pt x="176" y="23"/>
                    <a:pt x="177" y="18"/>
                    <a:pt x="176" y="14"/>
                  </a:cubicBezTo>
                  <a:cubicBezTo>
                    <a:pt x="176" y="13"/>
                    <a:pt x="175" y="2"/>
                    <a:pt x="174" y="1"/>
                  </a:cubicBezTo>
                  <a:cubicBezTo>
                    <a:pt x="173" y="0"/>
                    <a:pt x="172" y="6"/>
                    <a:pt x="170" y="6"/>
                  </a:cubicBezTo>
                  <a:cubicBezTo>
                    <a:pt x="162" y="5"/>
                    <a:pt x="168" y="10"/>
                    <a:pt x="161" y="11"/>
                  </a:cubicBezTo>
                  <a:cubicBezTo>
                    <a:pt x="157" y="12"/>
                    <a:pt x="156" y="13"/>
                    <a:pt x="154" y="16"/>
                  </a:cubicBezTo>
                  <a:cubicBezTo>
                    <a:pt x="155" y="20"/>
                    <a:pt x="155" y="24"/>
                    <a:pt x="155" y="28"/>
                  </a:cubicBezTo>
                  <a:cubicBezTo>
                    <a:pt x="156" y="67"/>
                    <a:pt x="156" y="67"/>
                    <a:pt x="156" y="67"/>
                  </a:cubicBezTo>
                  <a:cubicBezTo>
                    <a:pt x="156" y="75"/>
                    <a:pt x="154" y="84"/>
                    <a:pt x="153" y="92"/>
                  </a:cubicBezTo>
                  <a:cubicBezTo>
                    <a:pt x="148" y="91"/>
                    <a:pt x="142" y="91"/>
                    <a:pt x="139" y="94"/>
                  </a:cubicBezTo>
                  <a:cubicBezTo>
                    <a:pt x="137" y="95"/>
                    <a:pt x="135" y="96"/>
                    <a:pt x="134" y="98"/>
                  </a:cubicBezTo>
                  <a:cubicBezTo>
                    <a:pt x="125" y="103"/>
                    <a:pt x="119" y="113"/>
                    <a:pt x="119" y="118"/>
                  </a:cubicBezTo>
                  <a:cubicBezTo>
                    <a:pt x="118" y="121"/>
                    <a:pt x="118" y="124"/>
                    <a:pt x="118" y="127"/>
                  </a:cubicBezTo>
                  <a:cubicBezTo>
                    <a:pt x="115" y="132"/>
                    <a:pt x="113" y="140"/>
                    <a:pt x="112" y="144"/>
                  </a:cubicBezTo>
                  <a:cubicBezTo>
                    <a:pt x="111" y="152"/>
                    <a:pt x="111" y="155"/>
                    <a:pt x="111" y="160"/>
                  </a:cubicBezTo>
                  <a:cubicBezTo>
                    <a:pt x="111" y="163"/>
                    <a:pt x="109" y="164"/>
                    <a:pt x="108" y="165"/>
                  </a:cubicBezTo>
                  <a:cubicBezTo>
                    <a:pt x="105" y="174"/>
                    <a:pt x="100" y="181"/>
                    <a:pt x="100" y="189"/>
                  </a:cubicBezTo>
                  <a:cubicBezTo>
                    <a:pt x="99" y="189"/>
                    <a:pt x="99" y="189"/>
                    <a:pt x="99" y="189"/>
                  </a:cubicBezTo>
                  <a:cubicBezTo>
                    <a:pt x="98" y="195"/>
                    <a:pt x="93" y="208"/>
                    <a:pt x="88" y="208"/>
                  </a:cubicBezTo>
                  <a:cubicBezTo>
                    <a:pt x="88" y="210"/>
                    <a:pt x="83" y="208"/>
                    <a:pt x="85" y="211"/>
                  </a:cubicBezTo>
                  <a:cubicBezTo>
                    <a:pt x="82" y="210"/>
                    <a:pt x="85" y="209"/>
                    <a:pt x="82" y="208"/>
                  </a:cubicBezTo>
                  <a:cubicBezTo>
                    <a:pt x="83" y="209"/>
                    <a:pt x="84" y="208"/>
                    <a:pt x="85" y="208"/>
                  </a:cubicBezTo>
                  <a:cubicBezTo>
                    <a:pt x="78" y="200"/>
                    <a:pt x="79" y="178"/>
                    <a:pt x="79" y="161"/>
                  </a:cubicBezTo>
                  <a:cubicBezTo>
                    <a:pt x="81" y="156"/>
                    <a:pt x="80" y="144"/>
                    <a:pt x="81" y="133"/>
                  </a:cubicBezTo>
                  <a:cubicBezTo>
                    <a:pt x="81" y="131"/>
                    <a:pt x="81" y="131"/>
                    <a:pt x="81" y="131"/>
                  </a:cubicBezTo>
                  <a:cubicBezTo>
                    <a:pt x="82" y="131"/>
                    <a:pt x="82" y="131"/>
                    <a:pt x="83" y="131"/>
                  </a:cubicBezTo>
                  <a:cubicBezTo>
                    <a:pt x="83" y="131"/>
                    <a:pt x="83" y="130"/>
                    <a:pt x="83" y="130"/>
                  </a:cubicBezTo>
                  <a:cubicBezTo>
                    <a:pt x="83" y="129"/>
                    <a:pt x="83" y="129"/>
                    <a:pt x="83" y="129"/>
                  </a:cubicBezTo>
                  <a:cubicBezTo>
                    <a:pt x="83" y="128"/>
                    <a:pt x="83" y="128"/>
                    <a:pt x="83" y="128"/>
                  </a:cubicBezTo>
                  <a:cubicBezTo>
                    <a:pt x="82" y="128"/>
                    <a:pt x="82" y="128"/>
                    <a:pt x="81" y="128"/>
                  </a:cubicBezTo>
                  <a:cubicBezTo>
                    <a:pt x="81" y="127"/>
                    <a:pt x="81" y="127"/>
                    <a:pt x="81" y="127"/>
                  </a:cubicBezTo>
                  <a:cubicBezTo>
                    <a:pt x="82" y="128"/>
                    <a:pt x="82" y="128"/>
                    <a:pt x="83" y="128"/>
                  </a:cubicBezTo>
                  <a:cubicBezTo>
                    <a:pt x="83" y="128"/>
                    <a:pt x="83" y="128"/>
                    <a:pt x="83" y="128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2" y="127"/>
                    <a:pt x="81" y="127"/>
                  </a:cubicBezTo>
                  <a:cubicBezTo>
                    <a:pt x="81" y="126"/>
                    <a:pt x="81" y="126"/>
                    <a:pt x="81" y="126"/>
                  </a:cubicBezTo>
                  <a:cubicBezTo>
                    <a:pt x="62" y="125"/>
                    <a:pt x="75" y="126"/>
                    <a:pt x="71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66" y="126"/>
                    <a:pt x="63" y="126"/>
                    <a:pt x="69" y="126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70" y="127"/>
                    <a:pt x="70" y="127"/>
                    <a:pt x="71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7"/>
                    <a:pt x="70" y="127"/>
                    <a:pt x="69" y="127"/>
                  </a:cubicBezTo>
                  <a:cubicBezTo>
                    <a:pt x="69" y="129"/>
                    <a:pt x="69" y="131"/>
                    <a:pt x="71" y="129"/>
                  </a:cubicBezTo>
                  <a:cubicBezTo>
                    <a:pt x="71" y="129"/>
                    <a:pt x="71" y="129"/>
                    <a:pt x="71" y="130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70" y="132"/>
                    <a:pt x="70" y="134"/>
                    <a:pt x="70" y="136"/>
                  </a:cubicBezTo>
                  <a:cubicBezTo>
                    <a:pt x="70" y="138"/>
                    <a:pt x="70" y="139"/>
                    <a:pt x="70" y="140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69" y="144"/>
                    <a:pt x="69" y="147"/>
                    <a:pt x="68" y="151"/>
                  </a:cubicBezTo>
                  <a:cubicBezTo>
                    <a:pt x="68" y="151"/>
                    <a:pt x="67" y="151"/>
                    <a:pt x="67" y="152"/>
                  </a:cubicBezTo>
                  <a:cubicBezTo>
                    <a:pt x="67" y="153"/>
                    <a:pt x="67" y="155"/>
                    <a:pt x="67" y="156"/>
                  </a:cubicBezTo>
                  <a:cubicBezTo>
                    <a:pt x="67" y="160"/>
                    <a:pt x="66" y="164"/>
                    <a:pt x="64" y="168"/>
                  </a:cubicBezTo>
                  <a:cubicBezTo>
                    <a:pt x="64" y="168"/>
                    <a:pt x="64" y="169"/>
                    <a:pt x="64" y="169"/>
                  </a:cubicBezTo>
                  <a:cubicBezTo>
                    <a:pt x="63" y="164"/>
                    <a:pt x="64" y="157"/>
                    <a:pt x="65" y="155"/>
                  </a:cubicBezTo>
                  <a:cubicBezTo>
                    <a:pt x="63" y="149"/>
                    <a:pt x="64" y="160"/>
                    <a:pt x="62" y="159"/>
                  </a:cubicBezTo>
                  <a:cubicBezTo>
                    <a:pt x="62" y="163"/>
                    <a:pt x="62" y="166"/>
                    <a:pt x="63" y="171"/>
                  </a:cubicBezTo>
                  <a:cubicBezTo>
                    <a:pt x="62" y="174"/>
                    <a:pt x="63" y="175"/>
                    <a:pt x="61" y="179"/>
                  </a:cubicBezTo>
                  <a:cubicBezTo>
                    <a:pt x="60" y="178"/>
                    <a:pt x="60" y="178"/>
                    <a:pt x="60" y="178"/>
                  </a:cubicBezTo>
                  <a:cubicBezTo>
                    <a:pt x="58" y="183"/>
                    <a:pt x="58" y="185"/>
                    <a:pt x="58" y="188"/>
                  </a:cubicBezTo>
                  <a:cubicBezTo>
                    <a:pt x="54" y="190"/>
                    <a:pt x="55" y="191"/>
                    <a:pt x="51" y="193"/>
                  </a:cubicBezTo>
                  <a:cubicBezTo>
                    <a:pt x="54" y="190"/>
                    <a:pt x="55" y="186"/>
                    <a:pt x="55" y="183"/>
                  </a:cubicBezTo>
                  <a:cubicBezTo>
                    <a:pt x="51" y="187"/>
                    <a:pt x="48" y="194"/>
                    <a:pt x="43" y="194"/>
                  </a:cubicBezTo>
                  <a:cubicBezTo>
                    <a:pt x="38" y="196"/>
                    <a:pt x="35" y="199"/>
                    <a:pt x="35" y="201"/>
                  </a:cubicBezTo>
                  <a:cubicBezTo>
                    <a:pt x="36" y="200"/>
                    <a:pt x="31" y="201"/>
                    <a:pt x="34" y="199"/>
                  </a:cubicBezTo>
                  <a:cubicBezTo>
                    <a:pt x="32" y="200"/>
                    <a:pt x="30" y="201"/>
                    <a:pt x="29" y="201"/>
                  </a:cubicBezTo>
                  <a:cubicBezTo>
                    <a:pt x="29" y="201"/>
                    <a:pt x="29" y="201"/>
                    <a:pt x="29" y="201"/>
                  </a:cubicBezTo>
                  <a:cubicBezTo>
                    <a:pt x="28" y="201"/>
                    <a:pt x="28" y="200"/>
                    <a:pt x="28" y="199"/>
                  </a:cubicBezTo>
                  <a:cubicBezTo>
                    <a:pt x="26" y="197"/>
                    <a:pt x="23" y="193"/>
                    <a:pt x="19" y="196"/>
                  </a:cubicBezTo>
                  <a:cubicBezTo>
                    <a:pt x="19" y="194"/>
                    <a:pt x="19" y="194"/>
                    <a:pt x="19" y="194"/>
                  </a:cubicBezTo>
                  <a:cubicBezTo>
                    <a:pt x="16" y="196"/>
                    <a:pt x="12" y="198"/>
                    <a:pt x="9" y="198"/>
                  </a:cubicBezTo>
                  <a:cubicBezTo>
                    <a:pt x="9" y="200"/>
                    <a:pt x="8" y="202"/>
                    <a:pt x="10" y="203"/>
                  </a:cubicBezTo>
                  <a:cubicBezTo>
                    <a:pt x="9" y="204"/>
                    <a:pt x="7" y="201"/>
                    <a:pt x="8" y="203"/>
                  </a:cubicBezTo>
                  <a:cubicBezTo>
                    <a:pt x="7" y="201"/>
                    <a:pt x="7" y="201"/>
                    <a:pt x="7" y="201"/>
                  </a:cubicBezTo>
                  <a:cubicBezTo>
                    <a:pt x="1" y="206"/>
                    <a:pt x="3" y="212"/>
                    <a:pt x="3" y="217"/>
                  </a:cubicBezTo>
                  <a:cubicBezTo>
                    <a:pt x="0" y="218"/>
                    <a:pt x="3" y="221"/>
                    <a:pt x="2" y="224"/>
                  </a:cubicBezTo>
                  <a:cubicBezTo>
                    <a:pt x="3" y="226"/>
                    <a:pt x="2" y="229"/>
                    <a:pt x="5" y="229"/>
                  </a:cubicBezTo>
                  <a:cubicBezTo>
                    <a:pt x="4" y="230"/>
                    <a:pt x="4" y="230"/>
                    <a:pt x="4" y="230"/>
                  </a:cubicBezTo>
                  <a:cubicBezTo>
                    <a:pt x="4" y="232"/>
                    <a:pt x="4" y="235"/>
                    <a:pt x="5" y="237"/>
                  </a:cubicBezTo>
                  <a:cubicBezTo>
                    <a:pt x="5" y="239"/>
                    <a:pt x="7" y="238"/>
                    <a:pt x="8" y="239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8" y="241"/>
                    <a:pt x="10" y="240"/>
                    <a:pt x="12" y="240"/>
                  </a:cubicBezTo>
                  <a:cubicBezTo>
                    <a:pt x="12" y="241"/>
                    <a:pt x="12" y="241"/>
                    <a:pt x="12" y="242"/>
                  </a:cubicBezTo>
                  <a:cubicBezTo>
                    <a:pt x="11" y="242"/>
                    <a:pt x="9" y="242"/>
                    <a:pt x="7" y="242"/>
                  </a:cubicBezTo>
                  <a:cubicBezTo>
                    <a:pt x="8" y="244"/>
                    <a:pt x="11" y="244"/>
                    <a:pt x="10" y="246"/>
                  </a:cubicBezTo>
                  <a:cubicBezTo>
                    <a:pt x="11" y="247"/>
                    <a:pt x="12" y="248"/>
                    <a:pt x="14" y="247"/>
                  </a:cubicBezTo>
                  <a:cubicBezTo>
                    <a:pt x="13" y="247"/>
                    <a:pt x="14" y="248"/>
                    <a:pt x="13" y="248"/>
                  </a:cubicBezTo>
                  <a:cubicBezTo>
                    <a:pt x="13" y="249"/>
                    <a:pt x="14" y="249"/>
                    <a:pt x="15" y="249"/>
                  </a:cubicBezTo>
                  <a:cubicBezTo>
                    <a:pt x="15" y="249"/>
                    <a:pt x="15" y="249"/>
                    <a:pt x="15" y="249"/>
                  </a:cubicBezTo>
                  <a:cubicBezTo>
                    <a:pt x="16" y="248"/>
                    <a:pt x="17" y="249"/>
                    <a:pt x="18" y="247"/>
                  </a:cubicBezTo>
                  <a:cubicBezTo>
                    <a:pt x="17" y="247"/>
                    <a:pt x="17" y="247"/>
                    <a:pt x="17" y="246"/>
                  </a:cubicBezTo>
                  <a:cubicBezTo>
                    <a:pt x="18" y="246"/>
                    <a:pt x="19" y="246"/>
                    <a:pt x="19" y="248"/>
                  </a:cubicBezTo>
                  <a:cubicBezTo>
                    <a:pt x="18" y="249"/>
                    <a:pt x="16" y="249"/>
                    <a:pt x="17" y="250"/>
                  </a:cubicBezTo>
                  <a:cubicBezTo>
                    <a:pt x="18" y="250"/>
                    <a:pt x="20" y="249"/>
                    <a:pt x="21" y="248"/>
                  </a:cubicBezTo>
                  <a:cubicBezTo>
                    <a:pt x="20" y="249"/>
                    <a:pt x="19" y="248"/>
                    <a:pt x="20" y="246"/>
                  </a:cubicBezTo>
                  <a:cubicBezTo>
                    <a:pt x="19" y="247"/>
                    <a:pt x="19" y="247"/>
                    <a:pt x="19" y="247"/>
                  </a:cubicBezTo>
                  <a:cubicBezTo>
                    <a:pt x="20" y="246"/>
                    <a:pt x="20" y="246"/>
                    <a:pt x="20" y="246"/>
                  </a:cubicBezTo>
                  <a:cubicBezTo>
                    <a:pt x="18" y="245"/>
                    <a:pt x="19" y="243"/>
                    <a:pt x="17" y="243"/>
                  </a:cubicBezTo>
                  <a:cubicBezTo>
                    <a:pt x="16" y="245"/>
                    <a:pt x="16" y="245"/>
                    <a:pt x="16" y="245"/>
                  </a:cubicBezTo>
                  <a:cubicBezTo>
                    <a:pt x="15" y="244"/>
                    <a:pt x="13" y="244"/>
                    <a:pt x="13" y="243"/>
                  </a:cubicBezTo>
                  <a:cubicBezTo>
                    <a:pt x="14" y="243"/>
                    <a:pt x="15" y="242"/>
                    <a:pt x="15" y="241"/>
                  </a:cubicBezTo>
                  <a:cubicBezTo>
                    <a:pt x="15" y="241"/>
                    <a:pt x="14" y="241"/>
                    <a:pt x="15" y="241"/>
                  </a:cubicBezTo>
                  <a:cubicBezTo>
                    <a:pt x="17" y="240"/>
                    <a:pt x="17" y="240"/>
                    <a:pt x="17" y="240"/>
                  </a:cubicBezTo>
                  <a:cubicBezTo>
                    <a:pt x="14" y="242"/>
                    <a:pt x="15" y="238"/>
                    <a:pt x="14" y="238"/>
                  </a:cubicBezTo>
                  <a:cubicBezTo>
                    <a:pt x="15" y="238"/>
                    <a:pt x="15" y="238"/>
                    <a:pt x="15" y="238"/>
                  </a:cubicBezTo>
                  <a:cubicBezTo>
                    <a:pt x="15" y="236"/>
                    <a:pt x="13" y="239"/>
                    <a:pt x="13" y="238"/>
                  </a:cubicBezTo>
                  <a:cubicBezTo>
                    <a:pt x="13" y="237"/>
                    <a:pt x="15" y="237"/>
                    <a:pt x="16" y="235"/>
                  </a:cubicBezTo>
                  <a:cubicBezTo>
                    <a:pt x="15" y="234"/>
                    <a:pt x="12" y="233"/>
                    <a:pt x="14" y="230"/>
                  </a:cubicBezTo>
                  <a:cubicBezTo>
                    <a:pt x="13" y="229"/>
                    <a:pt x="12" y="228"/>
                    <a:pt x="11" y="227"/>
                  </a:cubicBezTo>
                  <a:cubicBezTo>
                    <a:pt x="10" y="226"/>
                    <a:pt x="13" y="227"/>
                    <a:pt x="12" y="226"/>
                  </a:cubicBezTo>
                  <a:cubicBezTo>
                    <a:pt x="13" y="226"/>
                    <a:pt x="14" y="225"/>
                    <a:pt x="15" y="225"/>
                  </a:cubicBezTo>
                  <a:cubicBezTo>
                    <a:pt x="14" y="225"/>
                    <a:pt x="15" y="223"/>
                    <a:pt x="12" y="224"/>
                  </a:cubicBezTo>
                  <a:cubicBezTo>
                    <a:pt x="13" y="222"/>
                    <a:pt x="13" y="221"/>
                    <a:pt x="13" y="219"/>
                  </a:cubicBezTo>
                  <a:cubicBezTo>
                    <a:pt x="13" y="219"/>
                    <a:pt x="14" y="219"/>
                    <a:pt x="15" y="219"/>
                  </a:cubicBezTo>
                  <a:cubicBezTo>
                    <a:pt x="14" y="218"/>
                    <a:pt x="12" y="217"/>
                    <a:pt x="13" y="216"/>
                  </a:cubicBezTo>
                  <a:cubicBezTo>
                    <a:pt x="12" y="215"/>
                    <a:pt x="12" y="216"/>
                    <a:pt x="10" y="215"/>
                  </a:cubicBezTo>
                  <a:cubicBezTo>
                    <a:pt x="10" y="215"/>
                    <a:pt x="9" y="215"/>
                    <a:pt x="9" y="214"/>
                  </a:cubicBezTo>
                  <a:cubicBezTo>
                    <a:pt x="11" y="214"/>
                    <a:pt x="14" y="215"/>
                    <a:pt x="14" y="214"/>
                  </a:cubicBezTo>
                  <a:cubicBezTo>
                    <a:pt x="17" y="215"/>
                    <a:pt x="13" y="216"/>
                    <a:pt x="16" y="216"/>
                  </a:cubicBezTo>
                  <a:cubicBezTo>
                    <a:pt x="18" y="216"/>
                    <a:pt x="18" y="218"/>
                    <a:pt x="17" y="219"/>
                  </a:cubicBezTo>
                  <a:cubicBezTo>
                    <a:pt x="19" y="220"/>
                    <a:pt x="17" y="218"/>
                    <a:pt x="19" y="218"/>
                  </a:cubicBezTo>
                  <a:cubicBezTo>
                    <a:pt x="19" y="217"/>
                    <a:pt x="18" y="217"/>
                    <a:pt x="18" y="216"/>
                  </a:cubicBezTo>
                  <a:cubicBezTo>
                    <a:pt x="18" y="216"/>
                    <a:pt x="17" y="216"/>
                    <a:pt x="17" y="216"/>
                  </a:cubicBezTo>
                  <a:cubicBezTo>
                    <a:pt x="17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5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7" y="215"/>
                    <a:pt x="17" y="215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6" y="216"/>
                    <a:pt x="16" y="215"/>
                    <a:pt x="16" y="215"/>
                  </a:cubicBezTo>
                  <a:cubicBezTo>
                    <a:pt x="14" y="214"/>
                    <a:pt x="17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7" y="214"/>
                    <a:pt x="17" y="215"/>
                    <a:pt x="17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5"/>
                    <a:pt x="17" y="215"/>
                    <a:pt x="17" y="215"/>
                  </a:cubicBezTo>
                  <a:cubicBezTo>
                    <a:pt x="17" y="215"/>
                    <a:pt x="17" y="215"/>
                    <a:pt x="18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20" y="212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8" y="213"/>
                  </a:cubicBezTo>
                  <a:cubicBezTo>
                    <a:pt x="19" y="213"/>
                    <a:pt x="19" y="213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9" y="213"/>
                    <a:pt x="19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3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19" y="216"/>
                    <a:pt x="18" y="215"/>
                    <a:pt x="19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19" y="215"/>
                    <a:pt x="19" y="216"/>
                    <a:pt x="19" y="216"/>
                  </a:cubicBezTo>
                  <a:cubicBezTo>
                    <a:pt x="19" y="216"/>
                    <a:pt x="19" y="216"/>
                    <a:pt x="19" y="215"/>
                  </a:cubicBezTo>
                  <a:cubicBezTo>
                    <a:pt x="19" y="216"/>
                    <a:pt x="19" y="216"/>
                    <a:pt x="19" y="216"/>
                  </a:cubicBezTo>
                  <a:cubicBezTo>
                    <a:pt x="19" y="215"/>
                    <a:pt x="20" y="217"/>
                    <a:pt x="20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20" y="215"/>
                    <a:pt x="18" y="215"/>
                    <a:pt x="19" y="214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9" y="214"/>
                    <a:pt x="19" y="214"/>
                    <a:pt x="19" y="213"/>
                  </a:cubicBezTo>
                  <a:cubicBezTo>
                    <a:pt x="19" y="213"/>
                    <a:pt x="19" y="214"/>
                    <a:pt x="19" y="214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9" y="214"/>
                    <a:pt x="20" y="214"/>
                    <a:pt x="20" y="214"/>
                  </a:cubicBezTo>
                  <a:cubicBezTo>
                    <a:pt x="20" y="214"/>
                    <a:pt x="19" y="214"/>
                    <a:pt x="20" y="215"/>
                  </a:cubicBezTo>
                  <a:cubicBezTo>
                    <a:pt x="22" y="215"/>
                    <a:pt x="22" y="215"/>
                    <a:pt x="22" y="215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0" y="216"/>
                    <a:pt x="20" y="216"/>
                    <a:pt x="20" y="216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0" y="217"/>
                    <a:pt x="20" y="217"/>
                    <a:pt x="20" y="217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1" y="217"/>
                    <a:pt x="21" y="217"/>
                    <a:pt x="21" y="217"/>
                  </a:cubicBezTo>
                  <a:cubicBezTo>
                    <a:pt x="20" y="218"/>
                    <a:pt x="23" y="217"/>
                    <a:pt x="22" y="218"/>
                  </a:cubicBezTo>
                  <a:cubicBezTo>
                    <a:pt x="21" y="218"/>
                    <a:pt x="20" y="219"/>
                    <a:pt x="20" y="219"/>
                  </a:cubicBezTo>
                  <a:cubicBezTo>
                    <a:pt x="22" y="218"/>
                    <a:pt x="23" y="219"/>
                    <a:pt x="25" y="218"/>
                  </a:cubicBezTo>
                  <a:cubicBezTo>
                    <a:pt x="24" y="219"/>
                    <a:pt x="21" y="219"/>
                    <a:pt x="20" y="220"/>
                  </a:cubicBezTo>
                  <a:cubicBezTo>
                    <a:pt x="22" y="220"/>
                    <a:pt x="19" y="222"/>
                    <a:pt x="22" y="221"/>
                  </a:cubicBezTo>
                  <a:cubicBezTo>
                    <a:pt x="22" y="220"/>
                    <a:pt x="23" y="221"/>
                    <a:pt x="25" y="220"/>
                  </a:cubicBezTo>
                  <a:cubicBezTo>
                    <a:pt x="25" y="222"/>
                    <a:pt x="23" y="221"/>
                    <a:pt x="23" y="222"/>
                  </a:cubicBezTo>
                  <a:cubicBezTo>
                    <a:pt x="23" y="222"/>
                    <a:pt x="25" y="222"/>
                    <a:pt x="26" y="221"/>
                  </a:cubicBezTo>
                  <a:cubicBezTo>
                    <a:pt x="26" y="222"/>
                    <a:pt x="28" y="222"/>
                    <a:pt x="27" y="223"/>
                  </a:cubicBezTo>
                  <a:cubicBezTo>
                    <a:pt x="25" y="224"/>
                    <a:pt x="26" y="222"/>
                    <a:pt x="25" y="223"/>
                  </a:cubicBezTo>
                  <a:cubicBezTo>
                    <a:pt x="25" y="224"/>
                    <a:pt x="29" y="222"/>
                    <a:pt x="30" y="224"/>
                  </a:cubicBezTo>
                  <a:cubicBezTo>
                    <a:pt x="31" y="223"/>
                    <a:pt x="34" y="223"/>
                    <a:pt x="35" y="224"/>
                  </a:cubicBezTo>
                  <a:cubicBezTo>
                    <a:pt x="35" y="226"/>
                    <a:pt x="34" y="223"/>
                    <a:pt x="32" y="224"/>
                  </a:cubicBezTo>
                  <a:cubicBezTo>
                    <a:pt x="32" y="225"/>
                    <a:pt x="32" y="225"/>
                    <a:pt x="32" y="225"/>
                  </a:cubicBezTo>
                  <a:cubicBezTo>
                    <a:pt x="30" y="227"/>
                    <a:pt x="27" y="224"/>
                    <a:pt x="25" y="225"/>
                  </a:cubicBezTo>
                  <a:cubicBezTo>
                    <a:pt x="26" y="226"/>
                    <a:pt x="26" y="226"/>
                    <a:pt x="26" y="226"/>
                  </a:cubicBezTo>
                  <a:cubicBezTo>
                    <a:pt x="25" y="226"/>
                    <a:pt x="24" y="226"/>
                    <a:pt x="23" y="227"/>
                  </a:cubicBezTo>
                  <a:cubicBezTo>
                    <a:pt x="25" y="226"/>
                    <a:pt x="24" y="228"/>
                    <a:pt x="25" y="228"/>
                  </a:cubicBezTo>
                  <a:cubicBezTo>
                    <a:pt x="26" y="228"/>
                    <a:pt x="24" y="228"/>
                    <a:pt x="25" y="228"/>
                  </a:cubicBezTo>
                  <a:cubicBezTo>
                    <a:pt x="26" y="228"/>
                    <a:pt x="29" y="228"/>
                    <a:pt x="28" y="230"/>
                  </a:cubicBezTo>
                  <a:cubicBezTo>
                    <a:pt x="27" y="229"/>
                    <a:pt x="26" y="230"/>
                    <a:pt x="25" y="230"/>
                  </a:cubicBezTo>
                  <a:cubicBezTo>
                    <a:pt x="24" y="231"/>
                    <a:pt x="27" y="230"/>
                    <a:pt x="26" y="231"/>
                  </a:cubicBezTo>
                  <a:cubicBezTo>
                    <a:pt x="25" y="231"/>
                    <a:pt x="25" y="231"/>
                    <a:pt x="25" y="231"/>
                  </a:cubicBezTo>
                  <a:cubicBezTo>
                    <a:pt x="25" y="233"/>
                    <a:pt x="26" y="241"/>
                    <a:pt x="32" y="242"/>
                  </a:cubicBezTo>
                  <a:cubicBezTo>
                    <a:pt x="31" y="243"/>
                    <a:pt x="31" y="245"/>
                    <a:pt x="30" y="247"/>
                  </a:cubicBezTo>
                  <a:cubicBezTo>
                    <a:pt x="31" y="246"/>
                    <a:pt x="32" y="246"/>
                    <a:pt x="33" y="247"/>
                  </a:cubicBezTo>
                  <a:cubicBezTo>
                    <a:pt x="31" y="248"/>
                    <a:pt x="31" y="248"/>
                    <a:pt x="31" y="248"/>
                  </a:cubicBezTo>
                  <a:cubicBezTo>
                    <a:pt x="30" y="250"/>
                    <a:pt x="33" y="251"/>
                    <a:pt x="34" y="251"/>
                  </a:cubicBezTo>
                  <a:cubicBezTo>
                    <a:pt x="33" y="252"/>
                    <a:pt x="33" y="252"/>
                    <a:pt x="33" y="252"/>
                  </a:cubicBezTo>
                  <a:cubicBezTo>
                    <a:pt x="32" y="254"/>
                    <a:pt x="34" y="253"/>
                    <a:pt x="35" y="253"/>
                  </a:cubicBezTo>
                  <a:cubicBezTo>
                    <a:pt x="34" y="254"/>
                    <a:pt x="34" y="254"/>
                    <a:pt x="34" y="254"/>
                  </a:cubicBezTo>
                  <a:cubicBezTo>
                    <a:pt x="35" y="254"/>
                    <a:pt x="35" y="254"/>
                    <a:pt x="35" y="254"/>
                  </a:cubicBezTo>
                  <a:cubicBezTo>
                    <a:pt x="36" y="255"/>
                    <a:pt x="36" y="256"/>
                    <a:pt x="34" y="257"/>
                  </a:cubicBezTo>
                  <a:cubicBezTo>
                    <a:pt x="35" y="257"/>
                    <a:pt x="35" y="257"/>
                    <a:pt x="36" y="256"/>
                  </a:cubicBezTo>
                  <a:cubicBezTo>
                    <a:pt x="35" y="258"/>
                    <a:pt x="36" y="261"/>
                    <a:pt x="38" y="262"/>
                  </a:cubicBezTo>
                  <a:cubicBezTo>
                    <a:pt x="38" y="261"/>
                    <a:pt x="39" y="261"/>
                    <a:pt x="40" y="260"/>
                  </a:cubicBezTo>
                  <a:cubicBezTo>
                    <a:pt x="42" y="259"/>
                    <a:pt x="40" y="260"/>
                    <a:pt x="41" y="260"/>
                  </a:cubicBezTo>
                  <a:cubicBezTo>
                    <a:pt x="41" y="261"/>
                    <a:pt x="40" y="262"/>
                    <a:pt x="39" y="262"/>
                  </a:cubicBezTo>
                  <a:cubicBezTo>
                    <a:pt x="38" y="265"/>
                    <a:pt x="42" y="267"/>
                    <a:pt x="44" y="270"/>
                  </a:cubicBezTo>
                  <a:cubicBezTo>
                    <a:pt x="44" y="270"/>
                    <a:pt x="44" y="270"/>
                    <a:pt x="45" y="270"/>
                  </a:cubicBezTo>
                  <a:cubicBezTo>
                    <a:pt x="44" y="273"/>
                    <a:pt x="48" y="273"/>
                    <a:pt x="48" y="276"/>
                  </a:cubicBezTo>
                  <a:cubicBezTo>
                    <a:pt x="49" y="275"/>
                    <a:pt x="51" y="273"/>
                    <a:pt x="52" y="274"/>
                  </a:cubicBezTo>
                  <a:cubicBezTo>
                    <a:pt x="54" y="274"/>
                    <a:pt x="50" y="276"/>
                    <a:pt x="50" y="279"/>
                  </a:cubicBezTo>
                  <a:cubicBezTo>
                    <a:pt x="51" y="278"/>
                    <a:pt x="52" y="279"/>
                    <a:pt x="53" y="279"/>
                  </a:cubicBezTo>
                  <a:cubicBezTo>
                    <a:pt x="52" y="280"/>
                    <a:pt x="52" y="280"/>
                    <a:pt x="52" y="280"/>
                  </a:cubicBezTo>
                  <a:cubicBezTo>
                    <a:pt x="54" y="279"/>
                    <a:pt x="55" y="280"/>
                    <a:pt x="55" y="281"/>
                  </a:cubicBezTo>
                  <a:cubicBezTo>
                    <a:pt x="55" y="281"/>
                    <a:pt x="55" y="281"/>
                    <a:pt x="55" y="281"/>
                  </a:cubicBezTo>
                  <a:cubicBezTo>
                    <a:pt x="55" y="282"/>
                    <a:pt x="55" y="283"/>
                    <a:pt x="56" y="284"/>
                  </a:cubicBezTo>
                  <a:cubicBezTo>
                    <a:pt x="57" y="282"/>
                    <a:pt x="58" y="284"/>
                    <a:pt x="59" y="283"/>
                  </a:cubicBezTo>
                  <a:cubicBezTo>
                    <a:pt x="59" y="284"/>
                    <a:pt x="59" y="284"/>
                    <a:pt x="59" y="284"/>
                  </a:cubicBezTo>
                  <a:cubicBezTo>
                    <a:pt x="60" y="283"/>
                    <a:pt x="60" y="283"/>
                    <a:pt x="60" y="283"/>
                  </a:cubicBezTo>
                  <a:cubicBezTo>
                    <a:pt x="61" y="285"/>
                    <a:pt x="61" y="285"/>
                    <a:pt x="61" y="285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60" y="287"/>
                    <a:pt x="60" y="285"/>
                    <a:pt x="62" y="284"/>
                  </a:cubicBezTo>
                  <a:cubicBezTo>
                    <a:pt x="63" y="284"/>
                    <a:pt x="62" y="285"/>
                    <a:pt x="62" y="286"/>
                  </a:cubicBezTo>
                  <a:cubicBezTo>
                    <a:pt x="62" y="287"/>
                    <a:pt x="62" y="285"/>
                    <a:pt x="61" y="285"/>
                  </a:cubicBezTo>
                  <a:cubicBezTo>
                    <a:pt x="60" y="286"/>
                    <a:pt x="62" y="286"/>
                    <a:pt x="61" y="287"/>
                  </a:cubicBezTo>
                  <a:cubicBezTo>
                    <a:pt x="62" y="287"/>
                    <a:pt x="63" y="286"/>
                    <a:pt x="63" y="286"/>
                  </a:cubicBezTo>
                  <a:cubicBezTo>
                    <a:pt x="64" y="287"/>
                    <a:pt x="65" y="287"/>
                    <a:pt x="65" y="289"/>
                  </a:cubicBezTo>
                  <a:cubicBezTo>
                    <a:pt x="65" y="288"/>
                    <a:pt x="66" y="289"/>
                    <a:pt x="67" y="288"/>
                  </a:cubicBezTo>
                  <a:cubicBezTo>
                    <a:pt x="66" y="288"/>
                    <a:pt x="66" y="287"/>
                    <a:pt x="66" y="286"/>
                  </a:cubicBezTo>
                  <a:cubicBezTo>
                    <a:pt x="67" y="286"/>
                    <a:pt x="68" y="286"/>
                    <a:pt x="68" y="287"/>
                  </a:cubicBezTo>
                  <a:cubicBezTo>
                    <a:pt x="67" y="287"/>
                    <a:pt x="67" y="287"/>
                    <a:pt x="67" y="287"/>
                  </a:cubicBezTo>
                  <a:cubicBezTo>
                    <a:pt x="68" y="287"/>
                    <a:pt x="69" y="288"/>
                    <a:pt x="69" y="286"/>
                  </a:cubicBezTo>
                  <a:cubicBezTo>
                    <a:pt x="69" y="289"/>
                    <a:pt x="69" y="289"/>
                    <a:pt x="69" y="289"/>
                  </a:cubicBezTo>
                  <a:cubicBezTo>
                    <a:pt x="70" y="288"/>
                    <a:pt x="71" y="288"/>
                    <a:pt x="72" y="288"/>
                  </a:cubicBezTo>
                  <a:cubicBezTo>
                    <a:pt x="71" y="290"/>
                    <a:pt x="69" y="291"/>
                    <a:pt x="71" y="292"/>
                  </a:cubicBezTo>
                  <a:cubicBezTo>
                    <a:pt x="73" y="291"/>
                    <a:pt x="73" y="291"/>
                    <a:pt x="73" y="291"/>
                  </a:cubicBezTo>
                  <a:cubicBezTo>
                    <a:pt x="74" y="291"/>
                    <a:pt x="74" y="292"/>
                    <a:pt x="74" y="293"/>
                  </a:cubicBezTo>
                  <a:cubicBezTo>
                    <a:pt x="76" y="294"/>
                    <a:pt x="77" y="289"/>
                    <a:pt x="79" y="291"/>
                  </a:cubicBezTo>
                  <a:cubicBezTo>
                    <a:pt x="78" y="293"/>
                    <a:pt x="78" y="293"/>
                    <a:pt x="79" y="294"/>
                  </a:cubicBezTo>
                  <a:cubicBezTo>
                    <a:pt x="79" y="293"/>
                    <a:pt x="79" y="293"/>
                    <a:pt x="80" y="293"/>
                  </a:cubicBezTo>
                  <a:cubicBezTo>
                    <a:pt x="80" y="292"/>
                    <a:pt x="79" y="294"/>
                    <a:pt x="79" y="293"/>
                  </a:cubicBezTo>
                  <a:cubicBezTo>
                    <a:pt x="79" y="291"/>
                    <a:pt x="80" y="292"/>
                    <a:pt x="80" y="292"/>
                  </a:cubicBezTo>
                  <a:cubicBezTo>
                    <a:pt x="81" y="296"/>
                    <a:pt x="86" y="294"/>
                    <a:pt x="88" y="296"/>
                  </a:cubicBezTo>
                  <a:cubicBezTo>
                    <a:pt x="88" y="294"/>
                    <a:pt x="90" y="295"/>
                    <a:pt x="90" y="295"/>
                  </a:cubicBezTo>
                  <a:cubicBezTo>
                    <a:pt x="90" y="297"/>
                    <a:pt x="92" y="294"/>
                    <a:pt x="93" y="296"/>
                  </a:cubicBezTo>
                  <a:cubicBezTo>
                    <a:pt x="92" y="293"/>
                    <a:pt x="92" y="293"/>
                    <a:pt x="92" y="293"/>
                  </a:cubicBezTo>
                  <a:cubicBezTo>
                    <a:pt x="94" y="295"/>
                    <a:pt x="95" y="290"/>
                    <a:pt x="96" y="293"/>
                  </a:cubicBezTo>
                  <a:cubicBezTo>
                    <a:pt x="97" y="293"/>
                    <a:pt x="96" y="294"/>
                    <a:pt x="95" y="295"/>
                  </a:cubicBezTo>
                  <a:cubicBezTo>
                    <a:pt x="96" y="298"/>
                    <a:pt x="99" y="293"/>
                    <a:pt x="100" y="296"/>
                  </a:cubicBezTo>
                  <a:cubicBezTo>
                    <a:pt x="100" y="295"/>
                    <a:pt x="99" y="293"/>
                    <a:pt x="101" y="292"/>
                  </a:cubicBezTo>
                  <a:cubicBezTo>
                    <a:pt x="101" y="294"/>
                    <a:pt x="103" y="295"/>
                    <a:pt x="103" y="295"/>
                  </a:cubicBezTo>
                  <a:cubicBezTo>
                    <a:pt x="104" y="295"/>
                    <a:pt x="104" y="294"/>
                    <a:pt x="105" y="295"/>
                  </a:cubicBezTo>
                  <a:cubicBezTo>
                    <a:pt x="104" y="296"/>
                    <a:pt x="104" y="296"/>
                    <a:pt x="104" y="296"/>
                  </a:cubicBezTo>
                  <a:cubicBezTo>
                    <a:pt x="105" y="297"/>
                    <a:pt x="106" y="296"/>
                    <a:pt x="107" y="295"/>
                  </a:cubicBezTo>
                  <a:cubicBezTo>
                    <a:pt x="108" y="297"/>
                    <a:pt x="110" y="296"/>
                    <a:pt x="111" y="297"/>
                  </a:cubicBezTo>
                  <a:cubicBezTo>
                    <a:pt x="112" y="295"/>
                    <a:pt x="113" y="299"/>
                    <a:pt x="113" y="295"/>
                  </a:cubicBezTo>
                  <a:cubicBezTo>
                    <a:pt x="114" y="296"/>
                    <a:pt x="114" y="296"/>
                    <a:pt x="114" y="296"/>
                  </a:cubicBezTo>
                  <a:cubicBezTo>
                    <a:pt x="114" y="296"/>
                    <a:pt x="115" y="294"/>
                    <a:pt x="115" y="294"/>
                  </a:cubicBezTo>
                  <a:cubicBezTo>
                    <a:pt x="115" y="296"/>
                    <a:pt x="115" y="296"/>
                    <a:pt x="115" y="296"/>
                  </a:cubicBezTo>
                  <a:cubicBezTo>
                    <a:pt x="114" y="298"/>
                    <a:pt x="117" y="296"/>
                    <a:pt x="117" y="298"/>
                  </a:cubicBezTo>
                  <a:cubicBezTo>
                    <a:pt x="116" y="296"/>
                    <a:pt x="117" y="298"/>
                    <a:pt x="118" y="296"/>
                  </a:cubicBezTo>
                  <a:cubicBezTo>
                    <a:pt x="118" y="296"/>
                    <a:pt x="118" y="296"/>
                    <a:pt x="118" y="296"/>
                  </a:cubicBezTo>
                  <a:cubicBezTo>
                    <a:pt x="120" y="296"/>
                    <a:pt x="119" y="295"/>
                    <a:pt x="120" y="295"/>
                  </a:cubicBezTo>
                  <a:cubicBezTo>
                    <a:pt x="121" y="295"/>
                    <a:pt x="120" y="297"/>
                    <a:pt x="120" y="297"/>
                  </a:cubicBezTo>
                  <a:cubicBezTo>
                    <a:pt x="120" y="298"/>
                    <a:pt x="121" y="298"/>
                    <a:pt x="122" y="297"/>
                  </a:cubicBezTo>
                  <a:cubicBezTo>
                    <a:pt x="122" y="298"/>
                    <a:pt x="122" y="298"/>
                    <a:pt x="123" y="298"/>
                  </a:cubicBezTo>
                  <a:cubicBezTo>
                    <a:pt x="123" y="298"/>
                    <a:pt x="123" y="298"/>
                    <a:pt x="123" y="298"/>
                  </a:cubicBezTo>
                  <a:cubicBezTo>
                    <a:pt x="123" y="298"/>
                    <a:pt x="124" y="298"/>
                    <a:pt x="124" y="299"/>
                  </a:cubicBezTo>
                  <a:cubicBezTo>
                    <a:pt x="123" y="300"/>
                    <a:pt x="123" y="300"/>
                    <a:pt x="123" y="300"/>
                  </a:cubicBezTo>
                  <a:cubicBezTo>
                    <a:pt x="124" y="300"/>
                    <a:pt x="125" y="299"/>
                    <a:pt x="125" y="298"/>
                  </a:cubicBezTo>
                  <a:cubicBezTo>
                    <a:pt x="127" y="300"/>
                    <a:pt x="131" y="300"/>
                    <a:pt x="132" y="300"/>
                  </a:cubicBezTo>
                  <a:cubicBezTo>
                    <a:pt x="131" y="299"/>
                    <a:pt x="131" y="301"/>
                    <a:pt x="131" y="300"/>
                  </a:cubicBezTo>
                  <a:cubicBezTo>
                    <a:pt x="132" y="300"/>
                    <a:pt x="133" y="299"/>
                    <a:pt x="133" y="300"/>
                  </a:cubicBezTo>
                  <a:cubicBezTo>
                    <a:pt x="134" y="300"/>
                    <a:pt x="133" y="301"/>
                    <a:pt x="134" y="302"/>
                  </a:cubicBezTo>
                  <a:cubicBezTo>
                    <a:pt x="133" y="302"/>
                    <a:pt x="135" y="300"/>
                    <a:pt x="134" y="300"/>
                  </a:cubicBezTo>
                  <a:cubicBezTo>
                    <a:pt x="134" y="303"/>
                    <a:pt x="138" y="301"/>
                    <a:pt x="139" y="304"/>
                  </a:cubicBezTo>
                  <a:cubicBezTo>
                    <a:pt x="139" y="303"/>
                    <a:pt x="138" y="304"/>
                    <a:pt x="137" y="305"/>
                  </a:cubicBezTo>
                  <a:cubicBezTo>
                    <a:pt x="139" y="305"/>
                    <a:pt x="141" y="305"/>
                    <a:pt x="143" y="304"/>
                  </a:cubicBezTo>
                  <a:cubicBezTo>
                    <a:pt x="142" y="305"/>
                    <a:pt x="142" y="305"/>
                    <a:pt x="141" y="305"/>
                  </a:cubicBezTo>
                  <a:cubicBezTo>
                    <a:pt x="142" y="306"/>
                    <a:pt x="143" y="307"/>
                    <a:pt x="144" y="306"/>
                  </a:cubicBezTo>
                  <a:cubicBezTo>
                    <a:pt x="145" y="305"/>
                    <a:pt x="144" y="307"/>
                    <a:pt x="144" y="306"/>
                  </a:cubicBezTo>
                  <a:cubicBezTo>
                    <a:pt x="144" y="305"/>
                    <a:pt x="146" y="305"/>
                    <a:pt x="146" y="306"/>
                  </a:cubicBezTo>
                  <a:cubicBezTo>
                    <a:pt x="146" y="306"/>
                    <a:pt x="146" y="306"/>
                    <a:pt x="146" y="306"/>
                  </a:cubicBezTo>
                  <a:cubicBezTo>
                    <a:pt x="147" y="307"/>
                    <a:pt x="147" y="306"/>
                    <a:pt x="148" y="307"/>
                  </a:cubicBezTo>
                  <a:cubicBezTo>
                    <a:pt x="148" y="308"/>
                    <a:pt x="147" y="307"/>
                    <a:pt x="147" y="308"/>
                  </a:cubicBezTo>
                  <a:cubicBezTo>
                    <a:pt x="145" y="310"/>
                    <a:pt x="147" y="311"/>
                    <a:pt x="147" y="311"/>
                  </a:cubicBezTo>
                  <a:cubicBezTo>
                    <a:pt x="149" y="311"/>
                    <a:pt x="149" y="311"/>
                    <a:pt x="149" y="311"/>
                  </a:cubicBezTo>
                  <a:cubicBezTo>
                    <a:pt x="150" y="311"/>
                    <a:pt x="148" y="312"/>
                    <a:pt x="148" y="312"/>
                  </a:cubicBezTo>
                  <a:cubicBezTo>
                    <a:pt x="154" y="312"/>
                    <a:pt x="154" y="312"/>
                    <a:pt x="154" y="312"/>
                  </a:cubicBezTo>
                  <a:cubicBezTo>
                    <a:pt x="153" y="312"/>
                    <a:pt x="152" y="314"/>
                    <a:pt x="151" y="314"/>
                  </a:cubicBezTo>
                  <a:cubicBezTo>
                    <a:pt x="152" y="315"/>
                    <a:pt x="155" y="315"/>
                    <a:pt x="157" y="315"/>
                  </a:cubicBezTo>
                  <a:cubicBezTo>
                    <a:pt x="157" y="316"/>
                    <a:pt x="158" y="317"/>
                    <a:pt x="159" y="318"/>
                  </a:cubicBezTo>
                  <a:cubicBezTo>
                    <a:pt x="158" y="319"/>
                    <a:pt x="159" y="317"/>
                    <a:pt x="158" y="318"/>
                  </a:cubicBezTo>
                  <a:cubicBezTo>
                    <a:pt x="157" y="319"/>
                    <a:pt x="157" y="319"/>
                    <a:pt x="157" y="319"/>
                  </a:cubicBezTo>
                  <a:cubicBezTo>
                    <a:pt x="156" y="318"/>
                    <a:pt x="154" y="320"/>
                    <a:pt x="153" y="320"/>
                  </a:cubicBezTo>
                  <a:cubicBezTo>
                    <a:pt x="155" y="320"/>
                    <a:pt x="154" y="323"/>
                    <a:pt x="154" y="325"/>
                  </a:cubicBezTo>
                  <a:cubicBezTo>
                    <a:pt x="157" y="323"/>
                    <a:pt x="156" y="326"/>
                    <a:pt x="159" y="325"/>
                  </a:cubicBezTo>
                  <a:cubicBezTo>
                    <a:pt x="160" y="327"/>
                    <a:pt x="157" y="327"/>
                    <a:pt x="156" y="328"/>
                  </a:cubicBezTo>
                  <a:cubicBezTo>
                    <a:pt x="158" y="329"/>
                    <a:pt x="158" y="331"/>
                    <a:pt x="158" y="333"/>
                  </a:cubicBezTo>
                  <a:cubicBezTo>
                    <a:pt x="158" y="333"/>
                    <a:pt x="158" y="333"/>
                    <a:pt x="158" y="333"/>
                  </a:cubicBezTo>
                  <a:cubicBezTo>
                    <a:pt x="159" y="334"/>
                    <a:pt x="158" y="337"/>
                    <a:pt x="161" y="338"/>
                  </a:cubicBezTo>
                  <a:cubicBezTo>
                    <a:pt x="160" y="338"/>
                    <a:pt x="160" y="338"/>
                    <a:pt x="159" y="338"/>
                  </a:cubicBezTo>
                  <a:cubicBezTo>
                    <a:pt x="159" y="340"/>
                    <a:pt x="163" y="338"/>
                    <a:pt x="162" y="340"/>
                  </a:cubicBezTo>
                  <a:cubicBezTo>
                    <a:pt x="160" y="339"/>
                    <a:pt x="160" y="339"/>
                    <a:pt x="160" y="339"/>
                  </a:cubicBezTo>
                  <a:cubicBezTo>
                    <a:pt x="162" y="340"/>
                    <a:pt x="160" y="342"/>
                    <a:pt x="162" y="343"/>
                  </a:cubicBezTo>
                  <a:cubicBezTo>
                    <a:pt x="161" y="343"/>
                    <a:pt x="161" y="343"/>
                    <a:pt x="160" y="343"/>
                  </a:cubicBezTo>
                  <a:cubicBezTo>
                    <a:pt x="161" y="344"/>
                    <a:pt x="161" y="345"/>
                    <a:pt x="163" y="346"/>
                  </a:cubicBezTo>
                  <a:cubicBezTo>
                    <a:pt x="162" y="347"/>
                    <a:pt x="161" y="346"/>
                    <a:pt x="160" y="346"/>
                  </a:cubicBezTo>
                  <a:cubicBezTo>
                    <a:pt x="160" y="347"/>
                    <a:pt x="163" y="347"/>
                    <a:pt x="162" y="348"/>
                  </a:cubicBezTo>
                  <a:cubicBezTo>
                    <a:pt x="162" y="349"/>
                    <a:pt x="161" y="349"/>
                    <a:pt x="161" y="349"/>
                  </a:cubicBezTo>
                  <a:cubicBezTo>
                    <a:pt x="162" y="350"/>
                    <a:pt x="162" y="351"/>
                    <a:pt x="163" y="352"/>
                  </a:cubicBezTo>
                  <a:cubicBezTo>
                    <a:pt x="162" y="352"/>
                    <a:pt x="162" y="353"/>
                    <a:pt x="161" y="353"/>
                  </a:cubicBezTo>
                  <a:cubicBezTo>
                    <a:pt x="161" y="360"/>
                    <a:pt x="162" y="366"/>
                    <a:pt x="164" y="372"/>
                  </a:cubicBezTo>
                  <a:cubicBezTo>
                    <a:pt x="161" y="374"/>
                    <a:pt x="162" y="371"/>
                    <a:pt x="161" y="372"/>
                  </a:cubicBezTo>
                  <a:cubicBezTo>
                    <a:pt x="163" y="372"/>
                    <a:pt x="161" y="373"/>
                    <a:pt x="162" y="375"/>
                  </a:cubicBezTo>
                  <a:cubicBezTo>
                    <a:pt x="162" y="375"/>
                    <a:pt x="162" y="375"/>
                    <a:pt x="162" y="375"/>
                  </a:cubicBezTo>
                  <a:cubicBezTo>
                    <a:pt x="162" y="376"/>
                    <a:pt x="161" y="376"/>
                    <a:pt x="162" y="377"/>
                  </a:cubicBezTo>
                  <a:cubicBezTo>
                    <a:pt x="162" y="377"/>
                    <a:pt x="162" y="377"/>
                    <a:pt x="162" y="377"/>
                  </a:cubicBezTo>
                  <a:cubicBezTo>
                    <a:pt x="164" y="378"/>
                    <a:pt x="159" y="379"/>
                    <a:pt x="162" y="379"/>
                  </a:cubicBezTo>
                  <a:cubicBezTo>
                    <a:pt x="161" y="380"/>
                    <a:pt x="161" y="380"/>
                    <a:pt x="161" y="380"/>
                  </a:cubicBezTo>
                  <a:cubicBezTo>
                    <a:pt x="163" y="381"/>
                    <a:pt x="160" y="382"/>
                    <a:pt x="162" y="383"/>
                  </a:cubicBezTo>
                  <a:cubicBezTo>
                    <a:pt x="162" y="383"/>
                    <a:pt x="162" y="383"/>
                    <a:pt x="162" y="383"/>
                  </a:cubicBezTo>
                  <a:cubicBezTo>
                    <a:pt x="161" y="384"/>
                    <a:pt x="165" y="386"/>
                    <a:pt x="163" y="386"/>
                  </a:cubicBezTo>
                  <a:cubicBezTo>
                    <a:pt x="163" y="388"/>
                    <a:pt x="164" y="389"/>
                    <a:pt x="166" y="389"/>
                  </a:cubicBezTo>
                  <a:cubicBezTo>
                    <a:pt x="165" y="390"/>
                    <a:pt x="164" y="389"/>
                    <a:pt x="163" y="389"/>
                  </a:cubicBezTo>
                  <a:cubicBezTo>
                    <a:pt x="164" y="394"/>
                    <a:pt x="164" y="400"/>
                    <a:pt x="167" y="404"/>
                  </a:cubicBezTo>
                  <a:cubicBezTo>
                    <a:pt x="166" y="404"/>
                    <a:pt x="166" y="404"/>
                    <a:pt x="165" y="404"/>
                  </a:cubicBezTo>
                  <a:cubicBezTo>
                    <a:pt x="168" y="406"/>
                    <a:pt x="163" y="409"/>
                    <a:pt x="168" y="411"/>
                  </a:cubicBezTo>
                  <a:cubicBezTo>
                    <a:pt x="170" y="412"/>
                    <a:pt x="170" y="412"/>
                    <a:pt x="170" y="412"/>
                  </a:cubicBezTo>
                  <a:cubicBezTo>
                    <a:pt x="169" y="412"/>
                    <a:pt x="168" y="412"/>
                    <a:pt x="167" y="413"/>
                  </a:cubicBezTo>
                  <a:cubicBezTo>
                    <a:pt x="168" y="413"/>
                    <a:pt x="167" y="415"/>
                    <a:pt x="169" y="416"/>
                  </a:cubicBezTo>
                  <a:cubicBezTo>
                    <a:pt x="168" y="416"/>
                    <a:pt x="168" y="416"/>
                    <a:pt x="168" y="416"/>
                  </a:cubicBezTo>
                  <a:cubicBezTo>
                    <a:pt x="167" y="417"/>
                    <a:pt x="170" y="418"/>
                    <a:pt x="169" y="419"/>
                  </a:cubicBezTo>
                  <a:cubicBezTo>
                    <a:pt x="169" y="419"/>
                    <a:pt x="169" y="419"/>
                    <a:pt x="169" y="419"/>
                  </a:cubicBezTo>
                  <a:cubicBezTo>
                    <a:pt x="166" y="425"/>
                    <a:pt x="163" y="434"/>
                    <a:pt x="168" y="438"/>
                  </a:cubicBezTo>
                  <a:cubicBezTo>
                    <a:pt x="169" y="440"/>
                    <a:pt x="166" y="439"/>
                    <a:pt x="166" y="440"/>
                  </a:cubicBezTo>
                  <a:cubicBezTo>
                    <a:pt x="170" y="444"/>
                    <a:pt x="167" y="452"/>
                    <a:pt x="173" y="453"/>
                  </a:cubicBezTo>
                  <a:cubicBezTo>
                    <a:pt x="173" y="454"/>
                    <a:pt x="173" y="454"/>
                    <a:pt x="173" y="455"/>
                  </a:cubicBezTo>
                  <a:cubicBezTo>
                    <a:pt x="173" y="455"/>
                    <a:pt x="173" y="456"/>
                    <a:pt x="174" y="456"/>
                  </a:cubicBezTo>
                  <a:cubicBezTo>
                    <a:pt x="171" y="457"/>
                    <a:pt x="174" y="460"/>
                    <a:pt x="172" y="462"/>
                  </a:cubicBezTo>
                  <a:cubicBezTo>
                    <a:pt x="175" y="462"/>
                    <a:pt x="174" y="463"/>
                    <a:pt x="174" y="464"/>
                  </a:cubicBezTo>
                  <a:cubicBezTo>
                    <a:pt x="174" y="464"/>
                    <a:pt x="173" y="464"/>
                    <a:pt x="173" y="464"/>
                  </a:cubicBezTo>
                  <a:cubicBezTo>
                    <a:pt x="173" y="466"/>
                    <a:pt x="173" y="466"/>
                    <a:pt x="172" y="468"/>
                  </a:cubicBezTo>
                  <a:cubicBezTo>
                    <a:pt x="172" y="469"/>
                    <a:pt x="174" y="469"/>
                    <a:pt x="173" y="470"/>
                  </a:cubicBezTo>
                  <a:cubicBezTo>
                    <a:pt x="171" y="471"/>
                    <a:pt x="173" y="472"/>
                    <a:pt x="172" y="473"/>
                  </a:cubicBezTo>
                  <a:cubicBezTo>
                    <a:pt x="174" y="473"/>
                    <a:pt x="175" y="474"/>
                    <a:pt x="175" y="475"/>
                  </a:cubicBezTo>
                  <a:cubicBezTo>
                    <a:pt x="172" y="475"/>
                    <a:pt x="172" y="475"/>
                    <a:pt x="172" y="475"/>
                  </a:cubicBezTo>
                  <a:cubicBezTo>
                    <a:pt x="174" y="477"/>
                    <a:pt x="170" y="481"/>
                    <a:pt x="174" y="485"/>
                  </a:cubicBezTo>
                  <a:cubicBezTo>
                    <a:pt x="172" y="485"/>
                    <a:pt x="172" y="485"/>
                    <a:pt x="172" y="485"/>
                  </a:cubicBezTo>
                  <a:cubicBezTo>
                    <a:pt x="174" y="488"/>
                    <a:pt x="173" y="491"/>
                    <a:pt x="176" y="494"/>
                  </a:cubicBezTo>
                  <a:cubicBezTo>
                    <a:pt x="175" y="495"/>
                    <a:pt x="175" y="496"/>
                    <a:pt x="175" y="497"/>
                  </a:cubicBezTo>
                  <a:cubicBezTo>
                    <a:pt x="176" y="498"/>
                    <a:pt x="176" y="499"/>
                    <a:pt x="178" y="499"/>
                  </a:cubicBezTo>
                  <a:cubicBezTo>
                    <a:pt x="178" y="500"/>
                    <a:pt x="177" y="500"/>
                    <a:pt x="177" y="500"/>
                  </a:cubicBezTo>
                  <a:cubicBezTo>
                    <a:pt x="176" y="501"/>
                    <a:pt x="174" y="504"/>
                    <a:pt x="177" y="504"/>
                  </a:cubicBezTo>
                  <a:cubicBezTo>
                    <a:pt x="175" y="505"/>
                    <a:pt x="175" y="505"/>
                    <a:pt x="175" y="505"/>
                  </a:cubicBezTo>
                  <a:cubicBezTo>
                    <a:pt x="177" y="506"/>
                    <a:pt x="179" y="507"/>
                    <a:pt x="177" y="508"/>
                  </a:cubicBezTo>
                  <a:cubicBezTo>
                    <a:pt x="178" y="509"/>
                    <a:pt x="179" y="510"/>
                    <a:pt x="181" y="509"/>
                  </a:cubicBezTo>
                  <a:cubicBezTo>
                    <a:pt x="181" y="510"/>
                    <a:pt x="178" y="510"/>
                    <a:pt x="180" y="510"/>
                  </a:cubicBezTo>
                  <a:cubicBezTo>
                    <a:pt x="178" y="510"/>
                    <a:pt x="178" y="510"/>
                    <a:pt x="178" y="510"/>
                  </a:cubicBezTo>
                  <a:cubicBezTo>
                    <a:pt x="177" y="513"/>
                    <a:pt x="179" y="515"/>
                    <a:pt x="180" y="518"/>
                  </a:cubicBezTo>
                  <a:cubicBezTo>
                    <a:pt x="178" y="519"/>
                    <a:pt x="181" y="520"/>
                    <a:pt x="179" y="522"/>
                  </a:cubicBezTo>
                  <a:cubicBezTo>
                    <a:pt x="181" y="523"/>
                    <a:pt x="179" y="525"/>
                    <a:pt x="182" y="525"/>
                  </a:cubicBezTo>
                  <a:cubicBezTo>
                    <a:pt x="181" y="525"/>
                    <a:pt x="181" y="525"/>
                    <a:pt x="181" y="525"/>
                  </a:cubicBezTo>
                  <a:cubicBezTo>
                    <a:pt x="181" y="526"/>
                    <a:pt x="181" y="528"/>
                    <a:pt x="180" y="530"/>
                  </a:cubicBezTo>
                  <a:cubicBezTo>
                    <a:pt x="180" y="531"/>
                    <a:pt x="182" y="530"/>
                    <a:pt x="183" y="531"/>
                  </a:cubicBezTo>
                  <a:cubicBezTo>
                    <a:pt x="182" y="531"/>
                    <a:pt x="182" y="531"/>
                    <a:pt x="182" y="531"/>
                  </a:cubicBezTo>
                  <a:cubicBezTo>
                    <a:pt x="183" y="532"/>
                    <a:pt x="185" y="532"/>
                    <a:pt x="186" y="532"/>
                  </a:cubicBezTo>
                  <a:cubicBezTo>
                    <a:pt x="185" y="533"/>
                    <a:pt x="186" y="533"/>
                    <a:pt x="185" y="533"/>
                  </a:cubicBezTo>
                  <a:cubicBezTo>
                    <a:pt x="185" y="533"/>
                    <a:pt x="183" y="533"/>
                    <a:pt x="181" y="532"/>
                  </a:cubicBezTo>
                  <a:cubicBezTo>
                    <a:pt x="181" y="534"/>
                    <a:pt x="184" y="534"/>
                    <a:pt x="182" y="535"/>
                  </a:cubicBezTo>
                  <a:cubicBezTo>
                    <a:pt x="182" y="536"/>
                    <a:pt x="182" y="536"/>
                    <a:pt x="184" y="536"/>
                  </a:cubicBezTo>
                  <a:cubicBezTo>
                    <a:pt x="184" y="536"/>
                    <a:pt x="183" y="537"/>
                    <a:pt x="182" y="537"/>
                  </a:cubicBezTo>
                  <a:cubicBezTo>
                    <a:pt x="183" y="537"/>
                    <a:pt x="183" y="538"/>
                    <a:pt x="184" y="538"/>
                  </a:cubicBezTo>
                  <a:cubicBezTo>
                    <a:pt x="184" y="538"/>
                    <a:pt x="184" y="537"/>
                    <a:pt x="184" y="537"/>
                  </a:cubicBezTo>
                  <a:cubicBezTo>
                    <a:pt x="185" y="537"/>
                    <a:pt x="185" y="538"/>
                    <a:pt x="187" y="538"/>
                  </a:cubicBezTo>
                  <a:cubicBezTo>
                    <a:pt x="187" y="537"/>
                    <a:pt x="186" y="537"/>
                    <a:pt x="186" y="537"/>
                  </a:cubicBezTo>
                  <a:cubicBezTo>
                    <a:pt x="188" y="537"/>
                    <a:pt x="188" y="538"/>
                    <a:pt x="187" y="538"/>
                  </a:cubicBezTo>
                  <a:cubicBezTo>
                    <a:pt x="186" y="539"/>
                    <a:pt x="185" y="538"/>
                    <a:pt x="184" y="539"/>
                  </a:cubicBezTo>
                  <a:cubicBezTo>
                    <a:pt x="188" y="540"/>
                    <a:pt x="188" y="540"/>
                    <a:pt x="188" y="540"/>
                  </a:cubicBezTo>
                  <a:cubicBezTo>
                    <a:pt x="186" y="540"/>
                    <a:pt x="187" y="539"/>
                    <a:pt x="189" y="539"/>
                  </a:cubicBezTo>
                  <a:cubicBezTo>
                    <a:pt x="188" y="538"/>
                    <a:pt x="188" y="538"/>
                    <a:pt x="188" y="538"/>
                  </a:cubicBezTo>
                  <a:cubicBezTo>
                    <a:pt x="189" y="538"/>
                    <a:pt x="189" y="538"/>
                    <a:pt x="189" y="538"/>
                  </a:cubicBezTo>
                  <a:cubicBezTo>
                    <a:pt x="189" y="537"/>
                    <a:pt x="190" y="536"/>
                    <a:pt x="189" y="535"/>
                  </a:cubicBezTo>
                  <a:cubicBezTo>
                    <a:pt x="187" y="536"/>
                    <a:pt x="187" y="536"/>
                    <a:pt x="187" y="536"/>
                  </a:cubicBezTo>
                  <a:cubicBezTo>
                    <a:pt x="187" y="535"/>
                    <a:pt x="185" y="535"/>
                    <a:pt x="187" y="534"/>
                  </a:cubicBezTo>
                  <a:cubicBezTo>
                    <a:pt x="187" y="534"/>
                    <a:pt x="188" y="534"/>
                    <a:pt x="189" y="534"/>
                  </a:cubicBezTo>
                  <a:cubicBezTo>
                    <a:pt x="189" y="534"/>
                    <a:pt x="188" y="533"/>
                    <a:pt x="188" y="533"/>
                  </a:cubicBezTo>
                  <a:cubicBezTo>
                    <a:pt x="191" y="533"/>
                    <a:pt x="191" y="533"/>
                    <a:pt x="191" y="533"/>
                  </a:cubicBezTo>
                  <a:cubicBezTo>
                    <a:pt x="187" y="533"/>
                    <a:pt x="189" y="532"/>
                    <a:pt x="189" y="531"/>
                  </a:cubicBezTo>
                  <a:cubicBezTo>
                    <a:pt x="189" y="531"/>
                    <a:pt x="189" y="531"/>
                    <a:pt x="189" y="531"/>
                  </a:cubicBezTo>
                  <a:cubicBezTo>
                    <a:pt x="190" y="530"/>
                    <a:pt x="188" y="532"/>
                    <a:pt x="188" y="531"/>
                  </a:cubicBezTo>
                  <a:cubicBezTo>
                    <a:pt x="188" y="530"/>
                    <a:pt x="191" y="530"/>
                    <a:pt x="192" y="530"/>
                  </a:cubicBezTo>
                  <a:cubicBezTo>
                    <a:pt x="191" y="529"/>
                    <a:pt x="189" y="527"/>
                    <a:pt x="191" y="526"/>
                  </a:cubicBezTo>
                  <a:cubicBezTo>
                    <a:pt x="190" y="525"/>
                    <a:pt x="189" y="524"/>
                    <a:pt x="188" y="524"/>
                  </a:cubicBezTo>
                  <a:cubicBezTo>
                    <a:pt x="188" y="523"/>
                    <a:pt x="191" y="523"/>
                    <a:pt x="190" y="523"/>
                  </a:cubicBezTo>
                  <a:cubicBezTo>
                    <a:pt x="190" y="523"/>
                    <a:pt x="191" y="522"/>
                    <a:pt x="192" y="522"/>
                  </a:cubicBezTo>
                  <a:cubicBezTo>
                    <a:pt x="191" y="522"/>
                    <a:pt x="192" y="521"/>
                    <a:pt x="190" y="522"/>
                  </a:cubicBezTo>
                  <a:cubicBezTo>
                    <a:pt x="190" y="520"/>
                    <a:pt x="191" y="519"/>
                    <a:pt x="190" y="518"/>
                  </a:cubicBezTo>
                  <a:cubicBezTo>
                    <a:pt x="190" y="518"/>
                    <a:pt x="192" y="518"/>
                    <a:pt x="193" y="518"/>
                  </a:cubicBezTo>
                  <a:cubicBezTo>
                    <a:pt x="191" y="517"/>
                    <a:pt x="190" y="516"/>
                    <a:pt x="190" y="515"/>
                  </a:cubicBezTo>
                  <a:cubicBezTo>
                    <a:pt x="189" y="515"/>
                    <a:pt x="189" y="516"/>
                    <a:pt x="187" y="516"/>
                  </a:cubicBezTo>
                  <a:cubicBezTo>
                    <a:pt x="187" y="516"/>
                    <a:pt x="186" y="516"/>
                    <a:pt x="186" y="515"/>
                  </a:cubicBezTo>
                  <a:cubicBezTo>
                    <a:pt x="188" y="515"/>
                    <a:pt x="191" y="515"/>
                    <a:pt x="191" y="514"/>
                  </a:cubicBezTo>
                  <a:cubicBezTo>
                    <a:pt x="193" y="514"/>
                    <a:pt x="190" y="515"/>
                    <a:pt x="193" y="515"/>
                  </a:cubicBezTo>
                  <a:cubicBezTo>
                    <a:pt x="195" y="515"/>
                    <a:pt x="196" y="517"/>
                    <a:pt x="194" y="517"/>
                  </a:cubicBezTo>
                  <a:cubicBezTo>
                    <a:pt x="197" y="518"/>
                    <a:pt x="195" y="516"/>
                    <a:pt x="197" y="516"/>
                  </a:cubicBezTo>
                  <a:cubicBezTo>
                    <a:pt x="197" y="516"/>
                    <a:pt x="195" y="515"/>
                    <a:pt x="195" y="514"/>
                  </a:cubicBezTo>
                  <a:cubicBezTo>
                    <a:pt x="194" y="514"/>
                    <a:pt x="194" y="515"/>
                    <a:pt x="193" y="514"/>
                  </a:cubicBezTo>
                  <a:cubicBezTo>
                    <a:pt x="190" y="514"/>
                    <a:pt x="194" y="513"/>
                    <a:pt x="194" y="513"/>
                  </a:cubicBezTo>
                  <a:cubicBezTo>
                    <a:pt x="195" y="513"/>
                    <a:pt x="195" y="513"/>
                    <a:pt x="195" y="513"/>
                  </a:cubicBezTo>
                  <a:cubicBezTo>
                    <a:pt x="196" y="512"/>
                    <a:pt x="194" y="512"/>
                    <a:pt x="194" y="511"/>
                  </a:cubicBezTo>
                  <a:cubicBezTo>
                    <a:pt x="197" y="511"/>
                    <a:pt x="195" y="513"/>
                    <a:pt x="197" y="513"/>
                  </a:cubicBezTo>
                  <a:cubicBezTo>
                    <a:pt x="199" y="512"/>
                    <a:pt x="199" y="512"/>
                    <a:pt x="199" y="512"/>
                  </a:cubicBezTo>
                  <a:cubicBezTo>
                    <a:pt x="199" y="511"/>
                    <a:pt x="196" y="512"/>
                    <a:pt x="197" y="511"/>
                  </a:cubicBezTo>
                  <a:cubicBezTo>
                    <a:pt x="198" y="511"/>
                    <a:pt x="198" y="511"/>
                    <a:pt x="198" y="511"/>
                  </a:cubicBezTo>
                  <a:cubicBezTo>
                    <a:pt x="197" y="510"/>
                    <a:pt x="197" y="510"/>
                    <a:pt x="197" y="510"/>
                  </a:cubicBezTo>
                  <a:cubicBezTo>
                    <a:pt x="196" y="510"/>
                    <a:pt x="194" y="510"/>
                    <a:pt x="195" y="511"/>
                  </a:cubicBezTo>
                  <a:cubicBezTo>
                    <a:pt x="191" y="511"/>
                    <a:pt x="194" y="511"/>
                    <a:pt x="193" y="510"/>
                  </a:cubicBezTo>
                  <a:cubicBezTo>
                    <a:pt x="192" y="509"/>
                    <a:pt x="194" y="510"/>
                    <a:pt x="192" y="510"/>
                  </a:cubicBezTo>
                  <a:cubicBezTo>
                    <a:pt x="190" y="510"/>
                    <a:pt x="190" y="510"/>
                    <a:pt x="190" y="509"/>
                  </a:cubicBezTo>
                  <a:cubicBezTo>
                    <a:pt x="190" y="508"/>
                    <a:pt x="192" y="509"/>
                    <a:pt x="193" y="508"/>
                  </a:cubicBezTo>
                  <a:cubicBezTo>
                    <a:pt x="193" y="508"/>
                    <a:pt x="193" y="509"/>
                    <a:pt x="192" y="509"/>
                  </a:cubicBezTo>
                  <a:cubicBezTo>
                    <a:pt x="194" y="510"/>
                    <a:pt x="196" y="508"/>
                    <a:pt x="197" y="509"/>
                  </a:cubicBezTo>
                  <a:cubicBezTo>
                    <a:pt x="198" y="508"/>
                    <a:pt x="196" y="508"/>
                    <a:pt x="196" y="508"/>
                  </a:cubicBezTo>
                  <a:cubicBezTo>
                    <a:pt x="195" y="508"/>
                    <a:pt x="194" y="508"/>
                    <a:pt x="193" y="508"/>
                  </a:cubicBezTo>
                  <a:cubicBezTo>
                    <a:pt x="188" y="507"/>
                    <a:pt x="197" y="507"/>
                    <a:pt x="196" y="506"/>
                  </a:cubicBezTo>
                  <a:cubicBezTo>
                    <a:pt x="193" y="506"/>
                    <a:pt x="191" y="504"/>
                    <a:pt x="188" y="506"/>
                  </a:cubicBezTo>
                  <a:cubicBezTo>
                    <a:pt x="187" y="505"/>
                    <a:pt x="187" y="505"/>
                    <a:pt x="187" y="505"/>
                  </a:cubicBezTo>
                  <a:cubicBezTo>
                    <a:pt x="189" y="505"/>
                    <a:pt x="189" y="504"/>
                    <a:pt x="191" y="504"/>
                  </a:cubicBezTo>
                  <a:cubicBezTo>
                    <a:pt x="191" y="504"/>
                    <a:pt x="191" y="504"/>
                    <a:pt x="191" y="504"/>
                  </a:cubicBezTo>
                  <a:cubicBezTo>
                    <a:pt x="193" y="504"/>
                    <a:pt x="193" y="504"/>
                    <a:pt x="193" y="504"/>
                  </a:cubicBezTo>
                  <a:cubicBezTo>
                    <a:pt x="195" y="504"/>
                    <a:pt x="196" y="503"/>
                    <a:pt x="197" y="503"/>
                  </a:cubicBezTo>
                  <a:cubicBezTo>
                    <a:pt x="196" y="502"/>
                    <a:pt x="195" y="503"/>
                    <a:pt x="194" y="502"/>
                  </a:cubicBezTo>
                  <a:cubicBezTo>
                    <a:pt x="195" y="502"/>
                    <a:pt x="195" y="502"/>
                    <a:pt x="196" y="502"/>
                  </a:cubicBezTo>
                  <a:cubicBezTo>
                    <a:pt x="195" y="502"/>
                    <a:pt x="193" y="503"/>
                    <a:pt x="193" y="502"/>
                  </a:cubicBezTo>
                  <a:cubicBezTo>
                    <a:pt x="193" y="501"/>
                    <a:pt x="195" y="500"/>
                    <a:pt x="195" y="501"/>
                  </a:cubicBezTo>
                  <a:cubicBezTo>
                    <a:pt x="197" y="501"/>
                    <a:pt x="197" y="501"/>
                    <a:pt x="197" y="501"/>
                  </a:cubicBezTo>
                  <a:cubicBezTo>
                    <a:pt x="195" y="501"/>
                    <a:pt x="198" y="501"/>
                    <a:pt x="197" y="500"/>
                  </a:cubicBezTo>
                  <a:cubicBezTo>
                    <a:pt x="196" y="500"/>
                    <a:pt x="194" y="500"/>
                    <a:pt x="193" y="500"/>
                  </a:cubicBezTo>
                  <a:cubicBezTo>
                    <a:pt x="192" y="499"/>
                    <a:pt x="194" y="499"/>
                    <a:pt x="193" y="499"/>
                  </a:cubicBezTo>
                  <a:cubicBezTo>
                    <a:pt x="195" y="500"/>
                    <a:pt x="195" y="500"/>
                    <a:pt x="195" y="500"/>
                  </a:cubicBezTo>
                  <a:cubicBezTo>
                    <a:pt x="194" y="499"/>
                    <a:pt x="198" y="499"/>
                    <a:pt x="197" y="498"/>
                  </a:cubicBezTo>
                  <a:cubicBezTo>
                    <a:pt x="195" y="498"/>
                    <a:pt x="195" y="498"/>
                    <a:pt x="195" y="498"/>
                  </a:cubicBezTo>
                  <a:cubicBezTo>
                    <a:pt x="196" y="498"/>
                    <a:pt x="196" y="498"/>
                    <a:pt x="197" y="498"/>
                  </a:cubicBezTo>
                  <a:cubicBezTo>
                    <a:pt x="196" y="498"/>
                    <a:pt x="196" y="497"/>
                    <a:pt x="196" y="497"/>
                  </a:cubicBezTo>
                  <a:cubicBezTo>
                    <a:pt x="197" y="497"/>
                    <a:pt x="197" y="497"/>
                    <a:pt x="197" y="497"/>
                  </a:cubicBezTo>
                  <a:cubicBezTo>
                    <a:pt x="196" y="497"/>
                    <a:pt x="193" y="496"/>
                    <a:pt x="196" y="496"/>
                  </a:cubicBezTo>
                  <a:cubicBezTo>
                    <a:pt x="193" y="496"/>
                    <a:pt x="196" y="496"/>
                    <a:pt x="194" y="497"/>
                  </a:cubicBezTo>
                  <a:cubicBezTo>
                    <a:pt x="192" y="497"/>
                    <a:pt x="193" y="496"/>
                    <a:pt x="192" y="496"/>
                  </a:cubicBezTo>
                  <a:cubicBezTo>
                    <a:pt x="195" y="496"/>
                    <a:pt x="192" y="495"/>
                    <a:pt x="192" y="495"/>
                  </a:cubicBezTo>
                  <a:cubicBezTo>
                    <a:pt x="193" y="494"/>
                    <a:pt x="194" y="494"/>
                    <a:pt x="194" y="494"/>
                  </a:cubicBezTo>
                  <a:cubicBezTo>
                    <a:pt x="193" y="494"/>
                    <a:pt x="193" y="494"/>
                    <a:pt x="193" y="494"/>
                  </a:cubicBezTo>
                  <a:cubicBezTo>
                    <a:pt x="196" y="493"/>
                    <a:pt x="192" y="493"/>
                    <a:pt x="193" y="492"/>
                  </a:cubicBezTo>
                  <a:cubicBezTo>
                    <a:pt x="194" y="492"/>
                    <a:pt x="195" y="492"/>
                    <a:pt x="196" y="492"/>
                  </a:cubicBezTo>
                  <a:cubicBezTo>
                    <a:pt x="193" y="493"/>
                    <a:pt x="193" y="491"/>
                    <a:pt x="191" y="491"/>
                  </a:cubicBezTo>
                  <a:cubicBezTo>
                    <a:pt x="192" y="490"/>
                    <a:pt x="194" y="492"/>
                    <a:pt x="196" y="491"/>
                  </a:cubicBezTo>
                  <a:cubicBezTo>
                    <a:pt x="194" y="491"/>
                    <a:pt x="197" y="490"/>
                    <a:pt x="195" y="490"/>
                  </a:cubicBezTo>
                  <a:cubicBezTo>
                    <a:pt x="194" y="491"/>
                    <a:pt x="193" y="490"/>
                    <a:pt x="192" y="490"/>
                  </a:cubicBezTo>
                  <a:cubicBezTo>
                    <a:pt x="192" y="489"/>
                    <a:pt x="193" y="490"/>
                    <a:pt x="194" y="489"/>
                  </a:cubicBezTo>
                  <a:cubicBezTo>
                    <a:pt x="193" y="489"/>
                    <a:pt x="191" y="488"/>
                    <a:pt x="191" y="489"/>
                  </a:cubicBezTo>
                  <a:cubicBezTo>
                    <a:pt x="191" y="488"/>
                    <a:pt x="189" y="488"/>
                    <a:pt x="190" y="487"/>
                  </a:cubicBezTo>
                  <a:cubicBezTo>
                    <a:pt x="192" y="487"/>
                    <a:pt x="191" y="488"/>
                    <a:pt x="192" y="488"/>
                  </a:cubicBezTo>
                  <a:cubicBezTo>
                    <a:pt x="192" y="487"/>
                    <a:pt x="188" y="488"/>
                    <a:pt x="187" y="487"/>
                  </a:cubicBezTo>
                  <a:cubicBezTo>
                    <a:pt x="187" y="487"/>
                    <a:pt x="184" y="487"/>
                    <a:pt x="183" y="486"/>
                  </a:cubicBezTo>
                  <a:cubicBezTo>
                    <a:pt x="183" y="485"/>
                    <a:pt x="184" y="487"/>
                    <a:pt x="186" y="486"/>
                  </a:cubicBezTo>
                  <a:cubicBezTo>
                    <a:pt x="185" y="486"/>
                    <a:pt x="185" y="486"/>
                    <a:pt x="185" y="486"/>
                  </a:cubicBezTo>
                  <a:cubicBezTo>
                    <a:pt x="188" y="485"/>
                    <a:pt x="190" y="487"/>
                    <a:pt x="193" y="486"/>
                  </a:cubicBezTo>
                  <a:cubicBezTo>
                    <a:pt x="192" y="486"/>
                    <a:pt x="192" y="486"/>
                    <a:pt x="192" y="486"/>
                  </a:cubicBezTo>
                  <a:cubicBezTo>
                    <a:pt x="195" y="486"/>
                    <a:pt x="195" y="486"/>
                    <a:pt x="195" y="486"/>
                  </a:cubicBezTo>
                  <a:cubicBezTo>
                    <a:pt x="193" y="486"/>
                    <a:pt x="194" y="485"/>
                    <a:pt x="194" y="484"/>
                  </a:cubicBezTo>
                  <a:cubicBezTo>
                    <a:pt x="192" y="484"/>
                    <a:pt x="194" y="485"/>
                    <a:pt x="193" y="485"/>
                  </a:cubicBezTo>
                  <a:cubicBezTo>
                    <a:pt x="192" y="484"/>
                    <a:pt x="190" y="484"/>
                    <a:pt x="191" y="483"/>
                  </a:cubicBezTo>
                  <a:cubicBezTo>
                    <a:pt x="192" y="484"/>
                    <a:pt x="193" y="483"/>
                    <a:pt x="194" y="483"/>
                  </a:cubicBezTo>
                  <a:cubicBezTo>
                    <a:pt x="195" y="483"/>
                    <a:pt x="192" y="483"/>
                    <a:pt x="193" y="482"/>
                  </a:cubicBezTo>
                  <a:cubicBezTo>
                    <a:pt x="194" y="483"/>
                    <a:pt x="194" y="483"/>
                    <a:pt x="194" y="483"/>
                  </a:cubicBezTo>
                  <a:cubicBezTo>
                    <a:pt x="194" y="480"/>
                    <a:pt x="194" y="478"/>
                    <a:pt x="190" y="476"/>
                  </a:cubicBezTo>
                  <a:cubicBezTo>
                    <a:pt x="191" y="475"/>
                    <a:pt x="191" y="475"/>
                    <a:pt x="193" y="474"/>
                  </a:cubicBezTo>
                  <a:cubicBezTo>
                    <a:pt x="192" y="474"/>
                    <a:pt x="191" y="474"/>
                    <a:pt x="191" y="473"/>
                  </a:cubicBezTo>
                  <a:cubicBezTo>
                    <a:pt x="193" y="473"/>
                    <a:pt x="193" y="473"/>
                    <a:pt x="193" y="473"/>
                  </a:cubicBezTo>
                  <a:cubicBezTo>
                    <a:pt x="194" y="472"/>
                    <a:pt x="192" y="472"/>
                    <a:pt x="191" y="471"/>
                  </a:cubicBezTo>
                  <a:cubicBezTo>
                    <a:pt x="193" y="471"/>
                    <a:pt x="193" y="471"/>
                    <a:pt x="193" y="471"/>
                  </a:cubicBezTo>
                  <a:cubicBezTo>
                    <a:pt x="194" y="471"/>
                    <a:pt x="192" y="470"/>
                    <a:pt x="191" y="470"/>
                  </a:cubicBezTo>
                  <a:cubicBezTo>
                    <a:pt x="193" y="470"/>
                    <a:pt x="193" y="470"/>
                    <a:pt x="193" y="470"/>
                  </a:cubicBezTo>
                  <a:cubicBezTo>
                    <a:pt x="191" y="470"/>
                    <a:pt x="191" y="470"/>
                    <a:pt x="191" y="470"/>
                  </a:cubicBezTo>
                  <a:cubicBezTo>
                    <a:pt x="191" y="469"/>
                    <a:pt x="191" y="468"/>
                    <a:pt x="193" y="469"/>
                  </a:cubicBezTo>
                  <a:cubicBezTo>
                    <a:pt x="193" y="469"/>
                    <a:pt x="192" y="468"/>
                    <a:pt x="192" y="468"/>
                  </a:cubicBezTo>
                  <a:cubicBezTo>
                    <a:pt x="193" y="468"/>
                    <a:pt x="193" y="467"/>
                    <a:pt x="193" y="466"/>
                  </a:cubicBezTo>
                  <a:cubicBezTo>
                    <a:pt x="192" y="466"/>
                    <a:pt x="191" y="466"/>
                    <a:pt x="190" y="466"/>
                  </a:cubicBezTo>
                  <a:cubicBezTo>
                    <a:pt x="188" y="465"/>
                    <a:pt x="190" y="466"/>
                    <a:pt x="189" y="465"/>
                  </a:cubicBezTo>
                  <a:cubicBezTo>
                    <a:pt x="190" y="465"/>
                    <a:pt x="191" y="465"/>
                    <a:pt x="192" y="465"/>
                  </a:cubicBezTo>
                  <a:cubicBezTo>
                    <a:pt x="195" y="465"/>
                    <a:pt x="192" y="462"/>
                    <a:pt x="193" y="461"/>
                  </a:cubicBezTo>
                  <a:cubicBezTo>
                    <a:pt x="192" y="460"/>
                    <a:pt x="192" y="460"/>
                    <a:pt x="192" y="460"/>
                  </a:cubicBezTo>
                  <a:cubicBezTo>
                    <a:pt x="195" y="460"/>
                    <a:pt x="193" y="459"/>
                    <a:pt x="194" y="458"/>
                  </a:cubicBezTo>
                  <a:cubicBezTo>
                    <a:pt x="193" y="458"/>
                    <a:pt x="191" y="457"/>
                    <a:pt x="191" y="456"/>
                  </a:cubicBezTo>
                  <a:cubicBezTo>
                    <a:pt x="189" y="455"/>
                    <a:pt x="193" y="457"/>
                    <a:pt x="195" y="457"/>
                  </a:cubicBezTo>
                  <a:cubicBezTo>
                    <a:pt x="194" y="456"/>
                    <a:pt x="194" y="456"/>
                    <a:pt x="194" y="456"/>
                  </a:cubicBezTo>
                  <a:cubicBezTo>
                    <a:pt x="194" y="456"/>
                    <a:pt x="194" y="456"/>
                    <a:pt x="194" y="456"/>
                  </a:cubicBezTo>
                  <a:cubicBezTo>
                    <a:pt x="194" y="455"/>
                    <a:pt x="193" y="454"/>
                    <a:pt x="194" y="454"/>
                  </a:cubicBezTo>
                  <a:cubicBezTo>
                    <a:pt x="194" y="454"/>
                    <a:pt x="194" y="454"/>
                    <a:pt x="194" y="454"/>
                  </a:cubicBezTo>
                  <a:cubicBezTo>
                    <a:pt x="195" y="454"/>
                    <a:pt x="196" y="455"/>
                    <a:pt x="196" y="454"/>
                  </a:cubicBezTo>
                  <a:cubicBezTo>
                    <a:pt x="194" y="453"/>
                    <a:pt x="196" y="453"/>
                    <a:pt x="194" y="452"/>
                  </a:cubicBezTo>
                  <a:cubicBezTo>
                    <a:pt x="195" y="452"/>
                    <a:pt x="195" y="452"/>
                    <a:pt x="195" y="452"/>
                  </a:cubicBezTo>
                  <a:cubicBezTo>
                    <a:pt x="194" y="451"/>
                    <a:pt x="194" y="451"/>
                    <a:pt x="194" y="451"/>
                  </a:cubicBezTo>
                  <a:cubicBezTo>
                    <a:pt x="195" y="451"/>
                    <a:pt x="195" y="451"/>
                    <a:pt x="195" y="451"/>
                  </a:cubicBezTo>
                  <a:cubicBezTo>
                    <a:pt x="196" y="453"/>
                    <a:pt x="196" y="453"/>
                    <a:pt x="196" y="453"/>
                  </a:cubicBezTo>
                  <a:cubicBezTo>
                    <a:pt x="197" y="452"/>
                    <a:pt x="195" y="452"/>
                    <a:pt x="194" y="451"/>
                  </a:cubicBezTo>
                  <a:cubicBezTo>
                    <a:pt x="193" y="450"/>
                    <a:pt x="195" y="450"/>
                    <a:pt x="195" y="451"/>
                  </a:cubicBezTo>
                  <a:cubicBezTo>
                    <a:pt x="196" y="451"/>
                    <a:pt x="195" y="451"/>
                    <a:pt x="195" y="451"/>
                  </a:cubicBezTo>
                  <a:cubicBezTo>
                    <a:pt x="196" y="452"/>
                    <a:pt x="196" y="451"/>
                    <a:pt x="196" y="452"/>
                  </a:cubicBezTo>
                  <a:cubicBezTo>
                    <a:pt x="196" y="451"/>
                    <a:pt x="195" y="450"/>
                    <a:pt x="195" y="450"/>
                  </a:cubicBezTo>
                  <a:cubicBezTo>
                    <a:pt x="195" y="451"/>
                    <a:pt x="196" y="450"/>
                    <a:pt x="197" y="451"/>
                  </a:cubicBezTo>
                  <a:cubicBezTo>
                    <a:pt x="196" y="450"/>
                    <a:pt x="197" y="450"/>
                    <a:pt x="196" y="450"/>
                  </a:cubicBezTo>
                  <a:cubicBezTo>
                    <a:pt x="196" y="450"/>
                    <a:pt x="195" y="449"/>
                    <a:pt x="194" y="449"/>
                  </a:cubicBezTo>
                  <a:cubicBezTo>
                    <a:pt x="194" y="448"/>
                    <a:pt x="194" y="448"/>
                    <a:pt x="195" y="448"/>
                  </a:cubicBezTo>
                  <a:cubicBezTo>
                    <a:pt x="195" y="449"/>
                    <a:pt x="195" y="449"/>
                    <a:pt x="195" y="449"/>
                  </a:cubicBezTo>
                  <a:cubicBezTo>
                    <a:pt x="195" y="448"/>
                    <a:pt x="196" y="448"/>
                    <a:pt x="194" y="447"/>
                  </a:cubicBezTo>
                  <a:cubicBezTo>
                    <a:pt x="196" y="449"/>
                    <a:pt x="196" y="449"/>
                    <a:pt x="196" y="449"/>
                  </a:cubicBezTo>
                  <a:cubicBezTo>
                    <a:pt x="196" y="448"/>
                    <a:pt x="196" y="448"/>
                    <a:pt x="196" y="447"/>
                  </a:cubicBezTo>
                  <a:cubicBezTo>
                    <a:pt x="197" y="448"/>
                    <a:pt x="198" y="450"/>
                    <a:pt x="199" y="450"/>
                  </a:cubicBezTo>
                  <a:cubicBezTo>
                    <a:pt x="198" y="448"/>
                    <a:pt x="198" y="448"/>
                    <a:pt x="198" y="448"/>
                  </a:cubicBezTo>
                  <a:cubicBezTo>
                    <a:pt x="199" y="448"/>
                    <a:pt x="199" y="448"/>
                    <a:pt x="199" y="449"/>
                  </a:cubicBezTo>
                  <a:cubicBezTo>
                    <a:pt x="200" y="449"/>
                    <a:pt x="198" y="444"/>
                    <a:pt x="199" y="445"/>
                  </a:cubicBezTo>
                  <a:cubicBezTo>
                    <a:pt x="200" y="447"/>
                    <a:pt x="200" y="447"/>
                    <a:pt x="201" y="447"/>
                  </a:cubicBezTo>
                  <a:cubicBezTo>
                    <a:pt x="200" y="446"/>
                    <a:pt x="200" y="446"/>
                    <a:pt x="200" y="446"/>
                  </a:cubicBezTo>
                  <a:cubicBezTo>
                    <a:pt x="200" y="446"/>
                    <a:pt x="201" y="448"/>
                    <a:pt x="200" y="447"/>
                  </a:cubicBezTo>
                  <a:cubicBezTo>
                    <a:pt x="199" y="446"/>
                    <a:pt x="200" y="446"/>
                    <a:pt x="200" y="445"/>
                  </a:cubicBezTo>
                  <a:cubicBezTo>
                    <a:pt x="200" y="446"/>
                    <a:pt x="201" y="447"/>
                    <a:pt x="202" y="447"/>
                  </a:cubicBezTo>
                  <a:cubicBezTo>
                    <a:pt x="202" y="447"/>
                    <a:pt x="202" y="447"/>
                    <a:pt x="202" y="447"/>
                  </a:cubicBezTo>
                  <a:cubicBezTo>
                    <a:pt x="205" y="449"/>
                    <a:pt x="200" y="450"/>
                    <a:pt x="204" y="454"/>
                  </a:cubicBezTo>
                  <a:cubicBezTo>
                    <a:pt x="205" y="456"/>
                    <a:pt x="206" y="463"/>
                    <a:pt x="206" y="463"/>
                  </a:cubicBezTo>
                  <a:cubicBezTo>
                    <a:pt x="214" y="451"/>
                    <a:pt x="212" y="449"/>
                    <a:pt x="214" y="446"/>
                  </a:cubicBezTo>
                  <a:cubicBezTo>
                    <a:pt x="214" y="447"/>
                    <a:pt x="214" y="447"/>
                    <a:pt x="214" y="447"/>
                  </a:cubicBezTo>
                  <a:cubicBezTo>
                    <a:pt x="214" y="446"/>
                    <a:pt x="214" y="446"/>
                    <a:pt x="214" y="446"/>
                  </a:cubicBezTo>
                  <a:cubicBezTo>
                    <a:pt x="214" y="446"/>
                    <a:pt x="215" y="446"/>
                    <a:pt x="215" y="446"/>
                  </a:cubicBezTo>
                  <a:cubicBezTo>
                    <a:pt x="215" y="446"/>
                    <a:pt x="215" y="447"/>
                    <a:pt x="216" y="445"/>
                  </a:cubicBezTo>
                  <a:cubicBezTo>
                    <a:pt x="216" y="445"/>
                    <a:pt x="216" y="445"/>
                    <a:pt x="216" y="445"/>
                  </a:cubicBezTo>
                  <a:cubicBezTo>
                    <a:pt x="216" y="445"/>
                    <a:pt x="217" y="443"/>
                    <a:pt x="217" y="443"/>
                  </a:cubicBezTo>
                  <a:cubicBezTo>
                    <a:pt x="216" y="445"/>
                    <a:pt x="216" y="445"/>
                    <a:pt x="216" y="445"/>
                  </a:cubicBezTo>
                  <a:cubicBezTo>
                    <a:pt x="216" y="447"/>
                    <a:pt x="217" y="446"/>
                    <a:pt x="217" y="447"/>
                  </a:cubicBezTo>
                  <a:cubicBezTo>
                    <a:pt x="217" y="445"/>
                    <a:pt x="217" y="447"/>
                    <a:pt x="218" y="445"/>
                  </a:cubicBezTo>
                  <a:cubicBezTo>
                    <a:pt x="218" y="445"/>
                    <a:pt x="218" y="445"/>
                    <a:pt x="218" y="445"/>
                  </a:cubicBezTo>
                  <a:cubicBezTo>
                    <a:pt x="219" y="445"/>
                    <a:pt x="219" y="444"/>
                    <a:pt x="220" y="444"/>
                  </a:cubicBezTo>
                  <a:cubicBezTo>
                    <a:pt x="220" y="444"/>
                    <a:pt x="219" y="446"/>
                    <a:pt x="219" y="446"/>
                  </a:cubicBezTo>
                  <a:cubicBezTo>
                    <a:pt x="219" y="447"/>
                    <a:pt x="219" y="447"/>
                    <a:pt x="220" y="447"/>
                  </a:cubicBezTo>
                  <a:cubicBezTo>
                    <a:pt x="220" y="447"/>
                    <a:pt x="220" y="446"/>
                    <a:pt x="220" y="446"/>
                  </a:cubicBezTo>
                  <a:cubicBezTo>
                    <a:pt x="220" y="446"/>
                    <a:pt x="220" y="446"/>
                    <a:pt x="220" y="447"/>
                  </a:cubicBezTo>
                  <a:cubicBezTo>
                    <a:pt x="220" y="446"/>
                    <a:pt x="220" y="446"/>
                    <a:pt x="220" y="446"/>
                  </a:cubicBezTo>
                  <a:cubicBezTo>
                    <a:pt x="220" y="446"/>
                    <a:pt x="220" y="446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8"/>
                  </a:cubicBezTo>
                  <a:cubicBezTo>
                    <a:pt x="220" y="449"/>
                    <a:pt x="220" y="449"/>
                    <a:pt x="220" y="449"/>
                  </a:cubicBezTo>
                  <a:cubicBezTo>
                    <a:pt x="220" y="449"/>
                    <a:pt x="221" y="448"/>
                    <a:pt x="221" y="447"/>
                  </a:cubicBezTo>
                  <a:cubicBezTo>
                    <a:pt x="222" y="449"/>
                    <a:pt x="224" y="448"/>
                    <a:pt x="225" y="448"/>
                  </a:cubicBezTo>
                  <a:cubicBezTo>
                    <a:pt x="225" y="448"/>
                    <a:pt x="224" y="449"/>
                    <a:pt x="225" y="449"/>
                  </a:cubicBezTo>
                  <a:cubicBezTo>
                    <a:pt x="225" y="449"/>
                    <a:pt x="226" y="448"/>
                    <a:pt x="226" y="449"/>
                  </a:cubicBezTo>
                  <a:cubicBezTo>
                    <a:pt x="226" y="448"/>
                    <a:pt x="225" y="450"/>
                    <a:pt x="225" y="450"/>
                  </a:cubicBezTo>
                  <a:cubicBezTo>
                    <a:pt x="225" y="451"/>
                    <a:pt x="226" y="449"/>
                    <a:pt x="226" y="449"/>
                  </a:cubicBezTo>
                  <a:cubicBezTo>
                    <a:pt x="225" y="452"/>
                    <a:pt x="229" y="450"/>
                    <a:pt x="229" y="452"/>
                  </a:cubicBezTo>
                  <a:cubicBezTo>
                    <a:pt x="229" y="451"/>
                    <a:pt x="228" y="452"/>
                    <a:pt x="227" y="452"/>
                  </a:cubicBezTo>
                  <a:cubicBezTo>
                    <a:pt x="228" y="452"/>
                    <a:pt x="229" y="452"/>
                    <a:pt x="232" y="452"/>
                  </a:cubicBezTo>
                  <a:cubicBezTo>
                    <a:pt x="230" y="453"/>
                    <a:pt x="230" y="453"/>
                    <a:pt x="230" y="453"/>
                  </a:cubicBezTo>
                  <a:cubicBezTo>
                    <a:pt x="230" y="453"/>
                    <a:pt x="231" y="453"/>
                    <a:pt x="232" y="453"/>
                  </a:cubicBezTo>
                  <a:cubicBezTo>
                    <a:pt x="233" y="452"/>
                    <a:pt x="234" y="452"/>
                    <a:pt x="234" y="452"/>
                  </a:cubicBezTo>
                  <a:cubicBezTo>
                    <a:pt x="234" y="452"/>
                    <a:pt x="234" y="452"/>
                    <a:pt x="234" y="452"/>
                  </a:cubicBezTo>
                  <a:cubicBezTo>
                    <a:pt x="235" y="453"/>
                    <a:pt x="235" y="452"/>
                    <a:pt x="236" y="453"/>
                  </a:cubicBezTo>
                  <a:cubicBezTo>
                    <a:pt x="235" y="454"/>
                    <a:pt x="235" y="453"/>
                    <a:pt x="234" y="454"/>
                  </a:cubicBezTo>
                  <a:cubicBezTo>
                    <a:pt x="232" y="455"/>
                    <a:pt x="233" y="456"/>
                    <a:pt x="233" y="456"/>
                  </a:cubicBezTo>
                  <a:cubicBezTo>
                    <a:pt x="235" y="456"/>
                    <a:pt x="235" y="456"/>
                    <a:pt x="235" y="456"/>
                  </a:cubicBezTo>
                  <a:cubicBezTo>
                    <a:pt x="236" y="456"/>
                    <a:pt x="234" y="457"/>
                    <a:pt x="234" y="457"/>
                  </a:cubicBezTo>
                  <a:cubicBezTo>
                    <a:pt x="239" y="456"/>
                    <a:pt x="239" y="456"/>
                    <a:pt x="239" y="456"/>
                  </a:cubicBezTo>
                  <a:cubicBezTo>
                    <a:pt x="238" y="456"/>
                    <a:pt x="237" y="458"/>
                    <a:pt x="236" y="457"/>
                  </a:cubicBezTo>
                  <a:cubicBezTo>
                    <a:pt x="237" y="458"/>
                    <a:pt x="240" y="458"/>
                    <a:pt x="241" y="458"/>
                  </a:cubicBezTo>
                  <a:cubicBezTo>
                    <a:pt x="241" y="459"/>
                    <a:pt x="243" y="459"/>
                    <a:pt x="243" y="460"/>
                  </a:cubicBezTo>
                  <a:cubicBezTo>
                    <a:pt x="242" y="460"/>
                    <a:pt x="243" y="459"/>
                    <a:pt x="242" y="460"/>
                  </a:cubicBezTo>
                  <a:cubicBezTo>
                    <a:pt x="240" y="461"/>
                    <a:pt x="240" y="461"/>
                    <a:pt x="240" y="461"/>
                  </a:cubicBezTo>
                  <a:cubicBezTo>
                    <a:pt x="240" y="460"/>
                    <a:pt x="238" y="461"/>
                    <a:pt x="237" y="461"/>
                  </a:cubicBezTo>
                  <a:cubicBezTo>
                    <a:pt x="238" y="462"/>
                    <a:pt x="238" y="463"/>
                    <a:pt x="237" y="464"/>
                  </a:cubicBezTo>
                  <a:cubicBezTo>
                    <a:pt x="240" y="463"/>
                    <a:pt x="239" y="465"/>
                    <a:pt x="242" y="465"/>
                  </a:cubicBezTo>
                  <a:cubicBezTo>
                    <a:pt x="242" y="466"/>
                    <a:pt x="240" y="466"/>
                    <a:pt x="239" y="466"/>
                  </a:cubicBezTo>
                  <a:cubicBezTo>
                    <a:pt x="240" y="467"/>
                    <a:pt x="240" y="468"/>
                    <a:pt x="240" y="469"/>
                  </a:cubicBezTo>
                  <a:cubicBezTo>
                    <a:pt x="240" y="469"/>
                    <a:pt x="240" y="469"/>
                    <a:pt x="240" y="469"/>
                  </a:cubicBezTo>
                  <a:cubicBezTo>
                    <a:pt x="240" y="470"/>
                    <a:pt x="240" y="472"/>
                    <a:pt x="242" y="472"/>
                  </a:cubicBezTo>
                  <a:cubicBezTo>
                    <a:pt x="241" y="472"/>
                    <a:pt x="241" y="472"/>
                    <a:pt x="241" y="472"/>
                  </a:cubicBezTo>
                  <a:cubicBezTo>
                    <a:pt x="240" y="473"/>
                    <a:pt x="244" y="472"/>
                    <a:pt x="243" y="474"/>
                  </a:cubicBezTo>
                  <a:cubicBezTo>
                    <a:pt x="242" y="473"/>
                    <a:pt x="242" y="473"/>
                    <a:pt x="242" y="473"/>
                  </a:cubicBezTo>
                  <a:cubicBezTo>
                    <a:pt x="243" y="474"/>
                    <a:pt x="241" y="475"/>
                    <a:pt x="243" y="476"/>
                  </a:cubicBezTo>
                  <a:cubicBezTo>
                    <a:pt x="242" y="476"/>
                    <a:pt x="242" y="476"/>
                    <a:pt x="241" y="475"/>
                  </a:cubicBezTo>
                  <a:cubicBezTo>
                    <a:pt x="242" y="476"/>
                    <a:pt x="242" y="477"/>
                    <a:pt x="243" y="478"/>
                  </a:cubicBezTo>
                  <a:cubicBezTo>
                    <a:pt x="241" y="478"/>
                    <a:pt x="241" y="478"/>
                    <a:pt x="241" y="478"/>
                  </a:cubicBezTo>
                  <a:cubicBezTo>
                    <a:pt x="240" y="478"/>
                    <a:pt x="244" y="478"/>
                    <a:pt x="243" y="479"/>
                  </a:cubicBezTo>
                  <a:cubicBezTo>
                    <a:pt x="243" y="479"/>
                    <a:pt x="242" y="480"/>
                    <a:pt x="242" y="480"/>
                  </a:cubicBezTo>
                  <a:cubicBezTo>
                    <a:pt x="243" y="480"/>
                    <a:pt x="243" y="481"/>
                    <a:pt x="243" y="481"/>
                  </a:cubicBezTo>
                  <a:cubicBezTo>
                    <a:pt x="241" y="482"/>
                    <a:pt x="241" y="482"/>
                    <a:pt x="241" y="482"/>
                  </a:cubicBezTo>
                  <a:cubicBezTo>
                    <a:pt x="241" y="486"/>
                    <a:pt x="241" y="490"/>
                    <a:pt x="243" y="494"/>
                  </a:cubicBezTo>
                  <a:cubicBezTo>
                    <a:pt x="240" y="494"/>
                    <a:pt x="241" y="493"/>
                    <a:pt x="240" y="493"/>
                  </a:cubicBezTo>
                  <a:cubicBezTo>
                    <a:pt x="242" y="493"/>
                    <a:pt x="240" y="494"/>
                    <a:pt x="241" y="495"/>
                  </a:cubicBezTo>
                  <a:cubicBezTo>
                    <a:pt x="241" y="495"/>
                    <a:pt x="241" y="495"/>
                    <a:pt x="241" y="495"/>
                  </a:cubicBezTo>
                  <a:cubicBezTo>
                    <a:pt x="241" y="496"/>
                    <a:pt x="240" y="496"/>
                    <a:pt x="240" y="497"/>
                  </a:cubicBezTo>
                  <a:cubicBezTo>
                    <a:pt x="241" y="497"/>
                    <a:pt x="241" y="497"/>
                    <a:pt x="241" y="497"/>
                  </a:cubicBezTo>
                  <a:cubicBezTo>
                    <a:pt x="242" y="497"/>
                    <a:pt x="238" y="498"/>
                    <a:pt x="241" y="498"/>
                  </a:cubicBezTo>
                  <a:cubicBezTo>
                    <a:pt x="239" y="499"/>
                    <a:pt x="239" y="499"/>
                    <a:pt x="239" y="499"/>
                  </a:cubicBezTo>
                  <a:cubicBezTo>
                    <a:pt x="242" y="499"/>
                    <a:pt x="238" y="499"/>
                    <a:pt x="240" y="500"/>
                  </a:cubicBezTo>
                  <a:cubicBezTo>
                    <a:pt x="240" y="500"/>
                    <a:pt x="240" y="500"/>
                    <a:pt x="240" y="500"/>
                  </a:cubicBezTo>
                  <a:cubicBezTo>
                    <a:pt x="239" y="501"/>
                    <a:pt x="243" y="502"/>
                    <a:pt x="241" y="502"/>
                  </a:cubicBezTo>
                  <a:cubicBezTo>
                    <a:pt x="241" y="503"/>
                    <a:pt x="242" y="504"/>
                    <a:pt x="244" y="504"/>
                  </a:cubicBezTo>
                  <a:cubicBezTo>
                    <a:pt x="241" y="504"/>
                    <a:pt x="241" y="504"/>
                    <a:pt x="241" y="504"/>
                  </a:cubicBezTo>
                  <a:cubicBezTo>
                    <a:pt x="242" y="507"/>
                    <a:pt x="241" y="511"/>
                    <a:pt x="244" y="513"/>
                  </a:cubicBezTo>
                  <a:cubicBezTo>
                    <a:pt x="243" y="513"/>
                    <a:pt x="243" y="513"/>
                    <a:pt x="243" y="513"/>
                  </a:cubicBezTo>
                  <a:cubicBezTo>
                    <a:pt x="245" y="515"/>
                    <a:pt x="241" y="517"/>
                    <a:pt x="245" y="518"/>
                  </a:cubicBezTo>
                  <a:cubicBezTo>
                    <a:pt x="247" y="518"/>
                    <a:pt x="247" y="518"/>
                    <a:pt x="247" y="518"/>
                  </a:cubicBezTo>
                  <a:cubicBezTo>
                    <a:pt x="244" y="519"/>
                    <a:pt x="244" y="519"/>
                    <a:pt x="244" y="519"/>
                  </a:cubicBezTo>
                  <a:cubicBezTo>
                    <a:pt x="246" y="519"/>
                    <a:pt x="245" y="520"/>
                    <a:pt x="247" y="521"/>
                  </a:cubicBezTo>
                  <a:cubicBezTo>
                    <a:pt x="245" y="521"/>
                    <a:pt x="245" y="521"/>
                    <a:pt x="245" y="521"/>
                  </a:cubicBezTo>
                  <a:cubicBezTo>
                    <a:pt x="245" y="521"/>
                    <a:pt x="247" y="522"/>
                    <a:pt x="247" y="523"/>
                  </a:cubicBezTo>
                  <a:cubicBezTo>
                    <a:pt x="246" y="523"/>
                    <a:pt x="246" y="523"/>
                    <a:pt x="246" y="523"/>
                  </a:cubicBezTo>
                  <a:cubicBezTo>
                    <a:pt x="243" y="527"/>
                    <a:pt x="241" y="532"/>
                    <a:pt x="246" y="534"/>
                  </a:cubicBezTo>
                  <a:cubicBezTo>
                    <a:pt x="247" y="535"/>
                    <a:pt x="243" y="535"/>
                    <a:pt x="244" y="536"/>
                  </a:cubicBezTo>
                  <a:cubicBezTo>
                    <a:pt x="247" y="538"/>
                    <a:pt x="245" y="541"/>
                    <a:pt x="247" y="543"/>
                  </a:cubicBezTo>
                  <a:cubicBezTo>
                    <a:pt x="246" y="546"/>
                    <a:pt x="244" y="545"/>
                    <a:pt x="243" y="548"/>
                  </a:cubicBezTo>
                  <a:cubicBezTo>
                    <a:pt x="243" y="547"/>
                    <a:pt x="243" y="547"/>
                    <a:pt x="243" y="547"/>
                  </a:cubicBezTo>
                  <a:cubicBezTo>
                    <a:pt x="242" y="549"/>
                    <a:pt x="241" y="547"/>
                    <a:pt x="240" y="546"/>
                  </a:cubicBezTo>
                  <a:cubicBezTo>
                    <a:pt x="240" y="547"/>
                    <a:pt x="239" y="547"/>
                    <a:pt x="240" y="549"/>
                  </a:cubicBezTo>
                  <a:cubicBezTo>
                    <a:pt x="239" y="550"/>
                    <a:pt x="238" y="546"/>
                    <a:pt x="238" y="547"/>
                  </a:cubicBezTo>
                  <a:cubicBezTo>
                    <a:pt x="238" y="546"/>
                    <a:pt x="238" y="548"/>
                    <a:pt x="238" y="548"/>
                  </a:cubicBezTo>
                  <a:cubicBezTo>
                    <a:pt x="236" y="550"/>
                    <a:pt x="238" y="546"/>
                    <a:pt x="235" y="545"/>
                  </a:cubicBezTo>
                  <a:cubicBezTo>
                    <a:pt x="232" y="546"/>
                    <a:pt x="228" y="548"/>
                    <a:pt x="225" y="547"/>
                  </a:cubicBezTo>
                  <a:cubicBezTo>
                    <a:pt x="225" y="547"/>
                    <a:pt x="225" y="549"/>
                    <a:pt x="225" y="549"/>
                  </a:cubicBezTo>
                  <a:cubicBezTo>
                    <a:pt x="224" y="546"/>
                    <a:pt x="224" y="550"/>
                    <a:pt x="223" y="549"/>
                  </a:cubicBezTo>
                  <a:cubicBezTo>
                    <a:pt x="223" y="548"/>
                    <a:pt x="223" y="548"/>
                    <a:pt x="223" y="547"/>
                  </a:cubicBezTo>
                  <a:cubicBezTo>
                    <a:pt x="222" y="546"/>
                    <a:pt x="220" y="548"/>
                    <a:pt x="219" y="547"/>
                  </a:cubicBezTo>
                  <a:cubicBezTo>
                    <a:pt x="218" y="549"/>
                    <a:pt x="216" y="546"/>
                    <a:pt x="215" y="548"/>
                  </a:cubicBezTo>
                  <a:cubicBezTo>
                    <a:pt x="215" y="546"/>
                    <a:pt x="214" y="547"/>
                    <a:pt x="214" y="546"/>
                  </a:cubicBezTo>
                  <a:cubicBezTo>
                    <a:pt x="213" y="550"/>
                    <a:pt x="211" y="545"/>
                    <a:pt x="210" y="547"/>
                  </a:cubicBezTo>
                  <a:cubicBezTo>
                    <a:pt x="210" y="547"/>
                    <a:pt x="210" y="547"/>
                    <a:pt x="210" y="547"/>
                  </a:cubicBezTo>
                  <a:cubicBezTo>
                    <a:pt x="206" y="547"/>
                    <a:pt x="202" y="547"/>
                    <a:pt x="198" y="549"/>
                  </a:cubicBezTo>
                  <a:cubicBezTo>
                    <a:pt x="195" y="549"/>
                    <a:pt x="193" y="546"/>
                    <a:pt x="190" y="547"/>
                  </a:cubicBezTo>
                  <a:cubicBezTo>
                    <a:pt x="190" y="548"/>
                    <a:pt x="190" y="549"/>
                    <a:pt x="190" y="549"/>
                  </a:cubicBezTo>
                  <a:cubicBezTo>
                    <a:pt x="189" y="549"/>
                    <a:pt x="190" y="548"/>
                    <a:pt x="190" y="547"/>
                  </a:cubicBezTo>
                  <a:cubicBezTo>
                    <a:pt x="188" y="549"/>
                    <a:pt x="187" y="547"/>
                    <a:pt x="185" y="547"/>
                  </a:cubicBezTo>
                  <a:cubicBezTo>
                    <a:pt x="185" y="548"/>
                    <a:pt x="184" y="548"/>
                    <a:pt x="185" y="549"/>
                  </a:cubicBezTo>
                  <a:cubicBezTo>
                    <a:pt x="183" y="546"/>
                    <a:pt x="181" y="550"/>
                    <a:pt x="179" y="548"/>
                  </a:cubicBezTo>
                  <a:cubicBezTo>
                    <a:pt x="179" y="552"/>
                    <a:pt x="178" y="550"/>
                    <a:pt x="177" y="551"/>
                  </a:cubicBezTo>
                  <a:cubicBezTo>
                    <a:pt x="177" y="551"/>
                    <a:pt x="177" y="550"/>
                    <a:pt x="177" y="549"/>
                  </a:cubicBezTo>
                  <a:cubicBezTo>
                    <a:pt x="175" y="550"/>
                    <a:pt x="175" y="550"/>
                    <a:pt x="173" y="549"/>
                  </a:cubicBezTo>
                  <a:cubicBezTo>
                    <a:pt x="172" y="549"/>
                    <a:pt x="172" y="551"/>
                    <a:pt x="171" y="551"/>
                  </a:cubicBezTo>
                  <a:cubicBezTo>
                    <a:pt x="171" y="548"/>
                    <a:pt x="170" y="550"/>
                    <a:pt x="169" y="550"/>
                  </a:cubicBezTo>
                  <a:cubicBezTo>
                    <a:pt x="169" y="552"/>
                    <a:pt x="168" y="553"/>
                    <a:pt x="167" y="552"/>
                  </a:cubicBezTo>
                  <a:cubicBezTo>
                    <a:pt x="168" y="549"/>
                    <a:pt x="168" y="549"/>
                    <a:pt x="168" y="549"/>
                  </a:cubicBezTo>
                  <a:cubicBezTo>
                    <a:pt x="165" y="551"/>
                    <a:pt x="162" y="548"/>
                    <a:pt x="159" y="551"/>
                  </a:cubicBezTo>
                  <a:cubicBezTo>
                    <a:pt x="159" y="549"/>
                    <a:pt x="159" y="549"/>
                    <a:pt x="159" y="549"/>
                  </a:cubicBezTo>
                  <a:cubicBezTo>
                    <a:pt x="156" y="550"/>
                    <a:pt x="154" y="548"/>
                    <a:pt x="151" y="549"/>
                  </a:cubicBezTo>
                  <a:cubicBezTo>
                    <a:pt x="150" y="548"/>
                    <a:pt x="150" y="547"/>
                    <a:pt x="149" y="547"/>
                  </a:cubicBezTo>
                  <a:cubicBezTo>
                    <a:pt x="148" y="548"/>
                    <a:pt x="148" y="548"/>
                    <a:pt x="146" y="549"/>
                  </a:cubicBezTo>
                  <a:cubicBezTo>
                    <a:pt x="146" y="549"/>
                    <a:pt x="146" y="548"/>
                    <a:pt x="147" y="547"/>
                  </a:cubicBezTo>
                  <a:cubicBezTo>
                    <a:pt x="146" y="546"/>
                    <a:pt x="147" y="544"/>
                    <a:pt x="145" y="545"/>
                  </a:cubicBezTo>
                  <a:cubicBezTo>
                    <a:pt x="146" y="545"/>
                    <a:pt x="146" y="545"/>
                    <a:pt x="146" y="545"/>
                  </a:cubicBezTo>
                  <a:cubicBezTo>
                    <a:pt x="145" y="545"/>
                    <a:pt x="143" y="545"/>
                    <a:pt x="144" y="544"/>
                  </a:cubicBezTo>
                  <a:cubicBezTo>
                    <a:pt x="143" y="544"/>
                    <a:pt x="142" y="543"/>
                    <a:pt x="140" y="544"/>
                  </a:cubicBezTo>
                  <a:cubicBezTo>
                    <a:pt x="140" y="543"/>
                    <a:pt x="143" y="543"/>
                    <a:pt x="141" y="543"/>
                  </a:cubicBezTo>
                  <a:cubicBezTo>
                    <a:pt x="143" y="543"/>
                    <a:pt x="143" y="543"/>
                    <a:pt x="143" y="543"/>
                  </a:cubicBezTo>
                  <a:cubicBezTo>
                    <a:pt x="143" y="541"/>
                    <a:pt x="142" y="539"/>
                    <a:pt x="142" y="537"/>
                  </a:cubicBezTo>
                  <a:cubicBezTo>
                    <a:pt x="145" y="537"/>
                    <a:pt x="142" y="534"/>
                    <a:pt x="144" y="534"/>
                  </a:cubicBezTo>
                  <a:cubicBezTo>
                    <a:pt x="143" y="533"/>
                    <a:pt x="146" y="532"/>
                    <a:pt x="143" y="530"/>
                  </a:cubicBezTo>
                  <a:cubicBezTo>
                    <a:pt x="144" y="531"/>
                    <a:pt x="144" y="531"/>
                    <a:pt x="144" y="531"/>
                  </a:cubicBezTo>
                  <a:cubicBezTo>
                    <a:pt x="145" y="530"/>
                    <a:pt x="146" y="528"/>
                    <a:pt x="147" y="527"/>
                  </a:cubicBezTo>
                  <a:cubicBezTo>
                    <a:pt x="148" y="527"/>
                    <a:pt x="146" y="526"/>
                    <a:pt x="146" y="525"/>
                  </a:cubicBezTo>
                  <a:cubicBezTo>
                    <a:pt x="147" y="525"/>
                    <a:pt x="147" y="525"/>
                    <a:pt x="147" y="525"/>
                  </a:cubicBezTo>
                  <a:cubicBezTo>
                    <a:pt x="147" y="524"/>
                    <a:pt x="145" y="523"/>
                    <a:pt x="145" y="522"/>
                  </a:cubicBezTo>
                  <a:cubicBezTo>
                    <a:pt x="146" y="522"/>
                    <a:pt x="145" y="521"/>
                    <a:pt x="146" y="521"/>
                  </a:cubicBezTo>
                  <a:cubicBezTo>
                    <a:pt x="146" y="522"/>
                    <a:pt x="147" y="523"/>
                    <a:pt x="149" y="525"/>
                  </a:cubicBezTo>
                  <a:cubicBezTo>
                    <a:pt x="150" y="525"/>
                    <a:pt x="147" y="522"/>
                    <a:pt x="149" y="523"/>
                  </a:cubicBezTo>
                  <a:cubicBezTo>
                    <a:pt x="150" y="522"/>
                    <a:pt x="150" y="521"/>
                    <a:pt x="149" y="520"/>
                  </a:cubicBezTo>
                  <a:cubicBezTo>
                    <a:pt x="149" y="521"/>
                    <a:pt x="150" y="520"/>
                    <a:pt x="150" y="521"/>
                  </a:cubicBezTo>
                  <a:cubicBezTo>
                    <a:pt x="151" y="521"/>
                    <a:pt x="151" y="520"/>
                    <a:pt x="151" y="520"/>
                  </a:cubicBezTo>
                  <a:cubicBezTo>
                    <a:pt x="150" y="520"/>
                    <a:pt x="150" y="520"/>
                    <a:pt x="150" y="520"/>
                  </a:cubicBezTo>
                  <a:cubicBezTo>
                    <a:pt x="149" y="519"/>
                    <a:pt x="150" y="518"/>
                    <a:pt x="148" y="517"/>
                  </a:cubicBezTo>
                  <a:cubicBezTo>
                    <a:pt x="148" y="517"/>
                    <a:pt x="149" y="518"/>
                    <a:pt x="148" y="518"/>
                  </a:cubicBezTo>
                  <a:cubicBezTo>
                    <a:pt x="147" y="517"/>
                    <a:pt x="148" y="516"/>
                    <a:pt x="149" y="516"/>
                  </a:cubicBezTo>
                  <a:cubicBezTo>
                    <a:pt x="150" y="517"/>
                    <a:pt x="150" y="519"/>
                    <a:pt x="151" y="519"/>
                  </a:cubicBezTo>
                  <a:cubicBezTo>
                    <a:pt x="150" y="515"/>
                    <a:pt x="150" y="515"/>
                    <a:pt x="150" y="515"/>
                  </a:cubicBezTo>
                  <a:cubicBezTo>
                    <a:pt x="150" y="516"/>
                    <a:pt x="149" y="516"/>
                    <a:pt x="148" y="515"/>
                  </a:cubicBezTo>
                  <a:cubicBezTo>
                    <a:pt x="148" y="516"/>
                    <a:pt x="148" y="516"/>
                    <a:pt x="148" y="516"/>
                  </a:cubicBezTo>
                  <a:cubicBezTo>
                    <a:pt x="147" y="515"/>
                    <a:pt x="147" y="515"/>
                    <a:pt x="147" y="515"/>
                  </a:cubicBezTo>
                  <a:cubicBezTo>
                    <a:pt x="147" y="516"/>
                    <a:pt x="145" y="516"/>
                    <a:pt x="145" y="517"/>
                  </a:cubicBezTo>
                  <a:cubicBezTo>
                    <a:pt x="147" y="518"/>
                    <a:pt x="147" y="518"/>
                    <a:pt x="147" y="518"/>
                  </a:cubicBezTo>
                  <a:cubicBezTo>
                    <a:pt x="146" y="519"/>
                    <a:pt x="147" y="521"/>
                    <a:pt x="146" y="520"/>
                  </a:cubicBezTo>
                  <a:cubicBezTo>
                    <a:pt x="145" y="519"/>
                    <a:pt x="145" y="519"/>
                    <a:pt x="144" y="519"/>
                  </a:cubicBezTo>
                  <a:cubicBezTo>
                    <a:pt x="144" y="519"/>
                    <a:pt x="144" y="519"/>
                    <a:pt x="144" y="519"/>
                  </a:cubicBezTo>
                  <a:cubicBezTo>
                    <a:pt x="142" y="518"/>
                    <a:pt x="142" y="518"/>
                    <a:pt x="142" y="518"/>
                  </a:cubicBezTo>
                  <a:cubicBezTo>
                    <a:pt x="145" y="520"/>
                    <a:pt x="142" y="520"/>
                    <a:pt x="142" y="521"/>
                  </a:cubicBezTo>
                  <a:cubicBezTo>
                    <a:pt x="142" y="520"/>
                    <a:pt x="142" y="520"/>
                    <a:pt x="142" y="520"/>
                  </a:cubicBezTo>
                  <a:cubicBezTo>
                    <a:pt x="140" y="521"/>
                    <a:pt x="143" y="521"/>
                    <a:pt x="143" y="522"/>
                  </a:cubicBezTo>
                  <a:cubicBezTo>
                    <a:pt x="142" y="522"/>
                    <a:pt x="140" y="520"/>
                    <a:pt x="139" y="520"/>
                  </a:cubicBezTo>
                  <a:cubicBezTo>
                    <a:pt x="138" y="521"/>
                    <a:pt x="139" y="524"/>
                    <a:pt x="137" y="524"/>
                  </a:cubicBezTo>
                  <a:cubicBezTo>
                    <a:pt x="136" y="525"/>
                    <a:pt x="137" y="526"/>
                    <a:pt x="137" y="528"/>
                  </a:cubicBezTo>
                  <a:cubicBezTo>
                    <a:pt x="137" y="529"/>
                    <a:pt x="135" y="527"/>
                    <a:pt x="136" y="528"/>
                  </a:cubicBezTo>
                  <a:cubicBezTo>
                    <a:pt x="135" y="527"/>
                    <a:pt x="134" y="527"/>
                    <a:pt x="133" y="527"/>
                  </a:cubicBezTo>
                  <a:cubicBezTo>
                    <a:pt x="134" y="527"/>
                    <a:pt x="132" y="528"/>
                    <a:pt x="135" y="529"/>
                  </a:cubicBezTo>
                  <a:cubicBezTo>
                    <a:pt x="133" y="529"/>
                    <a:pt x="132" y="532"/>
                    <a:pt x="133" y="533"/>
                  </a:cubicBezTo>
                  <a:cubicBezTo>
                    <a:pt x="133" y="533"/>
                    <a:pt x="131" y="532"/>
                    <a:pt x="130" y="532"/>
                  </a:cubicBezTo>
                  <a:cubicBezTo>
                    <a:pt x="131" y="534"/>
                    <a:pt x="132" y="535"/>
                    <a:pt x="131" y="536"/>
                  </a:cubicBezTo>
                  <a:cubicBezTo>
                    <a:pt x="133" y="537"/>
                    <a:pt x="133" y="536"/>
                    <a:pt x="135" y="537"/>
                  </a:cubicBezTo>
                  <a:cubicBezTo>
                    <a:pt x="135" y="537"/>
                    <a:pt x="136" y="537"/>
                    <a:pt x="136" y="537"/>
                  </a:cubicBezTo>
                  <a:cubicBezTo>
                    <a:pt x="134" y="537"/>
                    <a:pt x="131" y="537"/>
                    <a:pt x="131" y="538"/>
                  </a:cubicBezTo>
                  <a:cubicBezTo>
                    <a:pt x="128" y="538"/>
                    <a:pt x="132" y="536"/>
                    <a:pt x="129" y="536"/>
                  </a:cubicBezTo>
                  <a:cubicBezTo>
                    <a:pt x="126" y="535"/>
                    <a:pt x="127" y="533"/>
                    <a:pt x="128" y="533"/>
                  </a:cubicBezTo>
                  <a:cubicBezTo>
                    <a:pt x="126" y="531"/>
                    <a:pt x="128" y="533"/>
                    <a:pt x="126" y="533"/>
                  </a:cubicBezTo>
                  <a:cubicBezTo>
                    <a:pt x="126" y="534"/>
                    <a:pt x="127" y="535"/>
                    <a:pt x="127" y="536"/>
                  </a:cubicBezTo>
                  <a:cubicBezTo>
                    <a:pt x="128" y="537"/>
                    <a:pt x="128" y="536"/>
                    <a:pt x="129" y="537"/>
                  </a:cubicBezTo>
                  <a:cubicBezTo>
                    <a:pt x="131" y="539"/>
                    <a:pt x="127" y="539"/>
                    <a:pt x="127" y="539"/>
                  </a:cubicBezTo>
                  <a:cubicBezTo>
                    <a:pt x="126" y="538"/>
                    <a:pt x="126" y="538"/>
                    <a:pt x="126" y="538"/>
                  </a:cubicBezTo>
                  <a:cubicBezTo>
                    <a:pt x="125" y="539"/>
                    <a:pt x="127" y="540"/>
                    <a:pt x="127" y="541"/>
                  </a:cubicBezTo>
                  <a:cubicBezTo>
                    <a:pt x="124" y="541"/>
                    <a:pt x="126" y="539"/>
                    <a:pt x="124" y="538"/>
                  </a:cubicBezTo>
                  <a:cubicBezTo>
                    <a:pt x="122" y="539"/>
                    <a:pt x="122" y="539"/>
                    <a:pt x="122" y="539"/>
                  </a:cubicBezTo>
                  <a:cubicBezTo>
                    <a:pt x="122" y="542"/>
                    <a:pt x="125" y="540"/>
                    <a:pt x="124" y="542"/>
                  </a:cubicBezTo>
                  <a:cubicBezTo>
                    <a:pt x="123" y="542"/>
                    <a:pt x="123" y="542"/>
                    <a:pt x="123" y="542"/>
                  </a:cubicBezTo>
                  <a:cubicBezTo>
                    <a:pt x="124" y="543"/>
                    <a:pt x="124" y="543"/>
                    <a:pt x="124" y="543"/>
                  </a:cubicBezTo>
                  <a:cubicBezTo>
                    <a:pt x="125" y="543"/>
                    <a:pt x="127" y="543"/>
                    <a:pt x="126" y="542"/>
                  </a:cubicBezTo>
                  <a:cubicBezTo>
                    <a:pt x="130" y="542"/>
                    <a:pt x="127" y="543"/>
                    <a:pt x="128" y="544"/>
                  </a:cubicBezTo>
                  <a:cubicBezTo>
                    <a:pt x="130" y="545"/>
                    <a:pt x="127" y="544"/>
                    <a:pt x="129" y="543"/>
                  </a:cubicBezTo>
                  <a:cubicBezTo>
                    <a:pt x="131" y="543"/>
                    <a:pt x="131" y="544"/>
                    <a:pt x="131" y="545"/>
                  </a:cubicBezTo>
                  <a:cubicBezTo>
                    <a:pt x="132" y="546"/>
                    <a:pt x="130" y="546"/>
                    <a:pt x="129" y="547"/>
                  </a:cubicBezTo>
                  <a:cubicBezTo>
                    <a:pt x="128" y="546"/>
                    <a:pt x="128" y="545"/>
                    <a:pt x="129" y="545"/>
                  </a:cubicBezTo>
                  <a:cubicBezTo>
                    <a:pt x="127" y="544"/>
                    <a:pt x="125" y="547"/>
                    <a:pt x="124" y="546"/>
                  </a:cubicBezTo>
                  <a:cubicBezTo>
                    <a:pt x="123" y="548"/>
                    <a:pt x="125" y="547"/>
                    <a:pt x="126" y="548"/>
                  </a:cubicBezTo>
                  <a:cubicBezTo>
                    <a:pt x="126" y="547"/>
                    <a:pt x="128" y="547"/>
                    <a:pt x="128" y="547"/>
                  </a:cubicBezTo>
                  <a:cubicBezTo>
                    <a:pt x="133" y="548"/>
                    <a:pt x="125" y="549"/>
                    <a:pt x="127" y="551"/>
                  </a:cubicBezTo>
                  <a:cubicBezTo>
                    <a:pt x="130" y="550"/>
                    <a:pt x="132" y="552"/>
                    <a:pt x="134" y="549"/>
                  </a:cubicBezTo>
                  <a:cubicBezTo>
                    <a:pt x="135" y="549"/>
                    <a:pt x="136" y="550"/>
                    <a:pt x="136" y="550"/>
                  </a:cubicBezTo>
                  <a:cubicBezTo>
                    <a:pt x="134" y="551"/>
                    <a:pt x="135" y="552"/>
                    <a:pt x="133" y="552"/>
                  </a:cubicBezTo>
                  <a:cubicBezTo>
                    <a:pt x="133" y="553"/>
                    <a:pt x="133" y="553"/>
                    <a:pt x="133" y="553"/>
                  </a:cubicBezTo>
                  <a:cubicBezTo>
                    <a:pt x="130" y="553"/>
                    <a:pt x="130" y="553"/>
                    <a:pt x="130" y="553"/>
                  </a:cubicBezTo>
                  <a:cubicBezTo>
                    <a:pt x="130" y="554"/>
                    <a:pt x="129" y="557"/>
                    <a:pt x="129" y="558"/>
                  </a:cubicBezTo>
                  <a:cubicBezTo>
                    <a:pt x="130" y="558"/>
                    <a:pt x="130" y="556"/>
                    <a:pt x="131" y="557"/>
                  </a:cubicBezTo>
                  <a:cubicBezTo>
                    <a:pt x="130" y="557"/>
                    <a:pt x="130" y="559"/>
                    <a:pt x="131" y="559"/>
                  </a:cubicBezTo>
                  <a:cubicBezTo>
                    <a:pt x="130" y="558"/>
                    <a:pt x="133" y="557"/>
                    <a:pt x="134" y="557"/>
                  </a:cubicBezTo>
                  <a:cubicBezTo>
                    <a:pt x="134" y="558"/>
                    <a:pt x="134" y="560"/>
                    <a:pt x="133" y="560"/>
                  </a:cubicBezTo>
                  <a:cubicBezTo>
                    <a:pt x="131" y="561"/>
                    <a:pt x="131" y="561"/>
                    <a:pt x="131" y="561"/>
                  </a:cubicBezTo>
                  <a:cubicBezTo>
                    <a:pt x="133" y="560"/>
                    <a:pt x="131" y="562"/>
                    <a:pt x="132" y="562"/>
                  </a:cubicBezTo>
                  <a:cubicBezTo>
                    <a:pt x="133" y="561"/>
                    <a:pt x="135" y="560"/>
                    <a:pt x="136" y="559"/>
                  </a:cubicBezTo>
                  <a:cubicBezTo>
                    <a:pt x="137" y="559"/>
                    <a:pt x="136" y="561"/>
                    <a:pt x="137" y="561"/>
                  </a:cubicBezTo>
                  <a:cubicBezTo>
                    <a:pt x="135" y="561"/>
                    <a:pt x="135" y="561"/>
                    <a:pt x="135" y="561"/>
                  </a:cubicBezTo>
                  <a:cubicBezTo>
                    <a:pt x="136" y="562"/>
                    <a:pt x="133" y="564"/>
                    <a:pt x="135" y="564"/>
                  </a:cubicBezTo>
                  <a:cubicBezTo>
                    <a:pt x="136" y="563"/>
                    <a:pt x="136" y="563"/>
                    <a:pt x="136" y="563"/>
                  </a:cubicBezTo>
                  <a:cubicBezTo>
                    <a:pt x="136" y="564"/>
                    <a:pt x="136" y="564"/>
                    <a:pt x="135" y="564"/>
                  </a:cubicBezTo>
                  <a:close/>
                  <a:moveTo>
                    <a:pt x="181" y="303"/>
                  </a:moveTo>
                  <a:cubicBezTo>
                    <a:pt x="181" y="303"/>
                    <a:pt x="181" y="303"/>
                    <a:pt x="181" y="303"/>
                  </a:cubicBezTo>
                  <a:cubicBezTo>
                    <a:pt x="181" y="303"/>
                    <a:pt x="181" y="303"/>
                    <a:pt x="181" y="303"/>
                  </a:cubicBezTo>
                  <a:cubicBezTo>
                    <a:pt x="181" y="303"/>
                    <a:pt x="181" y="303"/>
                    <a:pt x="181" y="303"/>
                  </a:cubicBezTo>
                  <a:close/>
                  <a:moveTo>
                    <a:pt x="191" y="308"/>
                  </a:moveTo>
                  <a:cubicBezTo>
                    <a:pt x="190" y="307"/>
                    <a:pt x="190" y="306"/>
                    <a:pt x="190" y="306"/>
                  </a:cubicBezTo>
                  <a:cubicBezTo>
                    <a:pt x="191" y="308"/>
                    <a:pt x="191" y="308"/>
                    <a:pt x="191" y="308"/>
                  </a:cubicBezTo>
                  <a:cubicBezTo>
                    <a:pt x="191" y="308"/>
                    <a:pt x="191" y="308"/>
                    <a:pt x="191" y="308"/>
                  </a:cubicBezTo>
                  <a:close/>
                  <a:moveTo>
                    <a:pt x="199" y="323"/>
                  </a:moveTo>
                  <a:cubicBezTo>
                    <a:pt x="199" y="323"/>
                    <a:pt x="199" y="323"/>
                    <a:pt x="199" y="324"/>
                  </a:cubicBezTo>
                  <a:cubicBezTo>
                    <a:pt x="199" y="324"/>
                    <a:pt x="199" y="324"/>
                    <a:pt x="199" y="324"/>
                  </a:cubicBezTo>
                  <a:cubicBezTo>
                    <a:pt x="199" y="324"/>
                    <a:pt x="199" y="324"/>
                    <a:pt x="199" y="324"/>
                  </a:cubicBezTo>
                  <a:cubicBezTo>
                    <a:pt x="199" y="324"/>
                    <a:pt x="200" y="324"/>
                    <a:pt x="200" y="324"/>
                  </a:cubicBezTo>
                  <a:cubicBezTo>
                    <a:pt x="200" y="324"/>
                    <a:pt x="200" y="324"/>
                    <a:pt x="200" y="324"/>
                  </a:cubicBezTo>
                  <a:cubicBezTo>
                    <a:pt x="198" y="324"/>
                    <a:pt x="198" y="324"/>
                    <a:pt x="199" y="323"/>
                  </a:cubicBezTo>
                  <a:close/>
                  <a:moveTo>
                    <a:pt x="198" y="307"/>
                  </a:moveTo>
                  <a:cubicBezTo>
                    <a:pt x="198" y="307"/>
                    <a:pt x="198" y="307"/>
                    <a:pt x="198" y="307"/>
                  </a:cubicBezTo>
                  <a:cubicBezTo>
                    <a:pt x="198" y="307"/>
                    <a:pt x="198" y="306"/>
                    <a:pt x="198" y="306"/>
                  </a:cubicBezTo>
                  <a:cubicBezTo>
                    <a:pt x="198" y="307"/>
                    <a:pt x="198" y="307"/>
                    <a:pt x="198" y="307"/>
                  </a:cubicBezTo>
                  <a:cubicBezTo>
                    <a:pt x="197" y="308"/>
                    <a:pt x="197" y="304"/>
                    <a:pt x="197" y="307"/>
                  </a:cubicBezTo>
                  <a:cubicBezTo>
                    <a:pt x="197" y="305"/>
                    <a:pt x="197" y="305"/>
                    <a:pt x="197" y="305"/>
                  </a:cubicBezTo>
                  <a:cubicBezTo>
                    <a:pt x="196" y="308"/>
                    <a:pt x="196" y="304"/>
                    <a:pt x="196" y="306"/>
                  </a:cubicBezTo>
                  <a:cubicBezTo>
                    <a:pt x="196" y="306"/>
                    <a:pt x="196" y="306"/>
                    <a:pt x="196" y="306"/>
                  </a:cubicBezTo>
                  <a:cubicBezTo>
                    <a:pt x="195" y="305"/>
                    <a:pt x="194" y="309"/>
                    <a:pt x="194" y="307"/>
                  </a:cubicBezTo>
                  <a:cubicBezTo>
                    <a:pt x="194" y="307"/>
                    <a:pt x="193" y="307"/>
                    <a:pt x="193" y="309"/>
                  </a:cubicBezTo>
                  <a:cubicBezTo>
                    <a:pt x="193" y="307"/>
                    <a:pt x="193" y="307"/>
                    <a:pt x="193" y="307"/>
                  </a:cubicBezTo>
                  <a:cubicBezTo>
                    <a:pt x="192" y="307"/>
                    <a:pt x="192" y="307"/>
                    <a:pt x="191" y="308"/>
                  </a:cubicBezTo>
                  <a:cubicBezTo>
                    <a:pt x="191" y="307"/>
                    <a:pt x="191" y="307"/>
                    <a:pt x="191" y="307"/>
                  </a:cubicBezTo>
                  <a:cubicBezTo>
                    <a:pt x="190" y="306"/>
                    <a:pt x="189" y="304"/>
                    <a:pt x="189" y="304"/>
                  </a:cubicBezTo>
                  <a:cubicBezTo>
                    <a:pt x="188" y="302"/>
                    <a:pt x="189" y="304"/>
                    <a:pt x="189" y="303"/>
                  </a:cubicBezTo>
                  <a:cubicBezTo>
                    <a:pt x="189" y="302"/>
                    <a:pt x="189" y="303"/>
                    <a:pt x="188" y="302"/>
                  </a:cubicBezTo>
                  <a:cubicBezTo>
                    <a:pt x="188" y="300"/>
                    <a:pt x="188" y="300"/>
                    <a:pt x="188" y="300"/>
                  </a:cubicBezTo>
                  <a:cubicBezTo>
                    <a:pt x="188" y="300"/>
                    <a:pt x="189" y="302"/>
                    <a:pt x="190" y="303"/>
                  </a:cubicBezTo>
                  <a:cubicBezTo>
                    <a:pt x="190" y="303"/>
                    <a:pt x="190" y="303"/>
                    <a:pt x="189" y="302"/>
                  </a:cubicBezTo>
                  <a:cubicBezTo>
                    <a:pt x="190" y="304"/>
                    <a:pt x="191" y="305"/>
                    <a:pt x="191" y="307"/>
                  </a:cubicBezTo>
                  <a:cubicBezTo>
                    <a:pt x="192" y="308"/>
                    <a:pt x="190" y="305"/>
                    <a:pt x="191" y="305"/>
                  </a:cubicBezTo>
                  <a:cubicBezTo>
                    <a:pt x="191" y="306"/>
                    <a:pt x="190" y="304"/>
                    <a:pt x="190" y="303"/>
                  </a:cubicBezTo>
                  <a:cubicBezTo>
                    <a:pt x="188" y="298"/>
                    <a:pt x="192" y="306"/>
                    <a:pt x="192" y="305"/>
                  </a:cubicBezTo>
                  <a:cubicBezTo>
                    <a:pt x="190" y="302"/>
                    <a:pt x="191" y="301"/>
                    <a:pt x="189" y="298"/>
                  </a:cubicBezTo>
                  <a:cubicBezTo>
                    <a:pt x="189" y="297"/>
                    <a:pt x="189" y="296"/>
                    <a:pt x="189" y="297"/>
                  </a:cubicBezTo>
                  <a:cubicBezTo>
                    <a:pt x="190" y="299"/>
                    <a:pt x="190" y="298"/>
                    <a:pt x="190" y="300"/>
                  </a:cubicBezTo>
                  <a:cubicBezTo>
                    <a:pt x="191" y="300"/>
                    <a:pt x="191" y="300"/>
                    <a:pt x="191" y="300"/>
                  </a:cubicBezTo>
                  <a:cubicBezTo>
                    <a:pt x="191" y="302"/>
                    <a:pt x="191" y="302"/>
                    <a:pt x="191" y="302"/>
                  </a:cubicBezTo>
                  <a:cubicBezTo>
                    <a:pt x="193" y="306"/>
                    <a:pt x="193" y="306"/>
                    <a:pt x="193" y="306"/>
                  </a:cubicBezTo>
                  <a:cubicBezTo>
                    <a:pt x="193" y="305"/>
                    <a:pt x="192" y="304"/>
                    <a:pt x="193" y="303"/>
                  </a:cubicBezTo>
                  <a:cubicBezTo>
                    <a:pt x="193" y="304"/>
                    <a:pt x="193" y="305"/>
                    <a:pt x="193" y="305"/>
                  </a:cubicBezTo>
                  <a:cubicBezTo>
                    <a:pt x="193" y="304"/>
                    <a:pt x="192" y="302"/>
                    <a:pt x="192" y="302"/>
                  </a:cubicBezTo>
                  <a:cubicBezTo>
                    <a:pt x="193" y="301"/>
                    <a:pt x="194" y="303"/>
                    <a:pt x="194" y="304"/>
                  </a:cubicBezTo>
                  <a:cubicBezTo>
                    <a:pt x="194" y="306"/>
                    <a:pt x="194" y="306"/>
                    <a:pt x="194" y="306"/>
                  </a:cubicBezTo>
                  <a:cubicBezTo>
                    <a:pt x="194" y="304"/>
                    <a:pt x="194" y="306"/>
                    <a:pt x="194" y="306"/>
                  </a:cubicBezTo>
                  <a:cubicBezTo>
                    <a:pt x="194" y="304"/>
                    <a:pt x="194" y="303"/>
                    <a:pt x="193" y="301"/>
                  </a:cubicBezTo>
                  <a:cubicBezTo>
                    <a:pt x="193" y="301"/>
                    <a:pt x="194" y="302"/>
                    <a:pt x="194" y="302"/>
                  </a:cubicBezTo>
                  <a:cubicBezTo>
                    <a:pt x="194" y="303"/>
                    <a:pt x="194" y="303"/>
                    <a:pt x="194" y="303"/>
                  </a:cubicBezTo>
                  <a:cubicBezTo>
                    <a:pt x="194" y="303"/>
                    <a:pt x="195" y="306"/>
                    <a:pt x="195" y="305"/>
                  </a:cubicBezTo>
                  <a:cubicBezTo>
                    <a:pt x="195" y="304"/>
                    <a:pt x="195" y="304"/>
                    <a:pt x="195" y="304"/>
                  </a:cubicBezTo>
                  <a:cubicBezTo>
                    <a:pt x="195" y="304"/>
                    <a:pt x="195" y="305"/>
                    <a:pt x="195" y="305"/>
                  </a:cubicBezTo>
                  <a:cubicBezTo>
                    <a:pt x="195" y="304"/>
                    <a:pt x="195" y="304"/>
                    <a:pt x="195" y="304"/>
                  </a:cubicBezTo>
                  <a:cubicBezTo>
                    <a:pt x="196" y="305"/>
                    <a:pt x="196" y="305"/>
                    <a:pt x="196" y="305"/>
                  </a:cubicBezTo>
                  <a:cubicBezTo>
                    <a:pt x="196" y="304"/>
                    <a:pt x="195" y="302"/>
                    <a:pt x="196" y="304"/>
                  </a:cubicBezTo>
                  <a:cubicBezTo>
                    <a:pt x="195" y="301"/>
                    <a:pt x="196" y="304"/>
                    <a:pt x="195" y="303"/>
                  </a:cubicBezTo>
                  <a:cubicBezTo>
                    <a:pt x="194" y="301"/>
                    <a:pt x="195" y="301"/>
                    <a:pt x="195" y="301"/>
                  </a:cubicBezTo>
                  <a:cubicBezTo>
                    <a:pt x="196" y="303"/>
                    <a:pt x="195" y="301"/>
                    <a:pt x="196" y="301"/>
                  </a:cubicBezTo>
                  <a:cubicBezTo>
                    <a:pt x="196" y="302"/>
                    <a:pt x="196" y="302"/>
                    <a:pt x="196" y="303"/>
                  </a:cubicBezTo>
                  <a:cubicBezTo>
                    <a:pt x="196" y="301"/>
                    <a:pt x="196" y="301"/>
                    <a:pt x="196" y="301"/>
                  </a:cubicBezTo>
                  <a:cubicBezTo>
                    <a:pt x="197" y="304"/>
                    <a:pt x="196" y="300"/>
                    <a:pt x="197" y="301"/>
                  </a:cubicBezTo>
                  <a:cubicBezTo>
                    <a:pt x="197" y="302"/>
                    <a:pt x="197" y="303"/>
                    <a:pt x="198" y="304"/>
                  </a:cubicBezTo>
                  <a:cubicBezTo>
                    <a:pt x="197" y="301"/>
                    <a:pt x="197" y="301"/>
                    <a:pt x="196" y="299"/>
                  </a:cubicBezTo>
                  <a:cubicBezTo>
                    <a:pt x="197" y="300"/>
                    <a:pt x="197" y="302"/>
                    <a:pt x="198" y="304"/>
                  </a:cubicBezTo>
                  <a:cubicBezTo>
                    <a:pt x="198" y="302"/>
                    <a:pt x="199" y="305"/>
                    <a:pt x="198" y="302"/>
                  </a:cubicBezTo>
                  <a:cubicBezTo>
                    <a:pt x="198" y="302"/>
                    <a:pt x="198" y="301"/>
                    <a:pt x="197" y="300"/>
                  </a:cubicBezTo>
                  <a:cubicBezTo>
                    <a:pt x="198" y="300"/>
                    <a:pt x="198" y="301"/>
                    <a:pt x="198" y="302"/>
                  </a:cubicBezTo>
                  <a:cubicBezTo>
                    <a:pt x="198" y="301"/>
                    <a:pt x="198" y="299"/>
                    <a:pt x="198" y="299"/>
                  </a:cubicBezTo>
                  <a:cubicBezTo>
                    <a:pt x="198" y="299"/>
                    <a:pt x="198" y="296"/>
                    <a:pt x="198" y="298"/>
                  </a:cubicBezTo>
                  <a:cubicBezTo>
                    <a:pt x="199" y="300"/>
                    <a:pt x="198" y="299"/>
                    <a:pt x="198" y="300"/>
                  </a:cubicBezTo>
                  <a:cubicBezTo>
                    <a:pt x="199" y="300"/>
                    <a:pt x="198" y="296"/>
                    <a:pt x="198" y="295"/>
                  </a:cubicBezTo>
                  <a:cubicBezTo>
                    <a:pt x="198" y="294"/>
                    <a:pt x="197" y="291"/>
                    <a:pt x="197" y="290"/>
                  </a:cubicBezTo>
                  <a:cubicBezTo>
                    <a:pt x="198" y="291"/>
                    <a:pt x="197" y="291"/>
                    <a:pt x="198" y="293"/>
                  </a:cubicBezTo>
                  <a:cubicBezTo>
                    <a:pt x="198" y="293"/>
                    <a:pt x="198" y="293"/>
                    <a:pt x="198" y="293"/>
                  </a:cubicBezTo>
                  <a:cubicBezTo>
                    <a:pt x="199" y="296"/>
                    <a:pt x="198" y="298"/>
                    <a:pt x="199" y="300"/>
                  </a:cubicBezTo>
                  <a:cubicBezTo>
                    <a:pt x="199" y="299"/>
                    <a:pt x="199" y="299"/>
                    <a:pt x="199" y="299"/>
                  </a:cubicBezTo>
                  <a:cubicBezTo>
                    <a:pt x="200" y="302"/>
                    <a:pt x="200" y="302"/>
                    <a:pt x="200" y="302"/>
                  </a:cubicBezTo>
                  <a:cubicBezTo>
                    <a:pt x="200" y="300"/>
                    <a:pt x="200" y="301"/>
                    <a:pt x="200" y="301"/>
                  </a:cubicBezTo>
                  <a:cubicBezTo>
                    <a:pt x="200" y="299"/>
                    <a:pt x="200" y="302"/>
                    <a:pt x="200" y="300"/>
                  </a:cubicBezTo>
                  <a:cubicBezTo>
                    <a:pt x="200" y="300"/>
                    <a:pt x="200" y="297"/>
                    <a:pt x="200" y="298"/>
                  </a:cubicBezTo>
                  <a:cubicBezTo>
                    <a:pt x="201" y="301"/>
                    <a:pt x="201" y="301"/>
                    <a:pt x="201" y="301"/>
                  </a:cubicBezTo>
                  <a:cubicBezTo>
                    <a:pt x="201" y="302"/>
                    <a:pt x="201" y="299"/>
                    <a:pt x="201" y="300"/>
                  </a:cubicBezTo>
                  <a:cubicBezTo>
                    <a:pt x="201" y="301"/>
                    <a:pt x="201" y="301"/>
                    <a:pt x="201" y="301"/>
                  </a:cubicBezTo>
                  <a:cubicBezTo>
                    <a:pt x="202" y="301"/>
                    <a:pt x="203" y="301"/>
                    <a:pt x="204" y="297"/>
                  </a:cubicBezTo>
                  <a:cubicBezTo>
                    <a:pt x="204" y="298"/>
                    <a:pt x="204" y="299"/>
                    <a:pt x="205" y="300"/>
                  </a:cubicBezTo>
                  <a:cubicBezTo>
                    <a:pt x="205" y="299"/>
                    <a:pt x="205" y="298"/>
                    <a:pt x="205" y="298"/>
                  </a:cubicBezTo>
                  <a:cubicBezTo>
                    <a:pt x="205" y="300"/>
                    <a:pt x="205" y="300"/>
                    <a:pt x="205" y="300"/>
                  </a:cubicBezTo>
                  <a:cubicBezTo>
                    <a:pt x="206" y="301"/>
                    <a:pt x="206" y="299"/>
                    <a:pt x="206" y="298"/>
                  </a:cubicBezTo>
                  <a:cubicBezTo>
                    <a:pt x="206" y="299"/>
                    <a:pt x="206" y="299"/>
                    <a:pt x="206" y="299"/>
                  </a:cubicBezTo>
                  <a:cubicBezTo>
                    <a:pt x="207" y="300"/>
                    <a:pt x="207" y="298"/>
                    <a:pt x="207" y="298"/>
                  </a:cubicBezTo>
                  <a:cubicBezTo>
                    <a:pt x="207" y="299"/>
                    <a:pt x="207" y="299"/>
                    <a:pt x="207" y="299"/>
                  </a:cubicBezTo>
                  <a:cubicBezTo>
                    <a:pt x="207" y="298"/>
                    <a:pt x="207" y="298"/>
                    <a:pt x="207" y="298"/>
                  </a:cubicBezTo>
                  <a:cubicBezTo>
                    <a:pt x="207" y="297"/>
                    <a:pt x="207" y="297"/>
                    <a:pt x="207" y="299"/>
                  </a:cubicBezTo>
                  <a:cubicBezTo>
                    <a:pt x="208" y="298"/>
                    <a:pt x="208" y="298"/>
                    <a:pt x="208" y="298"/>
                  </a:cubicBezTo>
                  <a:cubicBezTo>
                    <a:pt x="208" y="299"/>
                    <a:pt x="208" y="299"/>
                    <a:pt x="209" y="298"/>
                  </a:cubicBezTo>
                  <a:cubicBezTo>
                    <a:pt x="209" y="298"/>
                    <a:pt x="209" y="297"/>
                    <a:pt x="209" y="296"/>
                  </a:cubicBezTo>
                  <a:cubicBezTo>
                    <a:pt x="209" y="293"/>
                    <a:pt x="209" y="296"/>
                    <a:pt x="209" y="295"/>
                  </a:cubicBezTo>
                  <a:cubicBezTo>
                    <a:pt x="209" y="297"/>
                    <a:pt x="209" y="297"/>
                    <a:pt x="209" y="297"/>
                  </a:cubicBezTo>
                  <a:cubicBezTo>
                    <a:pt x="209" y="300"/>
                    <a:pt x="210" y="298"/>
                    <a:pt x="211" y="299"/>
                  </a:cubicBezTo>
                  <a:cubicBezTo>
                    <a:pt x="211" y="297"/>
                    <a:pt x="211" y="297"/>
                    <a:pt x="211" y="297"/>
                  </a:cubicBezTo>
                  <a:cubicBezTo>
                    <a:pt x="211" y="300"/>
                    <a:pt x="212" y="297"/>
                    <a:pt x="212" y="299"/>
                  </a:cubicBezTo>
                  <a:cubicBezTo>
                    <a:pt x="213" y="298"/>
                    <a:pt x="213" y="295"/>
                    <a:pt x="214" y="295"/>
                  </a:cubicBezTo>
                  <a:cubicBezTo>
                    <a:pt x="214" y="293"/>
                    <a:pt x="213" y="298"/>
                    <a:pt x="213" y="299"/>
                  </a:cubicBezTo>
                  <a:cubicBezTo>
                    <a:pt x="213" y="298"/>
                    <a:pt x="214" y="298"/>
                    <a:pt x="214" y="298"/>
                  </a:cubicBezTo>
                  <a:cubicBezTo>
                    <a:pt x="214" y="298"/>
                    <a:pt x="214" y="298"/>
                    <a:pt x="214" y="298"/>
                  </a:cubicBezTo>
                  <a:cubicBezTo>
                    <a:pt x="214" y="297"/>
                    <a:pt x="215" y="296"/>
                    <a:pt x="215" y="297"/>
                  </a:cubicBezTo>
                  <a:cubicBezTo>
                    <a:pt x="214" y="298"/>
                    <a:pt x="214" y="298"/>
                    <a:pt x="214" y="298"/>
                  </a:cubicBezTo>
                  <a:cubicBezTo>
                    <a:pt x="215" y="298"/>
                    <a:pt x="214" y="299"/>
                    <a:pt x="215" y="299"/>
                  </a:cubicBezTo>
                  <a:cubicBezTo>
                    <a:pt x="215" y="297"/>
                    <a:pt x="215" y="298"/>
                    <a:pt x="216" y="297"/>
                  </a:cubicBezTo>
                  <a:cubicBezTo>
                    <a:pt x="215" y="298"/>
                    <a:pt x="215" y="298"/>
                    <a:pt x="215" y="298"/>
                  </a:cubicBezTo>
                  <a:cubicBezTo>
                    <a:pt x="216" y="296"/>
                    <a:pt x="216" y="296"/>
                    <a:pt x="216" y="296"/>
                  </a:cubicBezTo>
                  <a:cubicBezTo>
                    <a:pt x="216" y="297"/>
                    <a:pt x="216" y="297"/>
                    <a:pt x="216" y="297"/>
                  </a:cubicBezTo>
                  <a:cubicBezTo>
                    <a:pt x="215" y="299"/>
                    <a:pt x="215" y="299"/>
                    <a:pt x="215" y="299"/>
                  </a:cubicBezTo>
                  <a:cubicBezTo>
                    <a:pt x="215" y="300"/>
                    <a:pt x="216" y="297"/>
                    <a:pt x="216" y="297"/>
                  </a:cubicBezTo>
                  <a:cubicBezTo>
                    <a:pt x="217" y="296"/>
                    <a:pt x="216" y="297"/>
                    <a:pt x="216" y="298"/>
                  </a:cubicBezTo>
                  <a:cubicBezTo>
                    <a:pt x="216" y="298"/>
                    <a:pt x="216" y="297"/>
                    <a:pt x="216" y="298"/>
                  </a:cubicBezTo>
                  <a:cubicBezTo>
                    <a:pt x="215" y="299"/>
                    <a:pt x="216" y="298"/>
                    <a:pt x="215" y="299"/>
                  </a:cubicBezTo>
                  <a:cubicBezTo>
                    <a:pt x="215" y="299"/>
                    <a:pt x="216" y="297"/>
                    <a:pt x="216" y="298"/>
                  </a:cubicBezTo>
                  <a:cubicBezTo>
                    <a:pt x="216" y="298"/>
                    <a:pt x="217" y="298"/>
                    <a:pt x="216" y="299"/>
                  </a:cubicBezTo>
                  <a:cubicBezTo>
                    <a:pt x="216" y="298"/>
                    <a:pt x="216" y="299"/>
                    <a:pt x="217" y="298"/>
                  </a:cubicBezTo>
                  <a:cubicBezTo>
                    <a:pt x="217" y="298"/>
                    <a:pt x="217" y="297"/>
                    <a:pt x="217" y="296"/>
                  </a:cubicBezTo>
                  <a:cubicBezTo>
                    <a:pt x="218" y="296"/>
                    <a:pt x="218" y="296"/>
                    <a:pt x="218" y="296"/>
                  </a:cubicBezTo>
                  <a:cubicBezTo>
                    <a:pt x="217" y="297"/>
                    <a:pt x="217" y="297"/>
                    <a:pt x="217" y="297"/>
                  </a:cubicBezTo>
                  <a:cubicBezTo>
                    <a:pt x="218" y="296"/>
                    <a:pt x="218" y="297"/>
                    <a:pt x="218" y="296"/>
                  </a:cubicBezTo>
                  <a:cubicBezTo>
                    <a:pt x="217" y="298"/>
                    <a:pt x="217" y="298"/>
                    <a:pt x="217" y="298"/>
                  </a:cubicBezTo>
                  <a:cubicBezTo>
                    <a:pt x="218" y="297"/>
                    <a:pt x="218" y="297"/>
                    <a:pt x="219" y="297"/>
                  </a:cubicBezTo>
                  <a:cubicBezTo>
                    <a:pt x="218" y="298"/>
                    <a:pt x="216" y="300"/>
                    <a:pt x="216" y="300"/>
                  </a:cubicBezTo>
                  <a:cubicBezTo>
                    <a:pt x="218" y="299"/>
                    <a:pt x="218" y="299"/>
                    <a:pt x="218" y="299"/>
                  </a:cubicBezTo>
                  <a:cubicBezTo>
                    <a:pt x="218" y="299"/>
                    <a:pt x="218" y="299"/>
                    <a:pt x="217" y="300"/>
                  </a:cubicBezTo>
                  <a:cubicBezTo>
                    <a:pt x="217" y="301"/>
                    <a:pt x="220" y="296"/>
                    <a:pt x="220" y="298"/>
                  </a:cubicBezTo>
                  <a:cubicBezTo>
                    <a:pt x="218" y="299"/>
                    <a:pt x="218" y="299"/>
                    <a:pt x="218" y="300"/>
                  </a:cubicBezTo>
                  <a:cubicBezTo>
                    <a:pt x="219" y="299"/>
                    <a:pt x="219" y="299"/>
                    <a:pt x="219" y="299"/>
                  </a:cubicBezTo>
                  <a:cubicBezTo>
                    <a:pt x="219" y="298"/>
                    <a:pt x="218" y="300"/>
                    <a:pt x="219" y="299"/>
                  </a:cubicBezTo>
                  <a:cubicBezTo>
                    <a:pt x="219" y="298"/>
                    <a:pt x="219" y="298"/>
                    <a:pt x="220" y="298"/>
                  </a:cubicBezTo>
                  <a:cubicBezTo>
                    <a:pt x="217" y="301"/>
                    <a:pt x="219" y="300"/>
                    <a:pt x="218" y="301"/>
                  </a:cubicBezTo>
                  <a:cubicBezTo>
                    <a:pt x="220" y="300"/>
                    <a:pt x="219" y="301"/>
                    <a:pt x="219" y="301"/>
                  </a:cubicBezTo>
                  <a:cubicBezTo>
                    <a:pt x="217" y="302"/>
                    <a:pt x="220" y="301"/>
                    <a:pt x="218" y="302"/>
                  </a:cubicBezTo>
                  <a:cubicBezTo>
                    <a:pt x="221" y="300"/>
                    <a:pt x="221" y="300"/>
                    <a:pt x="221" y="300"/>
                  </a:cubicBezTo>
                  <a:cubicBezTo>
                    <a:pt x="219" y="301"/>
                    <a:pt x="224" y="299"/>
                    <a:pt x="222" y="300"/>
                  </a:cubicBezTo>
                  <a:cubicBezTo>
                    <a:pt x="221" y="301"/>
                    <a:pt x="220" y="301"/>
                    <a:pt x="220" y="301"/>
                  </a:cubicBezTo>
                  <a:cubicBezTo>
                    <a:pt x="217" y="303"/>
                    <a:pt x="222" y="301"/>
                    <a:pt x="219" y="302"/>
                  </a:cubicBezTo>
                  <a:cubicBezTo>
                    <a:pt x="223" y="301"/>
                    <a:pt x="223" y="301"/>
                    <a:pt x="223" y="301"/>
                  </a:cubicBezTo>
                  <a:cubicBezTo>
                    <a:pt x="222" y="302"/>
                    <a:pt x="221" y="302"/>
                    <a:pt x="220" y="303"/>
                  </a:cubicBezTo>
                  <a:cubicBezTo>
                    <a:pt x="221" y="302"/>
                    <a:pt x="221" y="302"/>
                    <a:pt x="221" y="303"/>
                  </a:cubicBezTo>
                  <a:cubicBezTo>
                    <a:pt x="220" y="303"/>
                    <a:pt x="220" y="303"/>
                    <a:pt x="220" y="303"/>
                  </a:cubicBezTo>
                  <a:cubicBezTo>
                    <a:pt x="219" y="303"/>
                    <a:pt x="220" y="303"/>
                    <a:pt x="221" y="303"/>
                  </a:cubicBezTo>
                  <a:cubicBezTo>
                    <a:pt x="219" y="303"/>
                    <a:pt x="221" y="304"/>
                    <a:pt x="219" y="304"/>
                  </a:cubicBezTo>
                  <a:cubicBezTo>
                    <a:pt x="222" y="304"/>
                    <a:pt x="218" y="304"/>
                    <a:pt x="222" y="304"/>
                  </a:cubicBezTo>
                  <a:cubicBezTo>
                    <a:pt x="221" y="304"/>
                    <a:pt x="221" y="304"/>
                    <a:pt x="221" y="304"/>
                  </a:cubicBezTo>
                  <a:cubicBezTo>
                    <a:pt x="222" y="304"/>
                    <a:pt x="223" y="304"/>
                    <a:pt x="224" y="305"/>
                  </a:cubicBezTo>
                  <a:cubicBezTo>
                    <a:pt x="222" y="305"/>
                    <a:pt x="222" y="305"/>
                    <a:pt x="222" y="305"/>
                  </a:cubicBezTo>
                  <a:cubicBezTo>
                    <a:pt x="221" y="305"/>
                    <a:pt x="221" y="305"/>
                    <a:pt x="221" y="305"/>
                  </a:cubicBezTo>
                  <a:cubicBezTo>
                    <a:pt x="221" y="305"/>
                    <a:pt x="221" y="304"/>
                    <a:pt x="221" y="304"/>
                  </a:cubicBezTo>
                  <a:cubicBezTo>
                    <a:pt x="221" y="304"/>
                    <a:pt x="221" y="305"/>
                    <a:pt x="221" y="305"/>
                  </a:cubicBezTo>
                  <a:cubicBezTo>
                    <a:pt x="219" y="305"/>
                    <a:pt x="221" y="305"/>
                    <a:pt x="220" y="305"/>
                  </a:cubicBezTo>
                  <a:cubicBezTo>
                    <a:pt x="222" y="305"/>
                    <a:pt x="220" y="305"/>
                    <a:pt x="221" y="305"/>
                  </a:cubicBezTo>
                  <a:cubicBezTo>
                    <a:pt x="221" y="305"/>
                    <a:pt x="221" y="305"/>
                    <a:pt x="221" y="305"/>
                  </a:cubicBezTo>
                  <a:cubicBezTo>
                    <a:pt x="221" y="306"/>
                    <a:pt x="222" y="306"/>
                    <a:pt x="222" y="306"/>
                  </a:cubicBezTo>
                  <a:cubicBezTo>
                    <a:pt x="222" y="306"/>
                    <a:pt x="221" y="305"/>
                    <a:pt x="221" y="305"/>
                  </a:cubicBezTo>
                  <a:cubicBezTo>
                    <a:pt x="222" y="305"/>
                    <a:pt x="222" y="305"/>
                    <a:pt x="222" y="305"/>
                  </a:cubicBezTo>
                  <a:cubicBezTo>
                    <a:pt x="223" y="306"/>
                    <a:pt x="223" y="306"/>
                    <a:pt x="223" y="306"/>
                  </a:cubicBezTo>
                  <a:cubicBezTo>
                    <a:pt x="223" y="306"/>
                    <a:pt x="222" y="306"/>
                    <a:pt x="222" y="306"/>
                  </a:cubicBezTo>
                  <a:cubicBezTo>
                    <a:pt x="222" y="306"/>
                    <a:pt x="221" y="306"/>
                    <a:pt x="222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0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7"/>
                    <a:pt x="221" y="307"/>
                    <a:pt x="222" y="307"/>
                  </a:cubicBezTo>
                  <a:cubicBezTo>
                    <a:pt x="222" y="307"/>
                    <a:pt x="221" y="307"/>
                    <a:pt x="221" y="307"/>
                  </a:cubicBezTo>
                  <a:cubicBezTo>
                    <a:pt x="221" y="307"/>
                    <a:pt x="221" y="307"/>
                    <a:pt x="221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8"/>
                    <a:pt x="222" y="308"/>
                    <a:pt x="222" y="309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8"/>
                    <a:pt x="222" y="308"/>
                    <a:pt x="222" y="309"/>
                  </a:cubicBezTo>
                  <a:cubicBezTo>
                    <a:pt x="222" y="310"/>
                    <a:pt x="222" y="309"/>
                    <a:pt x="222" y="309"/>
                  </a:cubicBezTo>
                  <a:cubicBezTo>
                    <a:pt x="222" y="310"/>
                    <a:pt x="222" y="312"/>
                    <a:pt x="222" y="311"/>
                  </a:cubicBezTo>
                  <a:cubicBezTo>
                    <a:pt x="222" y="311"/>
                    <a:pt x="222" y="311"/>
                    <a:pt x="222" y="311"/>
                  </a:cubicBezTo>
                  <a:cubicBezTo>
                    <a:pt x="222" y="311"/>
                    <a:pt x="222" y="312"/>
                    <a:pt x="221" y="312"/>
                  </a:cubicBezTo>
                  <a:cubicBezTo>
                    <a:pt x="221" y="311"/>
                    <a:pt x="221" y="311"/>
                    <a:pt x="221" y="310"/>
                  </a:cubicBezTo>
                  <a:cubicBezTo>
                    <a:pt x="221" y="308"/>
                    <a:pt x="221" y="309"/>
                    <a:pt x="220" y="309"/>
                  </a:cubicBezTo>
                  <a:cubicBezTo>
                    <a:pt x="220" y="310"/>
                    <a:pt x="220" y="310"/>
                    <a:pt x="220" y="310"/>
                  </a:cubicBezTo>
                  <a:cubicBezTo>
                    <a:pt x="220" y="311"/>
                    <a:pt x="220" y="309"/>
                    <a:pt x="220" y="309"/>
                  </a:cubicBezTo>
                  <a:cubicBezTo>
                    <a:pt x="219" y="314"/>
                    <a:pt x="219" y="314"/>
                    <a:pt x="219" y="314"/>
                  </a:cubicBezTo>
                  <a:cubicBezTo>
                    <a:pt x="219" y="313"/>
                    <a:pt x="219" y="311"/>
                    <a:pt x="219" y="310"/>
                  </a:cubicBezTo>
                  <a:cubicBezTo>
                    <a:pt x="219" y="311"/>
                    <a:pt x="218" y="314"/>
                    <a:pt x="217" y="315"/>
                  </a:cubicBezTo>
                  <a:cubicBezTo>
                    <a:pt x="217" y="315"/>
                    <a:pt x="216" y="316"/>
                    <a:pt x="216" y="316"/>
                  </a:cubicBezTo>
                  <a:cubicBezTo>
                    <a:pt x="216" y="314"/>
                    <a:pt x="216" y="316"/>
                    <a:pt x="216" y="315"/>
                  </a:cubicBezTo>
                  <a:cubicBezTo>
                    <a:pt x="216" y="313"/>
                    <a:pt x="216" y="313"/>
                    <a:pt x="216" y="313"/>
                  </a:cubicBezTo>
                  <a:cubicBezTo>
                    <a:pt x="217" y="313"/>
                    <a:pt x="217" y="311"/>
                    <a:pt x="217" y="310"/>
                  </a:cubicBezTo>
                  <a:cubicBezTo>
                    <a:pt x="217" y="311"/>
                    <a:pt x="216" y="309"/>
                    <a:pt x="216" y="309"/>
                  </a:cubicBezTo>
                  <a:cubicBezTo>
                    <a:pt x="215" y="312"/>
                    <a:pt x="215" y="310"/>
                    <a:pt x="214" y="313"/>
                  </a:cubicBezTo>
                  <a:cubicBezTo>
                    <a:pt x="214" y="313"/>
                    <a:pt x="214" y="311"/>
                    <a:pt x="214" y="310"/>
                  </a:cubicBezTo>
                  <a:cubicBezTo>
                    <a:pt x="213" y="311"/>
                    <a:pt x="213" y="310"/>
                    <a:pt x="212" y="310"/>
                  </a:cubicBezTo>
                  <a:cubicBezTo>
                    <a:pt x="213" y="310"/>
                    <a:pt x="213" y="310"/>
                    <a:pt x="213" y="310"/>
                  </a:cubicBezTo>
                  <a:cubicBezTo>
                    <a:pt x="212" y="310"/>
                    <a:pt x="211" y="309"/>
                    <a:pt x="210" y="312"/>
                  </a:cubicBezTo>
                  <a:cubicBezTo>
                    <a:pt x="211" y="310"/>
                    <a:pt x="211" y="310"/>
                    <a:pt x="211" y="310"/>
                  </a:cubicBezTo>
                  <a:cubicBezTo>
                    <a:pt x="210" y="309"/>
                    <a:pt x="210" y="313"/>
                    <a:pt x="209" y="312"/>
                  </a:cubicBezTo>
                  <a:cubicBezTo>
                    <a:pt x="210" y="310"/>
                    <a:pt x="210" y="310"/>
                    <a:pt x="210" y="310"/>
                  </a:cubicBezTo>
                  <a:cubicBezTo>
                    <a:pt x="209" y="312"/>
                    <a:pt x="209" y="309"/>
                    <a:pt x="208" y="311"/>
                  </a:cubicBezTo>
                  <a:cubicBezTo>
                    <a:pt x="209" y="310"/>
                    <a:pt x="209" y="310"/>
                    <a:pt x="209" y="310"/>
                  </a:cubicBezTo>
                  <a:cubicBezTo>
                    <a:pt x="208" y="310"/>
                    <a:pt x="208" y="310"/>
                    <a:pt x="207" y="311"/>
                  </a:cubicBezTo>
                  <a:cubicBezTo>
                    <a:pt x="208" y="309"/>
                    <a:pt x="208" y="309"/>
                    <a:pt x="208" y="309"/>
                  </a:cubicBezTo>
                  <a:cubicBezTo>
                    <a:pt x="208" y="308"/>
                    <a:pt x="207" y="311"/>
                    <a:pt x="207" y="311"/>
                  </a:cubicBezTo>
                  <a:cubicBezTo>
                    <a:pt x="207" y="310"/>
                    <a:pt x="207" y="309"/>
                    <a:pt x="207" y="309"/>
                  </a:cubicBezTo>
                  <a:cubicBezTo>
                    <a:pt x="206" y="310"/>
                    <a:pt x="206" y="310"/>
                    <a:pt x="205" y="311"/>
                  </a:cubicBezTo>
                  <a:cubicBezTo>
                    <a:pt x="206" y="309"/>
                    <a:pt x="206" y="309"/>
                    <a:pt x="206" y="309"/>
                  </a:cubicBezTo>
                  <a:cubicBezTo>
                    <a:pt x="203" y="308"/>
                    <a:pt x="201" y="307"/>
                    <a:pt x="199" y="309"/>
                  </a:cubicBezTo>
                  <a:cubicBezTo>
                    <a:pt x="199" y="306"/>
                    <a:pt x="199" y="308"/>
                    <a:pt x="199" y="306"/>
                  </a:cubicBezTo>
                  <a:cubicBezTo>
                    <a:pt x="199" y="308"/>
                    <a:pt x="199" y="306"/>
                    <a:pt x="198" y="307"/>
                  </a:cubicBezTo>
                  <a:close/>
                  <a:moveTo>
                    <a:pt x="221" y="306"/>
                  </a:moveTo>
                  <a:cubicBezTo>
                    <a:pt x="221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6"/>
                    <a:pt x="222" y="306"/>
                  </a:cubicBezTo>
                  <a:cubicBezTo>
                    <a:pt x="222" y="306"/>
                    <a:pt x="221" y="306"/>
                    <a:pt x="221" y="306"/>
                  </a:cubicBezTo>
                  <a:close/>
                  <a:moveTo>
                    <a:pt x="222" y="306"/>
                  </a:moveTo>
                  <a:cubicBezTo>
                    <a:pt x="222" y="306"/>
                    <a:pt x="222" y="306"/>
                    <a:pt x="222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2" y="306"/>
                    <a:pt x="222" y="306"/>
                    <a:pt x="222" y="306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6"/>
                    <a:pt x="222" y="307"/>
                    <a:pt x="222" y="307"/>
                  </a:cubicBezTo>
                  <a:close/>
                  <a:moveTo>
                    <a:pt x="382" y="181"/>
                  </a:moveTo>
                  <a:cubicBezTo>
                    <a:pt x="383" y="179"/>
                    <a:pt x="383" y="179"/>
                    <a:pt x="383" y="179"/>
                  </a:cubicBezTo>
                  <a:cubicBezTo>
                    <a:pt x="384" y="180"/>
                    <a:pt x="384" y="181"/>
                    <a:pt x="384" y="182"/>
                  </a:cubicBezTo>
                  <a:cubicBezTo>
                    <a:pt x="385" y="180"/>
                    <a:pt x="387" y="181"/>
                    <a:pt x="387" y="180"/>
                  </a:cubicBezTo>
                  <a:cubicBezTo>
                    <a:pt x="388" y="180"/>
                    <a:pt x="387" y="181"/>
                    <a:pt x="387" y="181"/>
                  </a:cubicBezTo>
                  <a:cubicBezTo>
                    <a:pt x="388" y="181"/>
                    <a:pt x="391" y="180"/>
                    <a:pt x="392" y="181"/>
                  </a:cubicBezTo>
                  <a:cubicBezTo>
                    <a:pt x="391" y="182"/>
                    <a:pt x="391" y="182"/>
                    <a:pt x="391" y="182"/>
                  </a:cubicBezTo>
                  <a:cubicBezTo>
                    <a:pt x="393" y="184"/>
                    <a:pt x="393" y="186"/>
                    <a:pt x="393" y="188"/>
                  </a:cubicBezTo>
                  <a:cubicBezTo>
                    <a:pt x="389" y="186"/>
                    <a:pt x="384" y="185"/>
                    <a:pt x="380" y="183"/>
                  </a:cubicBezTo>
                  <a:cubicBezTo>
                    <a:pt x="381" y="183"/>
                    <a:pt x="382" y="183"/>
                    <a:pt x="382" y="181"/>
                  </a:cubicBezTo>
                  <a:close/>
                  <a:moveTo>
                    <a:pt x="262" y="151"/>
                  </a:moveTo>
                  <a:cubicBezTo>
                    <a:pt x="262" y="150"/>
                    <a:pt x="262" y="150"/>
                    <a:pt x="262" y="150"/>
                  </a:cubicBezTo>
                  <a:cubicBezTo>
                    <a:pt x="262" y="150"/>
                    <a:pt x="262" y="150"/>
                    <a:pt x="262" y="150"/>
                  </a:cubicBezTo>
                  <a:cubicBezTo>
                    <a:pt x="263" y="148"/>
                    <a:pt x="264" y="146"/>
                    <a:pt x="264" y="144"/>
                  </a:cubicBezTo>
                  <a:cubicBezTo>
                    <a:pt x="265" y="144"/>
                    <a:pt x="265" y="145"/>
                    <a:pt x="265" y="146"/>
                  </a:cubicBezTo>
                  <a:cubicBezTo>
                    <a:pt x="267" y="141"/>
                    <a:pt x="267" y="135"/>
                    <a:pt x="267" y="130"/>
                  </a:cubicBezTo>
                  <a:cubicBezTo>
                    <a:pt x="268" y="130"/>
                    <a:pt x="268" y="131"/>
                    <a:pt x="269" y="133"/>
                  </a:cubicBezTo>
                  <a:cubicBezTo>
                    <a:pt x="271" y="128"/>
                    <a:pt x="267" y="127"/>
                    <a:pt x="269" y="122"/>
                  </a:cubicBezTo>
                  <a:cubicBezTo>
                    <a:pt x="270" y="121"/>
                    <a:pt x="271" y="118"/>
                    <a:pt x="271" y="119"/>
                  </a:cubicBezTo>
                  <a:cubicBezTo>
                    <a:pt x="271" y="117"/>
                    <a:pt x="272" y="109"/>
                    <a:pt x="271" y="107"/>
                  </a:cubicBezTo>
                  <a:cubicBezTo>
                    <a:pt x="272" y="106"/>
                    <a:pt x="272" y="105"/>
                    <a:pt x="273" y="103"/>
                  </a:cubicBezTo>
                  <a:cubicBezTo>
                    <a:pt x="274" y="104"/>
                    <a:pt x="274" y="105"/>
                    <a:pt x="275" y="107"/>
                  </a:cubicBezTo>
                  <a:cubicBezTo>
                    <a:pt x="274" y="107"/>
                    <a:pt x="273" y="107"/>
                    <a:pt x="272" y="107"/>
                  </a:cubicBezTo>
                  <a:cubicBezTo>
                    <a:pt x="272" y="107"/>
                    <a:pt x="272" y="107"/>
                    <a:pt x="272" y="107"/>
                  </a:cubicBezTo>
                  <a:cubicBezTo>
                    <a:pt x="272" y="107"/>
                    <a:pt x="272" y="107"/>
                    <a:pt x="272" y="107"/>
                  </a:cubicBezTo>
                  <a:cubicBezTo>
                    <a:pt x="272" y="108"/>
                    <a:pt x="272" y="108"/>
                    <a:pt x="272" y="108"/>
                  </a:cubicBezTo>
                  <a:cubicBezTo>
                    <a:pt x="272" y="111"/>
                    <a:pt x="272" y="111"/>
                    <a:pt x="272" y="111"/>
                  </a:cubicBezTo>
                  <a:cubicBezTo>
                    <a:pt x="272" y="120"/>
                    <a:pt x="272" y="120"/>
                    <a:pt x="272" y="120"/>
                  </a:cubicBezTo>
                  <a:cubicBezTo>
                    <a:pt x="272" y="133"/>
                    <a:pt x="272" y="145"/>
                    <a:pt x="271" y="156"/>
                  </a:cubicBezTo>
                  <a:cubicBezTo>
                    <a:pt x="271" y="160"/>
                    <a:pt x="271" y="162"/>
                    <a:pt x="270" y="164"/>
                  </a:cubicBezTo>
                  <a:cubicBezTo>
                    <a:pt x="268" y="161"/>
                    <a:pt x="265" y="157"/>
                    <a:pt x="265" y="152"/>
                  </a:cubicBezTo>
                  <a:cubicBezTo>
                    <a:pt x="265" y="155"/>
                    <a:pt x="263" y="153"/>
                    <a:pt x="262" y="151"/>
                  </a:cubicBezTo>
                  <a:cubicBezTo>
                    <a:pt x="262" y="151"/>
                    <a:pt x="262" y="151"/>
                    <a:pt x="262" y="151"/>
                  </a:cubicBezTo>
                  <a:close/>
                  <a:moveTo>
                    <a:pt x="212" y="121"/>
                  </a:moveTo>
                  <a:cubicBezTo>
                    <a:pt x="212" y="118"/>
                    <a:pt x="212" y="116"/>
                    <a:pt x="213" y="114"/>
                  </a:cubicBezTo>
                  <a:cubicBezTo>
                    <a:pt x="215" y="119"/>
                    <a:pt x="215" y="127"/>
                    <a:pt x="213" y="134"/>
                  </a:cubicBezTo>
                  <a:cubicBezTo>
                    <a:pt x="212" y="129"/>
                    <a:pt x="211" y="125"/>
                    <a:pt x="212" y="121"/>
                  </a:cubicBezTo>
                  <a:close/>
                  <a:moveTo>
                    <a:pt x="191" y="185"/>
                  </a:moveTo>
                  <a:cubicBezTo>
                    <a:pt x="191" y="185"/>
                    <a:pt x="191" y="184"/>
                    <a:pt x="191" y="185"/>
                  </a:cubicBezTo>
                  <a:cubicBezTo>
                    <a:pt x="190" y="185"/>
                    <a:pt x="190" y="184"/>
                    <a:pt x="190" y="184"/>
                  </a:cubicBezTo>
                  <a:cubicBezTo>
                    <a:pt x="190" y="184"/>
                    <a:pt x="191" y="184"/>
                    <a:pt x="191" y="185"/>
                  </a:cubicBezTo>
                  <a:close/>
                  <a:moveTo>
                    <a:pt x="148" y="192"/>
                  </a:moveTo>
                  <a:cubicBezTo>
                    <a:pt x="148" y="191"/>
                    <a:pt x="148" y="192"/>
                    <a:pt x="148" y="192"/>
                  </a:cubicBezTo>
                  <a:cubicBezTo>
                    <a:pt x="148" y="192"/>
                    <a:pt x="148" y="192"/>
                    <a:pt x="148" y="191"/>
                  </a:cubicBezTo>
                  <a:cubicBezTo>
                    <a:pt x="148" y="191"/>
                    <a:pt x="148" y="192"/>
                    <a:pt x="148" y="192"/>
                  </a:cubicBezTo>
                  <a:close/>
                  <a:moveTo>
                    <a:pt x="134" y="148"/>
                  </a:moveTo>
                  <a:cubicBezTo>
                    <a:pt x="136" y="149"/>
                    <a:pt x="136" y="149"/>
                    <a:pt x="136" y="149"/>
                  </a:cubicBezTo>
                  <a:cubicBezTo>
                    <a:pt x="135" y="142"/>
                    <a:pt x="136" y="133"/>
                    <a:pt x="139" y="125"/>
                  </a:cubicBezTo>
                  <a:cubicBezTo>
                    <a:pt x="140" y="124"/>
                    <a:pt x="140" y="124"/>
                    <a:pt x="140" y="124"/>
                  </a:cubicBezTo>
                  <a:cubicBezTo>
                    <a:pt x="140" y="124"/>
                    <a:pt x="140" y="124"/>
                    <a:pt x="139" y="124"/>
                  </a:cubicBezTo>
                  <a:cubicBezTo>
                    <a:pt x="140" y="123"/>
                    <a:pt x="140" y="123"/>
                    <a:pt x="140" y="122"/>
                  </a:cubicBezTo>
                  <a:cubicBezTo>
                    <a:pt x="140" y="121"/>
                    <a:pt x="141" y="120"/>
                    <a:pt x="141" y="120"/>
                  </a:cubicBezTo>
                  <a:cubicBezTo>
                    <a:pt x="142" y="120"/>
                    <a:pt x="142" y="121"/>
                    <a:pt x="142" y="120"/>
                  </a:cubicBezTo>
                  <a:cubicBezTo>
                    <a:pt x="142" y="119"/>
                    <a:pt x="144" y="118"/>
                    <a:pt x="145" y="117"/>
                  </a:cubicBezTo>
                  <a:cubicBezTo>
                    <a:pt x="146" y="117"/>
                    <a:pt x="147" y="118"/>
                    <a:pt x="149" y="118"/>
                  </a:cubicBezTo>
                  <a:cubicBezTo>
                    <a:pt x="142" y="122"/>
                    <a:pt x="144" y="121"/>
                    <a:pt x="149" y="118"/>
                  </a:cubicBezTo>
                  <a:cubicBezTo>
                    <a:pt x="149" y="118"/>
                    <a:pt x="150" y="119"/>
                    <a:pt x="151" y="119"/>
                  </a:cubicBezTo>
                  <a:cubicBezTo>
                    <a:pt x="151" y="121"/>
                    <a:pt x="151" y="121"/>
                    <a:pt x="151" y="121"/>
                  </a:cubicBezTo>
                  <a:cubicBezTo>
                    <a:pt x="152" y="121"/>
                    <a:pt x="154" y="120"/>
                    <a:pt x="155" y="120"/>
                  </a:cubicBezTo>
                  <a:cubicBezTo>
                    <a:pt x="155" y="123"/>
                    <a:pt x="154" y="119"/>
                    <a:pt x="153" y="121"/>
                  </a:cubicBezTo>
                  <a:cubicBezTo>
                    <a:pt x="155" y="129"/>
                    <a:pt x="153" y="139"/>
                    <a:pt x="153" y="149"/>
                  </a:cubicBezTo>
                  <a:cubicBezTo>
                    <a:pt x="154" y="151"/>
                    <a:pt x="154" y="153"/>
                    <a:pt x="155" y="153"/>
                  </a:cubicBezTo>
                  <a:cubicBezTo>
                    <a:pt x="152" y="164"/>
                    <a:pt x="154" y="178"/>
                    <a:pt x="149" y="185"/>
                  </a:cubicBezTo>
                  <a:cubicBezTo>
                    <a:pt x="153" y="184"/>
                    <a:pt x="150" y="189"/>
                    <a:pt x="149" y="191"/>
                  </a:cubicBezTo>
                  <a:cubicBezTo>
                    <a:pt x="148" y="189"/>
                    <a:pt x="146" y="186"/>
                    <a:pt x="144" y="183"/>
                  </a:cubicBezTo>
                  <a:cubicBezTo>
                    <a:pt x="143" y="180"/>
                    <a:pt x="140" y="179"/>
                    <a:pt x="140" y="174"/>
                  </a:cubicBezTo>
                  <a:cubicBezTo>
                    <a:pt x="141" y="170"/>
                    <a:pt x="137" y="163"/>
                    <a:pt x="137" y="158"/>
                  </a:cubicBezTo>
                  <a:cubicBezTo>
                    <a:pt x="136" y="160"/>
                    <a:pt x="133" y="153"/>
                    <a:pt x="134" y="148"/>
                  </a:cubicBezTo>
                  <a:close/>
                  <a:moveTo>
                    <a:pt x="65" y="183"/>
                  </a:moveTo>
                  <a:cubicBezTo>
                    <a:pt x="65" y="185"/>
                    <a:pt x="63" y="186"/>
                    <a:pt x="63" y="187"/>
                  </a:cubicBezTo>
                  <a:cubicBezTo>
                    <a:pt x="63" y="187"/>
                    <a:pt x="63" y="187"/>
                    <a:pt x="63" y="187"/>
                  </a:cubicBezTo>
                  <a:cubicBezTo>
                    <a:pt x="64" y="186"/>
                    <a:pt x="64" y="186"/>
                    <a:pt x="63" y="186"/>
                  </a:cubicBezTo>
                  <a:cubicBezTo>
                    <a:pt x="63" y="184"/>
                    <a:pt x="63" y="184"/>
                    <a:pt x="63" y="184"/>
                  </a:cubicBezTo>
                  <a:cubicBezTo>
                    <a:pt x="64" y="183"/>
                    <a:pt x="65" y="183"/>
                    <a:pt x="65" y="183"/>
                  </a:cubicBezTo>
                  <a:close/>
                  <a:moveTo>
                    <a:pt x="63" y="185"/>
                  </a:moveTo>
                  <a:cubicBezTo>
                    <a:pt x="63" y="185"/>
                    <a:pt x="63" y="186"/>
                    <a:pt x="63" y="186"/>
                  </a:cubicBezTo>
                  <a:cubicBezTo>
                    <a:pt x="62" y="186"/>
                    <a:pt x="62" y="186"/>
                    <a:pt x="63" y="185"/>
                  </a:cubicBezTo>
                  <a:close/>
                  <a:moveTo>
                    <a:pt x="62" y="188"/>
                  </a:moveTo>
                  <a:cubicBezTo>
                    <a:pt x="62" y="188"/>
                    <a:pt x="62" y="188"/>
                    <a:pt x="63" y="187"/>
                  </a:cubicBezTo>
                  <a:cubicBezTo>
                    <a:pt x="63" y="190"/>
                    <a:pt x="64" y="192"/>
                    <a:pt x="64" y="196"/>
                  </a:cubicBezTo>
                  <a:cubicBezTo>
                    <a:pt x="62" y="197"/>
                    <a:pt x="62" y="192"/>
                    <a:pt x="62" y="188"/>
                  </a:cubicBezTo>
                  <a:close/>
                  <a:moveTo>
                    <a:pt x="16" y="210"/>
                  </a:moveTo>
                  <a:cubicBezTo>
                    <a:pt x="16" y="210"/>
                    <a:pt x="16" y="210"/>
                    <a:pt x="16" y="210"/>
                  </a:cubicBezTo>
                  <a:cubicBezTo>
                    <a:pt x="16" y="210"/>
                    <a:pt x="16" y="210"/>
                    <a:pt x="16" y="210"/>
                  </a:cubicBezTo>
                  <a:cubicBezTo>
                    <a:pt x="16" y="210"/>
                    <a:pt x="16" y="210"/>
                    <a:pt x="16" y="210"/>
                  </a:cubicBezTo>
                  <a:close/>
                  <a:moveTo>
                    <a:pt x="17" y="208"/>
                  </a:moveTo>
                  <a:cubicBezTo>
                    <a:pt x="17" y="208"/>
                    <a:pt x="17" y="208"/>
                    <a:pt x="17" y="207"/>
                  </a:cubicBezTo>
                  <a:cubicBezTo>
                    <a:pt x="17" y="207"/>
                    <a:pt x="17" y="206"/>
                    <a:pt x="18" y="206"/>
                  </a:cubicBezTo>
                  <a:cubicBezTo>
                    <a:pt x="18" y="207"/>
                    <a:pt x="18" y="207"/>
                    <a:pt x="18" y="208"/>
                  </a:cubicBezTo>
                  <a:cubicBezTo>
                    <a:pt x="18" y="208"/>
                    <a:pt x="18" y="208"/>
                    <a:pt x="17" y="208"/>
                  </a:cubicBezTo>
                  <a:close/>
                  <a:moveTo>
                    <a:pt x="18" y="212"/>
                  </a:move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lose/>
                  <a:moveTo>
                    <a:pt x="19" y="213"/>
                  </a:move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lose/>
                  <a:moveTo>
                    <a:pt x="20" y="214"/>
                  </a:moveTo>
                  <a:cubicBezTo>
                    <a:pt x="20" y="214"/>
                    <a:pt x="20" y="214"/>
                    <a:pt x="20" y="214"/>
                  </a:cubicBezTo>
                  <a:cubicBezTo>
                    <a:pt x="20" y="214"/>
                    <a:pt x="20" y="214"/>
                    <a:pt x="20" y="214"/>
                  </a:cubicBezTo>
                  <a:cubicBezTo>
                    <a:pt x="20" y="214"/>
                    <a:pt x="20" y="214"/>
                    <a:pt x="21" y="214"/>
                  </a:cubicBezTo>
                  <a:cubicBezTo>
                    <a:pt x="21" y="214"/>
                    <a:pt x="20" y="214"/>
                    <a:pt x="20" y="214"/>
                  </a:cubicBezTo>
                  <a:close/>
                  <a:moveTo>
                    <a:pt x="21" y="217"/>
                  </a:moveTo>
                  <a:cubicBezTo>
                    <a:pt x="21" y="216"/>
                    <a:pt x="21" y="216"/>
                    <a:pt x="21" y="216"/>
                  </a:cubicBezTo>
                  <a:cubicBezTo>
                    <a:pt x="22" y="216"/>
                    <a:pt x="22" y="216"/>
                    <a:pt x="22" y="216"/>
                  </a:cubicBezTo>
                  <a:cubicBezTo>
                    <a:pt x="22" y="216"/>
                    <a:pt x="21" y="216"/>
                    <a:pt x="21" y="217"/>
                  </a:cubicBezTo>
                  <a:close/>
                  <a:moveTo>
                    <a:pt x="21" y="214"/>
                  </a:move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0" y="214"/>
                    <a:pt x="20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2" y="214"/>
                    <a:pt x="22" y="214"/>
                    <a:pt x="22" y="214"/>
                  </a:cubicBezTo>
                  <a:lnTo>
                    <a:pt x="21" y="214"/>
                  </a:lnTo>
                  <a:close/>
                  <a:moveTo>
                    <a:pt x="122" y="297"/>
                  </a:moveTo>
                  <a:cubicBezTo>
                    <a:pt x="122" y="297"/>
                    <a:pt x="122" y="297"/>
                    <a:pt x="122" y="297"/>
                  </a:cubicBezTo>
                  <a:cubicBezTo>
                    <a:pt x="122" y="297"/>
                    <a:pt x="122" y="297"/>
                    <a:pt x="122" y="297"/>
                  </a:cubicBezTo>
                  <a:close/>
                  <a:moveTo>
                    <a:pt x="123" y="297"/>
                  </a:moveTo>
                  <a:cubicBezTo>
                    <a:pt x="122" y="298"/>
                    <a:pt x="122" y="297"/>
                    <a:pt x="122" y="297"/>
                  </a:cubicBezTo>
                  <a:cubicBezTo>
                    <a:pt x="122" y="297"/>
                    <a:pt x="122" y="297"/>
                    <a:pt x="123" y="297"/>
                  </a:cubicBezTo>
                  <a:cubicBezTo>
                    <a:pt x="123" y="297"/>
                    <a:pt x="123" y="297"/>
                    <a:pt x="123" y="297"/>
                  </a:cubicBezTo>
                  <a:close/>
                  <a:moveTo>
                    <a:pt x="213" y="429"/>
                  </a:move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32"/>
            <p:cNvSpPr/>
            <p:nvPr/>
          </p:nvSpPr>
          <p:spPr>
            <a:xfrm>
              <a:off x="3695" y="2760"/>
              <a:ext cx="4" cy="2"/>
            </a:xfrm>
            <a:custGeom>
              <a:rect b="b" l="l" r="r" t="t"/>
              <a:pathLst>
                <a:path extrusionOk="0" h="1" w="2">
                  <a:moveTo>
                    <a:pt x="1" y="0"/>
                  </a:moveTo>
                  <a:cubicBezTo>
                    <a:pt x="0" y="0"/>
                    <a:pt x="1" y="1"/>
                    <a:pt x="2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32"/>
            <p:cNvSpPr/>
            <p:nvPr/>
          </p:nvSpPr>
          <p:spPr>
            <a:xfrm>
              <a:off x="3699" y="2760"/>
              <a:ext cx="5" cy="4"/>
            </a:xfrm>
            <a:custGeom>
              <a:rect b="b" l="l" r="r" t="t"/>
              <a:pathLst>
                <a:path extrusionOk="0" h="2" w="2">
                  <a:moveTo>
                    <a:pt x="1" y="2"/>
                  </a:moveTo>
                  <a:cubicBezTo>
                    <a:pt x="1" y="2"/>
                    <a:pt x="2" y="1"/>
                    <a:pt x="2" y="1"/>
                  </a:cubicBezTo>
                  <a:cubicBezTo>
                    <a:pt x="0" y="0"/>
                    <a:pt x="2" y="2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32"/>
            <p:cNvSpPr/>
            <p:nvPr/>
          </p:nvSpPr>
          <p:spPr>
            <a:xfrm>
              <a:off x="3916" y="2586"/>
              <a:ext cx="4" cy="2"/>
            </a:xfrm>
            <a:custGeom>
              <a:rect b="b" l="l" r="r" t="t"/>
              <a:pathLst>
                <a:path extrusionOk="0" h="1" w="2">
                  <a:moveTo>
                    <a:pt x="0" y="1"/>
                  </a:moveTo>
                  <a:cubicBezTo>
                    <a:pt x="0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32"/>
            <p:cNvSpPr/>
            <p:nvPr/>
          </p:nvSpPr>
          <p:spPr>
            <a:xfrm>
              <a:off x="3941" y="2610"/>
              <a:ext cx="5" cy="0"/>
            </a:xfrm>
            <a:custGeom>
              <a:rect b="b" l="l" r="r" t="t"/>
              <a:pathLst>
                <a:path extrusionOk="0" h="120000" w="5">
                  <a:moveTo>
                    <a:pt x="0" y="0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32"/>
            <p:cNvSpPr/>
            <p:nvPr/>
          </p:nvSpPr>
          <p:spPr>
            <a:xfrm>
              <a:off x="3729" y="2272"/>
              <a:ext cx="2" cy="5"/>
            </a:xfrm>
            <a:custGeom>
              <a:rect b="b" l="l" r="r" t="t"/>
              <a:pathLst>
                <a:path extrusionOk="0" h="2" w="1">
                  <a:moveTo>
                    <a:pt x="0" y="2"/>
                  </a:moveTo>
                  <a:cubicBezTo>
                    <a:pt x="0" y="1"/>
                    <a:pt x="1" y="0"/>
                    <a:pt x="1" y="1"/>
                  </a:cubicBezTo>
                  <a:cubicBezTo>
                    <a:pt x="1" y="1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32"/>
            <p:cNvSpPr/>
            <p:nvPr/>
          </p:nvSpPr>
          <p:spPr>
            <a:xfrm>
              <a:off x="3852" y="2714"/>
              <a:ext cx="2" cy="0"/>
            </a:xfrm>
            <a:custGeom>
              <a:rect b="b" l="l" r="r" t="t"/>
              <a:pathLst>
                <a:path extrusionOk="0" h="120000"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32"/>
            <p:cNvSpPr/>
            <p:nvPr/>
          </p:nvSpPr>
          <p:spPr>
            <a:xfrm>
              <a:off x="3850" y="2692"/>
              <a:ext cx="4" cy="2"/>
            </a:xfrm>
            <a:custGeom>
              <a:rect b="b" l="l" r="r" t="t"/>
              <a:pathLst>
                <a:path extrusionOk="0" h="1" w="2">
                  <a:moveTo>
                    <a:pt x="1" y="1"/>
                  </a:moveTo>
                  <a:cubicBezTo>
                    <a:pt x="2" y="1"/>
                    <a:pt x="0" y="1"/>
                    <a:pt x="1" y="0"/>
                  </a:cubicBezTo>
                  <a:cubicBezTo>
                    <a:pt x="0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32"/>
            <p:cNvSpPr/>
            <p:nvPr/>
          </p:nvSpPr>
          <p:spPr>
            <a:xfrm>
              <a:off x="3848" y="2686"/>
              <a:ext cx="2" cy="2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32"/>
            <p:cNvSpPr/>
            <p:nvPr/>
          </p:nvSpPr>
          <p:spPr>
            <a:xfrm>
              <a:off x="3846" y="2711"/>
              <a:ext cx="4" cy="3"/>
            </a:xfrm>
            <a:custGeom>
              <a:rect b="b" l="l" r="r" t="t"/>
              <a:pathLst>
                <a:path extrusionOk="0" h="1" w="2">
                  <a:moveTo>
                    <a:pt x="0" y="1"/>
                  </a:moveTo>
                  <a:cubicBezTo>
                    <a:pt x="2" y="1"/>
                    <a:pt x="1" y="0"/>
                    <a:pt x="2" y="0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32"/>
            <p:cNvSpPr/>
            <p:nvPr/>
          </p:nvSpPr>
          <p:spPr>
            <a:xfrm>
              <a:off x="3822" y="2773"/>
              <a:ext cx="5" cy="2"/>
            </a:xfrm>
            <a:custGeom>
              <a:rect b="b" l="l" r="r" t="t"/>
              <a:pathLst>
                <a:path extrusionOk="0" h="1" w="2">
                  <a:moveTo>
                    <a:pt x="1" y="1"/>
                  </a:moveTo>
                  <a:cubicBezTo>
                    <a:pt x="2" y="0"/>
                    <a:pt x="1" y="1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32"/>
            <p:cNvSpPr/>
            <p:nvPr/>
          </p:nvSpPr>
          <p:spPr>
            <a:xfrm>
              <a:off x="3765" y="2315"/>
              <a:ext cx="4" cy="0"/>
            </a:xfrm>
            <a:custGeom>
              <a:rect b="b" l="l" r="r" t="t"/>
              <a:pathLst>
                <a:path extrusionOk="0" h="120000" w="4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32"/>
            <p:cNvSpPr/>
            <p:nvPr/>
          </p:nvSpPr>
          <p:spPr>
            <a:xfrm>
              <a:off x="3842" y="2733"/>
              <a:ext cx="4" cy="0"/>
            </a:xfrm>
            <a:custGeom>
              <a:rect b="b" l="l" r="r" t="t"/>
              <a:pathLst>
                <a:path extrusionOk="0" h="120000" w="2">
                  <a:moveTo>
                    <a:pt x="1" y="0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32"/>
            <p:cNvSpPr/>
            <p:nvPr/>
          </p:nvSpPr>
          <p:spPr>
            <a:xfrm>
              <a:off x="3822" y="2769"/>
              <a:ext cx="7" cy="2"/>
            </a:xfrm>
            <a:custGeom>
              <a:rect b="b" l="l" r="r" t="t"/>
              <a:pathLst>
                <a:path extrusionOk="0" h="1" w="3">
                  <a:moveTo>
                    <a:pt x="0" y="1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32"/>
            <p:cNvSpPr/>
            <p:nvPr/>
          </p:nvSpPr>
          <p:spPr>
            <a:xfrm>
              <a:off x="3846" y="2731"/>
              <a:ext cx="2" cy="0"/>
            </a:xfrm>
            <a:custGeom>
              <a:rect b="b" l="l" r="r" t="t"/>
              <a:pathLst>
                <a:path extrusionOk="0" h="120000"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32"/>
            <p:cNvSpPr/>
            <p:nvPr/>
          </p:nvSpPr>
          <p:spPr>
            <a:xfrm>
              <a:off x="3844" y="2724"/>
              <a:ext cx="4" cy="2"/>
            </a:xfrm>
            <a:custGeom>
              <a:rect b="b" l="l" r="r" t="t"/>
              <a:pathLst>
                <a:path extrusionOk="0" h="1" w="2">
                  <a:moveTo>
                    <a:pt x="0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32"/>
            <p:cNvSpPr/>
            <p:nvPr/>
          </p:nvSpPr>
          <p:spPr>
            <a:xfrm>
              <a:off x="3844" y="2728"/>
              <a:ext cx="8" cy="3"/>
            </a:xfrm>
            <a:custGeom>
              <a:rect b="b" l="l" r="r" t="t"/>
              <a:pathLst>
                <a:path extrusionOk="0" h="1" w="4">
                  <a:moveTo>
                    <a:pt x="0" y="1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2" y="1"/>
                    <a:pt x="3" y="0"/>
                    <a:pt x="2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9" name="Google Shape;649;p32"/>
          <p:cNvSpPr txBox="1"/>
          <p:nvPr/>
        </p:nvSpPr>
        <p:spPr>
          <a:xfrm>
            <a:off x="1920206" y="2930213"/>
            <a:ext cx="362910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zh-TW" sz="26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Peter老師</a:t>
            </a:r>
            <a:endParaRPr b="1" i="0" sz="26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zh-TW" sz="2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Midas老師</a:t>
            </a:r>
            <a:endParaRPr b="1" sz="26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zh-TW" sz="26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授課</a:t>
            </a:r>
            <a:endParaRPr b="1" i="0" sz="26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650" name="Google Shape;650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5546733" y="288428"/>
            <a:ext cx="3318611" cy="3318611"/>
          </a:xfrm>
          <a:prstGeom prst="rect">
            <a:avLst/>
          </a:prstGeom>
          <a:noFill/>
          <a:ln>
            <a:noFill/>
          </a:ln>
        </p:spPr>
      </p:pic>
      <p:sp>
        <p:nvSpPr>
          <p:cNvPr id="651" name="Google Shape;651;p32"/>
          <p:cNvSpPr txBox="1"/>
          <p:nvPr/>
        </p:nvSpPr>
        <p:spPr>
          <a:xfrm>
            <a:off x="1275075" y="1563206"/>
            <a:ext cx="49191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zh-TW" sz="5400">
                <a:solidFill>
                  <a:schemeClr val="accent1"/>
                </a:solidFill>
              </a:rPr>
              <a:t>下樓梯遊戲</a:t>
            </a:r>
            <a:endParaRPr b="0" i="0" sz="5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41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角色移動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764" name="Google Shape;764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765" name="Google Shape;765;p41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66" name="Google Shape;766;p41"/>
          <p:cNvSpPr txBox="1"/>
          <p:nvPr/>
        </p:nvSpPr>
        <p:spPr>
          <a:xfrm>
            <a:off x="1818750" y="1515900"/>
            <a:ext cx="7325100" cy="10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組裝完成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原點(0,0)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767" name="Google Shape;76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0544" y="7"/>
            <a:ext cx="294330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3" name="Google Shape;773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398" y="2144158"/>
            <a:ext cx="8912646" cy="3683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4" name="Google Shape;774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2994805" y="-226535"/>
            <a:ext cx="3767913" cy="55965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5" name="Google Shape;775;p42"/>
          <p:cNvGrpSpPr/>
          <p:nvPr/>
        </p:nvGrpSpPr>
        <p:grpSpPr>
          <a:xfrm rot="2107153">
            <a:off x="1186575" y="940070"/>
            <a:ext cx="656544" cy="417077"/>
            <a:chOff x="4695" y="752"/>
            <a:chExt cx="880" cy="559"/>
          </a:xfrm>
        </p:grpSpPr>
        <p:sp>
          <p:nvSpPr>
            <p:cNvPr id="776" name="Google Shape;776;p42"/>
            <p:cNvSpPr/>
            <p:nvPr/>
          </p:nvSpPr>
          <p:spPr>
            <a:xfrm>
              <a:off x="4695" y="847"/>
              <a:ext cx="162" cy="464"/>
            </a:xfrm>
            <a:custGeom>
              <a:rect b="b" l="l" r="r" t="t"/>
              <a:pathLst>
                <a:path extrusionOk="0" h="196" w="68">
                  <a:moveTo>
                    <a:pt x="4" y="11"/>
                  </a:moveTo>
                  <a:cubicBezTo>
                    <a:pt x="35" y="65"/>
                    <a:pt x="39" y="130"/>
                    <a:pt x="52" y="189"/>
                  </a:cubicBezTo>
                  <a:cubicBezTo>
                    <a:pt x="53" y="196"/>
                    <a:pt x="68" y="192"/>
                    <a:pt x="67" y="185"/>
                  </a:cubicBezTo>
                  <a:cubicBezTo>
                    <a:pt x="53" y="124"/>
                    <a:pt x="49" y="60"/>
                    <a:pt x="18" y="5"/>
                  </a:cubicBezTo>
                  <a:cubicBezTo>
                    <a:pt x="15" y="0"/>
                    <a:pt x="0" y="5"/>
                    <a:pt x="4" y="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77" name="Google Shape;777;p42"/>
            <p:cNvSpPr/>
            <p:nvPr/>
          </p:nvSpPr>
          <p:spPr>
            <a:xfrm>
              <a:off x="4752" y="979"/>
              <a:ext cx="304" cy="57"/>
            </a:xfrm>
            <a:custGeom>
              <a:rect b="b" l="l" r="r" t="t"/>
              <a:pathLst>
                <a:path extrusionOk="0" h="24" w="128">
                  <a:moveTo>
                    <a:pt x="10" y="24"/>
                  </a:moveTo>
                  <a:cubicBezTo>
                    <a:pt x="47" y="24"/>
                    <a:pt x="86" y="24"/>
                    <a:pt x="119" y="6"/>
                  </a:cubicBezTo>
                  <a:cubicBezTo>
                    <a:pt x="128" y="1"/>
                    <a:pt x="114" y="0"/>
                    <a:pt x="110" y="2"/>
                  </a:cubicBezTo>
                  <a:cubicBezTo>
                    <a:pt x="82" y="18"/>
                    <a:pt x="47" y="16"/>
                    <a:pt x="16" y="16"/>
                  </a:cubicBezTo>
                  <a:cubicBezTo>
                    <a:pt x="11" y="16"/>
                    <a:pt x="0" y="24"/>
                    <a:pt x="10" y="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78" name="Google Shape;778;p42"/>
            <p:cNvSpPr/>
            <p:nvPr/>
          </p:nvSpPr>
          <p:spPr>
            <a:xfrm>
              <a:off x="4892" y="821"/>
              <a:ext cx="185" cy="431"/>
            </a:xfrm>
            <a:custGeom>
              <a:rect b="b" l="l" r="r" t="t"/>
              <a:pathLst>
                <a:path extrusionOk="0" h="182" w="78">
                  <a:moveTo>
                    <a:pt x="4" y="10"/>
                  </a:moveTo>
                  <a:cubicBezTo>
                    <a:pt x="43" y="55"/>
                    <a:pt x="47" y="121"/>
                    <a:pt x="61" y="177"/>
                  </a:cubicBezTo>
                  <a:cubicBezTo>
                    <a:pt x="63" y="182"/>
                    <a:pt x="78" y="178"/>
                    <a:pt x="76" y="173"/>
                  </a:cubicBezTo>
                  <a:cubicBezTo>
                    <a:pt x="62" y="116"/>
                    <a:pt x="57" y="50"/>
                    <a:pt x="18" y="4"/>
                  </a:cubicBezTo>
                  <a:cubicBezTo>
                    <a:pt x="15" y="0"/>
                    <a:pt x="0" y="5"/>
                    <a:pt x="4" y="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79" name="Google Shape;779;p42"/>
            <p:cNvSpPr/>
            <p:nvPr/>
          </p:nvSpPr>
          <p:spPr>
            <a:xfrm>
              <a:off x="5044" y="811"/>
              <a:ext cx="355" cy="379"/>
            </a:xfrm>
            <a:custGeom>
              <a:rect b="b" l="l" r="r" t="t"/>
              <a:pathLst>
                <a:path extrusionOk="0" h="160" w="150">
                  <a:moveTo>
                    <a:pt x="18" y="30"/>
                  </a:moveTo>
                  <a:cubicBezTo>
                    <a:pt x="37" y="17"/>
                    <a:pt x="52" y="13"/>
                    <a:pt x="56" y="39"/>
                  </a:cubicBezTo>
                  <a:cubicBezTo>
                    <a:pt x="60" y="60"/>
                    <a:pt x="57" y="83"/>
                    <a:pt x="58" y="105"/>
                  </a:cubicBezTo>
                  <a:cubicBezTo>
                    <a:pt x="59" y="121"/>
                    <a:pt x="60" y="142"/>
                    <a:pt x="76" y="150"/>
                  </a:cubicBezTo>
                  <a:cubicBezTo>
                    <a:pt x="97" y="160"/>
                    <a:pt x="125" y="141"/>
                    <a:pt x="142" y="129"/>
                  </a:cubicBezTo>
                  <a:cubicBezTo>
                    <a:pt x="150" y="124"/>
                    <a:pt x="137" y="120"/>
                    <a:pt x="132" y="124"/>
                  </a:cubicBezTo>
                  <a:cubicBezTo>
                    <a:pt x="116" y="135"/>
                    <a:pt x="87" y="156"/>
                    <a:pt x="77" y="128"/>
                  </a:cubicBezTo>
                  <a:cubicBezTo>
                    <a:pt x="70" y="108"/>
                    <a:pt x="73" y="83"/>
                    <a:pt x="73" y="62"/>
                  </a:cubicBezTo>
                  <a:cubicBezTo>
                    <a:pt x="73" y="47"/>
                    <a:pt x="74" y="25"/>
                    <a:pt x="62" y="14"/>
                  </a:cubicBezTo>
                  <a:cubicBezTo>
                    <a:pt x="47" y="0"/>
                    <a:pt x="22" y="16"/>
                    <a:pt x="9" y="24"/>
                  </a:cubicBezTo>
                  <a:cubicBezTo>
                    <a:pt x="0" y="30"/>
                    <a:pt x="13" y="33"/>
                    <a:pt x="18" y="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80" name="Google Shape;780;p42"/>
            <p:cNvSpPr/>
            <p:nvPr/>
          </p:nvSpPr>
          <p:spPr>
            <a:xfrm>
              <a:off x="5347" y="752"/>
              <a:ext cx="228" cy="275"/>
            </a:xfrm>
            <a:custGeom>
              <a:rect b="b" l="l" r="r" t="t"/>
              <a:pathLst>
                <a:path extrusionOk="0" h="116" w="96">
                  <a:moveTo>
                    <a:pt x="49" y="17"/>
                  </a:moveTo>
                  <a:cubicBezTo>
                    <a:pt x="17" y="15"/>
                    <a:pt x="0" y="44"/>
                    <a:pt x="0" y="73"/>
                  </a:cubicBezTo>
                  <a:cubicBezTo>
                    <a:pt x="0" y="103"/>
                    <a:pt x="34" y="116"/>
                    <a:pt x="60" y="107"/>
                  </a:cubicBezTo>
                  <a:cubicBezTo>
                    <a:pt x="82" y="98"/>
                    <a:pt x="95" y="76"/>
                    <a:pt x="95" y="52"/>
                  </a:cubicBezTo>
                  <a:cubicBezTo>
                    <a:pt x="96" y="20"/>
                    <a:pt x="69" y="3"/>
                    <a:pt x="40" y="1"/>
                  </a:cubicBezTo>
                  <a:cubicBezTo>
                    <a:pt x="36" y="0"/>
                    <a:pt x="23" y="7"/>
                    <a:pt x="31" y="8"/>
                  </a:cubicBezTo>
                  <a:cubicBezTo>
                    <a:pt x="72" y="11"/>
                    <a:pt x="92" y="48"/>
                    <a:pt x="73" y="85"/>
                  </a:cubicBezTo>
                  <a:cubicBezTo>
                    <a:pt x="62" y="105"/>
                    <a:pt x="39" y="108"/>
                    <a:pt x="23" y="92"/>
                  </a:cubicBezTo>
                  <a:cubicBezTo>
                    <a:pt x="14" y="84"/>
                    <a:pt x="14" y="69"/>
                    <a:pt x="15" y="58"/>
                  </a:cubicBezTo>
                  <a:cubicBezTo>
                    <a:pt x="17" y="47"/>
                    <a:pt x="25" y="23"/>
                    <a:pt x="39" y="24"/>
                  </a:cubicBezTo>
                  <a:cubicBezTo>
                    <a:pt x="43" y="24"/>
                    <a:pt x="57" y="17"/>
                    <a:pt x="49" y="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781" name="Google Shape;781;p42"/>
          <p:cNvGrpSpPr/>
          <p:nvPr/>
        </p:nvGrpSpPr>
        <p:grpSpPr>
          <a:xfrm rot="-815891">
            <a:off x="7828105" y="3252048"/>
            <a:ext cx="459910" cy="377350"/>
            <a:chOff x="2607" y="911"/>
            <a:chExt cx="490" cy="402"/>
          </a:xfrm>
        </p:grpSpPr>
        <p:sp>
          <p:nvSpPr>
            <p:cNvPr id="782" name="Google Shape;782;p42"/>
            <p:cNvSpPr/>
            <p:nvPr/>
          </p:nvSpPr>
          <p:spPr>
            <a:xfrm>
              <a:off x="2607" y="1000"/>
              <a:ext cx="245" cy="258"/>
            </a:xfrm>
            <a:custGeom>
              <a:rect b="b" l="l" r="r" t="t"/>
              <a:pathLst>
                <a:path extrusionOk="0" h="107" w="102">
                  <a:moveTo>
                    <a:pt x="9" y="105"/>
                  </a:moveTo>
                  <a:cubicBezTo>
                    <a:pt x="40" y="86"/>
                    <a:pt x="59" y="54"/>
                    <a:pt x="82" y="26"/>
                  </a:cubicBezTo>
                  <a:cubicBezTo>
                    <a:pt x="85" y="23"/>
                    <a:pt x="77" y="22"/>
                    <a:pt x="75" y="24"/>
                  </a:cubicBezTo>
                  <a:cubicBezTo>
                    <a:pt x="51" y="48"/>
                    <a:pt x="31" y="76"/>
                    <a:pt x="9" y="102"/>
                  </a:cubicBezTo>
                  <a:cubicBezTo>
                    <a:pt x="6" y="106"/>
                    <a:pt x="13" y="106"/>
                    <a:pt x="16" y="104"/>
                  </a:cubicBezTo>
                  <a:cubicBezTo>
                    <a:pt x="47" y="74"/>
                    <a:pt x="74" y="40"/>
                    <a:pt x="100" y="4"/>
                  </a:cubicBezTo>
                  <a:cubicBezTo>
                    <a:pt x="102" y="0"/>
                    <a:pt x="95" y="0"/>
                    <a:pt x="93" y="2"/>
                  </a:cubicBezTo>
                  <a:cubicBezTo>
                    <a:pt x="78" y="17"/>
                    <a:pt x="65" y="37"/>
                    <a:pt x="52" y="54"/>
                  </a:cubicBezTo>
                  <a:cubicBezTo>
                    <a:pt x="45" y="62"/>
                    <a:pt x="39" y="71"/>
                    <a:pt x="32" y="79"/>
                  </a:cubicBezTo>
                  <a:cubicBezTo>
                    <a:pt x="31" y="80"/>
                    <a:pt x="30" y="82"/>
                    <a:pt x="29" y="83"/>
                  </a:cubicBezTo>
                  <a:cubicBezTo>
                    <a:pt x="25" y="88"/>
                    <a:pt x="36" y="80"/>
                    <a:pt x="34" y="86"/>
                  </a:cubicBezTo>
                  <a:cubicBezTo>
                    <a:pt x="35" y="82"/>
                    <a:pt x="38" y="79"/>
                    <a:pt x="40" y="76"/>
                  </a:cubicBezTo>
                  <a:cubicBezTo>
                    <a:pt x="42" y="73"/>
                    <a:pt x="35" y="73"/>
                    <a:pt x="33" y="75"/>
                  </a:cubicBezTo>
                  <a:cubicBezTo>
                    <a:pt x="31" y="79"/>
                    <a:pt x="27" y="83"/>
                    <a:pt x="26" y="87"/>
                  </a:cubicBezTo>
                  <a:cubicBezTo>
                    <a:pt x="26" y="88"/>
                    <a:pt x="27" y="89"/>
                    <a:pt x="27" y="89"/>
                  </a:cubicBezTo>
                  <a:cubicBezTo>
                    <a:pt x="36" y="92"/>
                    <a:pt x="52" y="64"/>
                    <a:pt x="56" y="59"/>
                  </a:cubicBezTo>
                  <a:cubicBezTo>
                    <a:pt x="70" y="40"/>
                    <a:pt x="83" y="20"/>
                    <a:pt x="100" y="4"/>
                  </a:cubicBezTo>
                  <a:cubicBezTo>
                    <a:pt x="97" y="4"/>
                    <a:pt x="95" y="3"/>
                    <a:pt x="93" y="2"/>
                  </a:cubicBezTo>
                  <a:cubicBezTo>
                    <a:pt x="68" y="38"/>
                    <a:pt x="41" y="72"/>
                    <a:pt x="9" y="102"/>
                  </a:cubicBezTo>
                  <a:cubicBezTo>
                    <a:pt x="11" y="103"/>
                    <a:pt x="13" y="104"/>
                    <a:pt x="16" y="104"/>
                  </a:cubicBezTo>
                  <a:cubicBezTo>
                    <a:pt x="38" y="78"/>
                    <a:pt x="57" y="50"/>
                    <a:pt x="82" y="26"/>
                  </a:cubicBezTo>
                  <a:cubicBezTo>
                    <a:pt x="79" y="26"/>
                    <a:pt x="77" y="25"/>
                    <a:pt x="75" y="24"/>
                  </a:cubicBezTo>
                  <a:cubicBezTo>
                    <a:pt x="53" y="51"/>
                    <a:pt x="35" y="83"/>
                    <a:pt x="4" y="102"/>
                  </a:cubicBezTo>
                  <a:cubicBezTo>
                    <a:pt x="0" y="104"/>
                    <a:pt x="6" y="107"/>
                    <a:pt x="9" y="10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83" name="Google Shape;783;p42"/>
            <p:cNvSpPr/>
            <p:nvPr/>
          </p:nvSpPr>
          <p:spPr>
            <a:xfrm>
              <a:off x="2799" y="998"/>
              <a:ext cx="106" cy="315"/>
            </a:xfrm>
            <a:custGeom>
              <a:rect b="b" l="l" r="r" t="t"/>
              <a:pathLst>
                <a:path extrusionOk="0" h="131" w="44">
                  <a:moveTo>
                    <a:pt x="1" y="5"/>
                  </a:moveTo>
                  <a:cubicBezTo>
                    <a:pt x="9" y="27"/>
                    <a:pt x="16" y="50"/>
                    <a:pt x="22" y="72"/>
                  </a:cubicBezTo>
                  <a:cubicBezTo>
                    <a:pt x="28" y="90"/>
                    <a:pt x="36" y="109"/>
                    <a:pt x="37" y="128"/>
                  </a:cubicBezTo>
                  <a:cubicBezTo>
                    <a:pt x="37" y="131"/>
                    <a:pt x="44" y="129"/>
                    <a:pt x="44" y="126"/>
                  </a:cubicBezTo>
                  <a:cubicBezTo>
                    <a:pt x="43" y="109"/>
                    <a:pt x="36" y="91"/>
                    <a:pt x="31" y="75"/>
                  </a:cubicBezTo>
                  <a:cubicBezTo>
                    <a:pt x="24" y="51"/>
                    <a:pt x="17" y="27"/>
                    <a:pt x="8" y="3"/>
                  </a:cubicBezTo>
                  <a:cubicBezTo>
                    <a:pt x="7" y="0"/>
                    <a:pt x="0" y="2"/>
                    <a:pt x="1" y="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84" name="Google Shape;784;p42"/>
            <p:cNvSpPr/>
            <p:nvPr/>
          </p:nvSpPr>
          <p:spPr>
            <a:xfrm>
              <a:off x="2682" y="1135"/>
              <a:ext cx="215" cy="70"/>
            </a:xfrm>
            <a:custGeom>
              <a:rect b="b" l="l" r="r" t="t"/>
              <a:pathLst>
                <a:path extrusionOk="0" h="29" w="90">
                  <a:moveTo>
                    <a:pt x="5" y="6"/>
                  </a:moveTo>
                  <a:cubicBezTo>
                    <a:pt x="31" y="6"/>
                    <a:pt x="58" y="14"/>
                    <a:pt x="81" y="27"/>
                  </a:cubicBezTo>
                  <a:cubicBezTo>
                    <a:pt x="84" y="29"/>
                    <a:pt x="90" y="25"/>
                    <a:pt x="86" y="23"/>
                  </a:cubicBezTo>
                  <a:cubicBezTo>
                    <a:pt x="62" y="9"/>
                    <a:pt x="33" y="1"/>
                    <a:pt x="6" y="0"/>
                  </a:cubicBezTo>
                  <a:cubicBezTo>
                    <a:pt x="1" y="0"/>
                    <a:pt x="0" y="6"/>
                    <a:pt x="5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85" name="Google Shape;785;p42"/>
            <p:cNvSpPr/>
            <p:nvPr/>
          </p:nvSpPr>
          <p:spPr>
            <a:xfrm>
              <a:off x="2895" y="911"/>
              <a:ext cx="202" cy="210"/>
            </a:xfrm>
            <a:custGeom>
              <a:rect b="b" l="l" r="r" t="t"/>
              <a:pathLst>
                <a:path extrusionOk="0" h="87" w="84">
                  <a:moveTo>
                    <a:pt x="9" y="19"/>
                  </a:moveTo>
                  <a:cubicBezTo>
                    <a:pt x="14" y="16"/>
                    <a:pt x="19" y="12"/>
                    <a:pt x="25" y="9"/>
                  </a:cubicBezTo>
                  <a:cubicBezTo>
                    <a:pt x="38" y="1"/>
                    <a:pt x="50" y="15"/>
                    <a:pt x="57" y="25"/>
                  </a:cubicBezTo>
                  <a:cubicBezTo>
                    <a:pt x="58" y="24"/>
                    <a:pt x="60" y="23"/>
                    <a:pt x="61" y="21"/>
                  </a:cubicBezTo>
                  <a:cubicBezTo>
                    <a:pt x="49" y="23"/>
                    <a:pt x="36" y="32"/>
                    <a:pt x="27" y="40"/>
                  </a:cubicBezTo>
                  <a:cubicBezTo>
                    <a:pt x="27" y="40"/>
                    <a:pt x="26" y="42"/>
                    <a:pt x="27" y="42"/>
                  </a:cubicBezTo>
                  <a:cubicBezTo>
                    <a:pt x="46" y="49"/>
                    <a:pt x="58" y="66"/>
                    <a:pt x="75" y="75"/>
                  </a:cubicBezTo>
                  <a:cubicBezTo>
                    <a:pt x="77" y="74"/>
                    <a:pt x="78" y="73"/>
                    <a:pt x="79" y="71"/>
                  </a:cubicBezTo>
                  <a:cubicBezTo>
                    <a:pt x="64" y="72"/>
                    <a:pt x="52" y="81"/>
                    <a:pt x="37" y="83"/>
                  </a:cubicBezTo>
                  <a:cubicBezTo>
                    <a:pt x="33" y="83"/>
                    <a:pt x="31" y="87"/>
                    <a:pt x="36" y="87"/>
                  </a:cubicBezTo>
                  <a:cubicBezTo>
                    <a:pt x="51" y="86"/>
                    <a:pt x="63" y="77"/>
                    <a:pt x="78" y="76"/>
                  </a:cubicBezTo>
                  <a:cubicBezTo>
                    <a:pt x="79" y="76"/>
                    <a:pt x="84" y="73"/>
                    <a:pt x="81" y="72"/>
                  </a:cubicBezTo>
                  <a:cubicBezTo>
                    <a:pt x="69" y="65"/>
                    <a:pt x="59" y="54"/>
                    <a:pt x="48" y="46"/>
                  </a:cubicBezTo>
                  <a:cubicBezTo>
                    <a:pt x="45" y="44"/>
                    <a:pt x="43" y="43"/>
                    <a:pt x="41" y="41"/>
                  </a:cubicBezTo>
                  <a:cubicBezTo>
                    <a:pt x="36" y="39"/>
                    <a:pt x="33" y="41"/>
                    <a:pt x="39" y="37"/>
                  </a:cubicBezTo>
                  <a:cubicBezTo>
                    <a:pt x="45" y="32"/>
                    <a:pt x="53" y="27"/>
                    <a:pt x="60" y="26"/>
                  </a:cubicBezTo>
                  <a:cubicBezTo>
                    <a:pt x="61" y="26"/>
                    <a:pt x="65" y="24"/>
                    <a:pt x="64" y="22"/>
                  </a:cubicBezTo>
                  <a:cubicBezTo>
                    <a:pt x="57" y="13"/>
                    <a:pt x="47" y="0"/>
                    <a:pt x="34" y="2"/>
                  </a:cubicBezTo>
                  <a:cubicBezTo>
                    <a:pt x="22" y="3"/>
                    <a:pt x="14" y="11"/>
                    <a:pt x="4" y="17"/>
                  </a:cubicBezTo>
                  <a:cubicBezTo>
                    <a:pt x="0" y="19"/>
                    <a:pt x="6" y="21"/>
                    <a:pt x="9" y="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786" name="Google Shape;786;p42"/>
          <p:cNvGrpSpPr/>
          <p:nvPr/>
        </p:nvGrpSpPr>
        <p:grpSpPr>
          <a:xfrm rot="-862691">
            <a:off x="260247" y="3701873"/>
            <a:ext cx="1640338" cy="586670"/>
            <a:chOff x="3582" y="1042"/>
            <a:chExt cx="1661" cy="594"/>
          </a:xfrm>
        </p:grpSpPr>
        <p:sp>
          <p:nvSpPr>
            <p:cNvPr id="787" name="Google Shape;787;p42"/>
            <p:cNvSpPr/>
            <p:nvPr/>
          </p:nvSpPr>
          <p:spPr>
            <a:xfrm>
              <a:off x="3620" y="1042"/>
              <a:ext cx="881" cy="228"/>
            </a:xfrm>
            <a:custGeom>
              <a:rect b="b" l="l" r="r" t="t"/>
              <a:pathLst>
                <a:path extrusionOk="0" h="96" w="372">
                  <a:moveTo>
                    <a:pt x="3" y="30"/>
                  </a:moveTo>
                  <a:cubicBezTo>
                    <a:pt x="17" y="48"/>
                    <a:pt x="19" y="74"/>
                    <a:pt x="33" y="93"/>
                  </a:cubicBezTo>
                  <a:cubicBezTo>
                    <a:pt x="35" y="96"/>
                    <a:pt x="43" y="94"/>
                    <a:pt x="43" y="90"/>
                  </a:cubicBezTo>
                  <a:cubicBezTo>
                    <a:pt x="44" y="62"/>
                    <a:pt x="47" y="35"/>
                    <a:pt x="52" y="8"/>
                  </a:cubicBezTo>
                  <a:cubicBezTo>
                    <a:pt x="50" y="9"/>
                    <a:pt x="48" y="11"/>
                    <a:pt x="46" y="12"/>
                  </a:cubicBezTo>
                  <a:cubicBezTo>
                    <a:pt x="151" y="8"/>
                    <a:pt x="257" y="7"/>
                    <a:pt x="361" y="24"/>
                  </a:cubicBezTo>
                  <a:cubicBezTo>
                    <a:pt x="366" y="24"/>
                    <a:pt x="372" y="18"/>
                    <a:pt x="365" y="16"/>
                  </a:cubicBezTo>
                  <a:cubicBezTo>
                    <a:pt x="260" y="0"/>
                    <a:pt x="153" y="1"/>
                    <a:pt x="47" y="5"/>
                  </a:cubicBezTo>
                  <a:cubicBezTo>
                    <a:pt x="45" y="5"/>
                    <a:pt x="42" y="6"/>
                    <a:pt x="41" y="9"/>
                  </a:cubicBezTo>
                  <a:cubicBezTo>
                    <a:pt x="37" y="36"/>
                    <a:pt x="33" y="63"/>
                    <a:pt x="33" y="91"/>
                  </a:cubicBezTo>
                  <a:cubicBezTo>
                    <a:pt x="36" y="90"/>
                    <a:pt x="40" y="89"/>
                    <a:pt x="43" y="88"/>
                  </a:cubicBezTo>
                  <a:cubicBezTo>
                    <a:pt x="29" y="70"/>
                    <a:pt x="27" y="44"/>
                    <a:pt x="13" y="26"/>
                  </a:cubicBezTo>
                  <a:cubicBezTo>
                    <a:pt x="10" y="22"/>
                    <a:pt x="0" y="26"/>
                    <a:pt x="3" y="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88" name="Google Shape;788;p42"/>
            <p:cNvSpPr/>
            <p:nvPr/>
          </p:nvSpPr>
          <p:spPr>
            <a:xfrm>
              <a:off x="3788" y="1097"/>
              <a:ext cx="109" cy="173"/>
            </a:xfrm>
            <a:custGeom>
              <a:rect b="b" l="l" r="r" t="t"/>
              <a:pathLst>
                <a:path extrusionOk="0" h="73" w="46">
                  <a:moveTo>
                    <a:pt x="11" y="55"/>
                  </a:moveTo>
                  <a:cubicBezTo>
                    <a:pt x="16" y="38"/>
                    <a:pt x="20" y="21"/>
                    <a:pt x="24" y="4"/>
                  </a:cubicBezTo>
                  <a:cubicBezTo>
                    <a:pt x="21" y="5"/>
                    <a:pt x="17" y="6"/>
                    <a:pt x="14" y="6"/>
                  </a:cubicBezTo>
                  <a:cubicBezTo>
                    <a:pt x="23" y="25"/>
                    <a:pt x="34" y="48"/>
                    <a:pt x="35" y="69"/>
                  </a:cubicBezTo>
                  <a:cubicBezTo>
                    <a:pt x="36" y="73"/>
                    <a:pt x="46" y="70"/>
                    <a:pt x="46" y="66"/>
                  </a:cubicBezTo>
                  <a:cubicBezTo>
                    <a:pt x="45" y="45"/>
                    <a:pt x="34" y="22"/>
                    <a:pt x="24" y="3"/>
                  </a:cubicBezTo>
                  <a:cubicBezTo>
                    <a:pt x="22" y="0"/>
                    <a:pt x="15" y="2"/>
                    <a:pt x="14" y="5"/>
                  </a:cubicBezTo>
                  <a:cubicBezTo>
                    <a:pt x="9" y="22"/>
                    <a:pt x="5" y="40"/>
                    <a:pt x="1" y="56"/>
                  </a:cubicBezTo>
                  <a:cubicBezTo>
                    <a:pt x="0" y="61"/>
                    <a:pt x="10" y="59"/>
                    <a:pt x="11" y="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89" name="Google Shape;789;p42"/>
            <p:cNvSpPr/>
            <p:nvPr/>
          </p:nvSpPr>
          <p:spPr>
            <a:xfrm>
              <a:off x="3797" y="1201"/>
              <a:ext cx="86" cy="29"/>
            </a:xfrm>
            <a:custGeom>
              <a:rect b="b" l="l" r="r" t="t"/>
              <a:pathLst>
                <a:path extrusionOk="0" h="12" w="36">
                  <a:moveTo>
                    <a:pt x="4" y="7"/>
                  </a:moveTo>
                  <a:cubicBezTo>
                    <a:pt x="10" y="7"/>
                    <a:pt x="18" y="6"/>
                    <a:pt x="23" y="10"/>
                  </a:cubicBezTo>
                  <a:cubicBezTo>
                    <a:pt x="26" y="12"/>
                    <a:pt x="36" y="8"/>
                    <a:pt x="33" y="6"/>
                  </a:cubicBezTo>
                  <a:cubicBezTo>
                    <a:pt x="26" y="0"/>
                    <a:pt x="17" y="1"/>
                    <a:pt x="8" y="1"/>
                  </a:cubicBezTo>
                  <a:cubicBezTo>
                    <a:pt x="6" y="1"/>
                    <a:pt x="3" y="2"/>
                    <a:pt x="1" y="4"/>
                  </a:cubicBezTo>
                  <a:cubicBezTo>
                    <a:pt x="0" y="6"/>
                    <a:pt x="3" y="7"/>
                    <a:pt x="4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90" name="Google Shape;790;p42"/>
            <p:cNvSpPr/>
            <p:nvPr/>
          </p:nvSpPr>
          <p:spPr>
            <a:xfrm>
              <a:off x="3932" y="1125"/>
              <a:ext cx="48" cy="171"/>
            </a:xfrm>
            <a:custGeom>
              <a:rect b="b" l="l" r="r" t="t"/>
              <a:pathLst>
                <a:path extrusionOk="0" h="72" w="20">
                  <a:moveTo>
                    <a:pt x="0" y="6"/>
                  </a:moveTo>
                  <a:cubicBezTo>
                    <a:pt x="1" y="27"/>
                    <a:pt x="4" y="49"/>
                    <a:pt x="9" y="69"/>
                  </a:cubicBezTo>
                  <a:cubicBezTo>
                    <a:pt x="10" y="72"/>
                    <a:pt x="20" y="69"/>
                    <a:pt x="20" y="66"/>
                  </a:cubicBezTo>
                  <a:cubicBezTo>
                    <a:pt x="14" y="46"/>
                    <a:pt x="12" y="24"/>
                    <a:pt x="11" y="3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91" name="Google Shape;791;p42"/>
            <p:cNvSpPr/>
            <p:nvPr/>
          </p:nvSpPr>
          <p:spPr>
            <a:xfrm>
              <a:off x="3925" y="1113"/>
              <a:ext cx="159" cy="162"/>
            </a:xfrm>
            <a:custGeom>
              <a:rect b="b" l="l" r="r" t="t"/>
              <a:pathLst>
                <a:path extrusionOk="0" h="68" w="67">
                  <a:moveTo>
                    <a:pt x="11" y="12"/>
                  </a:moveTo>
                  <a:cubicBezTo>
                    <a:pt x="21" y="8"/>
                    <a:pt x="29" y="7"/>
                    <a:pt x="39" y="12"/>
                  </a:cubicBezTo>
                  <a:cubicBezTo>
                    <a:pt x="39" y="11"/>
                    <a:pt x="39" y="10"/>
                    <a:pt x="39" y="8"/>
                  </a:cubicBezTo>
                  <a:cubicBezTo>
                    <a:pt x="34" y="13"/>
                    <a:pt x="31" y="19"/>
                    <a:pt x="26" y="24"/>
                  </a:cubicBezTo>
                  <a:cubicBezTo>
                    <a:pt x="25" y="25"/>
                    <a:pt x="24" y="27"/>
                    <a:pt x="26" y="28"/>
                  </a:cubicBezTo>
                  <a:cubicBezTo>
                    <a:pt x="40" y="35"/>
                    <a:pt x="47" y="47"/>
                    <a:pt x="56" y="59"/>
                  </a:cubicBezTo>
                  <a:cubicBezTo>
                    <a:pt x="57" y="57"/>
                    <a:pt x="58" y="55"/>
                    <a:pt x="60" y="53"/>
                  </a:cubicBezTo>
                  <a:cubicBezTo>
                    <a:pt x="43" y="57"/>
                    <a:pt x="26" y="61"/>
                    <a:pt x="9" y="61"/>
                  </a:cubicBezTo>
                  <a:cubicBezTo>
                    <a:pt x="3" y="61"/>
                    <a:pt x="1" y="68"/>
                    <a:pt x="8" y="68"/>
                  </a:cubicBezTo>
                  <a:cubicBezTo>
                    <a:pt x="26" y="68"/>
                    <a:pt x="44" y="64"/>
                    <a:pt x="61" y="60"/>
                  </a:cubicBezTo>
                  <a:cubicBezTo>
                    <a:pt x="64" y="59"/>
                    <a:pt x="67" y="57"/>
                    <a:pt x="66" y="54"/>
                  </a:cubicBezTo>
                  <a:cubicBezTo>
                    <a:pt x="56" y="42"/>
                    <a:pt x="49" y="30"/>
                    <a:pt x="34" y="22"/>
                  </a:cubicBezTo>
                  <a:cubicBezTo>
                    <a:pt x="35" y="24"/>
                    <a:pt x="35" y="25"/>
                    <a:pt x="35" y="27"/>
                  </a:cubicBezTo>
                  <a:cubicBezTo>
                    <a:pt x="39" y="22"/>
                    <a:pt x="43" y="16"/>
                    <a:pt x="48" y="11"/>
                  </a:cubicBezTo>
                  <a:cubicBezTo>
                    <a:pt x="49" y="10"/>
                    <a:pt x="49" y="8"/>
                    <a:pt x="47" y="7"/>
                  </a:cubicBezTo>
                  <a:cubicBezTo>
                    <a:pt x="34" y="0"/>
                    <a:pt x="20" y="1"/>
                    <a:pt x="6" y="7"/>
                  </a:cubicBezTo>
                  <a:cubicBezTo>
                    <a:pt x="0" y="10"/>
                    <a:pt x="6" y="15"/>
                    <a:pt x="11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92" name="Google Shape;792;p42"/>
            <p:cNvSpPr/>
            <p:nvPr/>
          </p:nvSpPr>
          <p:spPr>
            <a:xfrm>
              <a:off x="4079" y="1177"/>
              <a:ext cx="119" cy="22"/>
            </a:xfrm>
            <a:custGeom>
              <a:rect b="b" l="l" r="r" t="t"/>
              <a:pathLst>
                <a:path extrusionOk="0" h="9" w="50">
                  <a:moveTo>
                    <a:pt x="5" y="4"/>
                  </a:moveTo>
                  <a:cubicBezTo>
                    <a:pt x="16" y="4"/>
                    <a:pt x="28" y="4"/>
                    <a:pt x="38" y="8"/>
                  </a:cubicBezTo>
                  <a:cubicBezTo>
                    <a:pt x="40" y="9"/>
                    <a:pt x="43" y="8"/>
                    <a:pt x="45" y="7"/>
                  </a:cubicBezTo>
                  <a:cubicBezTo>
                    <a:pt x="45" y="7"/>
                    <a:pt x="50" y="5"/>
                    <a:pt x="48" y="4"/>
                  </a:cubicBezTo>
                  <a:cubicBezTo>
                    <a:pt x="37" y="0"/>
                    <a:pt x="24" y="0"/>
                    <a:pt x="12" y="0"/>
                  </a:cubicBezTo>
                  <a:cubicBezTo>
                    <a:pt x="10" y="0"/>
                    <a:pt x="0" y="4"/>
                    <a:pt x="5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93" name="Google Shape;793;p42"/>
            <p:cNvSpPr/>
            <p:nvPr/>
          </p:nvSpPr>
          <p:spPr>
            <a:xfrm>
              <a:off x="4129" y="1125"/>
              <a:ext cx="36" cy="126"/>
            </a:xfrm>
            <a:custGeom>
              <a:rect b="b" l="l" r="r" t="t"/>
              <a:pathLst>
                <a:path extrusionOk="0" h="53" w="15">
                  <a:moveTo>
                    <a:pt x="0" y="6"/>
                  </a:moveTo>
                  <a:cubicBezTo>
                    <a:pt x="0" y="21"/>
                    <a:pt x="3" y="35"/>
                    <a:pt x="4" y="49"/>
                  </a:cubicBezTo>
                  <a:cubicBezTo>
                    <a:pt x="4" y="53"/>
                    <a:pt x="15" y="50"/>
                    <a:pt x="15" y="46"/>
                  </a:cubicBezTo>
                  <a:cubicBezTo>
                    <a:pt x="14" y="32"/>
                    <a:pt x="10" y="18"/>
                    <a:pt x="10" y="3"/>
                  </a:cubicBezTo>
                  <a:cubicBezTo>
                    <a:pt x="10" y="0"/>
                    <a:pt x="0" y="2"/>
                    <a:pt x="0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94" name="Google Shape;794;p42"/>
            <p:cNvSpPr/>
            <p:nvPr/>
          </p:nvSpPr>
          <p:spPr>
            <a:xfrm>
              <a:off x="4248" y="1149"/>
              <a:ext cx="121" cy="138"/>
            </a:xfrm>
            <a:custGeom>
              <a:rect b="b" l="l" r="r" t="t"/>
              <a:pathLst>
                <a:path extrusionOk="0" h="58" w="51">
                  <a:moveTo>
                    <a:pt x="43" y="3"/>
                  </a:moveTo>
                  <a:cubicBezTo>
                    <a:pt x="27" y="0"/>
                    <a:pt x="10" y="22"/>
                    <a:pt x="4" y="34"/>
                  </a:cubicBezTo>
                  <a:cubicBezTo>
                    <a:pt x="2" y="40"/>
                    <a:pt x="0" y="48"/>
                    <a:pt x="6" y="52"/>
                  </a:cubicBezTo>
                  <a:cubicBezTo>
                    <a:pt x="15" y="58"/>
                    <a:pt x="31" y="52"/>
                    <a:pt x="39" y="48"/>
                  </a:cubicBezTo>
                  <a:cubicBezTo>
                    <a:pt x="46" y="46"/>
                    <a:pt x="40" y="41"/>
                    <a:pt x="35" y="43"/>
                  </a:cubicBezTo>
                  <a:cubicBezTo>
                    <a:pt x="31" y="45"/>
                    <a:pt x="18" y="50"/>
                    <a:pt x="14" y="46"/>
                  </a:cubicBezTo>
                  <a:cubicBezTo>
                    <a:pt x="11" y="42"/>
                    <a:pt x="14" y="36"/>
                    <a:pt x="16" y="32"/>
                  </a:cubicBezTo>
                  <a:cubicBezTo>
                    <a:pt x="19" y="26"/>
                    <a:pt x="23" y="21"/>
                    <a:pt x="28" y="16"/>
                  </a:cubicBezTo>
                  <a:cubicBezTo>
                    <a:pt x="31" y="14"/>
                    <a:pt x="36" y="9"/>
                    <a:pt x="40" y="10"/>
                  </a:cubicBezTo>
                  <a:cubicBezTo>
                    <a:pt x="44" y="11"/>
                    <a:pt x="51" y="4"/>
                    <a:pt x="43" y="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95" name="Google Shape;795;p42"/>
            <p:cNvSpPr/>
            <p:nvPr/>
          </p:nvSpPr>
          <p:spPr>
            <a:xfrm>
              <a:off x="4406" y="1147"/>
              <a:ext cx="50" cy="140"/>
            </a:xfrm>
            <a:custGeom>
              <a:rect b="b" l="l" r="r" t="t"/>
              <a:pathLst>
                <a:path extrusionOk="0" h="59" w="21">
                  <a:moveTo>
                    <a:pt x="9" y="3"/>
                  </a:moveTo>
                  <a:cubicBezTo>
                    <a:pt x="4" y="8"/>
                    <a:pt x="4" y="16"/>
                    <a:pt x="3" y="22"/>
                  </a:cubicBezTo>
                  <a:cubicBezTo>
                    <a:pt x="0" y="33"/>
                    <a:pt x="0" y="45"/>
                    <a:pt x="0" y="56"/>
                  </a:cubicBezTo>
                  <a:cubicBezTo>
                    <a:pt x="0" y="59"/>
                    <a:pt x="10" y="57"/>
                    <a:pt x="10" y="53"/>
                  </a:cubicBezTo>
                  <a:cubicBezTo>
                    <a:pt x="10" y="43"/>
                    <a:pt x="11" y="33"/>
                    <a:pt x="13" y="24"/>
                  </a:cubicBezTo>
                  <a:cubicBezTo>
                    <a:pt x="14" y="18"/>
                    <a:pt x="14" y="8"/>
                    <a:pt x="18" y="3"/>
                  </a:cubicBezTo>
                  <a:cubicBezTo>
                    <a:pt x="21" y="0"/>
                    <a:pt x="11" y="1"/>
                    <a:pt x="9" y="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96" name="Google Shape;796;p42"/>
            <p:cNvSpPr/>
            <p:nvPr/>
          </p:nvSpPr>
          <p:spPr>
            <a:xfrm>
              <a:off x="4397" y="1137"/>
              <a:ext cx="123" cy="145"/>
            </a:xfrm>
            <a:custGeom>
              <a:rect b="b" l="l" r="r" t="t"/>
              <a:pathLst>
                <a:path extrusionOk="0" h="61" w="52">
                  <a:moveTo>
                    <a:pt x="6" y="6"/>
                  </a:moveTo>
                  <a:cubicBezTo>
                    <a:pt x="19" y="9"/>
                    <a:pt x="33" y="16"/>
                    <a:pt x="38" y="31"/>
                  </a:cubicBezTo>
                  <a:cubicBezTo>
                    <a:pt x="45" y="49"/>
                    <a:pt x="25" y="55"/>
                    <a:pt x="11" y="56"/>
                  </a:cubicBezTo>
                  <a:cubicBezTo>
                    <a:pt x="7" y="56"/>
                    <a:pt x="0" y="61"/>
                    <a:pt x="7" y="61"/>
                  </a:cubicBezTo>
                  <a:cubicBezTo>
                    <a:pt x="23" y="61"/>
                    <a:pt x="48" y="56"/>
                    <a:pt x="50" y="36"/>
                  </a:cubicBezTo>
                  <a:cubicBezTo>
                    <a:pt x="52" y="16"/>
                    <a:pt x="28" y="4"/>
                    <a:pt x="12" y="1"/>
                  </a:cubicBezTo>
                  <a:cubicBezTo>
                    <a:pt x="9" y="0"/>
                    <a:pt x="0" y="5"/>
                    <a:pt x="6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97" name="Google Shape;797;p42"/>
            <p:cNvSpPr/>
            <p:nvPr/>
          </p:nvSpPr>
          <p:spPr>
            <a:xfrm>
              <a:off x="3582" y="1363"/>
              <a:ext cx="1045" cy="19"/>
            </a:xfrm>
            <a:custGeom>
              <a:rect b="b" l="l" r="r" t="t"/>
              <a:pathLst>
                <a:path extrusionOk="0" h="8" w="441">
                  <a:moveTo>
                    <a:pt x="7" y="8"/>
                  </a:moveTo>
                  <a:cubicBezTo>
                    <a:pt x="149" y="8"/>
                    <a:pt x="291" y="8"/>
                    <a:pt x="433" y="8"/>
                  </a:cubicBezTo>
                  <a:cubicBezTo>
                    <a:pt x="439" y="8"/>
                    <a:pt x="441" y="0"/>
                    <a:pt x="434" y="0"/>
                  </a:cubicBezTo>
                  <a:cubicBezTo>
                    <a:pt x="292" y="0"/>
                    <a:pt x="150" y="0"/>
                    <a:pt x="8" y="0"/>
                  </a:cubicBezTo>
                  <a:cubicBezTo>
                    <a:pt x="1" y="0"/>
                    <a:pt x="0" y="8"/>
                    <a:pt x="7" y="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98" name="Google Shape;798;p42"/>
            <p:cNvSpPr/>
            <p:nvPr/>
          </p:nvSpPr>
          <p:spPr>
            <a:xfrm>
              <a:off x="4032" y="1455"/>
              <a:ext cx="173" cy="181"/>
            </a:xfrm>
            <a:custGeom>
              <a:rect b="b" l="l" r="r" t="t"/>
              <a:pathLst>
                <a:path extrusionOk="0" h="76" w="73">
                  <a:moveTo>
                    <a:pt x="11" y="21"/>
                  </a:moveTo>
                  <a:cubicBezTo>
                    <a:pt x="18" y="18"/>
                    <a:pt x="40" y="8"/>
                    <a:pt x="42" y="22"/>
                  </a:cubicBezTo>
                  <a:cubicBezTo>
                    <a:pt x="44" y="35"/>
                    <a:pt x="25" y="53"/>
                    <a:pt x="16" y="61"/>
                  </a:cubicBezTo>
                  <a:cubicBezTo>
                    <a:pt x="16" y="62"/>
                    <a:pt x="16" y="63"/>
                    <a:pt x="16" y="63"/>
                  </a:cubicBezTo>
                  <a:cubicBezTo>
                    <a:pt x="29" y="75"/>
                    <a:pt x="44" y="76"/>
                    <a:pt x="61" y="76"/>
                  </a:cubicBezTo>
                  <a:cubicBezTo>
                    <a:pt x="65" y="76"/>
                    <a:pt x="73" y="71"/>
                    <a:pt x="65" y="71"/>
                  </a:cubicBezTo>
                  <a:cubicBezTo>
                    <a:pt x="58" y="71"/>
                    <a:pt x="50" y="71"/>
                    <a:pt x="42" y="69"/>
                  </a:cubicBezTo>
                  <a:cubicBezTo>
                    <a:pt x="38" y="68"/>
                    <a:pt x="34" y="66"/>
                    <a:pt x="31" y="63"/>
                  </a:cubicBezTo>
                  <a:cubicBezTo>
                    <a:pt x="26" y="60"/>
                    <a:pt x="31" y="56"/>
                    <a:pt x="34" y="53"/>
                  </a:cubicBezTo>
                  <a:cubicBezTo>
                    <a:pt x="42" y="44"/>
                    <a:pt x="52" y="33"/>
                    <a:pt x="53" y="21"/>
                  </a:cubicBezTo>
                  <a:cubicBezTo>
                    <a:pt x="54" y="0"/>
                    <a:pt x="15" y="14"/>
                    <a:pt x="7" y="17"/>
                  </a:cubicBezTo>
                  <a:cubicBezTo>
                    <a:pt x="0" y="20"/>
                    <a:pt x="7" y="23"/>
                    <a:pt x="11" y="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99" name="Google Shape;799;p42"/>
            <p:cNvSpPr/>
            <p:nvPr/>
          </p:nvSpPr>
          <p:spPr>
            <a:xfrm>
              <a:off x="4693" y="1279"/>
              <a:ext cx="90" cy="50"/>
            </a:xfrm>
            <a:custGeom>
              <a:rect b="b" l="l" r="r" t="t"/>
              <a:pathLst>
                <a:path extrusionOk="0" h="21" w="38">
                  <a:moveTo>
                    <a:pt x="4" y="7"/>
                  </a:moveTo>
                  <a:cubicBezTo>
                    <a:pt x="8" y="7"/>
                    <a:pt x="12" y="7"/>
                    <a:pt x="16" y="8"/>
                  </a:cubicBezTo>
                  <a:cubicBezTo>
                    <a:pt x="20" y="9"/>
                    <a:pt x="23" y="13"/>
                    <a:pt x="25" y="17"/>
                  </a:cubicBezTo>
                  <a:cubicBezTo>
                    <a:pt x="27" y="21"/>
                    <a:pt x="38" y="18"/>
                    <a:pt x="36" y="14"/>
                  </a:cubicBezTo>
                  <a:cubicBezTo>
                    <a:pt x="33" y="9"/>
                    <a:pt x="30" y="5"/>
                    <a:pt x="25" y="2"/>
                  </a:cubicBezTo>
                  <a:cubicBezTo>
                    <a:pt x="20" y="0"/>
                    <a:pt x="14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00" name="Google Shape;800;p42"/>
            <p:cNvSpPr/>
            <p:nvPr/>
          </p:nvSpPr>
          <p:spPr>
            <a:xfrm>
              <a:off x="4707" y="1351"/>
              <a:ext cx="117" cy="16"/>
            </a:xfrm>
            <a:custGeom>
              <a:rect b="b" l="l" r="r" t="t"/>
              <a:pathLst>
                <a:path extrusionOk="0" h="7" w="49">
                  <a:moveTo>
                    <a:pt x="4" y="7"/>
                  </a:moveTo>
                  <a:cubicBezTo>
                    <a:pt x="16" y="7"/>
                    <a:pt x="28" y="7"/>
                    <a:pt x="40" y="7"/>
                  </a:cubicBezTo>
                  <a:cubicBezTo>
                    <a:pt x="43" y="7"/>
                    <a:pt x="46" y="6"/>
                    <a:pt x="47" y="4"/>
                  </a:cubicBezTo>
                  <a:cubicBezTo>
                    <a:pt x="49" y="1"/>
                    <a:pt x="46" y="0"/>
                    <a:pt x="44" y="0"/>
                  </a:cubicBezTo>
                  <a:cubicBezTo>
                    <a:pt x="32" y="0"/>
                    <a:pt x="20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01" name="Google Shape;801;p42"/>
            <p:cNvSpPr/>
            <p:nvPr/>
          </p:nvSpPr>
          <p:spPr>
            <a:xfrm>
              <a:off x="4923" y="1173"/>
              <a:ext cx="40" cy="285"/>
            </a:xfrm>
            <a:custGeom>
              <a:rect b="b" l="l" r="r" t="t"/>
              <a:pathLst>
                <a:path extrusionOk="0" h="120" w="17">
                  <a:moveTo>
                    <a:pt x="0" y="7"/>
                  </a:moveTo>
                  <a:cubicBezTo>
                    <a:pt x="0" y="43"/>
                    <a:pt x="6" y="79"/>
                    <a:pt x="6" y="115"/>
                  </a:cubicBezTo>
                  <a:cubicBezTo>
                    <a:pt x="6" y="120"/>
                    <a:pt x="17" y="119"/>
                    <a:pt x="17" y="114"/>
                  </a:cubicBezTo>
                  <a:cubicBezTo>
                    <a:pt x="16" y="78"/>
                    <a:pt x="11" y="42"/>
                    <a:pt x="11" y="6"/>
                  </a:cubicBezTo>
                  <a:cubicBezTo>
                    <a:pt x="11" y="0"/>
                    <a:pt x="0" y="2"/>
                    <a:pt x="0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02" name="Google Shape;802;p42"/>
            <p:cNvSpPr/>
            <p:nvPr/>
          </p:nvSpPr>
          <p:spPr>
            <a:xfrm>
              <a:off x="4928" y="1275"/>
              <a:ext cx="201" cy="35"/>
            </a:xfrm>
            <a:custGeom>
              <a:rect b="b" l="l" r="r" t="t"/>
              <a:pathLst>
                <a:path extrusionOk="0" h="15" w="85">
                  <a:moveTo>
                    <a:pt x="11" y="13"/>
                  </a:moveTo>
                  <a:cubicBezTo>
                    <a:pt x="29" y="5"/>
                    <a:pt x="54" y="8"/>
                    <a:pt x="73" y="8"/>
                  </a:cubicBezTo>
                  <a:cubicBezTo>
                    <a:pt x="77" y="8"/>
                    <a:pt x="85" y="2"/>
                    <a:pt x="77" y="2"/>
                  </a:cubicBezTo>
                  <a:cubicBezTo>
                    <a:pt x="55" y="2"/>
                    <a:pt x="28" y="0"/>
                    <a:pt x="7" y="9"/>
                  </a:cubicBezTo>
                  <a:cubicBezTo>
                    <a:pt x="0" y="12"/>
                    <a:pt x="7" y="15"/>
                    <a:pt x="11" y="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03" name="Google Shape;803;p42"/>
            <p:cNvSpPr/>
            <p:nvPr/>
          </p:nvSpPr>
          <p:spPr>
            <a:xfrm>
              <a:off x="5080" y="1175"/>
              <a:ext cx="26" cy="283"/>
            </a:xfrm>
            <a:custGeom>
              <a:rect b="b" l="l" r="r" t="t"/>
              <a:pathLst>
                <a:path extrusionOk="0" h="119" w="11">
                  <a:moveTo>
                    <a:pt x="0" y="6"/>
                  </a:moveTo>
                  <a:cubicBezTo>
                    <a:pt x="0" y="42"/>
                    <a:pt x="0" y="78"/>
                    <a:pt x="0" y="114"/>
                  </a:cubicBezTo>
                  <a:cubicBezTo>
                    <a:pt x="0" y="119"/>
                    <a:pt x="11" y="116"/>
                    <a:pt x="11" y="113"/>
                  </a:cubicBezTo>
                  <a:cubicBezTo>
                    <a:pt x="11" y="77"/>
                    <a:pt x="11" y="41"/>
                    <a:pt x="11" y="5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04" name="Google Shape;804;p42"/>
            <p:cNvSpPr/>
            <p:nvPr/>
          </p:nvSpPr>
          <p:spPr>
            <a:xfrm>
              <a:off x="5098" y="1118"/>
              <a:ext cx="145" cy="123"/>
            </a:xfrm>
            <a:custGeom>
              <a:rect b="b" l="l" r="r" t="t"/>
              <a:pathLst>
                <a:path extrusionOk="0" h="52" w="61">
                  <a:moveTo>
                    <a:pt x="6" y="9"/>
                  </a:moveTo>
                  <a:cubicBezTo>
                    <a:pt x="14" y="12"/>
                    <a:pt x="22" y="11"/>
                    <a:pt x="30" y="15"/>
                  </a:cubicBezTo>
                  <a:cubicBezTo>
                    <a:pt x="30" y="13"/>
                    <a:pt x="29" y="11"/>
                    <a:pt x="29" y="10"/>
                  </a:cubicBezTo>
                  <a:cubicBezTo>
                    <a:pt x="23" y="17"/>
                    <a:pt x="23" y="27"/>
                    <a:pt x="17" y="34"/>
                  </a:cubicBezTo>
                  <a:cubicBezTo>
                    <a:pt x="16" y="35"/>
                    <a:pt x="16" y="37"/>
                    <a:pt x="17" y="38"/>
                  </a:cubicBezTo>
                  <a:cubicBezTo>
                    <a:pt x="25" y="45"/>
                    <a:pt x="38" y="48"/>
                    <a:pt x="48" y="51"/>
                  </a:cubicBezTo>
                  <a:cubicBezTo>
                    <a:pt x="53" y="52"/>
                    <a:pt x="61" y="45"/>
                    <a:pt x="54" y="44"/>
                  </a:cubicBezTo>
                  <a:cubicBezTo>
                    <a:pt x="45" y="41"/>
                    <a:pt x="33" y="39"/>
                    <a:pt x="25" y="32"/>
                  </a:cubicBezTo>
                  <a:cubicBezTo>
                    <a:pt x="26" y="34"/>
                    <a:pt x="26" y="35"/>
                    <a:pt x="26" y="37"/>
                  </a:cubicBezTo>
                  <a:cubicBezTo>
                    <a:pt x="32" y="30"/>
                    <a:pt x="32" y="20"/>
                    <a:pt x="38" y="13"/>
                  </a:cubicBezTo>
                  <a:cubicBezTo>
                    <a:pt x="39" y="11"/>
                    <a:pt x="39" y="9"/>
                    <a:pt x="36" y="8"/>
                  </a:cubicBezTo>
                  <a:cubicBezTo>
                    <a:pt x="28" y="4"/>
                    <a:pt x="20" y="5"/>
                    <a:pt x="12" y="2"/>
                  </a:cubicBezTo>
                  <a:cubicBezTo>
                    <a:pt x="8" y="0"/>
                    <a:pt x="0" y="6"/>
                    <a:pt x="6" y="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805" name="Google Shape;805;p42"/>
          <p:cNvSpPr txBox="1"/>
          <p:nvPr/>
        </p:nvSpPr>
        <p:spPr>
          <a:xfrm>
            <a:off x="2508509" y="2306292"/>
            <a:ext cx="40884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chemeClr val="accent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碰到木板</a:t>
            </a:r>
            <a:endParaRPr b="1" sz="3000">
              <a:solidFill>
                <a:schemeClr val="accent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43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角色移動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12" name="Google Shape;812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813" name="Google Shape;813;p43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14" name="Google Shape;814;p43"/>
          <p:cNvSpPr txBox="1"/>
          <p:nvPr/>
        </p:nvSpPr>
        <p:spPr>
          <a:xfrm>
            <a:off x="1818750" y="1515900"/>
            <a:ext cx="7325100" cy="17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請問你想喝茶、咖啡、檸檬汁？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頓號、</a:t>
            </a: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的地方，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是</a:t>
            </a: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or(或)</a:t>
            </a: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，還是</a:t>
            </a: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and(和)</a:t>
            </a: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的意思呢？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44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角色移動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21" name="Google Shape;821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822" name="Google Shape;822;p44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23" name="Google Shape;823;p44"/>
          <p:cNvSpPr txBox="1"/>
          <p:nvPr/>
        </p:nvSpPr>
        <p:spPr>
          <a:xfrm>
            <a:off x="1818750" y="1515900"/>
            <a:ext cx="7325100" cy="17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請問你想喝茶</a:t>
            </a: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or(或)</a:t>
            </a: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咖啡</a:t>
            </a: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or(或)</a:t>
            </a: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檸檬汁？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主角碰到碰到木頭1、2、3，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應該用</a:t>
            </a: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or(或)</a:t>
            </a: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，還是</a:t>
            </a: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and(和)</a:t>
            </a: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呢？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45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角色移動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30" name="Google Shape;830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831" name="Google Shape;831;p45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32" name="Google Shape;832;p45"/>
          <p:cNvSpPr txBox="1"/>
          <p:nvPr/>
        </p:nvSpPr>
        <p:spPr>
          <a:xfrm>
            <a:off x="1818750" y="1515900"/>
            <a:ext cx="7325100" cy="10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主角碰到木頭1</a:t>
            </a: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or(或)</a:t>
            </a: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</a:t>
            </a: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or(或)</a:t>
            </a: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3？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33" name="Google Shape;83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" y="3774921"/>
            <a:ext cx="9143999" cy="13685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46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角色移動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40" name="Google Shape;840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841" name="Google Shape;841;p46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42" name="Google Shape;842;p46"/>
          <p:cNvSpPr txBox="1"/>
          <p:nvPr/>
        </p:nvSpPr>
        <p:spPr>
          <a:xfrm>
            <a:off x="1818750" y="1515900"/>
            <a:ext cx="7325100" cy="23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如果...那麼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執行</a:t>
            </a:r>
            <a:endParaRPr b="1" sz="30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否則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執行</a:t>
            </a:r>
            <a:endParaRPr b="1" sz="30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如果有兩個如果</a:t>
            </a:r>
            <a:endParaRPr sz="3000">
              <a:solidFill>
                <a:srgbClr val="FF595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會是什麼狀況呢？</a:t>
            </a:r>
            <a:endParaRPr sz="3000">
              <a:solidFill>
                <a:srgbClr val="FF595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43" name="Google Shape;843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5365" y="1515900"/>
            <a:ext cx="3528485" cy="362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47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角色移動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50" name="Google Shape;850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851" name="Google Shape;851;p47"/>
          <p:cNvSpPr/>
          <p:nvPr/>
        </p:nvSpPr>
        <p:spPr>
          <a:xfrm>
            <a:off x="2666050" y="405475"/>
            <a:ext cx="2627700" cy="103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如果猜拳想出剪刀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52" name="Google Shape;852;p47"/>
          <p:cNvSpPr/>
          <p:nvPr/>
        </p:nvSpPr>
        <p:spPr>
          <a:xfrm>
            <a:off x="498275" y="2054550"/>
            <a:ext cx="2627700" cy="103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那麼出剪刀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53" name="Google Shape;853;p47"/>
          <p:cNvSpPr/>
          <p:nvPr/>
        </p:nvSpPr>
        <p:spPr>
          <a:xfrm>
            <a:off x="4572000" y="2054550"/>
            <a:ext cx="2627700" cy="103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如果猜拳想出</a:t>
            </a: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石頭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54" name="Google Shape;854;p47"/>
          <p:cNvSpPr/>
          <p:nvPr/>
        </p:nvSpPr>
        <p:spPr>
          <a:xfrm>
            <a:off x="3258150" y="3703625"/>
            <a:ext cx="2627700" cy="103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那麼出</a:t>
            </a: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石頭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55" name="Google Shape;855;p47"/>
          <p:cNvSpPr/>
          <p:nvPr/>
        </p:nvSpPr>
        <p:spPr>
          <a:xfrm>
            <a:off x="6516300" y="3703625"/>
            <a:ext cx="2627700" cy="103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否則</a:t>
            </a: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出布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856" name="Google Shape;856;p47"/>
          <p:cNvCxnSpPr>
            <a:stCxn id="852" idx="0"/>
            <a:endCxn id="851" idx="2"/>
          </p:cNvCxnSpPr>
          <p:nvPr/>
        </p:nvCxnSpPr>
        <p:spPr>
          <a:xfrm flipH="1" rot="10800000">
            <a:off x="1812125" y="1439850"/>
            <a:ext cx="2167800" cy="614700"/>
          </a:xfrm>
          <a:prstGeom prst="straightConnector1">
            <a:avLst/>
          </a:prstGeom>
          <a:noFill/>
          <a:ln cap="flat" cmpd="sng" w="76200">
            <a:solidFill>
              <a:srgbClr val="FF595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7" name="Google Shape;857;p47"/>
          <p:cNvCxnSpPr>
            <a:stCxn id="851" idx="2"/>
            <a:endCxn id="853" idx="0"/>
          </p:cNvCxnSpPr>
          <p:nvPr/>
        </p:nvCxnSpPr>
        <p:spPr>
          <a:xfrm>
            <a:off x="3979900" y="1439875"/>
            <a:ext cx="1905900" cy="614700"/>
          </a:xfrm>
          <a:prstGeom prst="straightConnector1">
            <a:avLst/>
          </a:prstGeom>
          <a:noFill/>
          <a:ln cap="flat" cmpd="sng" w="76200">
            <a:solidFill>
              <a:srgbClr val="FF595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8" name="Google Shape;858;p47"/>
          <p:cNvCxnSpPr>
            <a:stCxn id="853" idx="2"/>
            <a:endCxn id="854" idx="0"/>
          </p:cNvCxnSpPr>
          <p:nvPr/>
        </p:nvCxnSpPr>
        <p:spPr>
          <a:xfrm flipH="1">
            <a:off x="4572150" y="3088950"/>
            <a:ext cx="1313700" cy="614700"/>
          </a:xfrm>
          <a:prstGeom prst="straightConnector1">
            <a:avLst/>
          </a:prstGeom>
          <a:noFill/>
          <a:ln cap="flat" cmpd="sng" w="76200">
            <a:solidFill>
              <a:srgbClr val="FF595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9" name="Google Shape;859;p47"/>
          <p:cNvCxnSpPr>
            <a:stCxn id="853" idx="2"/>
            <a:endCxn id="855" idx="0"/>
          </p:cNvCxnSpPr>
          <p:nvPr/>
        </p:nvCxnSpPr>
        <p:spPr>
          <a:xfrm>
            <a:off x="5885850" y="3088950"/>
            <a:ext cx="1944300" cy="614700"/>
          </a:xfrm>
          <a:prstGeom prst="straightConnector1">
            <a:avLst/>
          </a:prstGeom>
          <a:noFill/>
          <a:ln cap="flat" cmpd="sng" w="76200">
            <a:solidFill>
              <a:srgbClr val="FF595A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48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角色移動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66" name="Google Shape;866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867" name="Google Shape;867;p48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68" name="Google Shape;868;p48"/>
          <p:cNvSpPr txBox="1"/>
          <p:nvPr/>
        </p:nvSpPr>
        <p:spPr>
          <a:xfrm>
            <a:off x="1818750" y="1515900"/>
            <a:ext cx="7325100" cy="10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組裝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69" name="Google Shape;869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175" y="2571752"/>
            <a:ext cx="8895651" cy="25161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5" name="Google Shape;875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398" y="2144158"/>
            <a:ext cx="8912646" cy="3683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6" name="Google Shape;876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2994805" y="-226535"/>
            <a:ext cx="3767913" cy="55965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7" name="Google Shape;877;p49"/>
          <p:cNvGrpSpPr/>
          <p:nvPr/>
        </p:nvGrpSpPr>
        <p:grpSpPr>
          <a:xfrm rot="2107153">
            <a:off x="1186575" y="940070"/>
            <a:ext cx="656544" cy="417077"/>
            <a:chOff x="4695" y="752"/>
            <a:chExt cx="880" cy="559"/>
          </a:xfrm>
        </p:grpSpPr>
        <p:sp>
          <p:nvSpPr>
            <p:cNvPr id="878" name="Google Shape;878;p49"/>
            <p:cNvSpPr/>
            <p:nvPr/>
          </p:nvSpPr>
          <p:spPr>
            <a:xfrm>
              <a:off x="4695" y="847"/>
              <a:ext cx="162" cy="464"/>
            </a:xfrm>
            <a:custGeom>
              <a:rect b="b" l="l" r="r" t="t"/>
              <a:pathLst>
                <a:path extrusionOk="0" h="196" w="68">
                  <a:moveTo>
                    <a:pt x="4" y="11"/>
                  </a:moveTo>
                  <a:cubicBezTo>
                    <a:pt x="35" y="65"/>
                    <a:pt x="39" y="130"/>
                    <a:pt x="52" y="189"/>
                  </a:cubicBezTo>
                  <a:cubicBezTo>
                    <a:pt x="53" y="196"/>
                    <a:pt x="68" y="192"/>
                    <a:pt x="67" y="185"/>
                  </a:cubicBezTo>
                  <a:cubicBezTo>
                    <a:pt x="53" y="124"/>
                    <a:pt x="49" y="60"/>
                    <a:pt x="18" y="5"/>
                  </a:cubicBezTo>
                  <a:cubicBezTo>
                    <a:pt x="15" y="0"/>
                    <a:pt x="0" y="5"/>
                    <a:pt x="4" y="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79" name="Google Shape;879;p49"/>
            <p:cNvSpPr/>
            <p:nvPr/>
          </p:nvSpPr>
          <p:spPr>
            <a:xfrm>
              <a:off x="4752" y="979"/>
              <a:ext cx="304" cy="57"/>
            </a:xfrm>
            <a:custGeom>
              <a:rect b="b" l="l" r="r" t="t"/>
              <a:pathLst>
                <a:path extrusionOk="0" h="24" w="128">
                  <a:moveTo>
                    <a:pt x="10" y="24"/>
                  </a:moveTo>
                  <a:cubicBezTo>
                    <a:pt x="47" y="24"/>
                    <a:pt x="86" y="24"/>
                    <a:pt x="119" y="6"/>
                  </a:cubicBezTo>
                  <a:cubicBezTo>
                    <a:pt x="128" y="1"/>
                    <a:pt x="114" y="0"/>
                    <a:pt x="110" y="2"/>
                  </a:cubicBezTo>
                  <a:cubicBezTo>
                    <a:pt x="82" y="18"/>
                    <a:pt x="47" y="16"/>
                    <a:pt x="16" y="16"/>
                  </a:cubicBezTo>
                  <a:cubicBezTo>
                    <a:pt x="11" y="16"/>
                    <a:pt x="0" y="24"/>
                    <a:pt x="10" y="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80" name="Google Shape;880;p49"/>
            <p:cNvSpPr/>
            <p:nvPr/>
          </p:nvSpPr>
          <p:spPr>
            <a:xfrm>
              <a:off x="4892" y="821"/>
              <a:ext cx="185" cy="431"/>
            </a:xfrm>
            <a:custGeom>
              <a:rect b="b" l="l" r="r" t="t"/>
              <a:pathLst>
                <a:path extrusionOk="0" h="182" w="78">
                  <a:moveTo>
                    <a:pt x="4" y="10"/>
                  </a:moveTo>
                  <a:cubicBezTo>
                    <a:pt x="43" y="55"/>
                    <a:pt x="47" y="121"/>
                    <a:pt x="61" y="177"/>
                  </a:cubicBezTo>
                  <a:cubicBezTo>
                    <a:pt x="63" y="182"/>
                    <a:pt x="78" y="178"/>
                    <a:pt x="76" y="173"/>
                  </a:cubicBezTo>
                  <a:cubicBezTo>
                    <a:pt x="62" y="116"/>
                    <a:pt x="57" y="50"/>
                    <a:pt x="18" y="4"/>
                  </a:cubicBezTo>
                  <a:cubicBezTo>
                    <a:pt x="15" y="0"/>
                    <a:pt x="0" y="5"/>
                    <a:pt x="4" y="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81" name="Google Shape;881;p49"/>
            <p:cNvSpPr/>
            <p:nvPr/>
          </p:nvSpPr>
          <p:spPr>
            <a:xfrm>
              <a:off x="5044" y="811"/>
              <a:ext cx="355" cy="379"/>
            </a:xfrm>
            <a:custGeom>
              <a:rect b="b" l="l" r="r" t="t"/>
              <a:pathLst>
                <a:path extrusionOk="0" h="160" w="150">
                  <a:moveTo>
                    <a:pt x="18" y="30"/>
                  </a:moveTo>
                  <a:cubicBezTo>
                    <a:pt x="37" y="17"/>
                    <a:pt x="52" y="13"/>
                    <a:pt x="56" y="39"/>
                  </a:cubicBezTo>
                  <a:cubicBezTo>
                    <a:pt x="60" y="60"/>
                    <a:pt x="57" y="83"/>
                    <a:pt x="58" y="105"/>
                  </a:cubicBezTo>
                  <a:cubicBezTo>
                    <a:pt x="59" y="121"/>
                    <a:pt x="60" y="142"/>
                    <a:pt x="76" y="150"/>
                  </a:cubicBezTo>
                  <a:cubicBezTo>
                    <a:pt x="97" y="160"/>
                    <a:pt x="125" y="141"/>
                    <a:pt x="142" y="129"/>
                  </a:cubicBezTo>
                  <a:cubicBezTo>
                    <a:pt x="150" y="124"/>
                    <a:pt x="137" y="120"/>
                    <a:pt x="132" y="124"/>
                  </a:cubicBezTo>
                  <a:cubicBezTo>
                    <a:pt x="116" y="135"/>
                    <a:pt x="87" y="156"/>
                    <a:pt x="77" y="128"/>
                  </a:cubicBezTo>
                  <a:cubicBezTo>
                    <a:pt x="70" y="108"/>
                    <a:pt x="73" y="83"/>
                    <a:pt x="73" y="62"/>
                  </a:cubicBezTo>
                  <a:cubicBezTo>
                    <a:pt x="73" y="47"/>
                    <a:pt x="74" y="25"/>
                    <a:pt x="62" y="14"/>
                  </a:cubicBezTo>
                  <a:cubicBezTo>
                    <a:pt x="47" y="0"/>
                    <a:pt x="22" y="16"/>
                    <a:pt x="9" y="24"/>
                  </a:cubicBezTo>
                  <a:cubicBezTo>
                    <a:pt x="0" y="30"/>
                    <a:pt x="13" y="33"/>
                    <a:pt x="18" y="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82" name="Google Shape;882;p49"/>
            <p:cNvSpPr/>
            <p:nvPr/>
          </p:nvSpPr>
          <p:spPr>
            <a:xfrm>
              <a:off x="5347" y="752"/>
              <a:ext cx="228" cy="275"/>
            </a:xfrm>
            <a:custGeom>
              <a:rect b="b" l="l" r="r" t="t"/>
              <a:pathLst>
                <a:path extrusionOk="0" h="116" w="96">
                  <a:moveTo>
                    <a:pt x="49" y="17"/>
                  </a:moveTo>
                  <a:cubicBezTo>
                    <a:pt x="17" y="15"/>
                    <a:pt x="0" y="44"/>
                    <a:pt x="0" y="73"/>
                  </a:cubicBezTo>
                  <a:cubicBezTo>
                    <a:pt x="0" y="103"/>
                    <a:pt x="34" y="116"/>
                    <a:pt x="60" y="107"/>
                  </a:cubicBezTo>
                  <a:cubicBezTo>
                    <a:pt x="82" y="98"/>
                    <a:pt x="95" y="76"/>
                    <a:pt x="95" y="52"/>
                  </a:cubicBezTo>
                  <a:cubicBezTo>
                    <a:pt x="96" y="20"/>
                    <a:pt x="69" y="3"/>
                    <a:pt x="40" y="1"/>
                  </a:cubicBezTo>
                  <a:cubicBezTo>
                    <a:pt x="36" y="0"/>
                    <a:pt x="23" y="7"/>
                    <a:pt x="31" y="8"/>
                  </a:cubicBezTo>
                  <a:cubicBezTo>
                    <a:pt x="72" y="11"/>
                    <a:pt x="92" y="48"/>
                    <a:pt x="73" y="85"/>
                  </a:cubicBezTo>
                  <a:cubicBezTo>
                    <a:pt x="62" y="105"/>
                    <a:pt x="39" y="108"/>
                    <a:pt x="23" y="92"/>
                  </a:cubicBezTo>
                  <a:cubicBezTo>
                    <a:pt x="14" y="84"/>
                    <a:pt x="14" y="69"/>
                    <a:pt x="15" y="58"/>
                  </a:cubicBezTo>
                  <a:cubicBezTo>
                    <a:pt x="17" y="47"/>
                    <a:pt x="25" y="23"/>
                    <a:pt x="39" y="24"/>
                  </a:cubicBezTo>
                  <a:cubicBezTo>
                    <a:pt x="43" y="24"/>
                    <a:pt x="57" y="17"/>
                    <a:pt x="49" y="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883" name="Google Shape;883;p49"/>
          <p:cNvGrpSpPr/>
          <p:nvPr/>
        </p:nvGrpSpPr>
        <p:grpSpPr>
          <a:xfrm rot="-815891">
            <a:off x="7828105" y="3252048"/>
            <a:ext cx="459910" cy="377350"/>
            <a:chOff x="2607" y="911"/>
            <a:chExt cx="490" cy="402"/>
          </a:xfrm>
        </p:grpSpPr>
        <p:sp>
          <p:nvSpPr>
            <p:cNvPr id="884" name="Google Shape;884;p49"/>
            <p:cNvSpPr/>
            <p:nvPr/>
          </p:nvSpPr>
          <p:spPr>
            <a:xfrm>
              <a:off x="2607" y="1000"/>
              <a:ext cx="245" cy="258"/>
            </a:xfrm>
            <a:custGeom>
              <a:rect b="b" l="l" r="r" t="t"/>
              <a:pathLst>
                <a:path extrusionOk="0" h="107" w="102">
                  <a:moveTo>
                    <a:pt x="9" y="105"/>
                  </a:moveTo>
                  <a:cubicBezTo>
                    <a:pt x="40" y="86"/>
                    <a:pt x="59" y="54"/>
                    <a:pt x="82" y="26"/>
                  </a:cubicBezTo>
                  <a:cubicBezTo>
                    <a:pt x="85" y="23"/>
                    <a:pt x="77" y="22"/>
                    <a:pt x="75" y="24"/>
                  </a:cubicBezTo>
                  <a:cubicBezTo>
                    <a:pt x="51" y="48"/>
                    <a:pt x="31" y="76"/>
                    <a:pt x="9" y="102"/>
                  </a:cubicBezTo>
                  <a:cubicBezTo>
                    <a:pt x="6" y="106"/>
                    <a:pt x="13" y="106"/>
                    <a:pt x="16" y="104"/>
                  </a:cubicBezTo>
                  <a:cubicBezTo>
                    <a:pt x="47" y="74"/>
                    <a:pt x="74" y="40"/>
                    <a:pt x="100" y="4"/>
                  </a:cubicBezTo>
                  <a:cubicBezTo>
                    <a:pt x="102" y="0"/>
                    <a:pt x="95" y="0"/>
                    <a:pt x="93" y="2"/>
                  </a:cubicBezTo>
                  <a:cubicBezTo>
                    <a:pt x="78" y="17"/>
                    <a:pt x="65" y="37"/>
                    <a:pt x="52" y="54"/>
                  </a:cubicBezTo>
                  <a:cubicBezTo>
                    <a:pt x="45" y="62"/>
                    <a:pt x="39" y="71"/>
                    <a:pt x="32" y="79"/>
                  </a:cubicBezTo>
                  <a:cubicBezTo>
                    <a:pt x="31" y="80"/>
                    <a:pt x="30" y="82"/>
                    <a:pt x="29" y="83"/>
                  </a:cubicBezTo>
                  <a:cubicBezTo>
                    <a:pt x="25" y="88"/>
                    <a:pt x="36" y="80"/>
                    <a:pt x="34" y="86"/>
                  </a:cubicBezTo>
                  <a:cubicBezTo>
                    <a:pt x="35" y="82"/>
                    <a:pt x="38" y="79"/>
                    <a:pt x="40" y="76"/>
                  </a:cubicBezTo>
                  <a:cubicBezTo>
                    <a:pt x="42" y="73"/>
                    <a:pt x="35" y="73"/>
                    <a:pt x="33" y="75"/>
                  </a:cubicBezTo>
                  <a:cubicBezTo>
                    <a:pt x="31" y="79"/>
                    <a:pt x="27" y="83"/>
                    <a:pt x="26" y="87"/>
                  </a:cubicBezTo>
                  <a:cubicBezTo>
                    <a:pt x="26" y="88"/>
                    <a:pt x="27" y="89"/>
                    <a:pt x="27" y="89"/>
                  </a:cubicBezTo>
                  <a:cubicBezTo>
                    <a:pt x="36" y="92"/>
                    <a:pt x="52" y="64"/>
                    <a:pt x="56" y="59"/>
                  </a:cubicBezTo>
                  <a:cubicBezTo>
                    <a:pt x="70" y="40"/>
                    <a:pt x="83" y="20"/>
                    <a:pt x="100" y="4"/>
                  </a:cubicBezTo>
                  <a:cubicBezTo>
                    <a:pt x="97" y="4"/>
                    <a:pt x="95" y="3"/>
                    <a:pt x="93" y="2"/>
                  </a:cubicBezTo>
                  <a:cubicBezTo>
                    <a:pt x="68" y="38"/>
                    <a:pt x="41" y="72"/>
                    <a:pt x="9" y="102"/>
                  </a:cubicBezTo>
                  <a:cubicBezTo>
                    <a:pt x="11" y="103"/>
                    <a:pt x="13" y="104"/>
                    <a:pt x="16" y="104"/>
                  </a:cubicBezTo>
                  <a:cubicBezTo>
                    <a:pt x="38" y="78"/>
                    <a:pt x="57" y="50"/>
                    <a:pt x="82" y="26"/>
                  </a:cubicBezTo>
                  <a:cubicBezTo>
                    <a:pt x="79" y="26"/>
                    <a:pt x="77" y="25"/>
                    <a:pt x="75" y="24"/>
                  </a:cubicBezTo>
                  <a:cubicBezTo>
                    <a:pt x="53" y="51"/>
                    <a:pt x="35" y="83"/>
                    <a:pt x="4" y="102"/>
                  </a:cubicBezTo>
                  <a:cubicBezTo>
                    <a:pt x="0" y="104"/>
                    <a:pt x="6" y="107"/>
                    <a:pt x="9" y="10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85" name="Google Shape;885;p49"/>
            <p:cNvSpPr/>
            <p:nvPr/>
          </p:nvSpPr>
          <p:spPr>
            <a:xfrm>
              <a:off x="2799" y="998"/>
              <a:ext cx="106" cy="315"/>
            </a:xfrm>
            <a:custGeom>
              <a:rect b="b" l="l" r="r" t="t"/>
              <a:pathLst>
                <a:path extrusionOk="0" h="131" w="44">
                  <a:moveTo>
                    <a:pt x="1" y="5"/>
                  </a:moveTo>
                  <a:cubicBezTo>
                    <a:pt x="9" y="27"/>
                    <a:pt x="16" y="50"/>
                    <a:pt x="22" y="72"/>
                  </a:cubicBezTo>
                  <a:cubicBezTo>
                    <a:pt x="28" y="90"/>
                    <a:pt x="36" y="109"/>
                    <a:pt x="37" y="128"/>
                  </a:cubicBezTo>
                  <a:cubicBezTo>
                    <a:pt x="37" y="131"/>
                    <a:pt x="44" y="129"/>
                    <a:pt x="44" y="126"/>
                  </a:cubicBezTo>
                  <a:cubicBezTo>
                    <a:pt x="43" y="109"/>
                    <a:pt x="36" y="91"/>
                    <a:pt x="31" y="75"/>
                  </a:cubicBezTo>
                  <a:cubicBezTo>
                    <a:pt x="24" y="51"/>
                    <a:pt x="17" y="27"/>
                    <a:pt x="8" y="3"/>
                  </a:cubicBezTo>
                  <a:cubicBezTo>
                    <a:pt x="7" y="0"/>
                    <a:pt x="0" y="2"/>
                    <a:pt x="1" y="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86" name="Google Shape;886;p49"/>
            <p:cNvSpPr/>
            <p:nvPr/>
          </p:nvSpPr>
          <p:spPr>
            <a:xfrm>
              <a:off x="2682" y="1135"/>
              <a:ext cx="215" cy="70"/>
            </a:xfrm>
            <a:custGeom>
              <a:rect b="b" l="l" r="r" t="t"/>
              <a:pathLst>
                <a:path extrusionOk="0" h="29" w="90">
                  <a:moveTo>
                    <a:pt x="5" y="6"/>
                  </a:moveTo>
                  <a:cubicBezTo>
                    <a:pt x="31" y="6"/>
                    <a:pt x="58" y="14"/>
                    <a:pt x="81" y="27"/>
                  </a:cubicBezTo>
                  <a:cubicBezTo>
                    <a:pt x="84" y="29"/>
                    <a:pt x="90" y="25"/>
                    <a:pt x="86" y="23"/>
                  </a:cubicBezTo>
                  <a:cubicBezTo>
                    <a:pt x="62" y="9"/>
                    <a:pt x="33" y="1"/>
                    <a:pt x="6" y="0"/>
                  </a:cubicBezTo>
                  <a:cubicBezTo>
                    <a:pt x="1" y="0"/>
                    <a:pt x="0" y="6"/>
                    <a:pt x="5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87" name="Google Shape;887;p49"/>
            <p:cNvSpPr/>
            <p:nvPr/>
          </p:nvSpPr>
          <p:spPr>
            <a:xfrm>
              <a:off x="2895" y="911"/>
              <a:ext cx="202" cy="210"/>
            </a:xfrm>
            <a:custGeom>
              <a:rect b="b" l="l" r="r" t="t"/>
              <a:pathLst>
                <a:path extrusionOk="0" h="87" w="84">
                  <a:moveTo>
                    <a:pt x="9" y="19"/>
                  </a:moveTo>
                  <a:cubicBezTo>
                    <a:pt x="14" y="16"/>
                    <a:pt x="19" y="12"/>
                    <a:pt x="25" y="9"/>
                  </a:cubicBezTo>
                  <a:cubicBezTo>
                    <a:pt x="38" y="1"/>
                    <a:pt x="50" y="15"/>
                    <a:pt x="57" y="25"/>
                  </a:cubicBezTo>
                  <a:cubicBezTo>
                    <a:pt x="58" y="24"/>
                    <a:pt x="60" y="23"/>
                    <a:pt x="61" y="21"/>
                  </a:cubicBezTo>
                  <a:cubicBezTo>
                    <a:pt x="49" y="23"/>
                    <a:pt x="36" y="32"/>
                    <a:pt x="27" y="40"/>
                  </a:cubicBezTo>
                  <a:cubicBezTo>
                    <a:pt x="27" y="40"/>
                    <a:pt x="26" y="42"/>
                    <a:pt x="27" y="42"/>
                  </a:cubicBezTo>
                  <a:cubicBezTo>
                    <a:pt x="46" y="49"/>
                    <a:pt x="58" y="66"/>
                    <a:pt x="75" y="75"/>
                  </a:cubicBezTo>
                  <a:cubicBezTo>
                    <a:pt x="77" y="74"/>
                    <a:pt x="78" y="73"/>
                    <a:pt x="79" y="71"/>
                  </a:cubicBezTo>
                  <a:cubicBezTo>
                    <a:pt x="64" y="72"/>
                    <a:pt x="52" y="81"/>
                    <a:pt x="37" y="83"/>
                  </a:cubicBezTo>
                  <a:cubicBezTo>
                    <a:pt x="33" y="83"/>
                    <a:pt x="31" y="87"/>
                    <a:pt x="36" y="87"/>
                  </a:cubicBezTo>
                  <a:cubicBezTo>
                    <a:pt x="51" y="86"/>
                    <a:pt x="63" y="77"/>
                    <a:pt x="78" y="76"/>
                  </a:cubicBezTo>
                  <a:cubicBezTo>
                    <a:pt x="79" y="76"/>
                    <a:pt x="84" y="73"/>
                    <a:pt x="81" y="72"/>
                  </a:cubicBezTo>
                  <a:cubicBezTo>
                    <a:pt x="69" y="65"/>
                    <a:pt x="59" y="54"/>
                    <a:pt x="48" y="46"/>
                  </a:cubicBezTo>
                  <a:cubicBezTo>
                    <a:pt x="45" y="44"/>
                    <a:pt x="43" y="43"/>
                    <a:pt x="41" y="41"/>
                  </a:cubicBezTo>
                  <a:cubicBezTo>
                    <a:pt x="36" y="39"/>
                    <a:pt x="33" y="41"/>
                    <a:pt x="39" y="37"/>
                  </a:cubicBezTo>
                  <a:cubicBezTo>
                    <a:pt x="45" y="32"/>
                    <a:pt x="53" y="27"/>
                    <a:pt x="60" y="26"/>
                  </a:cubicBezTo>
                  <a:cubicBezTo>
                    <a:pt x="61" y="26"/>
                    <a:pt x="65" y="24"/>
                    <a:pt x="64" y="22"/>
                  </a:cubicBezTo>
                  <a:cubicBezTo>
                    <a:pt x="57" y="13"/>
                    <a:pt x="47" y="0"/>
                    <a:pt x="34" y="2"/>
                  </a:cubicBezTo>
                  <a:cubicBezTo>
                    <a:pt x="22" y="3"/>
                    <a:pt x="14" y="11"/>
                    <a:pt x="4" y="17"/>
                  </a:cubicBezTo>
                  <a:cubicBezTo>
                    <a:pt x="0" y="19"/>
                    <a:pt x="6" y="21"/>
                    <a:pt x="9" y="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888" name="Google Shape;888;p49"/>
          <p:cNvGrpSpPr/>
          <p:nvPr/>
        </p:nvGrpSpPr>
        <p:grpSpPr>
          <a:xfrm rot="-862691">
            <a:off x="260247" y="3701873"/>
            <a:ext cx="1640338" cy="586670"/>
            <a:chOff x="3582" y="1042"/>
            <a:chExt cx="1661" cy="594"/>
          </a:xfrm>
        </p:grpSpPr>
        <p:sp>
          <p:nvSpPr>
            <p:cNvPr id="889" name="Google Shape;889;p49"/>
            <p:cNvSpPr/>
            <p:nvPr/>
          </p:nvSpPr>
          <p:spPr>
            <a:xfrm>
              <a:off x="3620" y="1042"/>
              <a:ext cx="881" cy="228"/>
            </a:xfrm>
            <a:custGeom>
              <a:rect b="b" l="l" r="r" t="t"/>
              <a:pathLst>
                <a:path extrusionOk="0" h="96" w="372">
                  <a:moveTo>
                    <a:pt x="3" y="30"/>
                  </a:moveTo>
                  <a:cubicBezTo>
                    <a:pt x="17" y="48"/>
                    <a:pt x="19" y="74"/>
                    <a:pt x="33" y="93"/>
                  </a:cubicBezTo>
                  <a:cubicBezTo>
                    <a:pt x="35" y="96"/>
                    <a:pt x="43" y="94"/>
                    <a:pt x="43" y="90"/>
                  </a:cubicBezTo>
                  <a:cubicBezTo>
                    <a:pt x="44" y="62"/>
                    <a:pt x="47" y="35"/>
                    <a:pt x="52" y="8"/>
                  </a:cubicBezTo>
                  <a:cubicBezTo>
                    <a:pt x="50" y="9"/>
                    <a:pt x="48" y="11"/>
                    <a:pt x="46" y="12"/>
                  </a:cubicBezTo>
                  <a:cubicBezTo>
                    <a:pt x="151" y="8"/>
                    <a:pt x="257" y="7"/>
                    <a:pt x="361" y="24"/>
                  </a:cubicBezTo>
                  <a:cubicBezTo>
                    <a:pt x="366" y="24"/>
                    <a:pt x="372" y="18"/>
                    <a:pt x="365" y="16"/>
                  </a:cubicBezTo>
                  <a:cubicBezTo>
                    <a:pt x="260" y="0"/>
                    <a:pt x="153" y="1"/>
                    <a:pt x="47" y="5"/>
                  </a:cubicBezTo>
                  <a:cubicBezTo>
                    <a:pt x="45" y="5"/>
                    <a:pt x="42" y="6"/>
                    <a:pt x="41" y="9"/>
                  </a:cubicBezTo>
                  <a:cubicBezTo>
                    <a:pt x="37" y="36"/>
                    <a:pt x="33" y="63"/>
                    <a:pt x="33" y="91"/>
                  </a:cubicBezTo>
                  <a:cubicBezTo>
                    <a:pt x="36" y="90"/>
                    <a:pt x="40" y="89"/>
                    <a:pt x="43" y="88"/>
                  </a:cubicBezTo>
                  <a:cubicBezTo>
                    <a:pt x="29" y="70"/>
                    <a:pt x="27" y="44"/>
                    <a:pt x="13" y="26"/>
                  </a:cubicBezTo>
                  <a:cubicBezTo>
                    <a:pt x="10" y="22"/>
                    <a:pt x="0" y="26"/>
                    <a:pt x="3" y="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90" name="Google Shape;890;p49"/>
            <p:cNvSpPr/>
            <p:nvPr/>
          </p:nvSpPr>
          <p:spPr>
            <a:xfrm>
              <a:off x="3788" y="1097"/>
              <a:ext cx="109" cy="173"/>
            </a:xfrm>
            <a:custGeom>
              <a:rect b="b" l="l" r="r" t="t"/>
              <a:pathLst>
                <a:path extrusionOk="0" h="73" w="46">
                  <a:moveTo>
                    <a:pt x="11" y="55"/>
                  </a:moveTo>
                  <a:cubicBezTo>
                    <a:pt x="16" y="38"/>
                    <a:pt x="20" y="21"/>
                    <a:pt x="24" y="4"/>
                  </a:cubicBezTo>
                  <a:cubicBezTo>
                    <a:pt x="21" y="5"/>
                    <a:pt x="17" y="6"/>
                    <a:pt x="14" y="6"/>
                  </a:cubicBezTo>
                  <a:cubicBezTo>
                    <a:pt x="23" y="25"/>
                    <a:pt x="34" y="48"/>
                    <a:pt x="35" y="69"/>
                  </a:cubicBezTo>
                  <a:cubicBezTo>
                    <a:pt x="36" y="73"/>
                    <a:pt x="46" y="70"/>
                    <a:pt x="46" y="66"/>
                  </a:cubicBezTo>
                  <a:cubicBezTo>
                    <a:pt x="45" y="45"/>
                    <a:pt x="34" y="22"/>
                    <a:pt x="24" y="3"/>
                  </a:cubicBezTo>
                  <a:cubicBezTo>
                    <a:pt x="22" y="0"/>
                    <a:pt x="15" y="2"/>
                    <a:pt x="14" y="5"/>
                  </a:cubicBezTo>
                  <a:cubicBezTo>
                    <a:pt x="9" y="22"/>
                    <a:pt x="5" y="40"/>
                    <a:pt x="1" y="56"/>
                  </a:cubicBezTo>
                  <a:cubicBezTo>
                    <a:pt x="0" y="61"/>
                    <a:pt x="10" y="59"/>
                    <a:pt x="11" y="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91" name="Google Shape;891;p49"/>
            <p:cNvSpPr/>
            <p:nvPr/>
          </p:nvSpPr>
          <p:spPr>
            <a:xfrm>
              <a:off x="3797" y="1201"/>
              <a:ext cx="86" cy="29"/>
            </a:xfrm>
            <a:custGeom>
              <a:rect b="b" l="l" r="r" t="t"/>
              <a:pathLst>
                <a:path extrusionOk="0" h="12" w="36">
                  <a:moveTo>
                    <a:pt x="4" y="7"/>
                  </a:moveTo>
                  <a:cubicBezTo>
                    <a:pt x="10" y="7"/>
                    <a:pt x="18" y="6"/>
                    <a:pt x="23" y="10"/>
                  </a:cubicBezTo>
                  <a:cubicBezTo>
                    <a:pt x="26" y="12"/>
                    <a:pt x="36" y="8"/>
                    <a:pt x="33" y="6"/>
                  </a:cubicBezTo>
                  <a:cubicBezTo>
                    <a:pt x="26" y="0"/>
                    <a:pt x="17" y="1"/>
                    <a:pt x="8" y="1"/>
                  </a:cubicBezTo>
                  <a:cubicBezTo>
                    <a:pt x="6" y="1"/>
                    <a:pt x="3" y="2"/>
                    <a:pt x="1" y="4"/>
                  </a:cubicBezTo>
                  <a:cubicBezTo>
                    <a:pt x="0" y="6"/>
                    <a:pt x="3" y="7"/>
                    <a:pt x="4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92" name="Google Shape;892;p49"/>
            <p:cNvSpPr/>
            <p:nvPr/>
          </p:nvSpPr>
          <p:spPr>
            <a:xfrm>
              <a:off x="3932" y="1125"/>
              <a:ext cx="48" cy="171"/>
            </a:xfrm>
            <a:custGeom>
              <a:rect b="b" l="l" r="r" t="t"/>
              <a:pathLst>
                <a:path extrusionOk="0" h="72" w="20">
                  <a:moveTo>
                    <a:pt x="0" y="6"/>
                  </a:moveTo>
                  <a:cubicBezTo>
                    <a:pt x="1" y="27"/>
                    <a:pt x="4" y="49"/>
                    <a:pt x="9" y="69"/>
                  </a:cubicBezTo>
                  <a:cubicBezTo>
                    <a:pt x="10" y="72"/>
                    <a:pt x="20" y="69"/>
                    <a:pt x="20" y="66"/>
                  </a:cubicBezTo>
                  <a:cubicBezTo>
                    <a:pt x="14" y="46"/>
                    <a:pt x="12" y="24"/>
                    <a:pt x="11" y="3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93" name="Google Shape;893;p49"/>
            <p:cNvSpPr/>
            <p:nvPr/>
          </p:nvSpPr>
          <p:spPr>
            <a:xfrm>
              <a:off x="3925" y="1113"/>
              <a:ext cx="159" cy="162"/>
            </a:xfrm>
            <a:custGeom>
              <a:rect b="b" l="l" r="r" t="t"/>
              <a:pathLst>
                <a:path extrusionOk="0" h="68" w="67">
                  <a:moveTo>
                    <a:pt x="11" y="12"/>
                  </a:moveTo>
                  <a:cubicBezTo>
                    <a:pt x="21" y="8"/>
                    <a:pt x="29" y="7"/>
                    <a:pt x="39" y="12"/>
                  </a:cubicBezTo>
                  <a:cubicBezTo>
                    <a:pt x="39" y="11"/>
                    <a:pt x="39" y="10"/>
                    <a:pt x="39" y="8"/>
                  </a:cubicBezTo>
                  <a:cubicBezTo>
                    <a:pt x="34" y="13"/>
                    <a:pt x="31" y="19"/>
                    <a:pt x="26" y="24"/>
                  </a:cubicBezTo>
                  <a:cubicBezTo>
                    <a:pt x="25" y="25"/>
                    <a:pt x="24" y="27"/>
                    <a:pt x="26" y="28"/>
                  </a:cubicBezTo>
                  <a:cubicBezTo>
                    <a:pt x="40" y="35"/>
                    <a:pt x="47" y="47"/>
                    <a:pt x="56" y="59"/>
                  </a:cubicBezTo>
                  <a:cubicBezTo>
                    <a:pt x="57" y="57"/>
                    <a:pt x="58" y="55"/>
                    <a:pt x="60" y="53"/>
                  </a:cubicBezTo>
                  <a:cubicBezTo>
                    <a:pt x="43" y="57"/>
                    <a:pt x="26" y="61"/>
                    <a:pt x="9" y="61"/>
                  </a:cubicBezTo>
                  <a:cubicBezTo>
                    <a:pt x="3" y="61"/>
                    <a:pt x="1" y="68"/>
                    <a:pt x="8" y="68"/>
                  </a:cubicBezTo>
                  <a:cubicBezTo>
                    <a:pt x="26" y="68"/>
                    <a:pt x="44" y="64"/>
                    <a:pt x="61" y="60"/>
                  </a:cubicBezTo>
                  <a:cubicBezTo>
                    <a:pt x="64" y="59"/>
                    <a:pt x="67" y="57"/>
                    <a:pt x="66" y="54"/>
                  </a:cubicBezTo>
                  <a:cubicBezTo>
                    <a:pt x="56" y="42"/>
                    <a:pt x="49" y="30"/>
                    <a:pt x="34" y="22"/>
                  </a:cubicBezTo>
                  <a:cubicBezTo>
                    <a:pt x="35" y="24"/>
                    <a:pt x="35" y="25"/>
                    <a:pt x="35" y="27"/>
                  </a:cubicBezTo>
                  <a:cubicBezTo>
                    <a:pt x="39" y="22"/>
                    <a:pt x="43" y="16"/>
                    <a:pt x="48" y="11"/>
                  </a:cubicBezTo>
                  <a:cubicBezTo>
                    <a:pt x="49" y="10"/>
                    <a:pt x="49" y="8"/>
                    <a:pt x="47" y="7"/>
                  </a:cubicBezTo>
                  <a:cubicBezTo>
                    <a:pt x="34" y="0"/>
                    <a:pt x="20" y="1"/>
                    <a:pt x="6" y="7"/>
                  </a:cubicBezTo>
                  <a:cubicBezTo>
                    <a:pt x="0" y="10"/>
                    <a:pt x="6" y="15"/>
                    <a:pt x="11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94" name="Google Shape;894;p49"/>
            <p:cNvSpPr/>
            <p:nvPr/>
          </p:nvSpPr>
          <p:spPr>
            <a:xfrm>
              <a:off x="4079" y="1177"/>
              <a:ext cx="119" cy="22"/>
            </a:xfrm>
            <a:custGeom>
              <a:rect b="b" l="l" r="r" t="t"/>
              <a:pathLst>
                <a:path extrusionOk="0" h="9" w="50">
                  <a:moveTo>
                    <a:pt x="5" y="4"/>
                  </a:moveTo>
                  <a:cubicBezTo>
                    <a:pt x="16" y="4"/>
                    <a:pt x="28" y="4"/>
                    <a:pt x="38" y="8"/>
                  </a:cubicBezTo>
                  <a:cubicBezTo>
                    <a:pt x="40" y="9"/>
                    <a:pt x="43" y="8"/>
                    <a:pt x="45" y="7"/>
                  </a:cubicBezTo>
                  <a:cubicBezTo>
                    <a:pt x="45" y="7"/>
                    <a:pt x="50" y="5"/>
                    <a:pt x="48" y="4"/>
                  </a:cubicBezTo>
                  <a:cubicBezTo>
                    <a:pt x="37" y="0"/>
                    <a:pt x="24" y="0"/>
                    <a:pt x="12" y="0"/>
                  </a:cubicBezTo>
                  <a:cubicBezTo>
                    <a:pt x="10" y="0"/>
                    <a:pt x="0" y="4"/>
                    <a:pt x="5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95" name="Google Shape;895;p49"/>
            <p:cNvSpPr/>
            <p:nvPr/>
          </p:nvSpPr>
          <p:spPr>
            <a:xfrm>
              <a:off x="4129" y="1125"/>
              <a:ext cx="36" cy="126"/>
            </a:xfrm>
            <a:custGeom>
              <a:rect b="b" l="l" r="r" t="t"/>
              <a:pathLst>
                <a:path extrusionOk="0" h="53" w="15">
                  <a:moveTo>
                    <a:pt x="0" y="6"/>
                  </a:moveTo>
                  <a:cubicBezTo>
                    <a:pt x="0" y="21"/>
                    <a:pt x="3" y="35"/>
                    <a:pt x="4" y="49"/>
                  </a:cubicBezTo>
                  <a:cubicBezTo>
                    <a:pt x="4" y="53"/>
                    <a:pt x="15" y="50"/>
                    <a:pt x="15" y="46"/>
                  </a:cubicBezTo>
                  <a:cubicBezTo>
                    <a:pt x="14" y="32"/>
                    <a:pt x="10" y="18"/>
                    <a:pt x="10" y="3"/>
                  </a:cubicBezTo>
                  <a:cubicBezTo>
                    <a:pt x="10" y="0"/>
                    <a:pt x="0" y="2"/>
                    <a:pt x="0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96" name="Google Shape;896;p49"/>
            <p:cNvSpPr/>
            <p:nvPr/>
          </p:nvSpPr>
          <p:spPr>
            <a:xfrm>
              <a:off x="4248" y="1149"/>
              <a:ext cx="121" cy="138"/>
            </a:xfrm>
            <a:custGeom>
              <a:rect b="b" l="l" r="r" t="t"/>
              <a:pathLst>
                <a:path extrusionOk="0" h="58" w="51">
                  <a:moveTo>
                    <a:pt x="43" y="3"/>
                  </a:moveTo>
                  <a:cubicBezTo>
                    <a:pt x="27" y="0"/>
                    <a:pt x="10" y="22"/>
                    <a:pt x="4" y="34"/>
                  </a:cubicBezTo>
                  <a:cubicBezTo>
                    <a:pt x="2" y="40"/>
                    <a:pt x="0" y="48"/>
                    <a:pt x="6" y="52"/>
                  </a:cubicBezTo>
                  <a:cubicBezTo>
                    <a:pt x="15" y="58"/>
                    <a:pt x="31" y="52"/>
                    <a:pt x="39" y="48"/>
                  </a:cubicBezTo>
                  <a:cubicBezTo>
                    <a:pt x="46" y="46"/>
                    <a:pt x="40" y="41"/>
                    <a:pt x="35" y="43"/>
                  </a:cubicBezTo>
                  <a:cubicBezTo>
                    <a:pt x="31" y="45"/>
                    <a:pt x="18" y="50"/>
                    <a:pt x="14" y="46"/>
                  </a:cubicBezTo>
                  <a:cubicBezTo>
                    <a:pt x="11" y="42"/>
                    <a:pt x="14" y="36"/>
                    <a:pt x="16" y="32"/>
                  </a:cubicBezTo>
                  <a:cubicBezTo>
                    <a:pt x="19" y="26"/>
                    <a:pt x="23" y="21"/>
                    <a:pt x="28" y="16"/>
                  </a:cubicBezTo>
                  <a:cubicBezTo>
                    <a:pt x="31" y="14"/>
                    <a:pt x="36" y="9"/>
                    <a:pt x="40" y="10"/>
                  </a:cubicBezTo>
                  <a:cubicBezTo>
                    <a:pt x="44" y="11"/>
                    <a:pt x="51" y="4"/>
                    <a:pt x="43" y="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97" name="Google Shape;897;p49"/>
            <p:cNvSpPr/>
            <p:nvPr/>
          </p:nvSpPr>
          <p:spPr>
            <a:xfrm>
              <a:off x="4406" y="1147"/>
              <a:ext cx="50" cy="140"/>
            </a:xfrm>
            <a:custGeom>
              <a:rect b="b" l="l" r="r" t="t"/>
              <a:pathLst>
                <a:path extrusionOk="0" h="59" w="21">
                  <a:moveTo>
                    <a:pt x="9" y="3"/>
                  </a:moveTo>
                  <a:cubicBezTo>
                    <a:pt x="4" y="8"/>
                    <a:pt x="4" y="16"/>
                    <a:pt x="3" y="22"/>
                  </a:cubicBezTo>
                  <a:cubicBezTo>
                    <a:pt x="0" y="33"/>
                    <a:pt x="0" y="45"/>
                    <a:pt x="0" y="56"/>
                  </a:cubicBezTo>
                  <a:cubicBezTo>
                    <a:pt x="0" y="59"/>
                    <a:pt x="10" y="57"/>
                    <a:pt x="10" y="53"/>
                  </a:cubicBezTo>
                  <a:cubicBezTo>
                    <a:pt x="10" y="43"/>
                    <a:pt x="11" y="33"/>
                    <a:pt x="13" y="24"/>
                  </a:cubicBezTo>
                  <a:cubicBezTo>
                    <a:pt x="14" y="18"/>
                    <a:pt x="14" y="8"/>
                    <a:pt x="18" y="3"/>
                  </a:cubicBezTo>
                  <a:cubicBezTo>
                    <a:pt x="21" y="0"/>
                    <a:pt x="11" y="1"/>
                    <a:pt x="9" y="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98" name="Google Shape;898;p49"/>
            <p:cNvSpPr/>
            <p:nvPr/>
          </p:nvSpPr>
          <p:spPr>
            <a:xfrm>
              <a:off x="4397" y="1137"/>
              <a:ext cx="123" cy="145"/>
            </a:xfrm>
            <a:custGeom>
              <a:rect b="b" l="l" r="r" t="t"/>
              <a:pathLst>
                <a:path extrusionOk="0" h="61" w="52">
                  <a:moveTo>
                    <a:pt x="6" y="6"/>
                  </a:moveTo>
                  <a:cubicBezTo>
                    <a:pt x="19" y="9"/>
                    <a:pt x="33" y="16"/>
                    <a:pt x="38" y="31"/>
                  </a:cubicBezTo>
                  <a:cubicBezTo>
                    <a:pt x="45" y="49"/>
                    <a:pt x="25" y="55"/>
                    <a:pt x="11" y="56"/>
                  </a:cubicBezTo>
                  <a:cubicBezTo>
                    <a:pt x="7" y="56"/>
                    <a:pt x="0" y="61"/>
                    <a:pt x="7" y="61"/>
                  </a:cubicBezTo>
                  <a:cubicBezTo>
                    <a:pt x="23" y="61"/>
                    <a:pt x="48" y="56"/>
                    <a:pt x="50" y="36"/>
                  </a:cubicBezTo>
                  <a:cubicBezTo>
                    <a:pt x="52" y="16"/>
                    <a:pt x="28" y="4"/>
                    <a:pt x="12" y="1"/>
                  </a:cubicBezTo>
                  <a:cubicBezTo>
                    <a:pt x="9" y="0"/>
                    <a:pt x="0" y="5"/>
                    <a:pt x="6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99" name="Google Shape;899;p49"/>
            <p:cNvSpPr/>
            <p:nvPr/>
          </p:nvSpPr>
          <p:spPr>
            <a:xfrm>
              <a:off x="3582" y="1363"/>
              <a:ext cx="1045" cy="19"/>
            </a:xfrm>
            <a:custGeom>
              <a:rect b="b" l="l" r="r" t="t"/>
              <a:pathLst>
                <a:path extrusionOk="0" h="8" w="441">
                  <a:moveTo>
                    <a:pt x="7" y="8"/>
                  </a:moveTo>
                  <a:cubicBezTo>
                    <a:pt x="149" y="8"/>
                    <a:pt x="291" y="8"/>
                    <a:pt x="433" y="8"/>
                  </a:cubicBezTo>
                  <a:cubicBezTo>
                    <a:pt x="439" y="8"/>
                    <a:pt x="441" y="0"/>
                    <a:pt x="434" y="0"/>
                  </a:cubicBezTo>
                  <a:cubicBezTo>
                    <a:pt x="292" y="0"/>
                    <a:pt x="150" y="0"/>
                    <a:pt x="8" y="0"/>
                  </a:cubicBezTo>
                  <a:cubicBezTo>
                    <a:pt x="1" y="0"/>
                    <a:pt x="0" y="8"/>
                    <a:pt x="7" y="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00" name="Google Shape;900;p49"/>
            <p:cNvSpPr/>
            <p:nvPr/>
          </p:nvSpPr>
          <p:spPr>
            <a:xfrm>
              <a:off x="4032" y="1455"/>
              <a:ext cx="173" cy="181"/>
            </a:xfrm>
            <a:custGeom>
              <a:rect b="b" l="l" r="r" t="t"/>
              <a:pathLst>
                <a:path extrusionOk="0" h="76" w="73">
                  <a:moveTo>
                    <a:pt x="11" y="21"/>
                  </a:moveTo>
                  <a:cubicBezTo>
                    <a:pt x="18" y="18"/>
                    <a:pt x="40" y="8"/>
                    <a:pt x="42" y="22"/>
                  </a:cubicBezTo>
                  <a:cubicBezTo>
                    <a:pt x="44" y="35"/>
                    <a:pt x="25" y="53"/>
                    <a:pt x="16" y="61"/>
                  </a:cubicBezTo>
                  <a:cubicBezTo>
                    <a:pt x="16" y="62"/>
                    <a:pt x="16" y="63"/>
                    <a:pt x="16" y="63"/>
                  </a:cubicBezTo>
                  <a:cubicBezTo>
                    <a:pt x="29" y="75"/>
                    <a:pt x="44" y="76"/>
                    <a:pt x="61" y="76"/>
                  </a:cubicBezTo>
                  <a:cubicBezTo>
                    <a:pt x="65" y="76"/>
                    <a:pt x="73" y="71"/>
                    <a:pt x="65" y="71"/>
                  </a:cubicBezTo>
                  <a:cubicBezTo>
                    <a:pt x="58" y="71"/>
                    <a:pt x="50" y="71"/>
                    <a:pt x="42" y="69"/>
                  </a:cubicBezTo>
                  <a:cubicBezTo>
                    <a:pt x="38" y="68"/>
                    <a:pt x="34" y="66"/>
                    <a:pt x="31" y="63"/>
                  </a:cubicBezTo>
                  <a:cubicBezTo>
                    <a:pt x="26" y="60"/>
                    <a:pt x="31" y="56"/>
                    <a:pt x="34" y="53"/>
                  </a:cubicBezTo>
                  <a:cubicBezTo>
                    <a:pt x="42" y="44"/>
                    <a:pt x="52" y="33"/>
                    <a:pt x="53" y="21"/>
                  </a:cubicBezTo>
                  <a:cubicBezTo>
                    <a:pt x="54" y="0"/>
                    <a:pt x="15" y="14"/>
                    <a:pt x="7" y="17"/>
                  </a:cubicBezTo>
                  <a:cubicBezTo>
                    <a:pt x="0" y="20"/>
                    <a:pt x="7" y="23"/>
                    <a:pt x="11" y="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01" name="Google Shape;901;p49"/>
            <p:cNvSpPr/>
            <p:nvPr/>
          </p:nvSpPr>
          <p:spPr>
            <a:xfrm>
              <a:off x="4693" y="1279"/>
              <a:ext cx="90" cy="50"/>
            </a:xfrm>
            <a:custGeom>
              <a:rect b="b" l="l" r="r" t="t"/>
              <a:pathLst>
                <a:path extrusionOk="0" h="21" w="38">
                  <a:moveTo>
                    <a:pt x="4" y="7"/>
                  </a:moveTo>
                  <a:cubicBezTo>
                    <a:pt x="8" y="7"/>
                    <a:pt x="12" y="7"/>
                    <a:pt x="16" y="8"/>
                  </a:cubicBezTo>
                  <a:cubicBezTo>
                    <a:pt x="20" y="9"/>
                    <a:pt x="23" y="13"/>
                    <a:pt x="25" y="17"/>
                  </a:cubicBezTo>
                  <a:cubicBezTo>
                    <a:pt x="27" y="21"/>
                    <a:pt x="38" y="18"/>
                    <a:pt x="36" y="14"/>
                  </a:cubicBezTo>
                  <a:cubicBezTo>
                    <a:pt x="33" y="9"/>
                    <a:pt x="30" y="5"/>
                    <a:pt x="25" y="2"/>
                  </a:cubicBezTo>
                  <a:cubicBezTo>
                    <a:pt x="20" y="0"/>
                    <a:pt x="14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02" name="Google Shape;902;p49"/>
            <p:cNvSpPr/>
            <p:nvPr/>
          </p:nvSpPr>
          <p:spPr>
            <a:xfrm>
              <a:off x="4707" y="1351"/>
              <a:ext cx="117" cy="16"/>
            </a:xfrm>
            <a:custGeom>
              <a:rect b="b" l="l" r="r" t="t"/>
              <a:pathLst>
                <a:path extrusionOk="0" h="7" w="49">
                  <a:moveTo>
                    <a:pt x="4" y="7"/>
                  </a:moveTo>
                  <a:cubicBezTo>
                    <a:pt x="16" y="7"/>
                    <a:pt x="28" y="7"/>
                    <a:pt x="40" y="7"/>
                  </a:cubicBezTo>
                  <a:cubicBezTo>
                    <a:pt x="43" y="7"/>
                    <a:pt x="46" y="6"/>
                    <a:pt x="47" y="4"/>
                  </a:cubicBezTo>
                  <a:cubicBezTo>
                    <a:pt x="49" y="1"/>
                    <a:pt x="46" y="0"/>
                    <a:pt x="44" y="0"/>
                  </a:cubicBezTo>
                  <a:cubicBezTo>
                    <a:pt x="32" y="0"/>
                    <a:pt x="20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03" name="Google Shape;903;p49"/>
            <p:cNvSpPr/>
            <p:nvPr/>
          </p:nvSpPr>
          <p:spPr>
            <a:xfrm>
              <a:off x="4923" y="1173"/>
              <a:ext cx="40" cy="285"/>
            </a:xfrm>
            <a:custGeom>
              <a:rect b="b" l="l" r="r" t="t"/>
              <a:pathLst>
                <a:path extrusionOk="0" h="120" w="17">
                  <a:moveTo>
                    <a:pt x="0" y="7"/>
                  </a:moveTo>
                  <a:cubicBezTo>
                    <a:pt x="0" y="43"/>
                    <a:pt x="6" y="79"/>
                    <a:pt x="6" y="115"/>
                  </a:cubicBezTo>
                  <a:cubicBezTo>
                    <a:pt x="6" y="120"/>
                    <a:pt x="17" y="119"/>
                    <a:pt x="17" y="114"/>
                  </a:cubicBezTo>
                  <a:cubicBezTo>
                    <a:pt x="16" y="78"/>
                    <a:pt x="11" y="42"/>
                    <a:pt x="11" y="6"/>
                  </a:cubicBezTo>
                  <a:cubicBezTo>
                    <a:pt x="11" y="0"/>
                    <a:pt x="0" y="2"/>
                    <a:pt x="0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04" name="Google Shape;904;p49"/>
            <p:cNvSpPr/>
            <p:nvPr/>
          </p:nvSpPr>
          <p:spPr>
            <a:xfrm>
              <a:off x="4928" y="1275"/>
              <a:ext cx="201" cy="35"/>
            </a:xfrm>
            <a:custGeom>
              <a:rect b="b" l="l" r="r" t="t"/>
              <a:pathLst>
                <a:path extrusionOk="0" h="15" w="85">
                  <a:moveTo>
                    <a:pt x="11" y="13"/>
                  </a:moveTo>
                  <a:cubicBezTo>
                    <a:pt x="29" y="5"/>
                    <a:pt x="54" y="8"/>
                    <a:pt x="73" y="8"/>
                  </a:cubicBezTo>
                  <a:cubicBezTo>
                    <a:pt x="77" y="8"/>
                    <a:pt x="85" y="2"/>
                    <a:pt x="77" y="2"/>
                  </a:cubicBezTo>
                  <a:cubicBezTo>
                    <a:pt x="55" y="2"/>
                    <a:pt x="28" y="0"/>
                    <a:pt x="7" y="9"/>
                  </a:cubicBezTo>
                  <a:cubicBezTo>
                    <a:pt x="0" y="12"/>
                    <a:pt x="7" y="15"/>
                    <a:pt x="11" y="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05" name="Google Shape;905;p49"/>
            <p:cNvSpPr/>
            <p:nvPr/>
          </p:nvSpPr>
          <p:spPr>
            <a:xfrm>
              <a:off x="5080" y="1175"/>
              <a:ext cx="26" cy="283"/>
            </a:xfrm>
            <a:custGeom>
              <a:rect b="b" l="l" r="r" t="t"/>
              <a:pathLst>
                <a:path extrusionOk="0" h="119" w="11">
                  <a:moveTo>
                    <a:pt x="0" y="6"/>
                  </a:moveTo>
                  <a:cubicBezTo>
                    <a:pt x="0" y="42"/>
                    <a:pt x="0" y="78"/>
                    <a:pt x="0" y="114"/>
                  </a:cubicBezTo>
                  <a:cubicBezTo>
                    <a:pt x="0" y="119"/>
                    <a:pt x="11" y="116"/>
                    <a:pt x="11" y="113"/>
                  </a:cubicBezTo>
                  <a:cubicBezTo>
                    <a:pt x="11" y="77"/>
                    <a:pt x="11" y="41"/>
                    <a:pt x="11" y="5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06" name="Google Shape;906;p49"/>
            <p:cNvSpPr/>
            <p:nvPr/>
          </p:nvSpPr>
          <p:spPr>
            <a:xfrm>
              <a:off x="5098" y="1118"/>
              <a:ext cx="145" cy="123"/>
            </a:xfrm>
            <a:custGeom>
              <a:rect b="b" l="l" r="r" t="t"/>
              <a:pathLst>
                <a:path extrusionOk="0" h="52" w="61">
                  <a:moveTo>
                    <a:pt x="6" y="9"/>
                  </a:moveTo>
                  <a:cubicBezTo>
                    <a:pt x="14" y="12"/>
                    <a:pt x="22" y="11"/>
                    <a:pt x="30" y="15"/>
                  </a:cubicBezTo>
                  <a:cubicBezTo>
                    <a:pt x="30" y="13"/>
                    <a:pt x="29" y="11"/>
                    <a:pt x="29" y="10"/>
                  </a:cubicBezTo>
                  <a:cubicBezTo>
                    <a:pt x="23" y="17"/>
                    <a:pt x="23" y="27"/>
                    <a:pt x="17" y="34"/>
                  </a:cubicBezTo>
                  <a:cubicBezTo>
                    <a:pt x="16" y="35"/>
                    <a:pt x="16" y="37"/>
                    <a:pt x="17" y="38"/>
                  </a:cubicBezTo>
                  <a:cubicBezTo>
                    <a:pt x="25" y="45"/>
                    <a:pt x="38" y="48"/>
                    <a:pt x="48" y="51"/>
                  </a:cubicBezTo>
                  <a:cubicBezTo>
                    <a:pt x="53" y="52"/>
                    <a:pt x="61" y="45"/>
                    <a:pt x="54" y="44"/>
                  </a:cubicBezTo>
                  <a:cubicBezTo>
                    <a:pt x="45" y="41"/>
                    <a:pt x="33" y="39"/>
                    <a:pt x="25" y="32"/>
                  </a:cubicBezTo>
                  <a:cubicBezTo>
                    <a:pt x="26" y="34"/>
                    <a:pt x="26" y="35"/>
                    <a:pt x="26" y="37"/>
                  </a:cubicBezTo>
                  <a:cubicBezTo>
                    <a:pt x="32" y="30"/>
                    <a:pt x="32" y="20"/>
                    <a:pt x="38" y="13"/>
                  </a:cubicBezTo>
                  <a:cubicBezTo>
                    <a:pt x="39" y="11"/>
                    <a:pt x="39" y="9"/>
                    <a:pt x="36" y="8"/>
                  </a:cubicBezTo>
                  <a:cubicBezTo>
                    <a:pt x="28" y="4"/>
                    <a:pt x="20" y="5"/>
                    <a:pt x="12" y="2"/>
                  </a:cubicBezTo>
                  <a:cubicBezTo>
                    <a:pt x="8" y="0"/>
                    <a:pt x="0" y="6"/>
                    <a:pt x="6" y="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907" name="Google Shape;907;p49"/>
          <p:cNvSpPr txBox="1"/>
          <p:nvPr/>
        </p:nvSpPr>
        <p:spPr>
          <a:xfrm>
            <a:off x="2508509" y="2306292"/>
            <a:ext cx="40884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chemeClr val="accent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碰到彈簧</a:t>
            </a:r>
            <a:endParaRPr b="1" sz="3000">
              <a:solidFill>
                <a:schemeClr val="accent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50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角色移動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14" name="Google Shape;914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50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16" name="Google Shape;916;p50"/>
          <p:cNvSpPr txBox="1"/>
          <p:nvPr/>
        </p:nvSpPr>
        <p:spPr>
          <a:xfrm>
            <a:off x="1818750" y="1515900"/>
            <a:ext cx="7325100" cy="17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碰到彈簧，會有哪些反應？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如果從天而降，結果沒踩到彈簧，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又會怎麼樣呢？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33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上周完成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658" name="Google Shape;65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659" name="Google Shape;659;p33"/>
          <p:cNvSpPr txBox="1"/>
          <p:nvPr/>
        </p:nvSpPr>
        <p:spPr>
          <a:xfrm>
            <a:off x="4152900" y="1568700"/>
            <a:ext cx="4793700" cy="22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	</a:t>
            </a: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不斷上升</a:t>
            </a:r>
            <a:r>
              <a:rPr b="1" lang="zh-TW" sz="30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的樓梯</a:t>
            </a:r>
            <a:endParaRPr b="1" sz="30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	</a:t>
            </a: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左右移動</a:t>
            </a:r>
            <a:r>
              <a:rPr b="1" lang="zh-TW" sz="30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的人物</a:t>
            </a:r>
            <a:endParaRPr b="1" sz="30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3.	計分</a:t>
            </a:r>
            <a:endParaRPr b="1" sz="30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FFAB4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660" name="Google Shape;66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250" y="1568700"/>
            <a:ext cx="2226749" cy="2226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51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角色移動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23" name="Google Shape;923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924" name="Google Shape;924;p51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25" name="Google Shape;925;p51"/>
          <p:cNvSpPr txBox="1"/>
          <p:nvPr/>
        </p:nvSpPr>
        <p:spPr>
          <a:xfrm>
            <a:off x="1818750" y="1515900"/>
            <a:ext cx="7325100" cy="17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碰到彈簧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26" name="Google Shape;926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7763" y="774783"/>
            <a:ext cx="4246094" cy="4368725"/>
          </a:xfrm>
          <a:prstGeom prst="rect">
            <a:avLst/>
          </a:prstGeom>
          <a:noFill/>
          <a:ln>
            <a:noFill/>
          </a:ln>
        </p:spPr>
      </p:pic>
      <p:sp>
        <p:nvSpPr>
          <p:cNvPr id="927" name="Google Shape;927;p51"/>
          <p:cNvSpPr/>
          <p:nvPr/>
        </p:nvSpPr>
        <p:spPr>
          <a:xfrm>
            <a:off x="5019325" y="871250"/>
            <a:ext cx="4065600" cy="2567100"/>
          </a:xfrm>
          <a:prstGeom prst="rect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52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角色移動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34" name="Google Shape;934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935" name="Google Shape;935;p52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36" name="Google Shape;936;p52"/>
          <p:cNvSpPr txBox="1"/>
          <p:nvPr/>
        </p:nvSpPr>
        <p:spPr>
          <a:xfrm>
            <a:off x="1818750" y="1515900"/>
            <a:ext cx="7325100" cy="27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否則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執行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為什麼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y</a:t>
            </a:r>
            <a:r>
              <a:rPr b="1" lang="zh-TW" sz="30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改變-2</a:t>
            </a: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呢？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37" name="Google Shape;937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7763" y="774783"/>
            <a:ext cx="4246094" cy="4368725"/>
          </a:xfrm>
          <a:prstGeom prst="rect">
            <a:avLst/>
          </a:prstGeom>
          <a:noFill/>
          <a:ln>
            <a:noFill/>
          </a:ln>
        </p:spPr>
      </p:pic>
      <p:sp>
        <p:nvSpPr>
          <p:cNvPr id="938" name="Google Shape;938;p52"/>
          <p:cNvSpPr/>
          <p:nvPr/>
        </p:nvSpPr>
        <p:spPr>
          <a:xfrm>
            <a:off x="4988025" y="3422850"/>
            <a:ext cx="4065600" cy="1483200"/>
          </a:xfrm>
          <a:prstGeom prst="rect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4" name="Google Shape;944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5" name="Google Shape;945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7672" y="297300"/>
            <a:ext cx="7736328" cy="4846200"/>
          </a:xfrm>
          <a:prstGeom prst="rect">
            <a:avLst/>
          </a:prstGeom>
          <a:noFill/>
          <a:ln>
            <a:noFill/>
          </a:ln>
        </p:spPr>
      </p:pic>
      <p:sp>
        <p:nvSpPr>
          <p:cNvPr id="946" name="Google Shape;946;p53"/>
          <p:cNvSpPr txBox="1"/>
          <p:nvPr/>
        </p:nvSpPr>
        <p:spPr>
          <a:xfrm>
            <a:off x="361275" y="2059650"/>
            <a:ext cx="1046400" cy="13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組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裝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" name="Google Shape;952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398" y="2144158"/>
            <a:ext cx="8912646" cy="3683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3" name="Google Shape;953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2994805" y="-226535"/>
            <a:ext cx="3767913" cy="55965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54" name="Google Shape;954;p54"/>
          <p:cNvGrpSpPr/>
          <p:nvPr/>
        </p:nvGrpSpPr>
        <p:grpSpPr>
          <a:xfrm rot="2107153">
            <a:off x="1186575" y="940070"/>
            <a:ext cx="656544" cy="417077"/>
            <a:chOff x="4695" y="752"/>
            <a:chExt cx="880" cy="559"/>
          </a:xfrm>
        </p:grpSpPr>
        <p:sp>
          <p:nvSpPr>
            <p:cNvPr id="955" name="Google Shape;955;p54"/>
            <p:cNvSpPr/>
            <p:nvPr/>
          </p:nvSpPr>
          <p:spPr>
            <a:xfrm>
              <a:off x="4695" y="847"/>
              <a:ext cx="162" cy="464"/>
            </a:xfrm>
            <a:custGeom>
              <a:rect b="b" l="l" r="r" t="t"/>
              <a:pathLst>
                <a:path extrusionOk="0" h="196" w="68">
                  <a:moveTo>
                    <a:pt x="4" y="11"/>
                  </a:moveTo>
                  <a:cubicBezTo>
                    <a:pt x="35" y="65"/>
                    <a:pt x="39" y="130"/>
                    <a:pt x="52" y="189"/>
                  </a:cubicBezTo>
                  <a:cubicBezTo>
                    <a:pt x="53" y="196"/>
                    <a:pt x="68" y="192"/>
                    <a:pt x="67" y="185"/>
                  </a:cubicBezTo>
                  <a:cubicBezTo>
                    <a:pt x="53" y="124"/>
                    <a:pt x="49" y="60"/>
                    <a:pt x="18" y="5"/>
                  </a:cubicBezTo>
                  <a:cubicBezTo>
                    <a:pt x="15" y="0"/>
                    <a:pt x="0" y="5"/>
                    <a:pt x="4" y="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56" name="Google Shape;956;p54"/>
            <p:cNvSpPr/>
            <p:nvPr/>
          </p:nvSpPr>
          <p:spPr>
            <a:xfrm>
              <a:off x="4752" y="979"/>
              <a:ext cx="304" cy="57"/>
            </a:xfrm>
            <a:custGeom>
              <a:rect b="b" l="l" r="r" t="t"/>
              <a:pathLst>
                <a:path extrusionOk="0" h="24" w="128">
                  <a:moveTo>
                    <a:pt x="10" y="24"/>
                  </a:moveTo>
                  <a:cubicBezTo>
                    <a:pt x="47" y="24"/>
                    <a:pt x="86" y="24"/>
                    <a:pt x="119" y="6"/>
                  </a:cubicBezTo>
                  <a:cubicBezTo>
                    <a:pt x="128" y="1"/>
                    <a:pt x="114" y="0"/>
                    <a:pt x="110" y="2"/>
                  </a:cubicBezTo>
                  <a:cubicBezTo>
                    <a:pt x="82" y="18"/>
                    <a:pt x="47" y="16"/>
                    <a:pt x="16" y="16"/>
                  </a:cubicBezTo>
                  <a:cubicBezTo>
                    <a:pt x="11" y="16"/>
                    <a:pt x="0" y="24"/>
                    <a:pt x="10" y="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57" name="Google Shape;957;p54"/>
            <p:cNvSpPr/>
            <p:nvPr/>
          </p:nvSpPr>
          <p:spPr>
            <a:xfrm>
              <a:off x="4892" y="821"/>
              <a:ext cx="185" cy="431"/>
            </a:xfrm>
            <a:custGeom>
              <a:rect b="b" l="l" r="r" t="t"/>
              <a:pathLst>
                <a:path extrusionOk="0" h="182" w="78">
                  <a:moveTo>
                    <a:pt x="4" y="10"/>
                  </a:moveTo>
                  <a:cubicBezTo>
                    <a:pt x="43" y="55"/>
                    <a:pt x="47" y="121"/>
                    <a:pt x="61" y="177"/>
                  </a:cubicBezTo>
                  <a:cubicBezTo>
                    <a:pt x="63" y="182"/>
                    <a:pt x="78" y="178"/>
                    <a:pt x="76" y="173"/>
                  </a:cubicBezTo>
                  <a:cubicBezTo>
                    <a:pt x="62" y="116"/>
                    <a:pt x="57" y="50"/>
                    <a:pt x="18" y="4"/>
                  </a:cubicBezTo>
                  <a:cubicBezTo>
                    <a:pt x="15" y="0"/>
                    <a:pt x="0" y="5"/>
                    <a:pt x="4" y="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58" name="Google Shape;958;p54"/>
            <p:cNvSpPr/>
            <p:nvPr/>
          </p:nvSpPr>
          <p:spPr>
            <a:xfrm>
              <a:off x="5044" y="811"/>
              <a:ext cx="355" cy="379"/>
            </a:xfrm>
            <a:custGeom>
              <a:rect b="b" l="l" r="r" t="t"/>
              <a:pathLst>
                <a:path extrusionOk="0" h="160" w="150">
                  <a:moveTo>
                    <a:pt x="18" y="30"/>
                  </a:moveTo>
                  <a:cubicBezTo>
                    <a:pt x="37" y="17"/>
                    <a:pt x="52" y="13"/>
                    <a:pt x="56" y="39"/>
                  </a:cubicBezTo>
                  <a:cubicBezTo>
                    <a:pt x="60" y="60"/>
                    <a:pt x="57" y="83"/>
                    <a:pt x="58" y="105"/>
                  </a:cubicBezTo>
                  <a:cubicBezTo>
                    <a:pt x="59" y="121"/>
                    <a:pt x="60" y="142"/>
                    <a:pt x="76" y="150"/>
                  </a:cubicBezTo>
                  <a:cubicBezTo>
                    <a:pt x="97" y="160"/>
                    <a:pt x="125" y="141"/>
                    <a:pt x="142" y="129"/>
                  </a:cubicBezTo>
                  <a:cubicBezTo>
                    <a:pt x="150" y="124"/>
                    <a:pt x="137" y="120"/>
                    <a:pt x="132" y="124"/>
                  </a:cubicBezTo>
                  <a:cubicBezTo>
                    <a:pt x="116" y="135"/>
                    <a:pt x="87" y="156"/>
                    <a:pt x="77" y="128"/>
                  </a:cubicBezTo>
                  <a:cubicBezTo>
                    <a:pt x="70" y="108"/>
                    <a:pt x="73" y="83"/>
                    <a:pt x="73" y="62"/>
                  </a:cubicBezTo>
                  <a:cubicBezTo>
                    <a:pt x="73" y="47"/>
                    <a:pt x="74" y="25"/>
                    <a:pt x="62" y="14"/>
                  </a:cubicBezTo>
                  <a:cubicBezTo>
                    <a:pt x="47" y="0"/>
                    <a:pt x="22" y="16"/>
                    <a:pt x="9" y="24"/>
                  </a:cubicBezTo>
                  <a:cubicBezTo>
                    <a:pt x="0" y="30"/>
                    <a:pt x="13" y="33"/>
                    <a:pt x="18" y="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59" name="Google Shape;959;p54"/>
            <p:cNvSpPr/>
            <p:nvPr/>
          </p:nvSpPr>
          <p:spPr>
            <a:xfrm>
              <a:off x="5347" y="752"/>
              <a:ext cx="228" cy="275"/>
            </a:xfrm>
            <a:custGeom>
              <a:rect b="b" l="l" r="r" t="t"/>
              <a:pathLst>
                <a:path extrusionOk="0" h="116" w="96">
                  <a:moveTo>
                    <a:pt x="49" y="17"/>
                  </a:moveTo>
                  <a:cubicBezTo>
                    <a:pt x="17" y="15"/>
                    <a:pt x="0" y="44"/>
                    <a:pt x="0" y="73"/>
                  </a:cubicBezTo>
                  <a:cubicBezTo>
                    <a:pt x="0" y="103"/>
                    <a:pt x="34" y="116"/>
                    <a:pt x="60" y="107"/>
                  </a:cubicBezTo>
                  <a:cubicBezTo>
                    <a:pt x="82" y="98"/>
                    <a:pt x="95" y="76"/>
                    <a:pt x="95" y="52"/>
                  </a:cubicBezTo>
                  <a:cubicBezTo>
                    <a:pt x="96" y="20"/>
                    <a:pt x="69" y="3"/>
                    <a:pt x="40" y="1"/>
                  </a:cubicBezTo>
                  <a:cubicBezTo>
                    <a:pt x="36" y="0"/>
                    <a:pt x="23" y="7"/>
                    <a:pt x="31" y="8"/>
                  </a:cubicBezTo>
                  <a:cubicBezTo>
                    <a:pt x="72" y="11"/>
                    <a:pt x="92" y="48"/>
                    <a:pt x="73" y="85"/>
                  </a:cubicBezTo>
                  <a:cubicBezTo>
                    <a:pt x="62" y="105"/>
                    <a:pt x="39" y="108"/>
                    <a:pt x="23" y="92"/>
                  </a:cubicBezTo>
                  <a:cubicBezTo>
                    <a:pt x="14" y="84"/>
                    <a:pt x="14" y="69"/>
                    <a:pt x="15" y="58"/>
                  </a:cubicBezTo>
                  <a:cubicBezTo>
                    <a:pt x="17" y="47"/>
                    <a:pt x="25" y="23"/>
                    <a:pt x="39" y="24"/>
                  </a:cubicBezTo>
                  <a:cubicBezTo>
                    <a:pt x="43" y="24"/>
                    <a:pt x="57" y="17"/>
                    <a:pt x="49" y="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960" name="Google Shape;960;p54"/>
          <p:cNvGrpSpPr/>
          <p:nvPr/>
        </p:nvGrpSpPr>
        <p:grpSpPr>
          <a:xfrm rot="-815891">
            <a:off x="7828105" y="3252048"/>
            <a:ext cx="459910" cy="377350"/>
            <a:chOff x="2607" y="911"/>
            <a:chExt cx="490" cy="402"/>
          </a:xfrm>
        </p:grpSpPr>
        <p:sp>
          <p:nvSpPr>
            <p:cNvPr id="961" name="Google Shape;961;p54"/>
            <p:cNvSpPr/>
            <p:nvPr/>
          </p:nvSpPr>
          <p:spPr>
            <a:xfrm>
              <a:off x="2607" y="1000"/>
              <a:ext cx="245" cy="258"/>
            </a:xfrm>
            <a:custGeom>
              <a:rect b="b" l="l" r="r" t="t"/>
              <a:pathLst>
                <a:path extrusionOk="0" h="107" w="102">
                  <a:moveTo>
                    <a:pt x="9" y="105"/>
                  </a:moveTo>
                  <a:cubicBezTo>
                    <a:pt x="40" y="86"/>
                    <a:pt x="59" y="54"/>
                    <a:pt x="82" y="26"/>
                  </a:cubicBezTo>
                  <a:cubicBezTo>
                    <a:pt x="85" y="23"/>
                    <a:pt x="77" y="22"/>
                    <a:pt x="75" y="24"/>
                  </a:cubicBezTo>
                  <a:cubicBezTo>
                    <a:pt x="51" y="48"/>
                    <a:pt x="31" y="76"/>
                    <a:pt x="9" y="102"/>
                  </a:cubicBezTo>
                  <a:cubicBezTo>
                    <a:pt x="6" y="106"/>
                    <a:pt x="13" y="106"/>
                    <a:pt x="16" y="104"/>
                  </a:cubicBezTo>
                  <a:cubicBezTo>
                    <a:pt x="47" y="74"/>
                    <a:pt x="74" y="40"/>
                    <a:pt x="100" y="4"/>
                  </a:cubicBezTo>
                  <a:cubicBezTo>
                    <a:pt x="102" y="0"/>
                    <a:pt x="95" y="0"/>
                    <a:pt x="93" y="2"/>
                  </a:cubicBezTo>
                  <a:cubicBezTo>
                    <a:pt x="78" y="17"/>
                    <a:pt x="65" y="37"/>
                    <a:pt x="52" y="54"/>
                  </a:cubicBezTo>
                  <a:cubicBezTo>
                    <a:pt x="45" y="62"/>
                    <a:pt x="39" y="71"/>
                    <a:pt x="32" y="79"/>
                  </a:cubicBezTo>
                  <a:cubicBezTo>
                    <a:pt x="31" y="80"/>
                    <a:pt x="30" y="82"/>
                    <a:pt x="29" y="83"/>
                  </a:cubicBezTo>
                  <a:cubicBezTo>
                    <a:pt x="25" y="88"/>
                    <a:pt x="36" y="80"/>
                    <a:pt x="34" y="86"/>
                  </a:cubicBezTo>
                  <a:cubicBezTo>
                    <a:pt x="35" y="82"/>
                    <a:pt x="38" y="79"/>
                    <a:pt x="40" y="76"/>
                  </a:cubicBezTo>
                  <a:cubicBezTo>
                    <a:pt x="42" y="73"/>
                    <a:pt x="35" y="73"/>
                    <a:pt x="33" y="75"/>
                  </a:cubicBezTo>
                  <a:cubicBezTo>
                    <a:pt x="31" y="79"/>
                    <a:pt x="27" y="83"/>
                    <a:pt x="26" y="87"/>
                  </a:cubicBezTo>
                  <a:cubicBezTo>
                    <a:pt x="26" y="88"/>
                    <a:pt x="27" y="89"/>
                    <a:pt x="27" y="89"/>
                  </a:cubicBezTo>
                  <a:cubicBezTo>
                    <a:pt x="36" y="92"/>
                    <a:pt x="52" y="64"/>
                    <a:pt x="56" y="59"/>
                  </a:cubicBezTo>
                  <a:cubicBezTo>
                    <a:pt x="70" y="40"/>
                    <a:pt x="83" y="20"/>
                    <a:pt x="100" y="4"/>
                  </a:cubicBezTo>
                  <a:cubicBezTo>
                    <a:pt x="97" y="4"/>
                    <a:pt x="95" y="3"/>
                    <a:pt x="93" y="2"/>
                  </a:cubicBezTo>
                  <a:cubicBezTo>
                    <a:pt x="68" y="38"/>
                    <a:pt x="41" y="72"/>
                    <a:pt x="9" y="102"/>
                  </a:cubicBezTo>
                  <a:cubicBezTo>
                    <a:pt x="11" y="103"/>
                    <a:pt x="13" y="104"/>
                    <a:pt x="16" y="104"/>
                  </a:cubicBezTo>
                  <a:cubicBezTo>
                    <a:pt x="38" y="78"/>
                    <a:pt x="57" y="50"/>
                    <a:pt x="82" y="26"/>
                  </a:cubicBezTo>
                  <a:cubicBezTo>
                    <a:pt x="79" y="26"/>
                    <a:pt x="77" y="25"/>
                    <a:pt x="75" y="24"/>
                  </a:cubicBezTo>
                  <a:cubicBezTo>
                    <a:pt x="53" y="51"/>
                    <a:pt x="35" y="83"/>
                    <a:pt x="4" y="102"/>
                  </a:cubicBezTo>
                  <a:cubicBezTo>
                    <a:pt x="0" y="104"/>
                    <a:pt x="6" y="107"/>
                    <a:pt x="9" y="10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62" name="Google Shape;962;p54"/>
            <p:cNvSpPr/>
            <p:nvPr/>
          </p:nvSpPr>
          <p:spPr>
            <a:xfrm>
              <a:off x="2799" y="998"/>
              <a:ext cx="106" cy="315"/>
            </a:xfrm>
            <a:custGeom>
              <a:rect b="b" l="l" r="r" t="t"/>
              <a:pathLst>
                <a:path extrusionOk="0" h="131" w="44">
                  <a:moveTo>
                    <a:pt x="1" y="5"/>
                  </a:moveTo>
                  <a:cubicBezTo>
                    <a:pt x="9" y="27"/>
                    <a:pt x="16" y="50"/>
                    <a:pt x="22" y="72"/>
                  </a:cubicBezTo>
                  <a:cubicBezTo>
                    <a:pt x="28" y="90"/>
                    <a:pt x="36" y="109"/>
                    <a:pt x="37" y="128"/>
                  </a:cubicBezTo>
                  <a:cubicBezTo>
                    <a:pt x="37" y="131"/>
                    <a:pt x="44" y="129"/>
                    <a:pt x="44" y="126"/>
                  </a:cubicBezTo>
                  <a:cubicBezTo>
                    <a:pt x="43" y="109"/>
                    <a:pt x="36" y="91"/>
                    <a:pt x="31" y="75"/>
                  </a:cubicBezTo>
                  <a:cubicBezTo>
                    <a:pt x="24" y="51"/>
                    <a:pt x="17" y="27"/>
                    <a:pt x="8" y="3"/>
                  </a:cubicBezTo>
                  <a:cubicBezTo>
                    <a:pt x="7" y="0"/>
                    <a:pt x="0" y="2"/>
                    <a:pt x="1" y="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63" name="Google Shape;963;p54"/>
            <p:cNvSpPr/>
            <p:nvPr/>
          </p:nvSpPr>
          <p:spPr>
            <a:xfrm>
              <a:off x="2682" y="1135"/>
              <a:ext cx="215" cy="70"/>
            </a:xfrm>
            <a:custGeom>
              <a:rect b="b" l="l" r="r" t="t"/>
              <a:pathLst>
                <a:path extrusionOk="0" h="29" w="90">
                  <a:moveTo>
                    <a:pt x="5" y="6"/>
                  </a:moveTo>
                  <a:cubicBezTo>
                    <a:pt x="31" y="6"/>
                    <a:pt x="58" y="14"/>
                    <a:pt x="81" y="27"/>
                  </a:cubicBezTo>
                  <a:cubicBezTo>
                    <a:pt x="84" y="29"/>
                    <a:pt x="90" y="25"/>
                    <a:pt x="86" y="23"/>
                  </a:cubicBezTo>
                  <a:cubicBezTo>
                    <a:pt x="62" y="9"/>
                    <a:pt x="33" y="1"/>
                    <a:pt x="6" y="0"/>
                  </a:cubicBezTo>
                  <a:cubicBezTo>
                    <a:pt x="1" y="0"/>
                    <a:pt x="0" y="6"/>
                    <a:pt x="5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64" name="Google Shape;964;p54"/>
            <p:cNvSpPr/>
            <p:nvPr/>
          </p:nvSpPr>
          <p:spPr>
            <a:xfrm>
              <a:off x="2895" y="911"/>
              <a:ext cx="202" cy="210"/>
            </a:xfrm>
            <a:custGeom>
              <a:rect b="b" l="l" r="r" t="t"/>
              <a:pathLst>
                <a:path extrusionOk="0" h="87" w="84">
                  <a:moveTo>
                    <a:pt x="9" y="19"/>
                  </a:moveTo>
                  <a:cubicBezTo>
                    <a:pt x="14" y="16"/>
                    <a:pt x="19" y="12"/>
                    <a:pt x="25" y="9"/>
                  </a:cubicBezTo>
                  <a:cubicBezTo>
                    <a:pt x="38" y="1"/>
                    <a:pt x="50" y="15"/>
                    <a:pt x="57" y="25"/>
                  </a:cubicBezTo>
                  <a:cubicBezTo>
                    <a:pt x="58" y="24"/>
                    <a:pt x="60" y="23"/>
                    <a:pt x="61" y="21"/>
                  </a:cubicBezTo>
                  <a:cubicBezTo>
                    <a:pt x="49" y="23"/>
                    <a:pt x="36" y="32"/>
                    <a:pt x="27" y="40"/>
                  </a:cubicBezTo>
                  <a:cubicBezTo>
                    <a:pt x="27" y="40"/>
                    <a:pt x="26" y="42"/>
                    <a:pt x="27" y="42"/>
                  </a:cubicBezTo>
                  <a:cubicBezTo>
                    <a:pt x="46" y="49"/>
                    <a:pt x="58" y="66"/>
                    <a:pt x="75" y="75"/>
                  </a:cubicBezTo>
                  <a:cubicBezTo>
                    <a:pt x="77" y="74"/>
                    <a:pt x="78" y="73"/>
                    <a:pt x="79" y="71"/>
                  </a:cubicBezTo>
                  <a:cubicBezTo>
                    <a:pt x="64" y="72"/>
                    <a:pt x="52" y="81"/>
                    <a:pt x="37" y="83"/>
                  </a:cubicBezTo>
                  <a:cubicBezTo>
                    <a:pt x="33" y="83"/>
                    <a:pt x="31" y="87"/>
                    <a:pt x="36" y="87"/>
                  </a:cubicBezTo>
                  <a:cubicBezTo>
                    <a:pt x="51" y="86"/>
                    <a:pt x="63" y="77"/>
                    <a:pt x="78" y="76"/>
                  </a:cubicBezTo>
                  <a:cubicBezTo>
                    <a:pt x="79" y="76"/>
                    <a:pt x="84" y="73"/>
                    <a:pt x="81" y="72"/>
                  </a:cubicBezTo>
                  <a:cubicBezTo>
                    <a:pt x="69" y="65"/>
                    <a:pt x="59" y="54"/>
                    <a:pt x="48" y="46"/>
                  </a:cubicBezTo>
                  <a:cubicBezTo>
                    <a:pt x="45" y="44"/>
                    <a:pt x="43" y="43"/>
                    <a:pt x="41" y="41"/>
                  </a:cubicBezTo>
                  <a:cubicBezTo>
                    <a:pt x="36" y="39"/>
                    <a:pt x="33" y="41"/>
                    <a:pt x="39" y="37"/>
                  </a:cubicBezTo>
                  <a:cubicBezTo>
                    <a:pt x="45" y="32"/>
                    <a:pt x="53" y="27"/>
                    <a:pt x="60" y="26"/>
                  </a:cubicBezTo>
                  <a:cubicBezTo>
                    <a:pt x="61" y="26"/>
                    <a:pt x="65" y="24"/>
                    <a:pt x="64" y="22"/>
                  </a:cubicBezTo>
                  <a:cubicBezTo>
                    <a:pt x="57" y="13"/>
                    <a:pt x="47" y="0"/>
                    <a:pt x="34" y="2"/>
                  </a:cubicBezTo>
                  <a:cubicBezTo>
                    <a:pt x="22" y="3"/>
                    <a:pt x="14" y="11"/>
                    <a:pt x="4" y="17"/>
                  </a:cubicBezTo>
                  <a:cubicBezTo>
                    <a:pt x="0" y="19"/>
                    <a:pt x="6" y="21"/>
                    <a:pt x="9" y="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965" name="Google Shape;965;p54"/>
          <p:cNvGrpSpPr/>
          <p:nvPr/>
        </p:nvGrpSpPr>
        <p:grpSpPr>
          <a:xfrm rot="-862691">
            <a:off x="260247" y="3701873"/>
            <a:ext cx="1640338" cy="586670"/>
            <a:chOff x="3582" y="1042"/>
            <a:chExt cx="1661" cy="594"/>
          </a:xfrm>
        </p:grpSpPr>
        <p:sp>
          <p:nvSpPr>
            <p:cNvPr id="966" name="Google Shape;966;p54"/>
            <p:cNvSpPr/>
            <p:nvPr/>
          </p:nvSpPr>
          <p:spPr>
            <a:xfrm>
              <a:off x="3620" y="1042"/>
              <a:ext cx="881" cy="228"/>
            </a:xfrm>
            <a:custGeom>
              <a:rect b="b" l="l" r="r" t="t"/>
              <a:pathLst>
                <a:path extrusionOk="0" h="96" w="372">
                  <a:moveTo>
                    <a:pt x="3" y="30"/>
                  </a:moveTo>
                  <a:cubicBezTo>
                    <a:pt x="17" y="48"/>
                    <a:pt x="19" y="74"/>
                    <a:pt x="33" y="93"/>
                  </a:cubicBezTo>
                  <a:cubicBezTo>
                    <a:pt x="35" y="96"/>
                    <a:pt x="43" y="94"/>
                    <a:pt x="43" y="90"/>
                  </a:cubicBezTo>
                  <a:cubicBezTo>
                    <a:pt x="44" y="62"/>
                    <a:pt x="47" y="35"/>
                    <a:pt x="52" y="8"/>
                  </a:cubicBezTo>
                  <a:cubicBezTo>
                    <a:pt x="50" y="9"/>
                    <a:pt x="48" y="11"/>
                    <a:pt x="46" y="12"/>
                  </a:cubicBezTo>
                  <a:cubicBezTo>
                    <a:pt x="151" y="8"/>
                    <a:pt x="257" y="7"/>
                    <a:pt x="361" y="24"/>
                  </a:cubicBezTo>
                  <a:cubicBezTo>
                    <a:pt x="366" y="24"/>
                    <a:pt x="372" y="18"/>
                    <a:pt x="365" y="16"/>
                  </a:cubicBezTo>
                  <a:cubicBezTo>
                    <a:pt x="260" y="0"/>
                    <a:pt x="153" y="1"/>
                    <a:pt x="47" y="5"/>
                  </a:cubicBezTo>
                  <a:cubicBezTo>
                    <a:pt x="45" y="5"/>
                    <a:pt x="42" y="6"/>
                    <a:pt x="41" y="9"/>
                  </a:cubicBezTo>
                  <a:cubicBezTo>
                    <a:pt x="37" y="36"/>
                    <a:pt x="33" y="63"/>
                    <a:pt x="33" y="91"/>
                  </a:cubicBezTo>
                  <a:cubicBezTo>
                    <a:pt x="36" y="90"/>
                    <a:pt x="40" y="89"/>
                    <a:pt x="43" y="88"/>
                  </a:cubicBezTo>
                  <a:cubicBezTo>
                    <a:pt x="29" y="70"/>
                    <a:pt x="27" y="44"/>
                    <a:pt x="13" y="26"/>
                  </a:cubicBezTo>
                  <a:cubicBezTo>
                    <a:pt x="10" y="22"/>
                    <a:pt x="0" y="26"/>
                    <a:pt x="3" y="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67" name="Google Shape;967;p54"/>
            <p:cNvSpPr/>
            <p:nvPr/>
          </p:nvSpPr>
          <p:spPr>
            <a:xfrm>
              <a:off x="3788" y="1097"/>
              <a:ext cx="109" cy="173"/>
            </a:xfrm>
            <a:custGeom>
              <a:rect b="b" l="l" r="r" t="t"/>
              <a:pathLst>
                <a:path extrusionOk="0" h="73" w="46">
                  <a:moveTo>
                    <a:pt x="11" y="55"/>
                  </a:moveTo>
                  <a:cubicBezTo>
                    <a:pt x="16" y="38"/>
                    <a:pt x="20" y="21"/>
                    <a:pt x="24" y="4"/>
                  </a:cubicBezTo>
                  <a:cubicBezTo>
                    <a:pt x="21" y="5"/>
                    <a:pt x="17" y="6"/>
                    <a:pt x="14" y="6"/>
                  </a:cubicBezTo>
                  <a:cubicBezTo>
                    <a:pt x="23" y="25"/>
                    <a:pt x="34" y="48"/>
                    <a:pt x="35" y="69"/>
                  </a:cubicBezTo>
                  <a:cubicBezTo>
                    <a:pt x="36" y="73"/>
                    <a:pt x="46" y="70"/>
                    <a:pt x="46" y="66"/>
                  </a:cubicBezTo>
                  <a:cubicBezTo>
                    <a:pt x="45" y="45"/>
                    <a:pt x="34" y="22"/>
                    <a:pt x="24" y="3"/>
                  </a:cubicBezTo>
                  <a:cubicBezTo>
                    <a:pt x="22" y="0"/>
                    <a:pt x="15" y="2"/>
                    <a:pt x="14" y="5"/>
                  </a:cubicBezTo>
                  <a:cubicBezTo>
                    <a:pt x="9" y="22"/>
                    <a:pt x="5" y="40"/>
                    <a:pt x="1" y="56"/>
                  </a:cubicBezTo>
                  <a:cubicBezTo>
                    <a:pt x="0" y="61"/>
                    <a:pt x="10" y="59"/>
                    <a:pt x="11" y="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68" name="Google Shape;968;p54"/>
            <p:cNvSpPr/>
            <p:nvPr/>
          </p:nvSpPr>
          <p:spPr>
            <a:xfrm>
              <a:off x="3797" y="1201"/>
              <a:ext cx="86" cy="29"/>
            </a:xfrm>
            <a:custGeom>
              <a:rect b="b" l="l" r="r" t="t"/>
              <a:pathLst>
                <a:path extrusionOk="0" h="12" w="36">
                  <a:moveTo>
                    <a:pt x="4" y="7"/>
                  </a:moveTo>
                  <a:cubicBezTo>
                    <a:pt x="10" y="7"/>
                    <a:pt x="18" y="6"/>
                    <a:pt x="23" y="10"/>
                  </a:cubicBezTo>
                  <a:cubicBezTo>
                    <a:pt x="26" y="12"/>
                    <a:pt x="36" y="8"/>
                    <a:pt x="33" y="6"/>
                  </a:cubicBezTo>
                  <a:cubicBezTo>
                    <a:pt x="26" y="0"/>
                    <a:pt x="17" y="1"/>
                    <a:pt x="8" y="1"/>
                  </a:cubicBezTo>
                  <a:cubicBezTo>
                    <a:pt x="6" y="1"/>
                    <a:pt x="3" y="2"/>
                    <a:pt x="1" y="4"/>
                  </a:cubicBezTo>
                  <a:cubicBezTo>
                    <a:pt x="0" y="6"/>
                    <a:pt x="3" y="7"/>
                    <a:pt x="4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69" name="Google Shape;969;p54"/>
            <p:cNvSpPr/>
            <p:nvPr/>
          </p:nvSpPr>
          <p:spPr>
            <a:xfrm>
              <a:off x="3932" y="1125"/>
              <a:ext cx="48" cy="171"/>
            </a:xfrm>
            <a:custGeom>
              <a:rect b="b" l="l" r="r" t="t"/>
              <a:pathLst>
                <a:path extrusionOk="0" h="72" w="20">
                  <a:moveTo>
                    <a:pt x="0" y="6"/>
                  </a:moveTo>
                  <a:cubicBezTo>
                    <a:pt x="1" y="27"/>
                    <a:pt x="4" y="49"/>
                    <a:pt x="9" y="69"/>
                  </a:cubicBezTo>
                  <a:cubicBezTo>
                    <a:pt x="10" y="72"/>
                    <a:pt x="20" y="69"/>
                    <a:pt x="20" y="66"/>
                  </a:cubicBezTo>
                  <a:cubicBezTo>
                    <a:pt x="14" y="46"/>
                    <a:pt x="12" y="24"/>
                    <a:pt x="11" y="3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70" name="Google Shape;970;p54"/>
            <p:cNvSpPr/>
            <p:nvPr/>
          </p:nvSpPr>
          <p:spPr>
            <a:xfrm>
              <a:off x="3925" y="1113"/>
              <a:ext cx="159" cy="162"/>
            </a:xfrm>
            <a:custGeom>
              <a:rect b="b" l="l" r="r" t="t"/>
              <a:pathLst>
                <a:path extrusionOk="0" h="68" w="67">
                  <a:moveTo>
                    <a:pt x="11" y="12"/>
                  </a:moveTo>
                  <a:cubicBezTo>
                    <a:pt x="21" y="8"/>
                    <a:pt x="29" y="7"/>
                    <a:pt x="39" y="12"/>
                  </a:cubicBezTo>
                  <a:cubicBezTo>
                    <a:pt x="39" y="11"/>
                    <a:pt x="39" y="10"/>
                    <a:pt x="39" y="8"/>
                  </a:cubicBezTo>
                  <a:cubicBezTo>
                    <a:pt x="34" y="13"/>
                    <a:pt x="31" y="19"/>
                    <a:pt x="26" y="24"/>
                  </a:cubicBezTo>
                  <a:cubicBezTo>
                    <a:pt x="25" y="25"/>
                    <a:pt x="24" y="27"/>
                    <a:pt x="26" y="28"/>
                  </a:cubicBezTo>
                  <a:cubicBezTo>
                    <a:pt x="40" y="35"/>
                    <a:pt x="47" y="47"/>
                    <a:pt x="56" y="59"/>
                  </a:cubicBezTo>
                  <a:cubicBezTo>
                    <a:pt x="57" y="57"/>
                    <a:pt x="58" y="55"/>
                    <a:pt x="60" y="53"/>
                  </a:cubicBezTo>
                  <a:cubicBezTo>
                    <a:pt x="43" y="57"/>
                    <a:pt x="26" y="61"/>
                    <a:pt x="9" y="61"/>
                  </a:cubicBezTo>
                  <a:cubicBezTo>
                    <a:pt x="3" y="61"/>
                    <a:pt x="1" y="68"/>
                    <a:pt x="8" y="68"/>
                  </a:cubicBezTo>
                  <a:cubicBezTo>
                    <a:pt x="26" y="68"/>
                    <a:pt x="44" y="64"/>
                    <a:pt x="61" y="60"/>
                  </a:cubicBezTo>
                  <a:cubicBezTo>
                    <a:pt x="64" y="59"/>
                    <a:pt x="67" y="57"/>
                    <a:pt x="66" y="54"/>
                  </a:cubicBezTo>
                  <a:cubicBezTo>
                    <a:pt x="56" y="42"/>
                    <a:pt x="49" y="30"/>
                    <a:pt x="34" y="22"/>
                  </a:cubicBezTo>
                  <a:cubicBezTo>
                    <a:pt x="35" y="24"/>
                    <a:pt x="35" y="25"/>
                    <a:pt x="35" y="27"/>
                  </a:cubicBezTo>
                  <a:cubicBezTo>
                    <a:pt x="39" y="22"/>
                    <a:pt x="43" y="16"/>
                    <a:pt x="48" y="11"/>
                  </a:cubicBezTo>
                  <a:cubicBezTo>
                    <a:pt x="49" y="10"/>
                    <a:pt x="49" y="8"/>
                    <a:pt x="47" y="7"/>
                  </a:cubicBezTo>
                  <a:cubicBezTo>
                    <a:pt x="34" y="0"/>
                    <a:pt x="20" y="1"/>
                    <a:pt x="6" y="7"/>
                  </a:cubicBezTo>
                  <a:cubicBezTo>
                    <a:pt x="0" y="10"/>
                    <a:pt x="6" y="15"/>
                    <a:pt x="11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71" name="Google Shape;971;p54"/>
            <p:cNvSpPr/>
            <p:nvPr/>
          </p:nvSpPr>
          <p:spPr>
            <a:xfrm>
              <a:off x="4079" y="1177"/>
              <a:ext cx="119" cy="22"/>
            </a:xfrm>
            <a:custGeom>
              <a:rect b="b" l="l" r="r" t="t"/>
              <a:pathLst>
                <a:path extrusionOk="0" h="9" w="50">
                  <a:moveTo>
                    <a:pt x="5" y="4"/>
                  </a:moveTo>
                  <a:cubicBezTo>
                    <a:pt x="16" y="4"/>
                    <a:pt x="28" y="4"/>
                    <a:pt x="38" y="8"/>
                  </a:cubicBezTo>
                  <a:cubicBezTo>
                    <a:pt x="40" y="9"/>
                    <a:pt x="43" y="8"/>
                    <a:pt x="45" y="7"/>
                  </a:cubicBezTo>
                  <a:cubicBezTo>
                    <a:pt x="45" y="7"/>
                    <a:pt x="50" y="5"/>
                    <a:pt x="48" y="4"/>
                  </a:cubicBezTo>
                  <a:cubicBezTo>
                    <a:pt x="37" y="0"/>
                    <a:pt x="24" y="0"/>
                    <a:pt x="12" y="0"/>
                  </a:cubicBezTo>
                  <a:cubicBezTo>
                    <a:pt x="10" y="0"/>
                    <a:pt x="0" y="4"/>
                    <a:pt x="5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72" name="Google Shape;972;p54"/>
            <p:cNvSpPr/>
            <p:nvPr/>
          </p:nvSpPr>
          <p:spPr>
            <a:xfrm>
              <a:off x="4129" y="1125"/>
              <a:ext cx="36" cy="126"/>
            </a:xfrm>
            <a:custGeom>
              <a:rect b="b" l="l" r="r" t="t"/>
              <a:pathLst>
                <a:path extrusionOk="0" h="53" w="15">
                  <a:moveTo>
                    <a:pt x="0" y="6"/>
                  </a:moveTo>
                  <a:cubicBezTo>
                    <a:pt x="0" y="21"/>
                    <a:pt x="3" y="35"/>
                    <a:pt x="4" y="49"/>
                  </a:cubicBezTo>
                  <a:cubicBezTo>
                    <a:pt x="4" y="53"/>
                    <a:pt x="15" y="50"/>
                    <a:pt x="15" y="46"/>
                  </a:cubicBezTo>
                  <a:cubicBezTo>
                    <a:pt x="14" y="32"/>
                    <a:pt x="10" y="18"/>
                    <a:pt x="10" y="3"/>
                  </a:cubicBezTo>
                  <a:cubicBezTo>
                    <a:pt x="10" y="0"/>
                    <a:pt x="0" y="2"/>
                    <a:pt x="0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73" name="Google Shape;973;p54"/>
            <p:cNvSpPr/>
            <p:nvPr/>
          </p:nvSpPr>
          <p:spPr>
            <a:xfrm>
              <a:off x="4248" y="1149"/>
              <a:ext cx="121" cy="138"/>
            </a:xfrm>
            <a:custGeom>
              <a:rect b="b" l="l" r="r" t="t"/>
              <a:pathLst>
                <a:path extrusionOk="0" h="58" w="51">
                  <a:moveTo>
                    <a:pt x="43" y="3"/>
                  </a:moveTo>
                  <a:cubicBezTo>
                    <a:pt x="27" y="0"/>
                    <a:pt x="10" y="22"/>
                    <a:pt x="4" y="34"/>
                  </a:cubicBezTo>
                  <a:cubicBezTo>
                    <a:pt x="2" y="40"/>
                    <a:pt x="0" y="48"/>
                    <a:pt x="6" y="52"/>
                  </a:cubicBezTo>
                  <a:cubicBezTo>
                    <a:pt x="15" y="58"/>
                    <a:pt x="31" y="52"/>
                    <a:pt x="39" y="48"/>
                  </a:cubicBezTo>
                  <a:cubicBezTo>
                    <a:pt x="46" y="46"/>
                    <a:pt x="40" y="41"/>
                    <a:pt x="35" y="43"/>
                  </a:cubicBezTo>
                  <a:cubicBezTo>
                    <a:pt x="31" y="45"/>
                    <a:pt x="18" y="50"/>
                    <a:pt x="14" y="46"/>
                  </a:cubicBezTo>
                  <a:cubicBezTo>
                    <a:pt x="11" y="42"/>
                    <a:pt x="14" y="36"/>
                    <a:pt x="16" y="32"/>
                  </a:cubicBezTo>
                  <a:cubicBezTo>
                    <a:pt x="19" y="26"/>
                    <a:pt x="23" y="21"/>
                    <a:pt x="28" y="16"/>
                  </a:cubicBezTo>
                  <a:cubicBezTo>
                    <a:pt x="31" y="14"/>
                    <a:pt x="36" y="9"/>
                    <a:pt x="40" y="10"/>
                  </a:cubicBezTo>
                  <a:cubicBezTo>
                    <a:pt x="44" y="11"/>
                    <a:pt x="51" y="4"/>
                    <a:pt x="43" y="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74" name="Google Shape;974;p54"/>
            <p:cNvSpPr/>
            <p:nvPr/>
          </p:nvSpPr>
          <p:spPr>
            <a:xfrm>
              <a:off x="4406" y="1147"/>
              <a:ext cx="50" cy="140"/>
            </a:xfrm>
            <a:custGeom>
              <a:rect b="b" l="l" r="r" t="t"/>
              <a:pathLst>
                <a:path extrusionOk="0" h="59" w="21">
                  <a:moveTo>
                    <a:pt x="9" y="3"/>
                  </a:moveTo>
                  <a:cubicBezTo>
                    <a:pt x="4" y="8"/>
                    <a:pt x="4" y="16"/>
                    <a:pt x="3" y="22"/>
                  </a:cubicBezTo>
                  <a:cubicBezTo>
                    <a:pt x="0" y="33"/>
                    <a:pt x="0" y="45"/>
                    <a:pt x="0" y="56"/>
                  </a:cubicBezTo>
                  <a:cubicBezTo>
                    <a:pt x="0" y="59"/>
                    <a:pt x="10" y="57"/>
                    <a:pt x="10" y="53"/>
                  </a:cubicBezTo>
                  <a:cubicBezTo>
                    <a:pt x="10" y="43"/>
                    <a:pt x="11" y="33"/>
                    <a:pt x="13" y="24"/>
                  </a:cubicBezTo>
                  <a:cubicBezTo>
                    <a:pt x="14" y="18"/>
                    <a:pt x="14" y="8"/>
                    <a:pt x="18" y="3"/>
                  </a:cubicBezTo>
                  <a:cubicBezTo>
                    <a:pt x="21" y="0"/>
                    <a:pt x="11" y="1"/>
                    <a:pt x="9" y="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75" name="Google Shape;975;p54"/>
            <p:cNvSpPr/>
            <p:nvPr/>
          </p:nvSpPr>
          <p:spPr>
            <a:xfrm>
              <a:off x="4397" y="1137"/>
              <a:ext cx="123" cy="145"/>
            </a:xfrm>
            <a:custGeom>
              <a:rect b="b" l="l" r="r" t="t"/>
              <a:pathLst>
                <a:path extrusionOk="0" h="61" w="52">
                  <a:moveTo>
                    <a:pt x="6" y="6"/>
                  </a:moveTo>
                  <a:cubicBezTo>
                    <a:pt x="19" y="9"/>
                    <a:pt x="33" y="16"/>
                    <a:pt x="38" y="31"/>
                  </a:cubicBezTo>
                  <a:cubicBezTo>
                    <a:pt x="45" y="49"/>
                    <a:pt x="25" y="55"/>
                    <a:pt x="11" y="56"/>
                  </a:cubicBezTo>
                  <a:cubicBezTo>
                    <a:pt x="7" y="56"/>
                    <a:pt x="0" y="61"/>
                    <a:pt x="7" y="61"/>
                  </a:cubicBezTo>
                  <a:cubicBezTo>
                    <a:pt x="23" y="61"/>
                    <a:pt x="48" y="56"/>
                    <a:pt x="50" y="36"/>
                  </a:cubicBezTo>
                  <a:cubicBezTo>
                    <a:pt x="52" y="16"/>
                    <a:pt x="28" y="4"/>
                    <a:pt x="12" y="1"/>
                  </a:cubicBezTo>
                  <a:cubicBezTo>
                    <a:pt x="9" y="0"/>
                    <a:pt x="0" y="5"/>
                    <a:pt x="6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76" name="Google Shape;976;p54"/>
            <p:cNvSpPr/>
            <p:nvPr/>
          </p:nvSpPr>
          <p:spPr>
            <a:xfrm>
              <a:off x="3582" y="1363"/>
              <a:ext cx="1045" cy="19"/>
            </a:xfrm>
            <a:custGeom>
              <a:rect b="b" l="l" r="r" t="t"/>
              <a:pathLst>
                <a:path extrusionOk="0" h="8" w="441">
                  <a:moveTo>
                    <a:pt x="7" y="8"/>
                  </a:moveTo>
                  <a:cubicBezTo>
                    <a:pt x="149" y="8"/>
                    <a:pt x="291" y="8"/>
                    <a:pt x="433" y="8"/>
                  </a:cubicBezTo>
                  <a:cubicBezTo>
                    <a:pt x="439" y="8"/>
                    <a:pt x="441" y="0"/>
                    <a:pt x="434" y="0"/>
                  </a:cubicBezTo>
                  <a:cubicBezTo>
                    <a:pt x="292" y="0"/>
                    <a:pt x="150" y="0"/>
                    <a:pt x="8" y="0"/>
                  </a:cubicBezTo>
                  <a:cubicBezTo>
                    <a:pt x="1" y="0"/>
                    <a:pt x="0" y="8"/>
                    <a:pt x="7" y="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77" name="Google Shape;977;p54"/>
            <p:cNvSpPr/>
            <p:nvPr/>
          </p:nvSpPr>
          <p:spPr>
            <a:xfrm>
              <a:off x="4032" y="1455"/>
              <a:ext cx="173" cy="181"/>
            </a:xfrm>
            <a:custGeom>
              <a:rect b="b" l="l" r="r" t="t"/>
              <a:pathLst>
                <a:path extrusionOk="0" h="76" w="73">
                  <a:moveTo>
                    <a:pt x="11" y="21"/>
                  </a:moveTo>
                  <a:cubicBezTo>
                    <a:pt x="18" y="18"/>
                    <a:pt x="40" y="8"/>
                    <a:pt x="42" y="22"/>
                  </a:cubicBezTo>
                  <a:cubicBezTo>
                    <a:pt x="44" y="35"/>
                    <a:pt x="25" y="53"/>
                    <a:pt x="16" y="61"/>
                  </a:cubicBezTo>
                  <a:cubicBezTo>
                    <a:pt x="16" y="62"/>
                    <a:pt x="16" y="63"/>
                    <a:pt x="16" y="63"/>
                  </a:cubicBezTo>
                  <a:cubicBezTo>
                    <a:pt x="29" y="75"/>
                    <a:pt x="44" y="76"/>
                    <a:pt x="61" y="76"/>
                  </a:cubicBezTo>
                  <a:cubicBezTo>
                    <a:pt x="65" y="76"/>
                    <a:pt x="73" y="71"/>
                    <a:pt x="65" y="71"/>
                  </a:cubicBezTo>
                  <a:cubicBezTo>
                    <a:pt x="58" y="71"/>
                    <a:pt x="50" y="71"/>
                    <a:pt x="42" y="69"/>
                  </a:cubicBezTo>
                  <a:cubicBezTo>
                    <a:pt x="38" y="68"/>
                    <a:pt x="34" y="66"/>
                    <a:pt x="31" y="63"/>
                  </a:cubicBezTo>
                  <a:cubicBezTo>
                    <a:pt x="26" y="60"/>
                    <a:pt x="31" y="56"/>
                    <a:pt x="34" y="53"/>
                  </a:cubicBezTo>
                  <a:cubicBezTo>
                    <a:pt x="42" y="44"/>
                    <a:pt x="52" y="33"/>
                    <a:pt x="53" y="21"/>
                  </a:cubicBezTo>
                  <a:cubicBezTo>
                    <a:pt x="54" y="0"/>
                    <a:pt x="15" y="14"/>
                    <a:pt x="7" y="17"/>
                  </a:cubicBezTo>
                  <a:cubicBezTo>
                    <a:pt x="0" y="20"/>
                    <a:pt x="7" y="23"/>
                    <a:pt x="11" y="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78" name="Google Shape;978;p54"/>
            <p:cNvSpPr/>
            <p:nvPr/>
          </p:nvSpPr>
          <p:spPr>
            <a:xfrm>
              <a:off x="4693" y="1279"/>
              <a:ext cx="90" cy="50"/>
            </a:xfrm>
            <a:custGeom>
              <a:rect b="b" l="l" r="r" t="t"/>
              <a:pathLst>
                <a:path extrusionOk="0" h="21" w="38">
                  <a:moveTo>
                    <a:pt x="4" y="7"/>
                  </a:moveTo>
                  <a:cubicBezTo>
                    <a:pt x="8" y="7"/>
                    <a:pt x="12" y="7"/>
                    <a:pt x="16" y="8"/>
                  </a:cubicBezTo>
                  <a:cubicBezTo>
                    <a:pt x="20" y="9"/>
                    <a:pt x="23" y="13"/>
                    <a:pt x="25" y="17"/>
                  </a:cubicBezTo>
                  <a:cubicBezTo>
                    <a:pt x="27" y="21"/>
                    <a:pt x="38" y="18"/>
                    <a:pt x="36" y="14"/>
                  </a:cubicBezTo>
                  <a:cubicBezTo>
                    <a:pt x="33" y="9"/>
                    <a:pt x="30" y="5"/>
                    <a:pt x="25" y="2"/>
                  </a:cubicBezTo>
                  <a:cubicBezTo>
                    <a:pt x="20" y="0"/>
                    <a:pt x="14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79" name="Google Shape;979;p54"/>
            <p:cNvSpPr/>
            <p:nvPr/>
          </p:nvSpPr>
          <p:spPr>
            <a:xfrm>
              <a:off x="4707" y="1351"/>
              <a:ext cx="117" cy="16"/>
            </a:xfrm>
            <a:custGeom>
              <a:rect b="b" l="l" r="r" t="t"/>
              <a:pathLst>
                <a:path extrusionOk="0" h="7" w="49">
                  <a:moveTo>
                    <a:pt x="4" y="7"/>
                  </a:moveTo>
                  <a:cubicBezTo>
                    <a:pt x="16" y="7"/>
                    <a:pt x="28" y="7"/>
                    <a:pt x="40" y="7"/>
                  </a:cubicBezTo>
                  <a:cubicBezTo>
                    <a:pt x="43" y="7"/>
                    <a:pt x="46" y="6"/>
                    <a:pt x="47" y="4"/>
                  </a:cubicBezTo>
                  <a:cubicBezTo>
                    <a:pt x="49" y="1"/>
                    <a:pt x="46" y="0"/>
                    <a:pt x="44" y="0"/>
                  </a:cubicBezTo>
                  <a:cubicBezTo>
                    <a:pt x="32" y="0"/>
                    <a:pt x="20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80" name="Google Shape;980;p54"/>
            <p:cNvSpPr/>
            <p:nvPr/>
          </p:nvSpPr>
          <p:spPr>
            <a:xfrm>
              <a:off x="4923" y="1173"/>
              <a:ext cx="40" cy="285"/>
            </a:xfrm>
            <a:custGeom>
              <a:rect b="b" l="l" r="r" t="t"/>
              <a:pathLst>
                <a:path extrusionOk="0" h="120" w="17">
                  <a:moveTo>
                    <a:pt x="0" y="7"/>
                  </a:moveTo>
                  <a:cubicBezTo>
                    <a:pt x="0" y="43"/>
                    <a:pt x="6" y="79"/>
                    <a:pt x="6" y="115"/>
                  </a:cubicBezTo>
                  <a:cubicBezTo>
                    <a:pt x="6" y="120"/>
                    <a:pt x="17" y="119"/>
                    <a:pt x="17" y="114"/>
                  </a:cubicBezTo>
                  <a:cubicBezTo>
                    <a:pt x="16" y="78"/>
                    <a:pt x="11" y="42"/>
                    <a:pt x="11" y="6"/>
                  </a:cubicBezTo>
                  <a:cubicBezTo>
                    <a:pt x="11" y="0"/>
                    <a:pt x="0" y="2"/>
                    <a:pt x="0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81" name="Google Shape;981;p54"/>
            <p:cNvSpPr/>
            <p:nvPr/>
          </p:nvSpPr>
          <p:spPr>
            <a:xfrm>
              <a:off x="4928" y="1275"/>
              <a:ext cx="201" cy="35"/>
            </a:xfrm>
            <a:custGeom>
              <a:rect b="b" l="l" r="r" t="t"/>
              <a:pathLst>
                <a:path extrusionOk="0" h="15" w="85">
                  <a:moveTo>
                    <a:pt x="11" y="13"/>
                  </a:moveTo>
                  <a:cubicBezTo>
                    <a:pt x="29" y="5"/>
                    <a:pt x="54" y="8"/>
                    <a:pt x="73" y="8"/>
                  </a:cubicBezTo>
                  <a:cubicBezTo>
                    <a:pt x="77" y="8"/>
                    <a:pt x="85" y="2"/>
                    <a:pt x="77" y="2"/>
                  </a:cubicBezTo>
                  <a:cubicBezTo>
                    <a:pt x="55" y="2"/>
                    <a:pt x="28" y="0"/>
                    <a:pt x="7" y="9"/>
                  </a:cubicBezTo>
                  <a:cubicBezTo>
                    <a:pt x="0" y="12"/>
                    <a:pt x="7" y="15"/>
                    <a:pt x="11" y="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82" name="Google Shape;982;p54"/>
            <p:cNvSpPr/>
            <p:nvPr/>
          </p:nvSpPr>
          <p:spPr>
            <a:xfrm>
              <a:off x="5080" y="1175"/>
              <a:ext cx="26" cy="283"/>
            </a:xfrm>
            <a:custGeom>
              <a:rect b="b" l="l" r="r" t="t"/>
              <a:pathLst>
                <a:path extrusionOk="0" h="119" w="11">
                  <a:moveTo>
                    <a:pt x="0" y="6"/>
                  </a:moveTo>
                  <a:cubicBezTo>
                    <a:pt x="0" y="42"/>
                    <a:pt x="0" y="78"/>
                    <a:pt x="0" y="114"/>
                  </a:cubicBezTo>
                  <a:cubicBezTo>
                    <a:pt x="0" y="119"/>
                    <a:pt x="11" y="116"/>
                    <a:pt x="11" y="113"/>
                  </a:cubicBezTo>
                  <a:cubicBezTo>
                    <a:pt x="11" y="77"/>
                    <a:pt x="11" y="41"/>
                    <a:pt x="11" y="5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83" name="Google Shape;983;p54"/>
            <p:cNvSpPr/>
            <p:nvPr/>
          </p:nvSpPr>
          <p:spPr>
            <a:xfrm>
              <a:off x="5098" y="1118"/>
              <a:ext cx="145" cy="123"/>
            </a:xfrm>
            <a:custGeom>
              <a:rect b="b" l="l" r="r" t="t"/>
              <a:pathLst>
                <a:path extrusionOk="0" h="52" w="61">
                  <a:moveTo>
                    <a:pt x="6" y="9"/>
                  </a:moveTo>
                  <a:cubicBezTo>
                    <a:pt x="14" y="12"/>
                    <a:pt x="22" y="11"/>
                    <a:pt x="30" y="15"/>
                  </a:cubicBezTo>
                  <a:cubicBezTo>
                    <a:pt x="30" y="13"/>
                    <a:pt x="29" y="11"/>
                    <a:pt x="29" y="10"/>
                  </a:cubicBezTo>
                  <a:cubicBezTo>
                    <a:pt x="23" y="17"/>
                    <a:pt x="23" y="27"/>
                    <a:pt x="17" y="34"/>
                  </a:cubicBezTo>
                  <a:cubicBezTo>
                    <a:pt x="16" y="35"/>
                    <a:pt x="16" y="37"/>
                    <a:pt x="17" y="38"/>
                  </a:cubicBezTo>
                  <a:cubicBezTo>
                    <a:pt x="25" y="45"/>
                    <a:pt x="38" y="48"/>
                    <a:pt x="48" y="51"/>
                  </a:cubicBezTo>
                  <a:cubicBezTo>
                    <a:pt x="53" y="52"/>
                    <a:pt x="61" y="45"/>
                    <a:pt x="54" y="44"/>
                  </a:cubicBezTo>
                  <a:cubicBezTo>
                    <a:pt x="45" y="41"/>
                    <a:pt x="33" y="39"/>
                    <a:pt x="25" y="32"/>
                  </a:cubicBezTo>
                  <a:cubicBezTo>
                    <a:pt x="26" y="34"/>
                    <a:pt x="26" y="35"/>
                    <a:pt x="26" y="37"/>
                  </a:cubicBezTo>
                  <a:cubicBezTo>
                    <a:pt x="32" y="30"/>
                    <a:pt x="32" y="20"/>
                    <a:pt x="38" y="13"/>
                  </a:cubicBezTo>
                  <a:cubicBezTo>
                    <a:pt x="39" y="11"/>
                    <a:pt x="39" y="9"/>
                    <a:pt x="36" y="8"/>
                  </a:cubicBezTo>
                  <a:cubicBezTo>
                    <a:pt x="28" y="4"/>
                    <a:pt x="20" y="5"/>
                    <a:pt x="12" y="2"/>
                  </a:cubicBezTo>
                  <a:cubicBezTo>
                    <a:pt x="8" y="0"/>
                    <a:pt x="0" y="6"/>
                    <a:pt x="6" y="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984" name="Google Shape;984;p54"/>
          <p:cNvSpPr txBox="1"/>
          <p:nvPr/>
        </p:nvSpPr>
        <p:spPr>
          <a:xfrm>
            <a:off x="2508509" y="2306292"/>
            <a:ext cx="40884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chemeClr val="accent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碰到</a:t>
            </a:r>
            <a:r>
              <a:rPr b="1" lang="zh-TW" sz="3000">
                <a:solidFill>
                  <a:schemeClr val="accent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岩漿</a:t>
            </a:r>
            <a:endParaRPr b="1" sz="3000">
              <a:solidFill>
                <a:schemeClr val="accent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55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角色移動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91" name="Google Shape;991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992" name="Google Shape;992;p55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93" name="Google Shape;993;p55"/>
          <p:cNvSpPr txBox="1"/>
          <p:nvPr/>
        </p:nvSpPr>
        <p:spPr>
          <a:xfrm>
            <a:off x="1818750" y="1515900"/>
            <a:ext cx="7325100" cy="17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背景上下的</a:t>
            </a:r>
            <a:r>
              <a:rPr b="1" lang="zh-TW" sz="30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紅色岩漿</a:t>
            </a: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碰到就</a:t>
            </a:r>
            <a:r>
              <a:rPr b="1" lang="zh-TW" sz="30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遊戲結束</a:t>
            </a: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了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如果...那麼</a:t>
            </a:r>
            <a:endParaRPr b="1" sz="3000">
              <a:solidFill>
                <a:srgbClr val="FF595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執行...</a:t>
            </a:r>
            <a:endParaRPr b="1" sz="3000">
              <a:solidFill>
                <a:srgbClr val="FF595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點點點中，需要填入什麼呢？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56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角色移動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00" name="Google Shape;1000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1001" name="Google Shape;1001;p56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02" name="Google Shape;1002;p56"/>
          <p:cNvSpPr txBox="1"/>
          <p:nvPr/>
        </p:nvSpPr>
        <p:spPr>
          <a:xfrm>
            <a:off x="1818750" y="1515900"/>
            <a:ext cx="7325100" cy="17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如果碰到紅色那麼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執行停止全部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03" name="Google Shape;1003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772201"/>
            <a:ext cx="4572000" cy="2371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9" name="Google Shape;1009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1010" name="Google Shape;1010;p57"/>
          <p:cNvSpPr txBox="1"/>
          <p:nvPr/>
        </p:nvSpPr>
        <p:spPr>
          <a:xfrm>
            <a:off x="361275" y="1067300"/>
            <a:ext cx="1046400" cy="36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組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裝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到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程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式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下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方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11" name="Google Shape;1011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3318" y="0"/>
            <a:ext cx="639068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2" name="Google Shape;1012;p57"/>
          <p:cNvSpPr/>
          <p:nvPr/>
        </p:nvSpPr>
        <p:spPr>
          <a:xfrm>
            <a:off x="2835600" y="3955475"/>
            <a:ext cx="2363700" cy="1188000"/>
          </a:xfrm>
          <a:prstGeom prst="rect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8" name="Google Shape;1018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1019" name="Google Shape;1019;p58"/>
          <p:cNvSpPr txBox="1"/>
          <p:nvPr/>
        </p:nvSpPr>
        <p:spPr>
          <a:xfrm>
            <a:off x="361275" y="1067300"/>
            <a:ext cx="1046400" cy="36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組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裝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到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角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色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定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位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20" name="Google Shape;1020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3224" y="0"/>
            <a:ext cx="6250774" cy="536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1" name="Google Shape;1021;p58"/>
          <p:cNvSpPr/>
          <p:nvPr/>
        </p:nvSpPr>
        <p:spPr>
          <a:xfrm>
            <a:off x="2625925" y="0"/>
            <a:ext cx="2363700" cy="582000"/>
          </a:xfrm>
          <a:prstGeom prst="rect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Google Shape;1027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398" y="2144158"/>
            <a:ext cx="8912646" cy="3683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Google Shape;1028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2994805" y="-226535"/>
            <a:ext cx="3767913" cy="55965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9" name="Google Shape;1029;p59"/>
          <p:cNvGrpSpPr/>
          <p:nvPr/>
        </p:nvGrpSpPr>
        <p:grpSpPr>
          <a:xfrm rot="2107153">
            <a:off x="1186575" y="940070"/>
            <a:ext cx="656544" cy="417077"/>
            <a:chOff x="4695" y="752"/>
            <a:chExt cx="880" cy="559"/>
          </a:xfrm>
        </p:grpSpPr>
        <p:sp>
          <p:nvSpPr>
            <p:cNvPr id="1030" name="Google Shape;1030;p59"/>
            <p:cNvSpPr/>
            <p:nvPr/>
          </p:nvSpPr>
          <p:spPr>
            <a:xfrm>
              <a:off x="4695" y="847"/>
              <a:ext cx="162" cy="464"/>
            </a:xfrm>
            <a:custGeom>
              <a:rect b="b" l="l" r="r" t="t"/>
              <a:pathLst>
                <a:path extrusionOk="0" h="196" w="68">
                  <a:moveTo>
                    <a:pt x="4" y="11"/>
                  </a:moveTo>
                  <a:cubicBezTo>
                    <a:pt x="35" y="65"/>
                    <a:pt x="39" y="130"/>
                    <a:pt x="52" y="189"/>
                  </a:cubicBezTo>
                  <a:cubicBezTo>
                    <a:pt x="53" y="196"/>
                    <a:pt x="68" y="192"/>
                    <a:pt x="67" y="185"/>
                  </a:cubicBezTo>
                  <a:cubicBezTo>
                    <a:pt x="53" y="124"/>
                    <a:pt x="49" y="60"/>
                    <a:pt x="18" y="5"/>
                  </a:cubicBezTo>
                  <a:cubicBezTo>
                    <a:pt x="15" y="0"/>
                    <a:pt x="0" y="5"/>
                    <a:pt x="4" y="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31" name="Google Shape;1031;p59"/>
            <p:cNvSpPr/>
            <p:nvPr/>
          </p:nvSpPr>
          <p:spPr>
            <a:xfrm>
              <a:off x="4752" y="979"/>
              <a:ext cx="304" cy="57"/>
            </a:xfrm>
            <a:custGeom>
              <a:rect b="b" l="l" r="r" t="t"/>
              <a:pathLst>
                <a:path extrusionOk="0" h="24" w="128">
                  <a:moveTo>
                    <a:pt x="10" y="24"/>
                  </a:moveTo>
                  <a:cubicBezTo>
                    <a:pt x="47" y="24"/>
                    <a:pt x="86" y="24"/>
                    <a:pt x="119" y="6"/>
                  </a:cubicBezTo>
                  <a:cubicBezTo>
                    <a:pt x="128" y="1"/>
                    <a:pt x="114" y="0"/>
                    <a:pt x="110" y="2"/>
                  </a:cubicBezTo>
                  <a:cubicBezTo>
                    <a:pt x="82" y="18"/>
                    <a:pt x="47" y="16"/>
                    <a:pt x="16" y="16"/>
                  </a:cubicBezTo>
                  <a:cubicBezTo>
                    <a:pt x="11" y="16"/>
                    <a:pt x="0" y="24"/>
                    <a:pt x="10" y="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32" name="Google Shape;1032;p59"/>
            <p:cNvSpPr/>
            <p:nvPr/>
          </p:nvSpPr>
          <p:spPr>
            <a:xfrm>
              <a:off x="4892" y="821"/>
              <a:ext cx="185" cy="431"/>
            </a:xfrm>
            <a:custGeom>
              <a:rect b="b" l="l" r="r" t="t"/>
              <a:pathLst>
                <a:path extrusionOk="0" h="182" w="78">
                  <a:moveTo>
                    <a:pt x="4" y="10"/>
                  </a:moveTo>
                  <a:cubicBezTo>
                    <a:pt x="43" y="55"/>
                    <a:pt x="47" y="121"/>
                    <a:pt x="61" y="177"/>
                  </a:cubicBezTo>
                  <a:cubicBezTo>
                    <a:pt x="63" y="182"/>
                    <a:pt x="78" y="178"/>
                    <a:pt x="76" y="173"/>
                  </a:cubicBezTo>
                  <a:cubicBezTo>
                    <a:pt x="62" y="116"/>
                    <a:pt x="57" y="50"/>
                    <a:pt x="18" y="4"/>
                  </a:cubicBezTo>
                  <a:cubicBezTo>
                    <a:pt x="15" y="0"/>
                    <a:pt x="0" y="5"/>
                    <a:pt x="4" y="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33" name="Google Shape;1033;p59"/>
            <p:cNvSpPr/>
            <p:nvPr/>
          </p:nvSpPr>
          <p:spPr>
            <a:xfrm>
              <a:off x="5044" y="811"/>
              <a:ext cx="355" cy="379"/>
            </a:xfrm>
            <a:custGeom>
              <a:rect b="b" l="l" r="r" t="t"/>
              <a:pathLst>
                <a:path extrusionOk="0" h="160" w="150">
                  <a:moveTo>
                    <a:pt x="18" y="30"/>
                  </a:moveTo>
                  <a:cubicBezTo>
                    <a:pt x="37" y="17"/>
                    <a:pt x="52" y="13"/>
                    <a:pt x="56" y="39"/>
                  </a:cubicBezTo>
                  <a:cubicBezTo>
                    <a:pt x="60" y="60"/>
                    <a:pt x="57" y="83"/>
                    <a:pt x="58" y="105"/>
                  </a:cubicBezTo>
                  <a:cubicBezTo>
                    <a:pt x="59" y="121"/>
                    <a:pt x="60" y="142"/>
                    <a:pt x="76" y="150"/>
                  </a:cubicBezTo>
                  <a:cubicBezTo>
                    <a:pt x="97" y="160"/>
                    <a:pt x="125" y="141"/>
                    <a:pt x="142" y="129"/>
                  </a:cubicBezTo>
                  <a:cubicBezTo>
                    <a:pt x="150" y="124"/>
                    <a:pt x="137" y="120"/>
                    <a:pt x="132" y="124"/>
                  </a:cubicBezTo>
                  <a:cubicBezTo>
                    <a:pt x="116" y="135"/>
                    <a:pt x="87" y="156"/>
                    <a:pt x="77" y="128"/>
                  </a:cubicBezTo>
                  <a:cubicBezTo>
                    <a:pt x="70" y="108"/>
                    <a:pt x="73" y="83"/>
                    <a:pt x="73" y="62"/>
                  </a:cubicBezTo>
                  <a:cubicBezTo>
                    <a:pt x="73" y="47"/>
                    <a:pt x="74" y="25"/>
                    <a:pt x="62" y="14"/>
                  </a:cubicBezTo>
                  <a:cubicBezTo>
                    <a:pt x="47" y="0"/>
                    <a:pt x="22" y="16"/>
                    <a:pt x="9" y="24"/>
                  </a:cubicBezTo>
                  <a:cubicBezTo>
                    <a:pt x="0" y="30"/>
                    <a:pt x="13" y="33"/>
                    <a:pt x="18" y="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34" name="Google Shape;1034;p59"/>
            <p:cNvSpPr/>
            <p:nvPr/>
          </p:nvSpPr>
          <p:spPr>
            <a:xfrm>
              <a:off x="5347" y="752"/>
              <a:ext cx="228" cy="275"/>
            </a:xfrm>
            <a:custGeom>
              <a:rect b="b" l="l" r="r" t="t"/>
              <a:pathLst>
                <a:path extrusionOk="0" h="116" w="96">
                  <a:moveTo>
                    <a:pt x="49" y="17"/>
                  </a:moveTo>
                  <a:cubicBezTo>
                    <a:pt x="17" y="15"/>
                    <a:pt x="0" y="44"/>
                    <a:pt x="0" y="73"/>
                  </a:cubicBezTo>
                  <a:cubicBezTo>
                    <a:pt x="0" y="103"/>
                    <a:pt x="34" y="116"/>
                    <a:pt x="60" y="107"/>
                  </a:cubicBezTo>
                  <a:cubicBezTo>
                    <a:pt x="82" y="98"/>
                    <a:pt x="95" y="76"/>
                    <a:pt x="95" y="52"/>
                  </a:cubicBezTo>
                  <a:cubicBezTo>
                    <a:pt x="96" y="20"/>
                    <a:pt x="69" y="3"/>
                    <a:pt x="40" y="1"/>
                  </a:cubicBezTo>
                  <a:cubicBezTo>
                    <a:pt x="36" y="0"/>
                    <a:pt x="23" y="7"/>
                    <a:pt x="31" y="8"/>
                  </a:cubicBezTo>
                  <a:cubicBezTo>
                    <a:pt x="72" y="11"/>
                    <a:pt x="92" y="48"/>
                    <a:pt x="73" y="85"/>
                  </a:cubicBezTo>
                  <a:cubicBezTo>
                    <a:pt x="62" y="105"/>
                    <a:pt x="39" y="108"/>
                    <a:pt x="23" y="92"/>
                  </a:cubicBezTo>
                  <a:cubicBezTo>
                    <a:pt x="14" y="84"/>
                    <a:pt x="14" y="69"/>
                    <a:pt x="15" y="58"/>
                  </a:cubicBezTo>
                  <a:cubicBezTo>
                    <a:pt x="17" y="47"/>
                    <a:pt x="25" y="23"/>
                    <a:pt x="39" y="24"/>
                  </a:cubicBezTo>
                  <a:cubicBezTo>
                    <a:pt x="43" y="24"/>
                    <a:pt x="57" y="17"/>
                    <a:pt x="49" y="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035" name="Google Shape;1035;p59"/>
          <p:cNvGrpSpPr/>
          <p:nvPr/>
        </p:nvGrpSpPr>
        <p:grpSpPr>
          <a:xfrm rot="-815891">
            <a:off x="7828105" y="3252048"/>
            <a:ext cx="459910" cy="377350"/>
            <a:chOff x="2607" y="911"/>
            <a:chExt cx="490" cy="402"/>
          </a:xfrm>
        </p:grpSpPr>
        <p:sp>
          <p:nvSpPr>
            <p:cNvPr id="1036" name="Google Shape;1036;p59"/>
            <p:cNvSpPr/>
            <p:nvPr/>
          </p:nvSpPr>
          <p:spPr>
            <a:xfrm>
              <a:off x="2607" y="1000"/>
              <a:ext cx="245" cy="258"/>
            </a:xfrm>
            <a:custGeom>
              <a:rect b="b" l="l" r="r" t="t"/>
              <a:pathLst>
                <a:path extrusionOk="0" h="107" w="102">
                  <a:moveTo>
                    <a:pt x="9" y="105"/>
                  </a:moveTo>
                  <a:cubicBezTo>
                    <a:pt x="40" y="86"/>
                    <a:pt x="59" y="54"/>
                    <a:pt x="82" y="26"/>
                  </a:cubicBezTo>
                  <a:cubicBezTo>
                    <a:pt x="85" y="23"/>
                    <a:pt x="77" y="22"/>
                    <a:pt x="75" y="24"/>
                  </a:cubicBezTo>
                  <a:cubicBezTo>
                    <a:pt x="51" y="48"/>
                    <a:pt x="31" y="76"/>
                    <a:pt x="9" y="102"/>
                  </a:cubicBezTo>
                  <a:cubicBezTo>
                    <a:pt x="6" y="106"/>
                    <a:pt x="13" y="106"/>
                    <a:pt x="16" y="104"/>
                  </a:cubicBezTo>
                  <a:cubicBezTo>
                    <a:pt x="47" y="74"/>
                    <a:pt x="74" y="40"/>
                    <a:pt x="100" y="4"/>
                  </a:cubicBezTo>
                  <a:cubicBezTo>
                    <a:pt x="102" y="0"/>
                    <a:pt x="95" y="0"/>
                    <a:pt x="93" y="2"/>
                  </a:cubicBezTo>
                  <a:cubicBezTo>
                    <a:pt x="78" y="17"/>
                    <a:pt x="65" y="37"/>
                    <a:pt x="52" y="54"/>
                  </a:cubicBezTo>
                  <a:cubicBezTo>
                    <a:pt x="45" y="62"/>
                    <a:pt x="39" y="71"/>
                    <a:pt x="32" y="79"/>
                  </a:cubicBezTo>
                  <a:cubicBezTo>
                    <a:pt x="31" y="80"/>
                    <a:pt x="30" y="82"/>
                    <a:pt x="29" y="83"/>
                  </a:cubicBezTo>
                  <a:cubicBezTo>
                    <a:pt x="25" y="88"/>
                    <a:pt x="36" y="80"/>
                    <a:pt x="34" y="86"/>
                  </a:cubicBezTo>
                  <a:cubicBezTo>
                    <a:pt x="35" y="82"/>
                    <a:pt x="38" y="79"/>
                    <a:pt x="40" y="76"/>
                  </a:cubicBezTo>
                  <a:cubicBezTo>
                    <a:pt x="42" y="73"/>
                    <a:pt x="35" y="73"/>
                    <a:pt x="33" y="75"/>
                  </a:cubicBezTo>
                  <a:cubicBezTo>
                    <a:pt x="31" y="79"/>
                    <a:pt x="27" y="83"/>
                    <a:pt x="26" y="87"/>
                  </a:cubicBezTo>
                  <a:cubicBezTo>
                    <a:pt x="26" y="88"/>
                    <a:pt x="27" y="89"/>
                    <a:pt x="27" y="89"/>
                  </a:cubicBezTo>
                  <a:cubicBezTo>
                    <a:pt x="36" y="92"/>
                    <a:pt x="52" y="64"/>
                    <a:pt x="56" y="59"/>
                  </a:cubicBezTo>
                  <a:cubicBezTo>
                    <a:pt x="70" y="40"/>
                    <a:pt x="83" y="20"/>
                    <a:pt x="100" y="4"/>
                  </a:cubicBezTo>
                  <a:cubicBezTo>
                    <a:pt x="97" y="4"/>
                    <a:pt x="95" y="3"/>
                    <a:pt x="93" y="2"/>
                  </a:cubicBezTo>
                  <a:cubicBezTo>
                    <a:pt x="68" y="38"/>
                    <a:pt x="41" y="72"/>
                    <a:pt x="9" y="102"/>
                  </a:cubicBezTo>
                  <a:cubicBezTo>
                    <a:pt x="11" y="103"/>
                    <a:pt x="13" y="104"/>
                    <a:pt x="16" y="104"/>
                  </a:cubicBezTo>
                  <a:cubicBezTo>
                    <a:pt x="38" y="78"/>
                    <a:pt x="57" y="50"/>
                    <a:pt x="82" y="26"/>
                  </a:cubicBezTo>
                  <a:cubicBezTo>
                    <a:pt x="79" y="26"/>
                    <a:pt x="77" y="25"/>
                    <a:pt x="75" y="24"/>
                  </a:cubicBezTo>
                  <a:cubicBezTo>
                    <a:pt x="53" y="51"/>
                    <a:pt x="35" y="83"/>
                    <a:pt x="4" y="102"/>
                  </a:cubicBezTo>
                  <a:cubicBezTo>
                    <a:pt x="0" y="104"/>
                    <a:pt x="6" y="107"/>
                    <a:pt x="9" y="10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37" name="Google Shape;1037;p59"/>
            <p:cNvSpPr/>
            <p:nvPr/>
          </p:nvSpPr>
          <p:spPr>
            <a:xfrm>
              <a:off x="2799" y="998"/>
              <a:ext cx="106" cy="315"/>
            </a:xfrm>
            <a:custGeom>
              <a:rect b="b" l="l" r="r" t="t"/>
              <a:pathLst>
                <a:path extrusionOk="0" h="131" w="44">
                  <a:moveTo>
                    <a:pt x="1" y="5"/>
                  </a:moveTo>
                  <a:cubicBezTo>
                    <a:pt x="9" y="27"/>
                    <a:pt x="16" y="50"/>
                    <a:pt x="22" y="72"/>
                  </a:cubicBezTo>
                  <a:cubicBezTo>
                    <a:pt x="28" y="90"/>
                    <a:pt x="36" y="109"/>
                    <a:pt x="37" y="128"/>
                  </a:cubicBezTo>
                  <a:cubicBezTo>
                    <a:pt x="37" y="131"/>
                    <a:pt x="44" y="129"/>
                    <a:pt x="44" y="126"/>
                  </a:cubicBezTo>
                  <a:cubicBezTo>
                    <a:pt x="43" y="109"/>
                    <a:pt x="36" y="91"/>
                    <a:pt x="31" y="75"/>
                  </a:cubicBezTo>
                  <a:cubicBezTo>
                    <a:pt x="24" y="51"/>
                    <a:pt x="17" y="27"/>
                    <a:pt x="8" y="3"/>
                  </a:cubicBezTo>
                  <a:cubicBezTo>
                    <a:pt x="7" y="0"/>
                    <a:pt x="0" y="2"/>
                    <a:pt x="1" y="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38" name="Google Shape;1038;p59"/>
            <p:cNvSpPr/>
            <p:nvPr/>
          </p:nvSpPr>
          <p:spPr>
            <a:xfrm>
              <a:off x="2682" y="1135"/>
              <a:ext cx="215" cy="70"/>
            </a:xfrm>
            <a:custGeom>
              <a:rect b="b" l="l" r="r" t="t"/>
              <a:pathLst>
                <a:path extrusionOk="0" h="29" w="90">
                  <a:moveTo>
                    <a:pt x="5" y="6"/>
                  </a:moveTo>
                  <a:cubicBezTo>
                    <a:pt x="31" y="6"/>
                    <a:pt x="58" y="14"/>
                    <a:pt x="81" y="27"/>
                  </a:cubicBezTo>
                  <a:cubicBezTo>
                    <a:pt x="84" y="29"/>
                    <a:pt x="90" y="25"/>
                    <a:pt x="86" y="23"/>
                  </a:cubicBezTo>
                  <a:cubicBezTo>
                    <a:pt x="62" y="9"/>
                    <a:pt x="33" y="1"/>
                    <a:pt x="6" y="0"/>
                  </a:cubicBezTo>
                  <a:cubicBezTo>
                    <a:pt x="1" y="0"/>
                    <a:pt x="0" y="6"/>
                    <a:pt x="5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39" name="Google Shape;1039;p59"/>
            <p:cNvSpPr/>
            <p:nvPr/>
          </p:nvSpPr>
          <p:spPr>
            <a:xfrm>
              <a:off x="2895" y="911"/>
              <a:ext cx="202" cy="210"/>
            </a:xfrm>
            <a:custGeom>
              <a:rect b="b" l="l" r="r" t="t"/>
              <a:pathLst>
                <a:path extrusionOk="0" h="87" w="84">
                  <a:moveTo>
                    <a:pt x="9" y="19"/>
                  </a:moveTo>
                  <a:cubicBezTo>
                    <a:pt x="14" y="16"/>
                    <a:pt x="19" y="12"/>
                    <a:pt x="25" y="9"/>
                  </a:cubicBezTo>
                  <a:cubicBezTo>
                    <a:pt x="38" y="1"/>
                    <a:pt x="50" y="15"/>
                    <a:pt x="57" y="25"/>
                  </a:cubicBezTo>
                  <a:cubicBezTo>
                    <a:pt x="58" y="24"/>
                    <a:pt x="60" y="23"/>
                    <a:pt x="61" y="21"/>
                  </a:cubicBezTo>
                  <a:cubicBezTo>
                    <a:pt x="49" y="23"/>
                    <a:pt x="36" y="32"/>
                    <a:pt x="27" y="40"/>
                  </a:cubicBezTo>
                  <a:cubicBezTo>
                    <a:pt x="27" y="40"/>
                    <a:pt x="26" y="42"/>
                    <a:pt x="27" y="42"/>
                  </a:cubicBezTo>
                  <a:cubicBezTo>
                    <a:pt x="46" y="49"/>
                    <a:pt x="58" y="66"/>
                    <a:pt x="75" y="75"/>
                  </a:cubicBezTo>
                  <a:cubicBezTo>
                    <a:pt x="77" y="74"/>
                    <a:pt x="78" y="73"/>
                    <a:pt x="79" y="71"/>
                  </a:cubicBezTo>
                  <a:cubicBezTo>
                    <a:pt x="64" y="72"/>
                    <a:pt x="52" y="81"/>
                    <a:pt x="37" y="83"/>
                  </a:cubicBezTo>
                  <a:cubicBezTo>
                    <a:pt x="33" y="83"/>
                    <a:pt x="31" y="87"/>
                    <a:pt x="36" y="87"/>
                  </a:cubicBezTo>
                  <a:cubicBezTo>
                    <a:pt x="51" y="86"/>
                    <a:pt x="63" y="77"/>
                    <a:pt x="78" y="76"/>
                  </a:cubicBezTo>
                  <a:cubicBezTo>
                    <a:pt x="79" y="76"/>
                    <a:pt x="84" y="73"/>
                    <a:pt x="81" y="72"/>
                  </a:cubicBezTo>
                  <a:cubicBezTo>
                    <a:pt x="69" y="65"/>
                    <a:pt x="59" y="54"/>
                    <a:pt x="48" y="46"/>
                  </a:cubicBezTo>
                  <a:cubicBezTo>
                    <a:pt x="45" y="44"/>
                    <a:pt x="43" y="43"/>
                    <a:pt x="41" y="41"/>
                  </a:cubicBezTo>
                  <a:cubicBezTo>
                    <a:pt x="36" y="39"/>
                    <a:pt x="33" y="41"/>
                    <a:pt x="39" y="37"/>
                  </a:cubicBezTo>
                  <a:cubicBezTo>
                    <a:pt x="45" y="32"/>
                    <a:pt x="53" y="27"/>
                    <a:pt x="60" y="26"/>
                  </a:cubicBezTo>
                  <a:cubicBezTo>
                    <a:pt x="61" y="26"/>
                    <a:pt x="65" y="24"/>
                    <a:pt x="64" y="22"/>
                  </a:cubicBezTo>
                  <a:cubicBezTo>
                    <a:pt x="57" y="13"/>
                    <a:pt x="47" y="0"/>
                    <a:pt x="34" y="2"/>
                  </a:cubicBezTo>
                  <a:cubicBezTo>
                    <a:pt x="22" y="3"/>
                    <a:pt x="14" y="11"/>
                    <a:pt x="4" y="17"/>
                  </a:cubicBezTo>
                  <a:cubicBezTo>
                    <a:pt x="0" y="19"/>
                    <a:pt x="6" y="21"/>
                    <a:pt x="9" y="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040" name="Google Shape;1040;p59"/>
          <p:cNvGrpSpPr/>
          <p:nvPr/>
        </p:nvGrpSpPr>
        <p:grpSpPr>
          <a:xfrm rot="-862691">
            <a:off x="260247" y="3701873"/>
            <a:ext cx="1640338" cy="586670"/>
            <a:chOff x="3582" y="1042"/>
            <a:chExt cx="1661" cy="594"/>
          </a:xfrm>
        </p:grpSpPr>
        <p:sp>
          <p:nvSpPr>
            <p:cNvPr id="1041" name="Google Shape;1041;p59"/>
            <p:cNvSpPr/>
            <p:nvPr/>
          </p:nvSpPr>
          <p:spPr>
            <a:xfrm>
              <a:off x="3620" y="1042"/>
              <a:ext cx="881" cy="228"/>
            </a:xfrm>
            <a:custGeom>
              <a:rect b="b" l="l" r="r" t="t"/>
              <a:pathLst>
                <a:path extrusionOk="0" h="96" w="372">
                  <a:moveTo>
                    <a:pt x="3" y="30"/>
                  </a:moveTo>
                  <a:cubicBezTo>
                    <a:pt x="17" y="48"/>
                    <a:pt x="19" y="74"/>
                    <a:pt x="33" y="93"/>
                  </a:cubicBezTo>
                  <a:cubicBezTo>
                    <a:pt x="35" y="96"/>
                    <a:pt x="43" y="94"/>
                    <a:pt x="43" y="90"/>
                  </a:cubicBezTo>
                  <a:cubicBezTo>
                    <a:pt x="44" y="62"/>
                    <a:pt x="47" y="35"/>
                    <a:pt x="52" y="8"/>
                  </a:cubicBezTo>
                  <a:cubicBezTo>
                    <a:pt x="50" y="9"/>
                    <a:pt x="48" y="11"/>
                    <a:pt x="46" y="12"/>
                  </a:cubicBezTo>
                  <a:cubicBezTo>
                    <a:pt x="151" y="8"/>
                    <a:pt x="257" y="7"/>
                    <a:pt x="361" y="24"/>
                  </a:cubicBezTo>
                  <a:cubicBezTo>
                    <a:pt x="366" y="24"/>
                    <a:pt x="372" y="18"/>
                    <a:pt x="365" y="16"/>
                  </a:cubicBezTo>
                  <a:cubicBezTo>
                    <a:pt x="260" y="0"/>
                    <a:pt x="153" y="1"/>
                    <a:pt x="47" y="5"/>
                  </a:cubicBezTo>
                  <a:cubicBezTo>
                    <a:pt x="45" y="5"/>
                    <a:pt x="42" y="6"/>
                    <a:pt x="41" y="9"/>
                  </a:cubicBezTo>
                  <a:cubicBezTo>
                    <a:pt x="37" y="36"/>
                    <a:pt x="33" y="63"/>
                    <a:pt x="33" y="91"/>
                  </a:cubicBezTo>
                  <a:cubicBezTo>
                    <a:pt x="36" y="90"/>
                    <a:pt x="40" y="89"/>
                    <a:pt x="43" y="88"/>
                  </a:cubicBezTo>
                  <a:cubicBezTo>
                    <a:pt x="29" y="70"/>
                    <a:pt x="27" y="44"/>
                    <a:pt x="13" y="26"/>
                  </a:cubicBezTo>
                  <a:cubicBezTo>
                    <a:pt x="10" y="22"/>
                    <a:pt x="0" y="26"/>
                    <a:pt x="3" y="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42" name="Google Shape;1042;p59"/>
            <p:cNvSpPr/>
            <p:nvPr/>
          </p:nvSpPr>
          <p:spPr>
            <a:xfrm>
              <a:off x="3788" y="1097"/>
              <a:ext cx="109" cy="173"/>
            </a:xfrm>
            <a:custGeom>
              <a:rect b="b" l="l" r="r" t="t"/>
              <a:pathLst>
                <a:path extrusionOk="0" h="73" w="46">
                  <a:moveTo>
                    <a:pt x="11" y="55"/>
                  </a:moveTo>
                  <a:cubicBezTo>
                    <a:pt x="16" y="38"/>
                    <a:pt x="20" y="21"/>
                    <a:pt x="24" y="4"/>
                  </a:cubicBezTo>
                  <a:cubicBezTo>
                    <a:pt x="21" y="5"/>
                    <a:pt x="17" y="6"/>
                    <a:pt x="14" y="6"/>
                  </a:cubicBezTo>
                  <a:cubicBezTo>
                    <a:pt x="23" y="25"/>
                    <a:pt x="34" y="48"/>
                    <a:pt x="35" y="69"/>
                  </a:cubicBezTo>
                  <a:cubicBezTo>
                    <a:pt x="36" y="73"/>
                    <a:pt x="46" y="70"/>
                    <a:pt x="46" y="66"/>
                  </a:cubicBezTo>
                  <a:cubicBezTo>
                    <a:pt x="45" y="45"/>
                    <a:pt x="34" y="22"/>
                    <a:pt x="24" y="3"/>
                  </a:cubicBezTo>
                  <a:cubicBezTo>
                    <a:pt x="22" y="0"/>
                    <a:pt x="15" y="2"/>
                    <a:pt x="14" y="5"/>
                  </a:cubicBezTo>
                  <a:cubicBezTo>
                    <a:pt x="9" y="22"/>
                    <a:pt x="5" y="40"/>
                    <a:pt x="1" y="56"/>
                  </a:cubicBezTo>
                  <a:cubicBezTo>
                    <a:pt x="0" y="61"/>
                    <a:pt x="10" y="59"/>
                    <a:pt x="11" y="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43" name="Google Shape;1043;p59"/>
            <p:cNvSpPr/>
            <p:nvPr/>
          </p:nvSpPr>
          <p:spPr>
            <a:xfrm>
              <a:off x="3797" y="1201"/>
              <a:ext cx="86" cy="29"/>
            </a:xfrm>
            <a:custGeom>
              <a:rect b="b" l="l" r="r" t="t"/>
              <a:pathLst>
                <a:path extrusionOk="0" h="12" w="36">
                  <a:moveTo>
                    <a:pt x="4" y="7"/>
                  </a:moveTo>
                  <a:cubicBezTo>
                    <a:pt x="10" y="7"/>
                    <a:pt x="18" y="6"/>
                    <a:pt x="23" y="10"/>
                  </a:cubicBezTo>
                  <a:cubicBezTo>
                    <a:pt x="26" y="12"/>
                    <a:pt x="36" y="8"/>
                    <a:pt x="33" y="6"/>
                  </a:cubicBezTo>
                  <a:cubicBezTo>
                    <a:pt x="26" y="0"/>
                    <a:pt x="17" y="1"/>
                    <a:pt x="8" y="1"/>
                  </a:cubicBezTo>
                  <a:cubicBezTo>
                    <a:pt x="6" y="1"/>
                    <a:pt x="3" y="2"/>
                    <a:pt x="1" y="4"/>
                  </a:cubicBezTo>
                  <a:cubicBezTo>
                    <a:pt x="0" y="6"/>
                    <a:pt x="3" y="7"/>
                    <a:pt x="4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44" name="Google Shape;1044;p59"/>
            <p:cNvSpPr/>
            <p:nvPr/>
          </p:nvSpPr>
          <p:spPr>
            <a:xfrm>
              <a:off x="3932" y="1125"/>
              <a:ext cx="48" cy="171"/>
            </a:xfrm>
            <a:custGeom>
              <a:rect b="b" l="l" r="r" t="t"/>
              <a:pathLst>
                <a:path extrusionOk="0" h="72" w="20">
                  <a:moveTo>
                    <a:pt x="0" y="6"/>
                  </a:moveTo>
                  <a:cubicBezTo>
                    <a:pt x="1" y="27"/>
                    <a:pt x="4" y="49"/>
                    <a:pt x="9" y="69"/>
                  </a:cubicBezTo>
                  <a:cubicBezTo>
                    <a:pt x="10" y="72"/>
                    <a:pt x="20" y="69"/>
                    <a:pt x="20" y="66"/>
                  </a:cubicBezTo>
                  <a:cubicBezTo>
                    <a:pt x="14" y="46"/>
                    <a:pt x="12" y="24"/>
                    <a:pt x="11" y="3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45" name="Google Shape;1045;p59"/>
            <p:cNvSpPr/>
            <p:nvPr/>
          </p:nvSpPr>
          <p:spPr>
            <a:xfrm>
              <a:off x="3925" y="1113"/>
              <a:ext cx="159" cy="162"/>
            </a:xfrm>
            <a:custGeom>
              <a:rect b="b" l="l" r="r" t="t"/>
              <a:pathLst>
                <a:path extrusionOk="0" h="68" w="67">
                  <a:moveTo>
                    <a:pt x="11" y="12"/>
                  </a:moveTo>
                  <a:cubicBezTo>
                    <a:pt x="21" y="8"/>
                    <a:pt x="29" y="7"/>
                    <a:pt x="39" y="12"/>
                  </a:cubicBezTo>
                  <a:cubicBezTo>
                    <a:pt x="39" y="11"/>
                    <a:pt x="39" y="10"/>
                    <a:pt x="39" y="8"/>
                  </a:cubicBezTo>
                  <a:cubicBezTo>
                    <a:pt x="34" y="13"/>
                    <a:pt x="31" y="19"/>
                    <a:pt x="26" y="24"/>
                  </a:cubicBezTo>
                  <a:cubicBezTo>
                    <a:pt x="25" y="25"/>
                    <a:pt x="24" y="27"/>
                    <a:pt x="26" y="28"/>
                  </a:cubicBezTo>
                  <a:cubicBezTo>
                    <a:pt x="40" y="35"/>
                    <a:pt x="47" y="47"/>
                    <a:pt x="56" y="59"/>
                  </a:cubicBezTo>
                  <a:cubicBezTo>
                    <a:pt x="57" y="57"/>
                    <a:pt x="58" y="55"/>
                    <a:pt x="60" y="53"/>
                  </a:cubicBezTo>
                  <a:cubicBezTo>
                    <a:pt x="43" y="57"/>
                    <a:pt x="26" y="61"/>
                    <a:pt x="9" y="61"/>
                  </a:cubicBezTo>
                  <a:cubicBezTo>
                    <a:pt x="3" y="61"/>
                    <a:pt x="1" y="68"/>
                    <a:pt x="8" y="68"/>
                  </a:cubicBezTo>
                  <a:cubicBezTo>
                    <a:pt x="26" y="68"/>
                    <a:pt x="44" y="64"/>
                    <a:pt x="61" y="60"/>
                  </a:cubicBezTo>
                  <a:cubicBezTo>
                    <a:pt x="64" y="59"/>
                    <a:pt x="67" y="57"/>
                    <a:pt x="66" y="54"/>
                  </a:cubicBezTo>
                  <a:cubicBezTo>
                    <a:pt x="56" y="42"/>
                    <a:pt x="49" y="30"/>
                    <a:pt x="34" y="22"/>
                  </a:cubicBezTo>
                  <a:cubicBezTo>
                    <a:pt x="35" y="24"/>
                    <a:pt x="35" y="25"/>
                    <a:pt x="35" y="27"/>
                  </a:cubicBezTo>
                  <a:cubicBezTo>
                    <a:pt x="39" y="22"/>
                    <a:pt x="43" y="16"/>
                    <a:pt x="48" y="11"/>
                  </a:cubicBezTo>
                  <a:cubicBezTo>
                    <a:pt x="49" y="10"/>
                    <a:pt x="49" y="8"/>
                    <a:pt x="47" y="7"/>
                  </a:cubicBezTo>
                  <a:cubicBezTo>
                    <a:pt x="34" y="0"/>
                    <a:pt x="20" y="1"/>
                    <a:pt x="6" y="7"/>
                  </a:cubicBezTo>
                  <a:cubicBezTo>
                    <a:pt x="0" y="10"/>
                    <a:pt x="6" y="15"/>
                    <a:pt x="11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46" name="Google Shape;1046;p59"/>
            <p:cNvSpPr/>
            <p:nvPr/>
          </p:nvSpPr>
          <p:spPr>
            <a:xfrm>
              <a:off x="4079" y="1177"/>
              <a:ext cx="119" cy="22"/>
            </a:xfrm>
            <a:custGeom>
              <a:rect b="b" l="l" r="r" t="t"/>
              <a:pathLst>
                <a:path extrusionOk="0" h="9" w="50">
                  <a:moveTo>
                    <a:pt x="5" y="4"/>
                  </a:moveTo>
                  <a:cubicBezTo>
                    <a:pt x="16" y="4"/>
                    <a:pt x="28" y="4"/>
                    <a:pt x="38" y="8"/>
                  </a:cubicBezTo>
                  <a:cubicBezTo>
                    <a:pt x="40" y="9"/>
                    <a:pt x="43" y="8"/>
                    <a:pt x="45" y="7"/>
                  </a:cubicBezTo>
                  <a:cubicBezTo>
                    <a:pt x="45" y="7"/>
                    <a:pt x="50" y="5"/>
                    <a:pt x="48" y="4"/>
                  </a:cubicBezTo>
                  <a:cubicBezTo>
                    <a:pt x="37" y="0"/>
                    <a:pt x="24" y="0"/>
                    <a:pt x="12" y="0"/>
                  </a:cubicBezTo>
                  <a:cubicBezTo>
                    <a:pt x="10" y="0"/>
                    <a:pt x="0" y="4"/>
                    <a:pt x="5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47" name="Google Shape;1047;p59"/>
            <p:cNvSpPr/>
            <p:nvPr/>
          </p:nvSpPr>
          <p:spPr>
            <a:xfrm>
              <a:off x="4129" y="1125"/>
              <a:ext cx="36" cy="126"/>
            </a:xfrm>
            <a:custGeom>
              <a:rect b="b" l="l" r="r" t="t"/>
              <a:pathLst>
                <a:path extrusionOk="0" h="53" w="15">
                  <a:moveTo>
                    <a:pt x="0" y="6"/>
                  </a:moveTo>
                  <a:cubicBezTo>
                    <a:pt x="0" y="21"/>
                    <a:pt x="3" y="35"/>
                    <a:pt x="4" y="49"/>
                  </a:cubicBezTo>
                  <a:cubicBezTo>
                    <a:pt x="4" y="53"/>
                    <a:pt x="15" y="50"/>
                    <a:pt x="15" y="46"/>
                  </a:cubicBezTo>
                  <a:cubicBezTo>
                    <a:pt x="14" y="32"/>
                    <a:pt x="10" y="18"/>
                    <a:pt x="10" y="3"/>
                  </a:cubicBezTo>
                  <a:cubicBezTo>
                    <a:pt x="10" y="0"/>
                    <a:pt x="0" y="2"/>
                    <a:pt x="0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48" name="Google Shape;1048;p59"/>
            <p:cNvSpPr/>
            <p:nvPr/>
          </p:nvSpPr>
          <p:spPr>
            <a:xfrm>
              <a:off x="4248" y="1149"/>
              <a:ext cx="121" cy="138"/>
            </a:xfrm>
            <a:custGeom>
              <a:rect b="b" l="l" r="r" t="t"/>
              <a:pathLst>
                <a:path extrusionOk="0" h="58" w="51">
                  <a:moveTo>
                    <a:pt x="43" y="3"/>
                  </a:moveTo>
                  <a:cubicBezTo>
                    <a:pt x="27" y="0"/>
                    <a:pt x="10" y="22"/>
                    <a:pt x="4" y="34"/>
                  </a:cubicBezTo>
                  <a:cubicBezTo>
                    <a:pt x="2" y="40"/>
                    <a:pt x="0" y="48"/>
                    <a:pt x="6" y="52"/>
                  </a:cubicBezTo>
                  <a:cubicBezTo>
                    <a:pt x="15" y="58"/>
                    <a:pt x="31" y="52"/>
                    <a:pt x="39" y="48"/>
                  </a:cubicBezTo>
                  <a:cubicBezTo>
                    <a:pt x="46" y="46"/>
                    <a:pt x="40" y="41"/>
                    <a:pt x="35" y="43"/>
                  </a:cubicBezTo>
                  <a:cubicBezTo>
                    <a:pt x="31" y="45"/>
                    <a:pt x="18" y="50"/>
                    <a:pt x="14" y="46"/>
                  </a:cubicBezTo>
                  <a:cubicBezTo>
                    <a:pt x="11" y="42"/>
                    <a:pt x="14" y="36"/>
                    <a:pt x="16" y="32"/>
                  </a:cubicBezTo>
                  <a:cubicBezTo>
                    <a:pt x="19" y="26"/>
                    <a:pt x="23" y="21"/>
                    <a:pt x="28" y="16"/>
                  </a:cubicBezTo>
                  <a:cubicBezTo>
                    <a:pt x="31" y="14"/>
                    <a:pt x="36" y="9"/>
                    <a:pt x="40" y="10"/>
                  </a:cubicBezTo>
                  <a:cubicBezTo>
                    <a:pt x="44" y="11"/>
                    <a:pt x="51" y="4"/>
                    <a:pt x="43" y="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49" name="Google Shape;1049;p59"/>
            <p:cNvSpPr/>
            <p:nvPr/>
          </p:nvSpPr>
          <p:spPr>
            <a:xfrm>
              <a:off x="4406" y="1147"/>
              <a:ext cx="50" cy="140"/>
            </a:xfrm>
            <a:custGeom>
              <a:rect b="b" l="l" r="r" t="t"/>
              <a:pathLst>
                <a:path extrusionOk="0" h="59" w="21">
                  <a:moveTo>
                    <a:pt x="9" y="3"/>
                  </a:moveTo>
                  <a:cubicBezTo>
                    <a:pt x="4" y="8"/>
                    <a:pt x="4" y="16"/>
                    <a:pt x="3" y="22"/>
                  </a:cubicBezTo>
                  <a:cubicBezTo>
                    <a:pt x="0" y="33"/>
                    <a:pt x="0" y="45"/>
                    <a:pt x="0" y="56"/>
                  </a:cubicBezTo>
                  <a:cubicBezTo>
                    <a:pt x="0" y="59"/>
                    <a:pt x="10" y="57"/>
                    <a:pt x="10" y="53"/>
                  </a:cubicBezTo>
                  <a:cubicBezTo>
                    <a:pt x="10" y="43"/>
                    <a:pt x="11" y="33"/>
                    <a:pt x="13" y="24"/>
                  </a:cubicBezTo>
                  <a:cubicBezTo>
                    <a:pt x="14" y="18"/>
                    <a:pt x="14" y="8"/>
                    <a:pt x="18" y="3"/>
                  </a:cubicBezTo>
                  <a:cubicBezTo>
                    <a:pt x="21" y="0"/>
                    <a:pt x="11" y="1"/>
                    <a:pt x="9" y="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50" name="Google Shape;1050;p59"/>
            <p:cNvSpPr/>
            <p:nvPr/>
          </p:nvSpPr>
          <p:spPr>
            <a:xfrm>
              <a:off x="4397" y="1137"/>
              <a:ext cx="123" cy="145"/>
            </a:xfrm>
            <a:custGeom>
              <a:rect b="b" l="l" r="r" t="t"/>
              <a:pathLst>
                <a:path extrusionOk="0" h="61" w="52">
                  <a:moveTo>
                    <a:pt x="6" y="6"/>
                  </a:moveTo>
                  <a:cubicBezTo>
                    <a:pt x="19" y="9"/>
                    <a:pt x="33" y="16"/>
                    <a:pt x="38" y="31"/>
                  </a:cubicBezTo>
                  <a:cubicBezTo>
                    <a:pt x="45" y="49"/>
                    <a:pt x="25" y="55"/>
                    <a:pt x="11" y="56"/>
                  </a:cubicBezTo>
                  <a:cubicBezTo>
                    <a:pt x="7" y="56"/>
                    <a:pt x="0" y="61"/>
                    <a:pt x="7" y="61"/>
                  </a:cubicBezTo>
                  <a:cubicBezTo>
                    <a:pt x="23" y="61"/>
                    <a:pt x="48" y="56"/>
                    <a:pt x="50" y="36"/>
                  </a:cubicBezTo>
                  <a:cubicBezTo>
                    <a:pt x="52" y="16"/>
                    <a:pt x="28" y="4"/>
                    <a:pt x="12" y="1"/>
                  </a:cubicBezTo>
                  <a:cubicBezTo>
                    <a:pt x="9" y="0"/>
                    <a:pt x="0" y="5"/>
                    <a:pt x="6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51" name="Google Shape;1051;p59"/>
            <p:cNvSpPr/>
            <p:nvPr/>
          </p:nvSpPr>
          <p:spPr>
            <a:xfrm>
              <a:off x="3582" y="1363"/>
              <a:ext cx="1045" cy="19"/>
            </a:xfrm>
            <a:custGeom>
              <a:rect b="b" l="l" r="r" t="t"/>
              <a:pathLst>
                <a:path extrusionOk="0" h="8" w="441">
                  <a:moveTo>
                    <a:pt x="7" y="8"/>
                  </a:moveTo>
                  <a:cubicBezTo>
                    <a:pt x="149" y="8"/>
                    <a:pt x="291" y="8"/>
                    <a:pt x="433" y="8"/>
                  </a:cubicBezTo>
                  <a:cubicBezTo>
                    <a:pt x="439" y="8"/>
                    <a:pt x="441" y="0"/>
                    <a:pt x="434" y="0"/>
                  </a:cubicBezTo>
                  <a:cubicBezTo>
                    <a:pt x="292" y="0"/>
                    <a:pt x="150" y="0"/>
                    <a:pt x="8" y="0"/>
                  </a:cubicBezTo>
                  <a:cubicBezTo>
                    <a:pt x="1" y="0"/>
                    <a:pt x="0" y="8"/>
                    <a:pt x="7" y="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52" name="Google Shape;1052;p59"/>
            <p:cNvSpPr/>
            <p:nvPr/>
          </p:nvSpPr>
          <p:spPr>
            <a:xfrm>
              <a:off x="4032" y="1455"/>
              <a:ext cx="173" cy="181"/>
            </a:xfrm>
            <a:custGeom>
              <a:rect b="b" l="l" r="r" t="t"/>
              <a:pathLst>
                <a:path extrusionOk="0" h="76" w="73">
                  <a:moveTo>
                    <a:pt x="11" y="21"/>
                  </a:moveTo>
                  <a:cubicBezTo>
                    <a:pt x="18" y="18"/>
                    <a:pt x="40" y="8"/>
                    <a:pt x="42" y="22"/>
                  </a:cubicBezTo>
                  <a:cubicBezTo>
                    <a:pt x="44" y="35"/>
                    <a:pt x="25" y="53"/>
                    <a:pt x="16" y="61"/>
                  </a:cubicBezTo>
                  <a:cubicBezTo>
                    <a:pt x="16" y="62"/>
                    <a:pt x="16" y="63"/>
                    <a:pt x="16" y="63"/>
                  </a:cubicBezTo>
                  <a:cubicBezTo>
                    <a:pt x="29" y="75"/>
                    <a:pt x="44" y="76"/>
                    <a:pt x="61" y="76"/>
                  </a:cubicBezTo>
                  <a:cubicBezTo>
                    <a:pt x="65" y="76"/>
                    <a:pt x="73" y="71"/>
                    <a:pt x="65" y="71"/>
                  </a:cubicBezTo>
                  <a:cubicBezTo>
                    <a:pt x="58" y="71"/>
                    <a:pt x="50" y="71"/>
                    <a:pt x="42" y="69"/>
                  </a:cubicBezTo>
                  <a:cubicBezTo>
                    <a:pt x="38" y="68"/>
                    <a:pt x="34" y="66"/>
                    <a:pt x="31" y="63"/>
                  </a:cubicBezTo>
                  <a:cubicBezTo>
                    <a:pt x="26" y="60"/>
                    <a:pt x="31" y="56"/>
                    <a:pt x="34" y="53"/>
                  </a:cubicBezTo>
                  <a:cubicBezTo>
                    <a:pt x="42" y="44"/>
                    <a:pt x="52" y="33"/>
                    <a:pt x="53" y="21"/>
                  </a:cubicBezTo>
                  <a:cubicBezTo>
                    <a:pt x="54" y="0"/>
                    <a:pt x="15" y="14"/>
                    <a:pt x="7" y="17"/>
                  </a:cubicBezTo>
                  <a:cubicBezTo>
                    <a:pt x="0" y="20"/>
                    <a:pt x="7" y="23"/>
                    <a:pt x="11" y="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53" name="Google Shape;1053;p59"/>
            <p:cNvSpPr/>
            <p:nvPr/>
          </p:nvSpPr>
          <p:spPr>
            <a:xfrm>
              <a:off x="4693" y="1279"/>
              <a:ext cx="90" cy="50"/>
            </a:xfrm>
            <a:custGeom>
              <a:rect b="b" l="l" r="r" t="t"/>
              <a:pathLst>
                <a:path extrusionOk="0" h="21" w="38">
                  <a:moveTo>
                    <a:pt x="4" y="7"/>
                  </a:moveTo>
                  <a:cubicBezTo>
                    <a:pt x="8" y="7"/>
                    <a:pt x="12" y="7"/>
                    <a:pt x="16" y="8"/>
                  </a:cubicBezTo>
                  <a:cubicBezTo>
                    <a:pt x="20" y="9"/>
                    <a:pt x="23" y="13"/>
                    <a:pt x="25" y="17"/>
                  </a:cubicBezTo>
                  <a:cubicBezTo>
                    <a:pt x="27" y="21"/>
                    <a:pt x="38" y="18"/>
                    <a:pt x="36" y="14"/>
                  </a:cubicBezTo>
                  <a:cubicBezTo>
                    <a:pt x="33" y="9"/>
                    <a:pt x="30" y="5"/>
                    <a:pt x="25" y="2"/>
                  </a:cubicBezTo>
                  <a:cubicBezTo>
                    <a:pt x="20" y="0"/>
                    <a:pt x="14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54" name="Google Shape;1054;p59"/>
            <p:cNvSpPr/>
            <p:nvPr/>
          </p:nvSpPr>
          <p:spPr>
            <a:xfrm>
              <a:off x="4707" y="1351"/>
              <a:ext cx="117" cy="16"/>
            </a:xfrm>
            <a:custGeom>
              <a:rect b="b" l="l" r="r" t="t"/>
              <a:pathLst>
                <a:path extrusionOk="0" h="7" w="49">
                  <a:moveTo>
                    <a:pt x="4" y="7"/>
                  </a:moveTo>
                  <a:cubicBezTo>
                    <a:pt x="16" y="7"/>
                    <a:pt x="28" y="7"/>
                    <a:pt x="40" y="7"/>
                  </a:cubicBezTo>
                  <a:cubicBezTo>
                    <a:pt x="43" y="7"/>
                    <a:pt x="46" y="6"/>
                    <a:pt x="47" y="4"/>
                  </a:cubicBezTo>
                  <a:cubicBezTo>
                    <a:pt x="49" y="1"/>
                    <a:pt x="46" y="0"/>
                    <a:pt x="44" y="0"/>
                  </a:cubicBezTo>
                  <a:cubicBezTo>
                    <a:pt x="32" y="0"/>
                    <a:pt x="20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55" name="Google Shape;1055;p59"/>
            <p:cNvSpPr/>
            <p:nvPr/>
          </p:nvSpPr>
          <p:spPr>
            <a:xfrm>
              <a:off x="4923" y="1173"/>
              <a:ext cx="40" cy="285"/>
            </a:xfrm>
            <a:custGeom>
              <a:rect b="b" l="l" r="r" t="t"/>
              <a:pathLst>
                <a:path extrusionOk="0" h="120" w="17">
                  <a:moveTo>
                    <a:pt x="0" y="7"/>
                  </a:moveTo>
                  <a:cubicBezTo>
                    <a:pt x="0" y="43"/>
                    <a:pt x="6" y="79"/>
                    <a:pt x="6" y="115"/>
                  </a:cubicBezTo>
                  <a:cubicBezTo>
                    <a:pt x="6" y="120"/>
                    <a:pt x="17" y="119"/>
                    <a:pt x="17" y="114"/>
                  </a:cubicBezTo>
                  <a:cubicBezTo>
                    <a:pt x="16" y="78"/>
                    <a:pt x="11" y="42"/>
                    <a:pt x="11" y="6"/>
                  </a:cubicBezTo>
                  <a:cubicBezTo>
                    <a:pt x="11" y="0"/>
                    <a:pt x="0" y="2"/>
                    <a:pt x="0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56" name="Google Shape;1056;p59"/>
            <p:cNvSpPr/>
            <p:nvPr/>
          </p:nvSpPr>
          <p:spPr>
            <a:xfrm>
              <a:off x="4928" y="1275"/>
              <a:ext cx="201" cy="35"/>
            </a:xfrm>
            <a:custGeom>
              <a:rect b="b" l="l" r="r" t="t"/>
              <a:pathLst>
                <a:path extrusionOk="0" h="15" w="85">
                  <a:moveTo>
                    <a:pt x="11" y="13"/>
                  </a:moveTo>
                  <a:cubicBezTo>
                    <a:pt x="29" y="5"/>
                    <a:pt x="54" y="8"/>
                    <a:pt x="73" y="8"/>
                  </a:cubicBezTo>
                  <a:cubicBezTo>
                    <a:pt x="77" y="8"/>
                    <a:pt x="85" y="2"/>
                    <a:pt x="77" y="2"/>
                  </a:cubicBezTo>
                  <a:cubicBezTo>
                    <a:pt x="55" y="2"/>
                    <a:pt x="28" y="0"/>
                    <a:pt x="7" y="9"/>
                  </a:cubicBezTo>
                  <a:cubicBezTo>
                    <a:pt x="0" y="12"/>
                    <a:pt x="7" y="15"/>
                    <a:pt x="11" y="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57" name="Google Shape;1057;p59"/>
            <p:cNvSpPr/>
            <p:nvPr/>
          </p:nvSpPr>
          <p:spPr>
            <a:xfrm>
              <a:off x="5080" y="1175"/>
              <a:ext cx="26" cy="283"/>
            </a:xfrm>
            <a:custGeom>
              <a:rect b="b" l="l" r="r" t="t"/>
              <a:pathLst>
                <a:path extrusionOk="0" h="119" w="11">
                  <a:moveTo>
                    <a:pt x="0" y="6"/>
                  </a:moveTo>
                  <a:cubicBezTo>
                    <a:pt x="0" y="42"/>
                    <a:pt x="0" y="78"/>
                    <a:pt x="0" y="114"/>
                  </a:cubicBezTo>
                  <a:cubicBezTo>
                    <a:pt x="0" y="119"/>
                    <a:pt x="11" y="116"/>
                    <a:pt x="11" y="113"/>
                  </a:cubicBezTo>
                  <a:cubicBezTo>
                    <a:pt x="11" y="77"/>
                    <a:pt x="11" y="41"/>
                    <a:pt x="11" y="5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58" name="Google Shape;1058;p59"/>
            <p:cNvSpPr/>
            <p:nvPr/>
          </p:nvSpPr>
          <p:spPr>
            <a:xfrm>
              <a:off x="5098" y="1118"/>
              <a:ext cx="145" cy="123"/>
            </a:xfrm>
            <a:custGeom>
              <a:rect b="b" l="l" r="r" t="t"/>
              <a:pathLst>
                <a:path extrusionOk="0" h="52" w="61">
                  <a:moveTo>
                    <a:pt x="6" y="9"/>
                  </a:moveTo>
                  <a:cubicBezTo>
                    <a:pt x="14" y="12"/>
                    <a:pt x="22" y="11"/>
                    <a:pt x="30" y="15"/>
                  </a:cubicBezTo>
                  <a:cubicBezTo>
                    <a:pt x="30" y="13"/>
                    <a:pt x="29" y="11"/>
                    <a:pt x="29" y="10"/>
                  </a:cubicBezTo>
                  <a:cubicBezTo>
                    <a:pt x="23" y="17"/>
                    <a:pt x="23" y="27"/>
                    <a:pt x="17" y="34"/>
                  </a:cubicBezTo>
                  <a:cubicBezTo>
                    <a:pt x="16" y="35"/>
                    <a:pt x="16" y="37"/>
                    <a:pt x="17" y="38"/>
                  </a:cubicBezTo>
                  <a:cubicBezTo>
                    <a:pt x="25" y="45"/>
                    <a:pt x="38" y="48"/>
                    <a:pt x="48" y="51"/>
                  </a:cubicBezTo>
                  <a:cubicBezTo>
                    <a:pt x="53" y="52"/>
                    <a:pt x="61" y="45"/>
                    <a:pt x="54" y="44"/>
                  </a:cubicBezTo>
                  <a:cubicBezTo>
                    <a:pt x="45" y="41"/>
                    <a:pt x="33" y="39"/>
                    <a:pt x="25" y="32"/>
                  </a:cubicBezTo>
                  <a:cubicBezTo>
                    <a:pt x="26" y="34"/>
                    <a:pt x="26" y="35"/>
                    <a:pt x="26" y="37"/>
                  </a:cubicBezTo>
                  <a:cubicBezTo>
                    <a:pt x="32" y="30"/>
                    <a:pt x="32" y="20"/>
                    <a:pt x="38" y="13"/>
                  </a:cubicBezTo>
                  <a:cubicBezTo>
                    <a:pt x="39" y="11"/>
                    <a:pt x="39" y="9"/>
                    <a:pt x="36" y="8"/>
                  </a:cubicBezTo>
                  <a:cubicBezTo>
                    <a:pt x="28" y="4"/>
                    <a:pt x="20" y="5"/>
                    <a:pt x="12" y="2"/>
                  </a:cubicBezTo>
                  <a:cubicBezTo>
                    <a:pt x="8" y="0"/>
                    <a:pt x="0" y="6"/>
                    <a:pt x="6" y="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059" name="Google Shape;1059;p59"/>
          <p:cNvSpPr txBox="1"/>
          <p:nvPr/>
        </p:nvSpPr>
        <p:spPr>
          <a:xfrm>
            <a:off x="2508509" y="2306292"/>
            <a:ext cx="40884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chemeClr val="accent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完成測試</a:t>
            </a:r>
            <a:endParaRPr b="1" sz="3000">
              <a:solidFill>
                <a:schemeClr val="accent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5" name="Google Shape;1065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8877" y="1761823"/>
            <a:ext cx="8912646" cy="36834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66" name="Google Shape;1066;p60"/>
          <p:cNvGrpSpPr/>
          <p:nvPr/>
        </p:nvGrpSpPr>
        <p:grpSpPr>
          <a:xfrm rot="8869377">
            <a:off x="3591527" y="1043678"/>
            <a:ext cx="2238171" cy="941762"/>
            <a:chOff x="4105117" y="764592"/>
            <a:chExt cx="2984251" cy="1255692"/>
          </a:xfrm>
        </p:grpSpPr>
        <p:sp>
          <p:nvSpPr>
            <p:cNvPr id="1067" name="Google Shape;1067;p60"/>
            <p:cNvSpPr/>
            <p:nvPr/>
          </p:nvSpPr>
          <p:spPr>
            <a:xfrm flipH="1">
              <a:off x="4105117" y="764592"/>
              <a:ext cx="686851" cy="445337"/>
            </a:xfrm>
            <a:custGeom>
              <a:rect b="b" l="l" r="r" t="t"/>
              <a:pathLst>
                <a:path extrusionOk="0" h="63" w="97">
                  <a:moveTo>
                    <a:pt x="97" y="16"/>
                  </a:moveTo>
                  <a:cubicBezTo>
                    <a:pt x="96" y="20"/>
                    <a:pt x="92" y="19"/>
                    <a:pt x="90" y="22"/>
                  </a:cubicBezTo>
                  <a:cubicBezTo>
                    <a:pt x="85" y="24"/>
                    <a:pt x="80" y="29"/>
                    <a:pt x="75" y="33"/>
                  </a:cubicBezTo>
                  <a:cubicBezTo>
                    <a:pt x="65" y="38"/>
                    <a:pt x="56" y="45"/>
                    <a:pt x="46" y="51"/>
                  </a:cubicBezTo>
                  <a:cubicBezTo>
                    <a:pt x="40" y="54"/>
                    <a:pt x="35" y="58"/>
                    <a:pt x="29" y="63"/>
                  </a:cubicBezTo>
                  <a:cubicBezTo>
                    <a:pt x="28" y="62"/>
                    <a:pt x="27" y="62"/>
                    <a:pt x="26" y="62"/>
                  </a:cubicBezTo>
                  <a:cubicBezTo>
                    <a:pt x="22" y="57"/>
                    <a:pt x="20" y="52"/>
                    <a:pt x="16" y="47"/>
                  </a:cubicBezTo>
                  <a:cubicBezTo>
                    <a:pt x="12" y="47"/>
                    <a:pt x="6" y="49"/>
                    <a:pt x="2" y="48"/>
                  </a:cubicBezTo>
                  <a:cubicBezTo>
                    <a:pt x="0" y="42"/>
                    <a:pt x="7" y="35"/>
                    <a:pt x="10" y="28"/>
                  </a:cubicBezTo>
                  <a:cubicBezTo>
                    <a:pt x="10" y="27"/>
                    <a:pt x="10" y="26"/>
                    <a:pt x="10" y="26"/>
                  </a:cubicBezTo>
                  <a:cubicBezTo>
                    <a:pt x="13" y="17"/>
                    <a:pt x="15" y="8"/>
                    <a:pt x="18" y="0"/>
                  </a:cubicBezTo>
                  <a:cubicBezTo>
                    <a:pt x="25" y="0"/>
                    <a:pt x="33" y="4"/>
                    <a:pt x="40" y="5"/>
                  </a:cubicBezTo>
                  <a:cubicBezTo>
                    <a:pt x="51" y="8"/>
                    <a:pt x="63" y="10"/>
                    <a:pt x="75" y="13"/>
                  </a:cubicBezTo>
                  <a:cubicBezTo>
                    <a:pt x="81" y="13"/>
                    <a:pt x="88" y="15"/>
                    <a:pt x="94" y="15"/>
                  </a:cubicBezTo>
                  <a:cubicBezTo>
                    <a:pt x="95" y="15"/>
                    <a:pt x="96" y="14"/>
                    <a:pt x="97" y="16"/>
                  </a:cubicBezTo>
                  <a:close/>
                  <a:moveTo>
                    <a:pt x="20" y="3"/>
                  </a:moveTo>
                  <a:cubicBezTo>
                    <a:pt x="18" y="8"/>
                    <a:pt x="16" y="13"/>
                    <a:pt x="16" y="18"/>
                  </a:cubicBezTo>
                  <a:cubicBezTo>
                    <a:pt x="15" y="21"/>
                    <a:pt x="13" y="23"/>
                    <a:pt x="14" y="26"/>
                  </a:cubicBezTo>
                  <a:cubicBezTo>
                    <a:pt x="31" y="24"/>
                    <a:pt x="48" y="21"/>
                    <a:pt x="65" y="20"/>
                  </a:cubicBezTo>
                  <a:cubicBezTo>
                    <a:pt x="72" y="18"/>
                    <a:pt x="80" y="19"/>
                    <a:pt x="86" y="17"/>
                  </a:cubicBezTo>
                  <a:cubicBezTo>
                    <a:pt x="64" y="14"/>
                    <a:pt x="41" y="7"/>
                    <a:pt x="20" y="3"/>
                  </a:cubicBezTo>
                  <a:close/>
                  <a:moveTo>
                    <a:pt x="14" y="38"/>
                  </a:moveTo>
                  <a:cubicBezTo>
                    <a:pt x="19" y="45"/>
                    <a:pt x="22" y="53"/>
                    <a:pt x="28" y="60"/>
                  </a:cubicBezTo>
                  <a:cubicBezTo>
                    <a:pt x="46" y="48"/>
                    <a:pt x="64" y="37"/>
                    <a:pt x="82" y="24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59" y="29"/>
                    <a:pt x="37" y="35"/>
                    <a:pt x="14" y="38"/>
                  </a:cubicBezTo>
                  <a:close/>
                  <a:moveTo>
                    <a:pt x="13" y="29"/>
                  </a:moveTo>
                  <a:cubicBezTo>
                    <a:pt x="11" y="33"/>
                    <a:pt x="8" y="37"/>
                    <a:pt x="7" y="40"/>
                  </a:cubicBezTo>
                  <a:cubicBezTo>
                    <a:pt x="9" y="39"/>
                    <a:pt x="9" y="36"/>
                    <a:pt x="12" y="35"/>
                  </a:cubicBezTo>
                  <a:cubicBezTo>
                    <a:pt x="13" y="35"/>
                    <a:pt x="14" y="35"/>
                    <a:pt x="15" y="36"/>
                  </a:cubicBezTo>
                  <a:cubicBezTo>
                    <a:pt x="29" y="33"/>
                    <a:pt x="43" y="30"/>
                    <a:pt x="57" y="27"/>
                  </a:cubicBezTo>
                  <a:cubicBezTo>
                    <a:pt x="64" y="24"/>
                    <a:pt x="70" y="23"/>
                    <a:pt x="77" y="21"/>
                  </a:cubicBezTo>
                  <a:cubicBezTo>
                    <a:pt x="55" y="23"/>
                    <a:pt x="34" y="25"/>
                    <a:pt x="13" y="29"/>
                  </a:cubicBezTo>
                  <a:close/>
                  <a:moveTo>
                    <a:pt x="6" y="45"/>
                  </a:moveTo>
                  <a:cubicBezTo>
                    <a:pt x="9" y="46"/>
                    <a:pt x="12" y="44"/>
                    <a:pt x="14" y="44"/>
                  </a:cubicBezTo>
                  <a:cubicBezTo>
                    <a:pt x="13" y="42"/>
                    <a:pt x="13" y="41"/>
                    <a:pt x="11" y="39"/>
                  </a:cubicBezTo>
                  <a:cubicBezTo>
                    <a:pt x="10" y="41"/>
                    <a:pt x="8" y="43"/>
                    <a:pt x="6" y="4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60"/>
            <p:cNvSpPr/>
            <p:nvPr/>
          </p:nvSpPr>
          <p:spPr>
            <a:xfrm>
              <a:off x="4859515" y="1043962"/>
              <a:ext cx="2229853" cy="976322"/>
            </a:xfrm>
            <a:custGeom>
              <a:rect b="b" l="l" r="r" t="t"/>
              <a:pathLst>
                <a:path extrusionOk="0" h="1090863" w="2229853">
                  <a:moveTo>
                    <a:pt x="0" y="0"/>
                  </a:moveTo>
                  <a:cubicBezTo>
                    <a:pt x="370305" y="49463"/>
                    <a:pt x="740611" y="98927"/>
                    <a:pt x="914400" y="240632"/>
                  </a:cubicBezTo>
                  <a:cubicBezTo>
                    <a:pt x="1088189" y="382337"/>
                    <a:pt x="823495" y="708527"/>
                    <a:pt x="1042737" y="850232"/>
                  </a:cubicBezTo>
                  <a:cubicBezTo>
                    <a:pt x="1261979" y="991937"/>
                    <a:pt x="1745916" y="1041400"/>
                    <a:pt x="2229853" y="1090863"/>
                  </a:cubicBez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9" name="Google Shape;1069;p60"/>
          <p:cNvSpPr txBox="1"/>
          <p:nvPr/>
        </p:nvSpPr>
        <p:spPr>
          <a:xfrm>
            <a:off x="2344750" y="2198140"/>
            <a:ext cx="44454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0" i="0" lang="zh-TW" sz="4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下課</a:t>
            </a:r>
            <a:endParaRPr b="0" i="0" sz="4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4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今日任務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667" name="Google Shape;66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668" name="Google Shape;668;p34"/>
          <p:cNvSpPr txBox="1"/>
          <p:nvPr/>
        </p:nvSpPr>
        <p:spPr>
          <a:xfrm>
            <a:off x="4152900" y="1568700"/>
            <a:ext cx="4793700" cy="22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</a:t>
            </a:r>
            <a:r>
              <a:rPr b="1" lang="zh-TW" sz="30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.	</a:t>
            </a: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碰到木板</a:t>
            </a:r>
            <a:r>
              <a:rPr b="1" lang="zh-TW" sz="30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的人</a:t>
            </a:r>
            <a:endParaRPr b="1" sz="30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	</a:t>
            </a: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碰到岩漿</a:t>
            </a:r>
            <a:r>
              <a:rPr b="1" lang="zh-TW" sz="30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的人</a:t>
            </a:r>
            <a:endParaRPr b="1" sz="30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3.	</a:t>
            </a: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測試</a:t>
            </a:r>
            <a:endParaRPr b="1" sz="30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669" name="Google Shape;66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250" y="1568700"/>
            <a:ext cx="2226749" cy="2226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35"/>
          <p:cNvSpPr/>
          <p:nvPr/>
        </p:nvSpPr>
        <p:spPr>
          <a:xfrm>
            <a:off x="966159" y="405470"/>
            <a:ext cx="184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資訊知識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676" name="Google Shape;67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677" name="Google Shape;677;p35"/>
          <p:cNvSpPr txBox="1"/>
          <p:nvPr/>
        </p:nvSpPr>
        <p:spPr>
          <a:xfrm>
            <a:off x="3645150" y="3861525"/>
            <a:ext cx="4793700" cy="10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從桌面找到檔案</a:t>
            </a:r>
            <a:endParaRPr sz="30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匯入</a:t>
            </a:r>
            <a:endParaRPr sz="30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678" name="Google Shape;67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9991" y="0"/>
            <a:ext cx="6204008" cy="3749675"/>
          </a:xfrm>
          <a:prstGeom prst="rect">
            <a:avLst/>
          </a:prstGeom>
          <a:noFill/>
          <a:ln>
            <a:noFill/>
          </a:ln>
        </p:spPr>
      </p:pic>
      <p:sp>
        <p:nvSpPr>
          <p:cNvPr id="679" name="Google Shape;679;p35"/>
          <p:cNvSpPr/>
          <p:nvPr/>
        </p:nvSpPr>
        <p:spPr>
          <a:xfrm>
            <a:off x="5646650" y="2473925"/>
            <a:ext cx="1846500" cy="531000"/>
          </a:xfrm>
          <a:prstGeom prst="rect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5" name="Google Shape;68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398" y="2144158"/>
            <a:ext cx="8912646" cy="3683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" name="Google Shape;686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2994805" y="-226535"/>
            <a:ext cx="3767913" cy="55965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87" name="Google Shape;687;p36"/>
          <p:cNvGrpSpPr/>
          <p:nvPr/>
        </p:nvGrpSpPr>
        <p:grpSpPr>
          <a:xfrm rot="2107153">
            <a:off x="1186575" y="940070"/>
            <a:ext cx="656544" cy="417077"/>
            <a:chOff x="4695" y="752"/>
            <a:chExt cx="880" cy="559"/>
          </a:xfrm>
        </p:grpSpPr>
        <p:sp>
          <p:nvSpPr>
            <p:cNvPr id="688" name="Google Shape;688;p36"/>
            <p:cNvSpPr/>
            <p:nvPr/>
          </p:nvSpPr>
          <p:spPr>
            <a:xfrm>
              <a:off x="4695" y="847"/>
              <a:ext cx="162" cy="464"/>
            </a:xfrm>
            <a:custGeom>
              <a:rect b="b" l="l" r="r" t="t"/>
              <a:pathLst>
                <a:path extrusionOk="0" h="196" w="68">
                  <a:moveTo>
                    <a:pt x="4" y="11"/>
                  </a:moveTo>
                  <a:cubicBezTo>
                    <a:pt x="35" y="65"/>
                    <a:pt x="39" y="130"/>
                    <a:pt x="52" y="189"/>
                  </a:cubicBezTo>
                  <a:cubicBezTo>
                    <a:pt x="53" y="196"/>
                    <a:pt x="68" y="192"/>
                    <a:pt x="67" y="185"/>
                  </a:cubicBezTo>
                  <a:cubicBezTo>
                    <a:pt x="53" y="124"/>
                    <a:pt x="49" y="60"/>
                    <a:pt x="18" y="5"/>
                  </a:cubicBezTo>
                  <a:cubicBezTo>
                    <a:pt x="15" y="0"/>
                    <a:pt x="0" y="5"/>
                    <a:pt x="4" y="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4752" y="979"/>
              <a:ext cx="304" cy="57"/>
            </a:xfrm>
            <a:custGeom>
              <a:rect b="b" l="l" r="r" t="t"/>
              <a:pathLst>
                <a:path extrusionOk="0" h="24" w="128">
                  <a:moveTo>
                    <a:pt x="10" y="24"/>
                  </a:moveTo>
                  <a:cubicBezTo>
                    <a:pt x="47" y="24"/>
                    <a:pt x="86" y="24"/>
                    <a:pt x="119" y="6"/>
                  </a:cubicBezTo>
                  <a:cubicBezTo>
                    <a:pt x="128" y="1"/>
                    <a:pt x="114" y="0"/>
                    <a:pt x="110" y="2"/>
                  </a:cubicBezTo>
                  <a:cubicBezTo>
                    <a:pt x="82" y="18"/>
                    <a:pt x="47" y="16"/>
                    <a:pt x="16" y="16"/>
                  </a:cubicBezTo>
                  <a:cubicBezTo>
                    <a:pt x="11" y="16"/>
                    <a:pt x="0" y="24"/>
                    <a:pt x="10" y="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4892" y="821"/>
              <a:ext cx="185" cy="431"/>
            </a:xfrm>
            <a:custGeom>
              <a:rect b="b" l="l" r="r" t="t"/>
              <a:pathLst>
                <a:path extrusionOk="0" h="182" w="78">
                  <a:moveTo>
                    <a:pt x="4" y="10"/>
                  </a:moveTo>
                  <a:cubicBezTo>
                    <a:pt x="43" y="55"/>
                    <a:pt x="47" y="121"/>
                    <a:pt x="61" y="177"/>
                  </a:cubicBezTo>
                  <a:cubicBezTo>
                    <a:pt x="63" y="182"/>
                    <a:pt x="78" y="178"/>
                    <a:pt x="76" y="173"/>
                  </a:cubicBezTo>
                  <a:cubicBezTo>
                    <a:pt x="62" y="116"/>
                    <a:pt x="57" y="50"/>
                    <a:pt x="18" y="4"/>
                  </a:cubicBezTo>
                  <a:cubicBezTo>
                    <a:pt x="15" y="0"/>
                    <a:pt x="0" y="5"/>
                    <a:pt x="4" y="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5044" y="811"/>
              <a:ext cx="355" cy="379"/>
            </a:xfrm>
            <a:custGeom>
              <a:rect b="b" l="l" r="r" t="t"/>
              <a:pathLst>
                <a:path extrusionOk="0" h="160" w="150">
                  <a:moveTo>
                    <a:pt x="18" y="30"/>
                  </a:moveTo>
                  <a:cubicBezTo>
                    <a:pt x="37" y="17"/>
                    <a:pt x="52" y="13"/>
                    <a:pt x="56" y="39"/>
                  </a:cubicBezTo>
                  <a:cubicBezTo>
                    <a:pt x="60" y="60"/>
                    <a:pt x="57" y="83"/>
                    <a:pt x="58" y="105"/>
                  </a:cubicBezTo>
                  <a:cubicBezTo>
                    <a:pt x="59" y="121"/>
                    <a:pt x="60" y="142"/>
                    <a:pt x="76" y="150"/>
                  </a:cubicBezTo>
                  <a:cubicBezTo>
                    <a:pt x="97" y="160"/>
                    <a:pt x="125" y="141"/>
                    <a:pt x="142" y="129"/>
                  </a:cubicBezTo>
                  <a:cubicBezTo>
                    <a:pt x="150" y="124"/>
                    <a:pt x="137" y="120"/>
                    <a:pt x="132" y="124"/>
                  </a:cubicBezTo>
                  <a:cubicBezTo>
                    <a:pt x="116" y="135"/>
                    <a:pt x="87" y="156"/>
                    <a:pt x="77" y="128"/>
                  </a:cubicBezTo>
                  <a:cubicBezTo>
                    <a:pt x="70" y="108"/>
                    <a:pt x="73" y="83"/>
                    <a:pt x="73" y="62"/>
                  </a:cubicBezTo>
                  <a:cubicBezTo>
                    <a:pt x="73" y="47"/>
                    <a:pt x="74" y="25"/>
                    <a:pt x="62" y="14"/>
                  </a:cubicBezTo>
                  <a:cubicBezTo>
                    <a:pt x="47" y="0"/>
                    <a:pt x="22" y="16"/>
                    <a:pt x="9" y="24"/>
                  </a:cubicBezTo>
                  <a:cubicBezTo>
                    <a:pt x="0" y="30"/>
                    <a:pt x="13" y="33"/>
                    <a:pt x="18" y="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92" name="Google Shape;692;p36"/>
            <p:cNvSpPr/>
            <p:nvPr/>
          </p:nvSpPr>
          <p:spPr>
            <a:xfrm>
              <a:off x="5347" y="752"/>
              <a:ext cx="228" cy="275"/>
            </a:xfrm>
            <a:custGeom>
              <a:rect b="b" l="l" r="r" t="t"/>
              <a:pathLst>
                <a:path extrusionOk="0" h="116" w="96">
                  <a:moveTo>
                    <a:pt x="49" y="17"/>
                  </a:moveTo>
                  <a:cubicBezTo>
                    <a:pt x="17" y="15"/>
                    <a:pt x="0" y="44"/>
                    <a:pt x="0" y="73"/>
                  </a:cubicBezTo>
                  <a:cubicBezTo>
                    <a:pt x="0" y="103"/>
                    <a:pt x="34" y="116"/>
                    <a:pt x="60" y="107"/>
                  </a:cubicBezTo>
                  <a:cubicBezTo>
                    <a:pt x="82" y="98"/>
                    <a:pt x="95" y="76"/>
                    <a:pt x="95" y="52"/>
                  </a:cubicBezTo>
                  <a:cubicBezTo>
                    <a:pt x="96" y="20"/>
                    <a:pt x="69" y="3"/>
                    <a:pt x="40" y="1"/>
                  </a:cubicBezTo>
                  <a:cubicBezTo>
                    <a:pt x="36" y="0"/>
                    <a:pt x="23" y="7"/>
                    <a:pt x="31" y="8"/>
                  </a:cubicBezTo>
                  <a:cubicBezTo>
                    <a:pt x="72" y="11"/>
                    <a:pt x="92" y="48"/>
                    <a:pt x="73" y="85"/>
                  </a:cubicBezTo>
                  <a:cubicBezTo>
                    <a:pt x="62" y="105"/>
                    <a:pt x="39" y="108"/>
                    <a:pt x="23" y="92"/>
                  </a:cubicBezTo>
                  <a:cubicBezTo>
                    <a:pt x="14" y="84"/>
                    <a:pt x="14" y="69"/>
                    <a:pt x="15" y="58"/>
                  </a:cubicBezTo>
                  <a:cubicBezTo>
                    <a:pt x="17" y="47"/>
                    <a:pt x="25" y="23"/>
                    <a:pt x="39" y="24"/>
                  </a:cubicBezTo>
                  <a:cubicBezTo>
                    <a:pt x="43" y="24"/>
                    <a:pt x="57" y="17"/>
                    <a:pt x="49" y="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693" name="Google Shape;693;p36"/>
          <p:cNvGrpSpPr/>
          <p:nvPr/>
        </p:nvGrpSpPr>
        <p:grpSpPr>
          <a:xfrm rot="-815891">
            <a:off x="7828105" y="3252048"/>
            <a:ext cx="459910" cy="377350"/>
            <a:chOff x="2607" y="911"/>
            <a:chExt cx="490" cy="402"/>
          </a:xfrm>
        </p:grpSpPr>
        <p:sp>
          <p:nvSpPr>
            <p:cNvPr id="694" name="Google Shape;694;p36"/>
            <p:cNvSpPr/>
            <p:nvPr/>
          </p:nvSpPr>
          <p:spPr>
            <a:xfrm>
              <a:off x="2607" y="1000"/>
              <a:ext cx="245" cy="258"/>
            </a:xfrm>
            <a:custGeom>
              <a:rect b="b" l="l" r="r" t="t"/>
              <a:pathLst>
                <a:path extrusionOk="0" h="107" w="102">
                  <a:moveTo>
                    <a:pt x="9" y="105"/>
                  </a:moveTo>
                  <a:cubicBezTo>
                    <a:pt x="40" y="86"/>
                    <a:pt x="59" y="54"/>
                    <a:pt x="82" y="26"/>
                  </a:cubicBezTo>
                  <a:cubicBezTo>
                    <a:pt x="85" y="23"/>
                    <a:pt x="77" y="22"/>
                    <a:pt x="75" y="24"/>
                  </a:cubicBezTo>
                  <a:cubicBezTo>
                    <a:pt x="51" y="48"/>
                    <a:pt x="31" y="76"/>
                    <a:pt x="9" y="102"/>
                  </a:cubicBezTo>
                  <a:cubicBezTo>
                    <a:pt x="6" y="106"/>
                    <a:pt x="13" y="106"/>
                    <a:pt x="16" y="104"/>
                  </a:cubicBezTo>
                  <a:cubicBezTo>
                    <a:pt x="47" y="74"/>
                    <a:pt x="74" y="40"/>
                    <a:pt x="100" y="4"/>
                  </a:cubicBezTo>
                  <a:cubicBezTo>
                    <a:pt x="102" y="0"/>
                    <a:pt x="95" y="0"/>
                    <a:pt x="93" y="2"/>
                  </a:cubicBezTo>
                  <a:cubicBezTo>
                    <a:pt x="78" y="17"/>
                    <a:pt x="65" y="37"/>
                    <a:pt x="52" y="54"/>
                  </a:cubicBezTo>
                  <a:cubicBezTo>
                    <a:pt x="45" y="62"/>
                    <a:pt x="39" y="71"/>
                    <a:pt x="32" y="79"/>
                  </a:cubicBezTo>
                  <a:cubicBezTo>
                    <a:pt x="31" y="80"/>
                    <a:pt x="30" y="82"/>
                    <a:pt x="29" y="83"/>
                  </a:cubicBezTo>
                  <a:cubicBezTo>
                    <a:pt x="25" y="88"/>
                    <a:pt x="36" y="80"/>
                    <a:pt x="34" y="86"/>
                  </a:cubicBezTo>
                  <a:cubicBezTo>
                    <a:pt x="35" y="82"/>
                    <a:pt x="38" y="79"/>
                    <a:pt x="40" y="76"/>
                  </a:cubicBezTo>
                  <a:cubicBezTo>
                    <a:pt x="42" y="73"/>
                    <a:pt x="35" y="73"/>
                    <a:pt x="33" y="75"/>
                  </a:cubicBezTo>
                  <a:cubicBezTo>
                    <a:pt x="31" y="79"/>
                    <a:pt x="27" y="83"/>
                    <a:pt x="26" y="87"/>
                  </a:cubicBezTo>
                  <a:cubicBezTo>
                    <a:pt x="26" y="88"/>
                    <a:pt x="27" y="89"/>
                    <a:pt x="27" y="89"/>
                  </a:cubicBezTo>
                  <a:cubicBezTo>
                    <a:pt x="36" y="92"/>
                    <a:pt x="52" y="64"/>
                    <a:pt x="56" y="59"/>
                  </a:cubicBezTo>
                  <a:cubicBezTo>
                    <a:pt x="70" y="40"/>
                    <a:pt x="83" y="20"/>
                    <a:pt x="100" y="4"/>
                  </a:cubicBezTo>
                  <a:cubicBezTo>
                    <a:pt x="97" y="4"/>
                    <a:pt x="95" y="3"/>
                    <a:pt x="93" y="2"/>
                  </a:cubicBezTo>
                  <a:cubicBezTo>
                    <a:pt x="68" y="38"/>
                    <a:pt x="41" y="72"/>
                    <a:pt x="9" y="102"/>
                  </a:cubicBezTo>
                  <a:cubicBezTo>
                    <a:pt x="11" y="103"/>
                    <a:pt x="13" y="104"/>
                    <a:pt x="16" y="104"/>
                  </a:cubicBezTo>
                  <a:cubicBezTo>
                    <a:pt x="38" y="78"/>
                    <a:pt x="57" y="50"/>
                    <a:pt x="82" y="26"/>
                  </a:cubicBezTo>
                  <a:cubicBezTo>
                    <a:pt x="79" y="26"/>
                    <a:pt x="77" y="25"/>
                    <a:pt x="75" y="24"/>
                  </a:cubicBezTo>
                  <a:cubicBezTo>
                    <a:pt x="53" y="51"/>
                    <a:pt x="35" y="83"/>
                    <a:pt x="4" y="102"/>
                  </a:cubicBezTo>
                  <a:cubicBezTo>
                    <a:pt x="0" y="104"/>
                    <a:pt x="6" y="107"/>
                    <a:pt x="9" y="10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95" name="Google Shape;695;p36"/>
            <p:cNvSpPr/>
            <p:nvPr/>
          </p:nvSpPr>
          <p:spPr>
            <a:xfrm>
              <a:off x="2799" y="998"/>
              <a:ext cx="106" cy="315"/>
            </a:xfrm>
            <a:custGeom>
              <a:rect b="b" l="l" r="r" t="t"/>
              <a:pathLst>
                <a:path extrusionOk="0" h="131" w="44">
                  <a:moveTo>
                    <a:pt x="1" y="5"/>
                  </a:moveTo>
                  <a:cubicBezTo>
                    <a:pt x="9" y="27"/>
                    <a:pt x="16" y="50"/>
                    <a:pt x="22" y="72"/>
                  </a:cubicBezTo>
                  <a:cubicBezTo>
                    <a:pt x="28" y="90"/>
                    <a:pt x="36" y="109"/>
                    <a:pt x="37" y="128"/>
                  </a:cubicBezTo>
                  <a:cubicBezTo>
                    <a:pt x="37" y="131"/>
                    <a:pt x="44" y="129"/>
                    <a:pt x="44" y="126"/>
                  </a:cubicBezTo>
                  <a:cubicBezTo>
                    <a:pt x="43" y="109"/>
                    <a:pt x="36" y="91"/>
                    <a:pt x="31" y="75"/>
                  </a:cubicBezTo>
                  <a:cubicBezTo>
                    <a:pt x="24" y="51"/>
                    <a:pt x="17" y="27"/>
                    <a:pt x="8" y="3"/>
                  </a:cubicBezTo>
                  <a:cubicBezTo>
                    <a:pt x="7" y="0"/>
                    <a:pt x="0" y="2"/>
                    <a:pt x="1" y="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96" name="Google Shape;696;p36"/>
            <p:cNvSpPr/>
            <p:nvPr/>
          </p:nvSpPr>
          <p:spPr>
            <a:xfrm>
              <a:off x="2682" y="1135"/>
              <a:ext cx="215" cy="70"/>
            </a:xfrm>
            <a:custGeom>
              <a:rect b="b" l="l" r="r" t="t"/>
              <a:pathLst>
                <a:path extrusionOk="0" h="29" w="90">
                  <a:moveTo>
                    <a:pt x="5" y="6"/>
                  </a:moveTo>
                  <a:cubicBezTo>
                    <a:pt x="31" y="6"/>
                    <a:pt x="58" y="14"/>
                    <a:pt x="81" y="27"/>
                  </a:cubicBezTo>
                  <a:cubicBezTo>
                    <a:pt x="84" y="29"/>
                    <a:pt x="90" y="25"/>
                    <a:pt x="86" y="23"/>
                  </a:cubicBezTo>
                  <a:cubicBezTo>
                    <a:pt x="62" y="9"/>
                    <a:pt x="33" y="1"/>
                    <a:pt x="6" y="0"/>
                  </a:cubicBezTo>
                  <a:cubicBezTo>
                    <a:pt x="1" y="0"/>
                    <a:pt x="0" y="6"/>
                    <a:pt x="5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97" name="Google Shape;697;p36"/>
            <p:cNvSpPr/>
            <p:nvPr/>
          </p:nvSpPr>
          <p:spPr>
            <a:xfrm>
              <a:off x="2895" y="911"/>
              <a:ext cx="202" cy="210"/>
            </a:xfrm>
            <a:custGeom>
              <a:rect b="b" l="l" r="r" t="t"/>
              <a:pathLst>
                <a:path extrusionOk="0" h="87" w="84">
                  <a:moveTo>
                    <a:pt x="9" y="19"/>
                  </a:moveTo>
                  <a:cubicBezTo>
                    <a:pt x="14" y="16"/>
                    <a:pt x="19" y="12"/>
                    <a:pt x="25" y="9"/>
                  </a:cubicBezTo>
                  <a:cubicBezTo>
                    <a:pt x="38" y="1"/>
                    <a:pt x="50" y="15"/>
                    <a:pt x="57" y="25"/>
                  </a:cubicBezTo>
                  <a:cubicBezTo>
                    <a:pt x="58" y="24"/>
                    <a:pt x="60" y="23"/>
                    <a:pt x="61" y="21"/>
                  </a:cubicBezTo>
                  <a:cubicBezTo>
                    <a:pt x="49" y="23"/>
                    <a:pt x="36" y="32"/>
                    <a:pt x="27" y="40"/>
                  </a:cubicBezTo>
                  <a:cubicBezTo>
                    <a:pt x="27" y="40"/>
                    <a:pt x="26" y="42"/>
                    <a:pt x="27" y="42"/>
                  </a:cubicBezTo>
                  <a:cubicBezTo>
                    <a:pt x="46" y="49"/>
                    <a:pt x="58" y="66"/>
                    <a:pt x="75" y="75"/>
                  </a:cubicBezTo>
                  <a:cubicBezTo>
                    <a:pt x="77" y="74"/>
                    <a:pt x="78" y="73"/>
                    <a:pt x="79" y="71"/>
                  </a:cubicBezTo>
                  <a:cubicBezTo>
                    <a:pt x="64" y="72"/>
                    <a:pt x="52" y="81"/>
                    <a:pt x="37" y="83"/>
                  </a:cubicBezTo>
                  <a:cubicBezTo>
                    <a:pt x="33" y="83"/>
                    <a:pt x="31" y="87"/>
                    <a:pt x="36" y="87"/>
                  </a:cubicBezTo>
                  <a:cubicBezTo>
                    <a:pt x="51" y="86"/>
                    <a:pt x="63" y="77"/>
                    <a:pt x="78" y="76"/>
                  </a:cubicBezTo>
                  <a:cubicBezTo>
                    <a:pt x="79" y="76"/>
                    <a:pt x="84" y="73"/>
                    <a:pt x="81" y="72"/>
                  </a:cubicBezTo>
                  <a:cubicBezTo>
                    <a:pt x="69" y="65"/>
                    <a:pt x="59" y="54"/>
                    <a:pt x="48" y="46"/>
                  </a:cubicBezTo>
                  <a:cubicBezTo>
                    <a:pt x="45" y="44"/>
                    <a:pt x="43" y="43"/>
                    <a:pt x="41" y="41"/>
                  </a:cubicBezTo>
                  <a:cubicBezTo>
                    <a:pt x="36" y="39"/>
                    <a:pt x="33" y="41"/>
                    <a:pt x="39" y="37"/>
                  </a:cubicBezTo>
                  <a:cubicBezTo>
                    <a:pt x="45" y="32"/>
                    <a:pt x="53" y="27"/>
                    <a:pt x="60" y="26"/>
                  </a:cubicBezTo>
                  <a:cubicBezTo>
                    <a:pt x="61" y="26"/>
                    <a:pt x="65" y="24"/>
                    <a:pt x="64" y="22"/>
                  </a:cubicBezTo>
                  <a:cubicBezTo>
                    <a:pt x="57" y="13"/>
                    <a:pt x="47" y="0"/>
                    <a:pt x="34" y="2"/>
                  </a:cubicBezTo>
                  <a:cubicBezTo>
                    <a:pt x="22" y="3"/>
                    <a:pt x="14" y="11"/>
                    <a:pt x="4" y="17"/>
                  </a:cubicBezTo>
                  <a:cubicBezTo>
                    <a:pt x="0" y="19"/>
                    <a:pt x="6" y="21"/>
                    <a:pt x="9" y="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698" name="Google Shape;698;p36"/>
          <p:cNvGrpSpPr/>
          <p:nvPr/>
        </p:nvGrpSpPr>
        <p:grpSpPr>
          <a:xfrm rot="-862691">
            <a:off x="260247" y="3701873"/>
            <a:ext cx="1640338" cy="586670"/>
            <a:chOff x="3582" y="1042"/>
            <a:chExt cx="1661" cy="594"/>
          </a:xfrm>
        </p:grpSpPr>
        <p:sp>
          <p:nvSpPr>
            <p:cNvPr id="699" name="Google Shape;699;p36"/>
            <p:cNvSpPr/>
            <p:nvPr/>
          </p:nvSpPr>
          <p:spPr>
            <a:xfrm>
              <a:off x="3620" y="1042"/>
              <a:ext cx="881" cy="228"/>
            </a:xfrm>
            <a:custGeom>
              <a:rect b="b" l="l" r="r" t="t"/>
              <a:pathLst>
                <a:path extrusionOk="0" h="96" w="372">
                  <a:moveTo>
                    <a:pt x="3" y="30"/>
                  </a:moveTo>
                  <a:cubicBezTo>
                    <a:pt x="17" y="48"/>
                    <a:pt x="19" y="74"/>
                    <a:pt x="33" y="93"/>
                  </a:cubicBezTo>
                  <a:cubicBezTo>
                    <a:pt x="35" y="96"/>
                    <a:pt x="43" y="94"/>
                    <a:pt x="43" y="90"/>
                  </a:cubicBezTo>
                  <a:cubicBezTo>
                    <a:pt x="44" y="62"/>
                    <a:pt x="47" y="35"/>
                    <a:pt x="52" y="8"/>
                  </a:cubicBezTo>
                  <a:cubicBezTo>
                    <a:pt x="50" y="9"/>
                    <a:pt x="48" y="11"/>
                    <a:pt x="46" y="12"/>
                  </a:cubicBezTo>
                  <a:cubicBezTo>
                    <a:pt x="151" y="8"/>
                    <a:pt x="257" y="7"/>
                    <a:pt x="361" y="24"/>
                  </a:cubicBezTo>
                  <a:cubicBezTo>
                    <a:pt x="366" y="24"/>
                    <a:pt x="372" y="18"/>
                    <a:pt x="365" y="16"/>
                  </a:cubicBezTo>
                  <a:cubicBezTo>
                    <a:pt x="260" y="0"/>
                    <a:pt x="153" y="1"/>
                    <a:pt x="47" y="5"/>
                  </a:cubicBezTo>
                  <a:cubicBezTo>
                    <a:pt x="45" y="5"/>
                    <a:pt x="42" y="6"/>
                    <a:pt x="41" y="9"/>
                  </a:cubicBezTo>
                  <a:cubicBezTo>
                    <a:pt x="37" y="36"/>
                    <a:pt x="33" y="63"/>
                    <a:pt x="33" y="91"/>
                  </a:cubicBezTo>
                  <a:cubicBezTo>
                    <a:pt x="36" y="90"/>
                    <a:pt x="40" y="89"/>
                    <a:pt x="43" y="88"/>
                  </a:cubicBezTo>
                  <a:cubicBezTo>
                    <a:pt x="29" y="70"/>
                    <a:pt x="27" y="44"/>
                    <a:pt x="13" y="26"/>
                  </a:cubicBezTo>
                  <a:cubicBezTo>
                    <a:pt x="10" y="22"/>
                    <a:pt x="0" y="26"/>
                    <a:pt x="3" y="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00" name="Google Shape;700;p36"/>
            <p:cNvSpPr/>
            <p:nvPr/>
          </p:nvSpPr>
          <p:spPr>
            <a:xfrm>
              <a:off x="3788" y="1097"/>
              <a:ext cx="109" cy="173"/>
            </a:xfrm>
            <a:custGeom>
              <a:rect b="b" l="l" r="r" t="t"/>
              <a:pathLst>
                <a:path extrusionOk="0" h="73" w="46">
                  <a:moveTo>
                    <a:pt x="11" y="55"/>
                  </a:moveTo>
                  <a:cubicBezTo>
                    <a:pt x="16" y="38"/>
                    <a:pt x="20" y="21"/>
                    <a:pt x="24" y="4"/>
                  </a:cubicBezTo>
                  <a:cubicBezTo>
                    <a:pt x="21" y="5"/>
                    <a:pt x="17" y="6"/>
                    <a:pt x="14" y="6"/>
                  </a:cubicBezTo>
                  <a:cubicBezTo>
                    <a:pt x="23" y="25"/>
                    <a:pt x="34" y="48"/>
                    <a:pt x="35" y="69"/>
                  </a:cubicBezTo>
                  <a:cubicBezTo>
                    <a:pt x="36" y="73"/>
                    <a:pt x="46" y="70"/>
                    <a:pt x="46" y="66"/>
                  </a:cubicBezTo>
                  <a:cubicBezTo>
                    <a:pt x="45" y="45"/>
                    <a:pt x="34" y="22"/>
                    <a:pt x="24" y="3"/>
                  </a:cubicBezTo>
                  <a:cubicBezTo>
                    <a:pt x="22" y="0"/>
                    <a:pt x="15" y="2"/>
                    <a:pt x="14" y="5"/>
                  </a:cubicBezTo>
                  <a:cubicBezTo>
                    <a:pt x="9" y="22"/>
                    <a:pt x="5" y="40"/>
                    <a:pt x="1" y="56"/>
                  </a:cubicBezTo>
                  <a:cubicBezTo>
                    <a:pt x="0" y="61"/>
                    <a:pt x="10" y="59"/>
                    <a:pt x="11" y="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01" name="Google Shape;701;p36"/>
            <p:cNvSpPr/>
            <p:nvPr/>
          </p:nvSpPr>
          <p:spPr>
            <a:xfrm>
              <a:off x="3797" y="1201"/>
              <a:ext cx="86" cy="29"/>
            </a:xfrm>
            <a:custGeom>
              <a:rect b="b" l="l" r="r" t="t"/>
              <a:pathLst>
                <a:path extrusionOk="0" h="12" w="36">
                  <a:moveTo>
                    <a:pt x="4" y="7"/>
                  </a:moveTo>
                  <a:cubicBezTo>
                    <a:pt x="10" y="7"/>
                    <a:pt x="18" y="6"/>
                    <a:pt x="23" y="10"/>
                  </a:cubicBezTo>
                  <a:cubicBezTo>
                    <a:pt x="26" y="12"/>
                    <a:pt x="36" y="8"/>
                    <a:pt x="33" y="6"/>
                  </a:cubicBezTo>
                  <a:cubicBezTo>
                    <a:pt x="26" y="0"/>
                    <a:pt x="17" y="1"/>
                    <a:pt x="8" y="1"/>
                  </a:cubicBezTo>
                  <a:cubicBezTo>
                    <a:pt x="6" y="1"/>
                    <a:pt x="3" y="2"/>
                    <a:pt x="1" y="4"/>
                  </a:cubicBezTo>
                  <a:cubicBezTo>
                    <a:pt x="0" y="6"/>
                    <a:pt x="3" y="7"/>
                    <a:pt x="4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02" name="Google Shape;702;p36"/>
            <p:cNvSpPr/>
            <p:nvPr/>
          </p:nvSpPr>
          <p:spPr>
            <a:xfrm>
              <a:off x="3932" y="1125"/>
              <a:ext cx="48" cy="171"/>
            </a:xfrm>
            <a:custGeom>
              <a:rect b="b" l="l" r="r" t="t"/>
              <a:pathLst>
                <a:path extrusionOk="0" h="72" w="20">
                  <a:moveTo>
                    <a:pt x="0" y="6"/>
                  </a:moveTo>
                  <a:cubicBezTo>
                    <a:pt x="1" y="27"/>
                    <a:pt x="4" y="49"/>
                    <a:pt x="9" y="69"/>
                  </a:cubicBezTo>
                  <a:cubicBezTo>
                    <a:pt x="10" y="72"/>
                    <a:pt x="20" y="69"/>
                    <a:pt x="20" y="66"/>
                  </a:cubicBezTo>
                  <a:cubicBezTo>
                    <a:pt x="14" y="46"/>
                    <a:pt x="12" y="24"/>
                    <a:pt x="11" y="3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03" name="Google Shape;703;p36"/>
            <p:cNvSpPr/>
            <p:nvPr/>
          </p:nvSpPr>
          <p:spPr>
            <a:xfrm>
              <a:off x="3925" y="1113"/>
              <a:ext cx="159" cy="162"/>
            </a:xfrm>
            <a:custGeom>
              <a:rect b="b" l="l" r="r" t="t"/>
              <a:pathLst>
                <a:path extrusionOk="0" h="68" w="67">
                  <a:moveTo>
                    <a:pt x="11" y="12"/>
                  </a:moveTo>
                  <a:cubicBezTo>
                    <a:pt x="21" y="8"/>
                    <a:pt x="29" y="7"/>
                    <a:pt x="39" y="12"/>
                  </a:cubicBezTo>
                  <a:cubicBezTo>
                    <a:pt x="39" y="11"/>
                    <a:pt x="39" y="10"/>
                    <a:pt x="39" y="8"/>
                  </a:cubicBezTo>
                  <a:cubicBezTo>
                    <a:pt x="34" y="13"/>
                    <a:pt x="31" y="19"/>
                    <a:pt x="26" y="24"/>
                  </a:cubicBezTo>
                  <a:cubicBezTo>
                    <a:pt x="25" y="25"/>
                    <a:pt x="24" y="27"/>
                    <a:pt x="26" y="28"/>
                  </a:cubicBezTo>
                  <a:cubicBezTo>
                    <a:pt x="40" y="35"/>
                    <a:pt x="47" y="47"/>
                    <a:pt x="56" y="59"/>
                  </a:cubicBezTo>
                  <a:cubicBezTo>
                    <a:pt x="57" y="57"/>
                    <a:pt x="58" y="55"/>
                    <a:pt x="60" y="53"/>
                  </a:cubicBezTo>
                  <a:cubicBezTo>
                    <a:pt x="43" y="57"/>
                    <a:pt x="26" y="61"/>
                    <a:pt x="9" y="61"/>
                  </a:cubicBezTo>
                  <a:cubicBezTo>
                    <a:pt x="3" y="61"/>
                    <a:pt x="1" y="68"/>
                    <a:pt x="8" y="68"/>
                  </a:cubicBezTo>
                  <a:cubicBezTo>
                    <a:pt x="26" y="68"/>
                    <a:pt x="44" y="64"/>
                    <a:pt x="61" y="60"/>
                  </a:cubicBezTo>
                  <a:cubicBezTo>
                    <a:pt x="64" y="59"/>
                    <a:pt x="67" y="57"/>
                    <a:pt x="66" y="54"/>
                  </a:cubicBezTo>
                  <a:cubicBezTo>
                    <a:pt x="56" y="42"/>
                    <a:pt x="49" y="30"/>
                    <a:pt x="34" y="22"/>
                  </a:cubicBezTo>
                  <a:cubicBezTo>
                    <a:pt x="35" y="24"/>
                    <a:pt x="35" y="25"/>
                    <a:pt x="35" y="27"/>
                  </a:cubicBezTo>
                  <a:cubicBezTo>
                    <a:pt x="39" y="22"/>
                    <a:pt x="43" y="16"/>
                    <a:pt x="48" y="11"/>
                  </a:cubicBezTo>
                  <a:cubicBezTo>
                    <a:pt x="49" y="10"/>
                    <a:pt x="49" y="8"/>
                    <a:pt x="47" y="7"/>
                  </a:cubicBezTo>
                  <a:cubicBezTo>
                    <a:pt x="34" y="0"/>
                    <a:pt x="20" y="1"/>
                    <a:pt x="6" y="7"/>
                  </a:cubicBezTo>
                  <a:cubicBezTo>
                    <a:pt x="0" y="10"/>
                    <a:pt x="6" y="15"/>
                    <a:pt x="11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04" name="Google Shape;704;p36"/>
            <p:cNvSpPr/>
            <p:nvPr/>
          </p:nvSpPr>
          <p:spPr>
            <a:xfrm>
              <a:off x="4079" y="1177"/>
              <a:ext cx="119" cy="22"/>
            </a:xfrm>
            <a:custGeom>
              <a:rect b="b" l="l" r="r" t="t"/>
              <a:pathLst>
                <a:path extrusionOk="0" h="9" w="50">
                  <a:moveTo>
                    <a:pt x="5" y="4"/>
                  </a:moveTo>
                  <a:cubicBezTo>
                    <a:pt x="16" y="4"/>
                    <a:pt x="28" y="4"/>
                    <a:pt x="38" y="8"/>
                  </a:cubicBezTo>
                  <a:cubicBezTo>
                    <a:pt x="40" y="9"/>
                    <a:pt x="43" y="8"/>
                    <a:pt x="45" y="7"/>
                  </a:cubicBezTo>
                  <a:cubicBezTo>
                    <a:pt x="45" y="7"/>
                    <a:pt x="50" y="5"/>
                    <a:pt x="48" y="4"/>
                  </a:cubicBezTo>
                  <a:cubicBezTo>
                    <a:pt x="37" y="0"/>
                    <a:pt x="24" y="0"/>
                    <a:pt x="12" y="0"/>
                  </a:cubicBezTo>
                  <a:cubicBezTo>
                    <a:pt x="10" y="0"/>
                    <a:pt x="0" y="4"/>
                    <a:pt x="5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05" name="Google Shape;705;p36"/>
            <p:cNvSpPr/>
            <p:nvPr/>
          </p:nvSpPr>
          <p:spPr>
            <a:xfrm>
              <a:off x="4129" y="1125"/>
              <a:ext cx="36" cy="126"/>
            </a:xfrm>
            <a:custGeom>
              <a:rect b="b" l="l" r="r" t="t"/>
              <a:pathLst>
                <a:path extrusionOk="0" h="53" w="15">
                  <a:moveTo>
                    <a:pt x="0" y="6"/>
                  </a:moveTo>
                  <a:cubicBezTo>
                    <a:pt x="0" y="21"/>
                    <a:pt x="3" y="35"/>
                    <a:pt x="4" y="49"/>
                  </a:cubicBezTo>
                  <a:cubicBezTo>
                    <a:pt x="4" y="53"/>
                    <a:pt x="15" y="50"/>
                    <a:pt x="15" y="46"/>
                  </a:cubicBezTo>
                  <a:cubicBezTo>
                    <a:pt x="14" y="32"/>
                    <a:pt x="10" y="18"/>
                    <a:pt x="10" y="3"/>
                  </a:cubicBezTo>
                  <a:cubicBezTo>
                    <a:pt x="10" y="0"/>
                    <a:pt x="0" y="2"/>
                    <a:pt x="0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06" name="Google Shape;706;p36"/>
            <p:cNvSpPr/>
            <p:nvPr/>
          </p:nvSpPr>
          <p:spPr>
            <a:xfrm>
              <a:off x="4248" y="1149"/>
              <a:ext cx="121" cy="138"/>
            </a:xfrm>
            <a:custGeom>
              <a:rect b="b" l="l" r="r" t="t"/>
              <a:pathLst>
                <a:path extrusionOk="0" h="58" w="51">
                  <a:moveTo>
                    <a:pt x="43" y="3"/>
                  </a:moveTo>
                  <a:cubicBezTo>
                    <a:pt x="27" y="0"/>
                    <a:pt x="10" y="22"/>
                    <a:pt x="4" y="34"/>
                  </a:cubicBezTo>
                  <a:cubicBezTo>
                    <a:pt x="2" y="40"/>
                    <a:pt x="0" y="48"/>
                    <a:pt x="6" y="52"/>
                  </a:cubicBezTo>
                  <a:cubicBezTo>
                    <a:pt x="15" y="58"/>
                    <a:pt x="31" y="52"/>
                    <a:pt x="39" y="48"/>
                  </a:cubicBezTo>
                  <a:cubicBezTo>
                    <a:pt x="46" y="46"/>
                    <a:pt x="40" y="41"/>
                    <a:pt x="35" y="43"/>
                  </a:cubicBezTo>
                  <a:cubicBezTo>
                    <a:pt x="31" y="45"/>
                    <a:pt x="18" y="50"/>
                    <a:pt x="14" y="46"/>
                  </a:cubicBezTo>
                  <a:cubicBezTo>
                    <a:pt x="11" y="42"/>
                    <a:pt x="14" y="36"/>
                    <a:pt x="16" y="32"/>
                  </a:cubicBezTo>
                  <a:cubicBezTo>
                    <a:pt x="19" y="26"/>
                    <a:pt x="23" y="21"/>
                    <a:pt x="28" y="16"/>
                  </a:cubicBezTo>
                  <a:cubicBezTo>
                    <a:pt x="31" y="14"/>
                    <a:pt x="36" y="9"/>
                    <a:pt x="40" y="10"/>
                  </a:cubicBezTo>
                  <a:cubicBezTo>
                    <a:pt x="44" y="11"/>
                    <a:pt x="51" y="4"/>
                    <a:pt x="43" y="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07" name="Google Shape;707;p36"/>
            <p:cNvSpPr/>
            <p:nvPr/>
          </p:nvSpPr>
          <p:spPr>
            <a:xfrm>
              <a:off x="4406" y="1147"/>
              <a:ext cx="50" cy="140"/>
            </a:xfrm>
            <a:custGeom>
              <a:rect b="b" l="l" r="r" t="t"/>
              <a:pathLst>
                <a:path extrusionOk="0" h="59" w="21">
                  <a:moveTo>
                    <a:pt x="9" y="3"/>
                  </a:moveTo>
                  <a:cubicBezTo>
                    <a:pt x="4" y="8"/>
                    <a:pt x="4" y="16"/>
                    <a:pt x="3" y="22"/>
                  </a:cubicBezTo>
                  <a:cubicBezTo>
                    <a:pt x="0" y="33"/>
                    <a:pt x="0" y="45"/>
                    <a:pt x="0" y="56"/>
                  </a:cubicBezTo>
                  <a:cubicBezTo>
                    <a:pt x="0" y="59"/>
                    <a:pt x="10" y="57"/>
                    <a:pt x="10" y="53"/>
                  </a:cubicBezTo>
                  <a:cubicBezTo>
                    <a:pt x="10" y="43"/>
                    <a:pt x="11" y="33"/>
                    <a:pt x="13" y="24"/>
                  </a:cubicBezTo>
                  <a:cubicBezTo>
                    <a:pt x="14" y="18"/>
                    <a:pt x="14" y="8"/>
                    <a:pt x="18" y="3"/>
                  </a:cubicBezTo>
                  <a:cubicBezTo>
                    <a:pt x="21" y="0"/>
                    <a:pt x="11" y="1"/>
                    <a:pt x="9" y="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08" name="Google Shape;708;p36"/>
            <p:cNvSpPr/>
            <p:nvPr/>
          </p:nvSpPr>
          <p:spPr>
            <a:xfrm>
              <a:off x="4397" y="1137"/>
              <a:ext cx="123" cy="145"/>
            </a:xfrm>
            <a:custGeom>
              <a:rect b="b" l="l" r="r" t="t"/>
              <a:pathLst>
                <a:path extrusionOk="0" h="61" w="52">
                  <a:moveTo>
                    <a:pt x="6" y="6"/>
                  </a:moveTo>
                  <a:cubicBezTo>
                    <a:pt x="19" y="9"/>
                    <a:pt x="33" y="16"/>
                    <a:pt x="38" y="31"/>
                  </a:cubicBezTo>
                  <a:cubicBezTo>
                    <a:pt x="45" y="49"/>
                    <a:pt x="25" y="55"/>
                    <a:pt x="11" y="56"/>
                  </a:cubicBezTo>
                  <a:cubicBezTo>
                    <a:pt x="7" y="56"/>
                    <a:pt x="0" y="61"/>
                    <a:pt x="7" y="61"/>
                  </a:cubicBezTo>
                  <a:cubicBezTo>
                    <a:pt x="23" y="61"/>
                    <a:pt x="48" y="56"/>
                    <a:pt x="50" y="36"/>
                  </a:cubicBezTo>
                  <a:cubicBezTo>
                    <a:pt x="52" y="16"/>
                    <a:pt x="28" y="4"/>
                    <a:pt x="12" y="1"/>
                  </a:cubicBezTo>
                  <a:cubicBezTo>
                    <a:pt x="9" y="0"/>
                    <a:pt x="0" y="5"/>
                    <a:pt x="6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09" name="Google Shape;709;p36"/>
            <p:cNvSpPr/>
            <p:nvPr/>
          </p:nvSpPr>
          <p:spPr>
            <a:xfrm>
              <a:off x="3582" y="1363"/>
              <a:ext cx="1045" cy="19"/>
            </a:xfrm>
            <a:custGeom>
              <a:rect b="b" l="l" r="r" t="t"/>
              <a:pathLst>
                <a:path extrusionOk="0" h="8" w="441">
                  <a:moveTo>
                    <a:pt x="7" y="8"/>
                  </a:moveTo>
                  <a:cubicBezTo>
                    <a:pt x="149" y="8"/>
                    <a:pt x="291" y="8"/>
                    <a:pt x="433" y="8"/>
                  </a:cubicBezTo>
                  <a:cubicBezTo>
                    <a:pt x="439" y="8"/>
                    <a:pt x="441" y="0"/>
                    <a:pt x="434" y="0"/>
                  </a:cubicBezTo>
                  <a:cubicBezTo>
                    <a:pt x="292" y="0"/>
                    <a:pt x="150" y="0"/>
                    <a:pt x="8" y="0"/>
                  </a:cubicBezTo>
                  <a:cubicBezTo>
                    <a:pt x="1" y="0"/>
                    <a:pt x="0" y="8"/>
                    <a:pt x="7" y="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10" name="Google Shape;710;p36"/>
            <p:cNvSpPr/>
            <p:nvPr/>
          </p:nvSpPr>
          <p:spPr>
            <a:xfrm>
              <a:off x="4032" y="1455"/>
              <a:ext cx="173" cy="181"/>
            </a:xfrm>
            <a:custGeom>
              <a:rect b="b" l="l" r="r" t="t"/>
              <a:pathLst>
                <a:path extrusionOk="0" h="76" w="73">
                  <a:moveTo>
                    <a:pt x="11" y="21"/>
                  </a:moveTo>
                  <a:cubicBezTo>
                    <a:pt x="18" y="18"/>
                    <a:pt x="40" y="8"/>
                    <a:pt x="42" y="22"/>
                  </a:cubicBezTo>
                  <a:cubicBezTo>
                    <a:pt x="44" y="35"/>
                    <a:pt x="25" y="53"/>
                    <a:pt x="16" y="61"/>
                  </a:cubicBezTo>
                  <a:cubicBezTo>
                    <a:pt x="16" y="62"/>
                    <a:pt x="16" y="63"/>
                    <a:pt x="16" y="63"/>
                  </a:cubicBezTo>
                  <a:cubicBezTo>
                    <a:pt x="29" y="75"/>
                    <a:pt x="44" y="76"/>
                    <a:pt x="61" y="76"/>
                  </a:cubicBezTo>
                  <a:cubicBezTo>
                    <a:pt x="65" y="76"/>
                    <a:pt x="73" y="71"/>
                    <a:pt x="65" y="71"/>
                  </a:cubicBezTo>
                  <a:cubicBezTo>
                    <a:pt x="58" y="71"/>
                    <a:pt x="50" y="71"/>
                    <a:pt x="42" y="69"/>
                  </a:cubicBezTo>
                  <a:cubicBezTo>
                    <a:pt x="38" y="68"/>
                    <a:pt x="34" y="66"/>
                    <a:pt x="31" y="63"/>
                  </a:cubicBezTo>
                  <a:cubicBezTo>
                    <a:pt x="26" y="60"/>
                    <a:pt x="31" y="56"/>
                    <a:pt x="34" y="53"/>
                  </a:cubicBezTo>
                  <a:cubicBezTo>
                    <a:pt x="42" y="44"/>
                    <a:pt x="52" y="33"/>
                    <a:pt x="53" y="21"/>
                  </a:cubicBezTo>
                  <a:cubicBezTo>
                    <a:pt x="54" y="0"/>
                    <a:pt x="15" y="14"/>
                    <a:pt x="7" y="17"/>
                  </a:cubicBezTo>
                  <a:cubicBezTo>
                    <a:pt x="0" y="20"/>
                    <a:pt x="7" y="23"/>
                    <a:pt x="11" y="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11" name="Google Shape;711;p36"/>
            <p:cNvSpPr/>
            <p:nvPr/>
          </p:nvSpPr>
          <p:spPr>
            <a:xfrm>
              <a:off x="4693" y="1279"/>
              <a:ext cx="90" cy="50"/>
            </a:xfrm>
            <a:custGeom>
              <a:rect b="b" l="l" r="r" t="t"/>
              <a:pathLst>
                <a:path extrusionOk="0" h="21" w="38">
                  <a:moveTo>
                    <a:pt x="4" y="7"/>
                  </a:moveTo>
                  <a:cubicBezTo>
                    <a:pt x="8" y="7"/>
                    <a:pt x="12" y="7"/>
                    <a:pt x="16" y="8"/>
                  </a:cubicBezTo>
                  <a:cubicBezTo>
                    <a:pt x="20" y="9"/>
                    <a:pt x="23" y="13"/>
                    <a:pt x="25" y="17"/>
                  </a:cubicBezTo>
                  <a:cubicBezTo>
                    <a:pt x="27" y="21"/>
                    <a:pt x="38" y="18"/>
                    <a:pt x="36" y="14"/>
                  </a:cubicBezTo>
                  <a:cubicBezTo>
                    <a:pt x="33" y="9"/>
                    <a:pt x="30" y="5"/>
                    <a:pt x="25" y="2"/>
                  </a:cubicBezTo>
                  <a:cubicBezTo>
                    <a:pt x="20" y="0"/>
                    <a:pt x="14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12" name="Google Shape;712;p36"/>
            <p:cNvSpPr/>
            <p:nvPr/>
          </p:nvSpPr>
          <p:spPr>
            <a:xfrm>
              <a:off x="4707" y="1351"/>
              <a:ext cx="117" cy="16"/>
            </a:xfrm>
            <a:custGeom>
              <a:rect b="b" l="l" r="r" t="t"/>
              <a:pathLst>
                <a:path extrusionOk="0" h="7" w="49">
                  <a:moveTo>
                    <a:pt x="4" y="7"/>
                  </a:moveTo>
                  <a:cubicBezTo>
                    <a:pt x="16" y="7"/>
                    <a:pt x="28" y="7"/>
                    <a:pt x="40" y="7"/>
                  </a:cubicBezTo>
                  <a:cubicBezTo>
                    <a:pt x="43" y="7"/>
                    <a:pt x="46" y="6"/>
                    <a:pt x="47" y="4"/>
                  </a:cubicBezTo>
                  <a:cubicBezTo>
                    <a:pt x="49" y="1"/>
                    <a:pt x="46" y="0"/>
                    <a:pt x="44" y="0"/>
                  </a:cubicBezTo>
                  <a:cubicBezTo>
                    <a:pt x="32" y="0"/>
                    <a:pt x="20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13" name="Google Shape;713;p36"/>
            <p:cNvSpPr/>
            <p:nvPr/>
          </p:nvSpPr>
          <p:spPr>
            <a:xfrm>
              <a:off x="4923" y="1173"/>
              <a:ext cx="40" cy="285"/>
            </a:xfrm>
            <a:custGeom>
              <a:rect b="b" l="l" r="r" t="t"/>
              <a:pathLst>
                <a:path extrusionOk="0" h="120" w="17">
                  <a:moveTo>
                    <a:pt x="0" y="7"/>
                  </a:moveTo>
                  <a:cubicBezTo>
                    <a:pt x="0" y="43"/>
                    <a:pt x="6" y="79"/>
                    <a:pt x="6" y="115"/>
                  </a:cubicBezTo>
                  <a:cubicBezTo>
                    <a:pt x="6" y="120"/>
                    <a:pt x="17" y="119"/>
                    <a:pt x="17" y="114"/>
                  </a:cubicBezTo>
                  <a:cubicBezTo>
                    <a:pt x="16" y="78"/>
                    <a:pt x="11" y="42"/>
                    <a:pt x="11" y="6"/>
                  </a:cubicBezTo>
                  <a:cubicBezTo>
                    <a:pt x="11" y="0"/>
                    <a:pt x="0" y="2"/>
                    <a:pt x="0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14" name="Google Shape;714;p36"/>
            <p:cNvSpPr/>
            <p:nvPr/>
          </p:nvSpPr>
          <p:spPr>
            <a:xfrm>
              <a:off x="4928" y="1275"/>
              <a:ext cx="201" cy="35"/>
            </a:xfrm>
            <a:custGeom>
              <a:rect b="b" l="l" r="r" t="t"/>
              <a:pathLst>
                <a:path extrusionOk="0" h="15" w="85">
                  <a:moveTo>
                    <a:pt x="11" y="13"/>
                  </a:moveTo>
                  <a:cubicBezTo>
                    <a:pt x="29" y="5"/>
                    <a:pt x="54" y="8"/>
                    <a:pt x="73" y="8"/>
                  </a:cubicBezTo>
                  <a:cubicBezTo>
                    <a:pt x="77" y="8"/>
                    <a:pt x="85" y="2"/>
                    <a:pt x="77" y="2"/>
                  </a:cubicBezTo>
                  <a:cubicBezTo>
                    <a:pt x="55" y="2"/>
                    <a:pt x="28" y="0"/>
                    <a:pt x="7" y="9"/>
                  </a:cubicBezTo>
                  <a:cubicBezTo>
                    <a:pt x="0" y="12"/>
                    <a:pt x="7" y="15"/>
                    <a:pt x="11" y="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15" name="Google Shape;715;p36"/>
            <p:cNvSpPr/>
            <p:nvPr/>
          </p:nvSpPr>
          <p:spPr>
            <a:xfrm>
              <a:off x="5080" y="1175"/>
              <a:ext cx="26" cy="283"/>
            </a:xfrm>
            <a:custGeom>
              <a:rect b="b" l="l" r="r" t="t"/>
              <a:pathLst>
                <a:path extrusionOk="0" h="119" w="11">
                  <a:moveTo>
                    <a:pt x="0" y="6"/>
                  </a:moveTo>
                  <a:cubicBezTo>
                    <a:pt x="0" y="42"/>
                    <a:pt x="0" y="78"/>
                    <a:pt x="0" y="114"/>
                  </a:cubicBezTo>
                  <a:cubicBezTo>
                    <a:pt x="0" y="119"/>
                    <a:pt x="11" y="116"/>
                    <a:pt x="11" y="113"/>
                  </a:cubicBezTo>
                  <a:cubicBezTo>
                    <a:pt x="11" y="77"/>
                    <a:pt x="11" y="41"/>
                    <a:pt x="11" y="5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16" name="Google Shape;716;p36"/>
            <p:cNvSpPr/>
            <p:nvPr/>
          </p:nvSpPr>
          <p:spPr>
            <a:xfrm>
              <a:off x="5098" y="1118"/>
              <a:ext cx="145" cy="123"/>
            </a:xfrm>
            <a:custGeom>
              <a:rect b="b" l="l" r="r" t="t"/>
              <a:pathLst>
                <a:path extrusionOk="0" h="52" w="61">
                  <a:moveTo>
                    <a:pt x="6" y="9"/>
                  </a:moveTo>
                  <a:cubicBezTo>
                    <a:pt x="14" y="12"/>
                    <a:pt x="22" y="11"/>
                    <a:pt x="30" y="15"/>
                  </a:cubicBezTo>
                  <a:cubicBezTo>
                    <a:pt x="30" y="13"/>
                    <a:pt x="29" y="11"/>
                    <a:pt x="29" y="10"/>
                  </a:cubicBezTo>
                  <a:cubicBezTo>
                    <a:pt x="23" y="17"/>
                    <a:pt x="23" y="27"/>
                    <a:pt x="17" y="34"/>
                  </a:cubicBezTo>
                  <a:cubicBezTo>
                    <a:pt x="16" y="35"/>
                    <a:pt x="16" y="37"/>
                    <a:pt x="17" y="38"/>
                  </a:cubicBezTo>
                  <a:cubicBezTo>
                    <a:pt x="25" y="45"/>
                    <a:pt x="38" y="48"/>
                    <a:pt x="48" y="51"/>
                  </a:cubicBezTo>
                  <a:cubicBezTo>
                    <a:pt x="53" y="52"/>
                    <a:pt x="61" y="45"/>
                    <a:pt x="54" y="44"/>
                  </a:cubicBezTo>
                  <a:cubicBezTo>
                    <a:pt x="45" y="41"/>
                    <a:pt x="33" y="39"/>
                    <a:pt x="25" y="32"/>
                  </a:cubicBezTo>
                  <a:cubicBezTo>
                    <a:pt x="26" y="34"/>
                    <a:pt x="26" y="35"/>
                    <a:pt x="26" y="37"/>
                  </a:cubicBezTo>
                  <a:cubicBezTo>
                    <a:pt x="32" y="30"/>
                    <a:pt x="32" y="20"/>
                    <a:pt x="38" y="13"/>
                  </a:cubicBezTo>
                  <a:cubicBezTo>
                    <a:pt x="39" y="11"/>
                    <a:pt x="39" y="9"/>
                    <a:pt x="36" y="8"/>
                  </a:cubicBezTo>
                  <a:cubicBezTo>
                    <a:pt x="28" y="4"/>
                    <a:pt x="20" y="5"/>
                    <a:pt x="12" y="2"/>
                  </a:cubicBezTo>
                  <a:cubicBezTo>
                    <a:pt x="8" y="0"/>
                    <a:pt x="0" y="6"/>
                    <a:pt x="6" y="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717" name="Google Shape;717;p36"/>
          <p:cNvSpPr txBox="1"/>
          <p:nvPr/>
        </p:nvSpPr>
        <p:spPr>
          <a:xfrm>
            <a:off x="2508509" y="2306292"/>
            <a:ext cx="40884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chemeClr val="accent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定位主角</a:t>
            </a:r>
            <a:endParaRPr b="1" sz="3000">
              <a:solidFill>
                <a:schemeClr val="accent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37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角色移動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724" name="Google Shape;72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725" name="Google Shape;725;p37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26" name="Google Shape;726;p37"/>
          <p:cNvSpPr txBox="1"/>
          <p:nvPr/>
        </p:nvSpPr>
        <p:spPr>
          <a:xfrm>
            <a:off x="1818750" y="1515900"/>
            <a:ext cx="7325100" cy="17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有時候，其他角色很小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但主角很大時，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應該怎麼做？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38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角色移動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733" name="Google Shape;73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734" name="Google Shape;734;p38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35" name="Google Shape;735;p38"/>
          <p:cNvSpPr txBox="1"/>
          <p:nvPr/>
        </p:nvSpPr>
        <p:spPr>
          <a:xfrm>
            <a:off x="1818750" y="1515900"/>
            <a:ext cx="7325100" cy="10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適當地運用</a:t>
            </a: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尺寸</a:t>
            </a:r>
            <a:endParaRPr b="1" sz="3000">
              <a:solidFill>
                <a:srgbClr val="FF595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595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尺寸</a:t>
            </a: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設為</a:t>
            </a:r>
            <a:r>
              <a:rPr lang="zh-TW" sz="3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、尺寸</a:t>
            </a: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改變</a:t>
            </a:r>
            <a:endParaRPr b="1" sz="3000">
              <a:solidFill>
                <a:srgbClr val="FF595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差異在哪呢？</a:t>
            </a:r>
            <a:endParaRPr sz="3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736" name="Google Shape;73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0544" y="7"/>
            <a:ext cx="294330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7" name="Google Shape;737;p38"/>
          <p:cNvSpPr/>
          <p:nvPr/>
        </p:nvSpPr>
        <p:spPr>
          <a:xfrm>
            <a:off x="6291250" y="1636650"/>
            <a:ext cx="2348100" cy="810600"/>
          </a:xfrm>
          <a:prstGeom prst="rect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39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角色移動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744" name="Google Shape;74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745" name="Google Shape;745;p39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46" name="Google Shape;746;p39"/>
          <p:cNvSpPr txBox="1"/>
          <p:nvPr/>
        </p:nvSpPr>
        <p:spPr>
          <a:xfrm>
            <a:off x="1818750" y="1515900"/>
            <a:ext cx="7325100" cy="10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假設有一張圖50公分，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尺寸</a:t>
            </a:r>
            <a:r>
              <a:rPr lang="zh-TW" sz="30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設為</a:t>
            </a:r>
            <a:r>
              <a:rPr lang="zh-TW" sz="30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10%</a:t>
            </a: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後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成為5公分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50 X 0.1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747" name="Google Shape;74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3025394"/>
            <a:ext cx="4572000" cy="2118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40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角色移動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754" name="Google Shape;75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755" name="Google Shape;755;p40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56" name="Google Shape;756;p40"/>
          <p:cNvSpPr txBox="1"/>
          <p:nvPr/>
        </p:nvSpPr>
        <p:spPr>
          <a:xfrm>
            <a:off x="1818750" y="1515900"/>
            <a:ext cx="7325100" cy="10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假設有一張圖50公分，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尺寸</a:t>
            </a:r>
            <a:r>
              <a:rPr lang="zh-TW" sz="30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改變10公分</a:t>
            </a: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後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成為40公分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50 - 10 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757" name="Google Shape;75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562118"/>
            <a:ext cx="4571850" cy="2581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">
  <a:themeElements>
    <a:clrScheme name="自定义 406">
      <a:dk1>
        <a:srgbClr val="FFFFFF"/>
      </a:dk1>
      <a:lt1>
        <a:srgbClr val="FFFFFF"/>
      </a:lt1>
      <a:dk2>
        <a:srgbClr val="FFFFFF"/>
      </a:dk2>
      <a:lt2>
        <a:srgbClr val="E7E6E6"/>
      </a:lt2>
      <a:accent1>
        <a:srgbClr val="FFC000"/>
      </a:accent1>
      <a:accent2>
        <a:srgbClr val="FFC000"/>
      </a:accent2>
      <a:accent3>
        <a:srgbClr val="FFC000"/>
      </a:accent3>
      <a:accent4>
        <a:srgbClr val="FFC000"/>
      </a:accent4>
      <a:accent5>
        <a:srgbClr val="FFC000"/>
      </a:accent5>
      <a:accent6>
        <a:srgbClr val="FFC0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