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1162" y="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35559eaee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35559eaee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35559eae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35559eae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35559eaee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35559eaee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35559eaee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35559eaee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acf0df9b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acf0df9b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35559eaee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35559eaee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acf0df9b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acf0df9b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35559eaee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35559eaee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acf0df9b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acf0df9b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80">
                <a:latin typeface="Times New Roman"/>
                <a:ea typeface="Times New Roman"/>
                <a:cs typeface="Times New Roman"/>
                <a:sym typeface="Times New Roman"/>
              </a:rPr>
              <a:t>Empowering Network Defense: Threat Intelligence Insights with Snort3 NIDS</a:t>
            </a:r>
            <a:endParaRPr sz="25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KUNAL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800"/>
            <a:ext cx="9144000" cy="473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Scalability and Maintenance: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586700" cy="26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Designed the IDS system to accommodate additional devices and network traffic.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Implemented a maintenance plan to keep Snort up to date with the latest threats and vulnerabilities.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5230500" cy="1066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6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 Setup and Configuration:</a:t>
            </a:r>
            <a:endParaRPr sz="156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113550" y="1765500"/>
            <a:ext cx="3844200" cy="2098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GB" sz="13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•Established network environment with Snort VM, Kali Linux VM, and Windows VM.</a:t>
            </a:r>
            <a:endParaRPr sz="138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GB" sz="13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•Utilized Oracle VM for VM configuration with allocated CPU, memory, and disk space.</a:t>
            </a:r>
            <a:endParaRPr sz="138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-GB" sz="13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•Implemented LAN topology for high-speed data transfer and ease of management</a:t>
            </a:r>
            <a:endParaRPr sz="138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endParaRPr sz="138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0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804" y="1612650"/>
            <a:ext cx="454280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Integration with Snort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191000" cy="24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Installed and configured Snort as the core component for the IDS.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Leveraged Snort's robustness and flexibility in threat detection.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100" y="1552525"/>
            <a:ext cx="364450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Log Analysis and Excel Output: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469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Capture network packets using Snort's packet sniffer.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Analyzed logs with the threat intelligence tool.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Stored valuable information (severity, timestamp, IP, protocol, etc.) in an Excel file.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77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PDF Report Generation: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203300" cy="23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Generated detailed PDF reports summarizing log analysis results.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Included log details and visually informative pie charts for intuitive data representation.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9608A3-2F79-512B-6028-F5631461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71" y="427940"/>
            <a:ext cx="6055069" cy="471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5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Real-time Alerts and Email Notifications: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799400" cy="25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Enabled real-time alerts and notifications through Snort's bash script rule.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Analyzed captured logs for potential threats.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Automatically responded based on severity levels and sent email notifications with PDF reports.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23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Lato</vt:lpstr>
      <vt:lpstr>Raleway</vt:lpstr>
      <vt:lpstr>Times New Roman</vt:lpstr>
      <vt:lpstr>Streamline</vt:lpstr>
      <vt:lpstr>Empowering Network Defense: Threat Intelligence Insights with Snort3 NIDS</vt:lpstr>
      <vt:lpstr>Lab Setup and Configuration:</vt:lpstr>
      <vt:lpstr>Integration with Snort</vt:lpstr>
      <vt:lpstr>Log Analysis and Excel Output:</vt:lpstr>
      <vt:lpstr>PowerPoint Presentation</vt:lpstr>
      <vt:lpstr>PDF Report Generation:</vt:lpstr>
      <vt:lpstr>PowerPoint Presentation</vt:lpstr>
      <vt:lpstr>PowerPoint Presentation</vt:lpstr>
      <vt:lpstr>Real-time Alerts and Email Notifications:</vt:lpstr>
      <vt:lpstr>PowerPoint Presentation</vt:lpstr>
      <vt:lpstr>Scalability and Maintenance: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Network Defense: Threat Intelligence Insights with Snort3 NIDS</dc:title>
  <cp:lastModifiedBy>Kunal Rajput</cp:lastModifiedBy>
  <cp:revision>1</cp:revision>
  <dcterms:modified xsi:type="dcterms:W3CDTF">2023-06-23T10:08:45Z</dcterms:modified>
</cp:coreProperties>
</file>