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DD67DAC-232D-4042-B5C0-E64770A42A28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7C72F-E0F0-449A-A903-6D7865ED3EFA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dirty="0"/>
              <a:t>8/22/2025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48A1663-7765-4EF4-B97F-A02E70C6265E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B9BF-EA0E-9863-ECCC-40E796CE8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"Building and Deploying an Email Spam(PHISHING)Detector"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F1F3B-92C4-57C5-0587-83F632860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7" y="4389119"/>
            <a:ext cx="8475205" cy="153041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 Black (Headings)"/>
              </a:rPr>
              <a:t>Project Overview and Chrome Extension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628497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DF128-9AA7-7D55-1167-D38887A2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 dirty="0"/>
              <a:t>Transition to Chrome Extension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0D4D05-5599-265D-EB2E-54CD5839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7847"/>
            <a:ext cx="10058400" cy="405079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Objective: Provide a seamless user experience within Gmail.</a:t>
            </a:r>
          </a:p>
          <a:p>
            <a:r>
              <a:rPr lang="en-US" dirty="0">
                <a:latin typeface="Arial Black" panose="020B0A04020102020204" pitchFamily="34" charset="0"/>
              </a:rPr>
              <a:t>Benefits: Automated content fetching, local processing, enhanced user interaction.</a:t>
            </a:r>
          </a:p>
          <a:p>
            <a:r>
              <a:rPr lang="en-US" dirty="0">
                <a:latin typeface="Arial Black" panose="020B0A04020102020204" pitchFamily="34" charset="0"/>
              </a:rPr>
              <a:t>server's role in handling spam detection.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CC4AC8-943E-AAD5-4028-6F417F684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71" y="2830208"/>
            <a:ext cx="8634559" cy="402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38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9EB0-7F67-696F-A9DE-E66E2A2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 dirty="0"/>
              <a:t>Chrome Extension - Manifest and Content Script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AC380-78E0-43FA-7A09-1513AC7336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86" y="1286438"/>
            <a:ext cx="3234610" cy="40497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D4C371-332E-A2A8-1FDA-30EE2882C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480" y="1286438"/>
            <a:ext cx="8004934" cy="41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5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E209-2538-BEB9-C3FC-B726A986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 dirty="0"/>
              <a:t>Popup Script and 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D94A0-96C5-A86D-4F87-A5E28FEE3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19944"/>
            <a:ext cx="5565058" cy="5838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E77237-41BD-5820-E1BF-A702B666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86" y="1006640"/>
            <a:ext cx="5978013" cy="594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30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42AA-18C3-6A74-0808-8B38ED22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2800" dirty="0"/>
              <a:t>Chrome Extension - CSS and UI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8D255E-4D8B-3739-BC48-3889645A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78886"/>
            <a:ext cx="5938684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78503-731B-A864-1579-60922006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04" y="926732"/>
            <a:ext cx="3299746" cy="47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8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1E7A-AED6-0D39-3382-3A09A577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 dirty="0"/>
              <a:t>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6711D8-35B2-A356-902A-D4F596B19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50413"/>
            <a:ext cx="6096000" cy="31270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67F1F-4B6C-668D-8BD8-43B796C06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293"/>
            <a:ext cx="10756489" cy="40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3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8150-0577-41B8-831E-4A4BD659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03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 dirty="0"/>
              <a:t>Extension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0EBB09-1E90-8CC8-7B58-A842274BD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86" y="1479385"/>
            <a:ext cx="3806650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35949-5D20-61BA-8613-918A16BC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525" y="1651820"/>
            <a:ext cx="6312310" cy="355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34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7325-C542-6677-E66C-D9AE247F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>
            <a:normAutofit/>
          </a:bodyPr>
          <a:lstStyle/>
          <a:p>
            <a:r>
              <a:rPr lang="en-IN" sz="2800"/>
              <a:t>Future </a:t>
            </a:r>
            <a:r>
              <a:rPr lang="en-IN" sz="2800" dirty="0"/>
              <a:t>Works and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ACEEB-7251-14A9-E82F-B8E9EDB4C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8015"/>
            <a:ext cx="10058400" cy="405079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Completed enhancements: Feedback mechanism, GUI improvements, automated retraining.</a:t>
            </a:r>
          </a:p>
          <a:p>
            <a:r>
              <a:rPr lang="en-US" dirty="0">
                <a:latin typeface="Arial Black" panose="020B0A04020102020204" pitchFamily="34" charset="0"/>
              </a:rPr>
              <a:t>Future enhancements: Reward and punishment system, URL checker integration, additional email features.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624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0CB5-AB18-61E4-0CDE-44160149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6DDA-F207-F0AE-32EC-73644AEC6BB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861754" y="6172199"/>
            <a:ext cx="1266493" cy="225404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788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E0B1-E2D0-2C08-957F-F413BA11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3374B-EAA0-F96A-5CA9-184F44A11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47410" cy="455024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Black (Headings)"/>
              </a:rPr>
              <a:t>GIVEN FROM INDIAN AIR FORCE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Black (Headings)"/>
              </a:rPr>
              <a:t>SUBJECT FROM A.I.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Black (Headings)"/>
              </a:rPr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 Black (Headings)"/>
              </a:rPr>
              <a:t>PLUGIN DEVELOPMENT</a:t>
            </a:r>
          </a:p>
          <a:p>
            <a:pPr marL="0" indent="0">
              <a:buNone/>
            </a:pPr>
            <a:endParaRPr lang="en-IN" dirty="0">
              <a:latin typeface="Arial Black (Headings)"/>
            </a:endParaRPr>
          </a:p>
          <a:p>
            <a:pPr marL="0" indent="0">
              <a:buNone/>
            </a:pPr>
            <a:endParaRPr lang="en-IN" dirty="0">
              <a:latin typeface="Arial Black (Headings)"/>
            </a:endParaRPr>
          </a:p>
          <a:p>
            <a:endParaRPr lang="en-IN" dirty="0">
              <a:latin typeface="Arial Black (Headings)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9BE00-B863-32C4-62DE-2BD061075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19" y="2180496"/>
            <a:ext cx="5404895" cy="42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2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CD57-8201-2122-B727-92E9155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Overview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AA228-7681-2221-04A2-80EC7BB5C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"Leveraging machine learning to detect email spam, from data collection and model training to deployment as a </a:t>
            </a:r>
            <a:r>
              <a:rPr lang="en-US">
                <a:latin typeface="Arial Black" panose="020B0A04020102020204" pitchFamily="34" charset="0"/>
              </a:rPr>
              <a:t>Chrome extension”</a:t>
            </a:r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Data processing</a:t>
            </a:r>
          </a:p>
          <a:p>
            <a:r>
              <a:rPr lang="en-US" dirty="0">
                <a:latin typeface="Arial Black" panose="020B0A04020102020204" pitchFamily="34" charset="0"/>
              </a:rPr>
              <a:t>Model training</a:t>
            </a:r>
          </a:p>
          <a:p>
            <a:r>
              <a:rPr lang="en-US" dirty="0">
                <a:latin typeface="Arial Black" panose="020B0A04020102020204" pitchFamily="34" charset="0"/>
              </a:rPr>
              <a:t>Chrome extension.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5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34DF-5582-12D3-9891-86E18932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and Model Training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12B03-9605-F3CC-32C3-F5BBAC0B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 Data collection</a:t>
            </a:r>
          </a:p>
          <a:p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8E50F-3E5D-14DF-F6F9-C52D6771C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473" y="1524321"/>
            <a:ext cx="4947679" cy="24999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FFBF1-E5BD-988D-D766-01D2EC41D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71" y="4174236"/>
            <a:ext cx="5027146" cy="2378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1661F1-ACE0-1995-B699-DE70DC000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76" y="2844847"/>
            <a:ext cx="4562574" cy="38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4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A5AB-BDE0-94EA-46CA-295A21CA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Processing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F9FB3-0F30-7BC9-A430-EF1BCC15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>
                <a:latin typeface="Arial Black" panose="020B0A04020102020204" pitchFamily="34" charset="0"/>
              </a:rPr>
              <a:t>Code Section: 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Function used for processing cleaning email files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Code that iterates </a:t>
            </a:r>
          </a:p>
          <a:p>
            <a:r>
              <a:rPr lang="en-US" sz="1200" dirty="0">
                <a:latin typeface="Arial Black" panose="020B0A04020102020204" pitchFamily="34" charset="0"/>
              </a:rPr>
              <a:t>through the folders to process the files.</a:t>
            </a:r>
            <a:endParaRPr lang="en-IN" sz="1200" dirty="0">
              <a:latin typeface="Arial Black" panose="020B0A04020102020204" pitchFamily="34" charset="0"/>
            </a:endParaRPr>
          </a:p>
          <a:p>
            <a:endParaRPr lang="en-IN" sz="1200" dirty="0"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44B1-4F3E-4C1F-E820-66F65887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989" y="1884971"/>
            <a:ext cx="5953453" cy="361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BCC3-272E-91AB-1ECA-7C005651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Code Section</a:t>
            </a:r>
            <a:r>
              <a:rPr lang="en-US" sz="3500" dirty="0"/>
              <a:t>: Dataset split into training and testing sets, and TF-IDF vectorization applied.</a:t>
            </a:r>
            <a:endParaRPr lang="en-IN" sz="3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BAD2B-6CE7-EA5F-C5A5-1FD8A0FBD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628" y="2192913"/>
            <a:ext cx="6206123" cy="32345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44B8B-7A54-0310-E756-5CB53991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3022573"/>
            <a:ext cx="5140960" cy="14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8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7CE20-BC85-3F48-15E3-9A4143A7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40" y="219161"/>
            <a:ext cx="10058400" cy="1609344"/>
          </a:xfrm>
        </p:spPr>
        <p:txBody>
          <a:bodyPr>
            <a:normAutofit/>
          </a:bodyPr>
          <a:lstStyle/>
          <a:p>
            <a:r>
              <a:rPr lang="en-IN" sz="2400" dirty="0"/>
              <a:t>Naive Bayes Model Training:</a:t>
            </a:r>
            <a:br>
              <a:rPr lang="en-IN" sz="2400" dirty="0"/>
            </a:br>
            <a:r>
              <a:rPr lang="en-IN" sz="2400" dirty="0"/>
              <a:t>Neural Network Model Training: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ED8FA8-5CAD-A186-C089-61B72CC9A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520" y="2120900"/>
            <a:ext cx="9723120" cy="4051300"/>
          </a:xfrm>
        </p:spPr>
      </p:pic>
    </p:spTree>
    <p:extLst>
      <p:ext uri="{BB962C8B-B14F-4D97-AF65-F5344CB8AC3E}">
        <p14:creationId xmlns:p14="http://schemas.microsoft.com/office/powerpoint/2010/main" val="188108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EF73E-0412-55E9-5893-B4372B59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08" y="230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2400" dirty="0" err="1"/>
              <a:t>BiLSTM</a:t>
            </a:r>
            <a:r>
              <a:rPr lang="en-IN" sz="2400" dirty="0"/>
              <a:t> Model Training</a:t>
            </a:r>
            <a:br>
              <a:rPr lang="en-IN" sz="2400" dirty="0"/>
            </a:br>
            <a:r>
              <a:rPr lang="en-IN" sz="2400" dirty="0"/>
              <a:t>Logistic Regression Meta-Model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DE082-7345-19F7-FF63-2DAA8B88C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164" y="1950720"/>
            <a:ext cx="9121997" cy="3746635"/>
          </a:xfrm>
        </p:spPr>
      </p:pic>
    </p:spTree>
    <p:extLst>
      <p:ext uri="{BB962C8B-B14F-4D97-AF65-F5344CB8AC3E}">
        <p14:creationId xmlns:p14="http://schemas.microsoft.com/office/powerpoint/2010/main" val="232217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F0F8-FD84-F791-FCF3-AE3E911E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AD82-C4E8-4E2B-524A-11FD9547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Black (Headings)"/>
              </a:rPr>
              <a:t>Models were successfully trained and saved in the respective directory.</a:t>
            </a:r>
          </a:p>
          <a:p>
            <a:endParaRPr lang="en-IN" dirty="0">
              <a:latin typeface="Arial Black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70DC6-2BF1-9A60-E22C-BC6DAE95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4" y="2871331"/>
            <a:ext cx="11903472" cy="32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109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102</TotalTime>
  <Words>236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Arial Black (Headings)</vt:lpstr>
      <vt:lpstr>Arial Narrow</vt:lpstr>
      <vt:lpstr>Wingdings</vt:lpstr>
      <vt:lpstr>Wood Type</vt:lpstr>
      <vt:lpstr>"Building and Deploying an Email Spam(PHISHING)Detector"</vt:lpstr>
      <vt:lpstr>PROBLEM: 2</vt:lpstr>
      <vt:lpstr>Project Overview</vt:lpstr>
      <vt:lpstr>Data Processing and Model Training</vt:lpstr>
      <vt:lpstr>Data Processing and Cleaning</vt:lpstr>
      <vt:lpstr>Code Section: Dataset split into training and testing sets, and TF-IDF vectorization applied.</vt:lpstr>
      <vt:lpstr>Naive Bayes Model Training: Neural Network Model Training:</vt:lpstr>
      <vt:lpstr>BiLSTM Model Training Logistic Regression Meta-Model Training</vt:lpstr>
      <vt:lpstr>Models Trained</vt:lpstr>
      <vt:lpstr>Transition to Chrome Extension</vt:lpstr>
      <vt:lpstr>Chrome Extension - Manifest and Content Script</vt:lpstr>
      <vt:lpstr>Popup Script and HTML</vt:lpstr>
      <vt:lpstr>Chrome Extension - CSS and UI</vt:lpstr>
      <vt:lpstr>Extension</vt:lpstr>
      <vt:lpstr>Extension</vt:lpstr>
      <vt:lpstr>Future Works and Enhancements</vt:lpstr>
      <vt:lpstr>Thank You: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Rajput</dc:creator>
  <cp:lastModifiedBy>Kunal Rajput</cp:lastModifiedBy>
  <cp:revision>7</cp:revision>
  <cp:lastPrinted>2024-06-19T02:44:36Z</cp:lastPrinted>
  <dcterms:created xsi:type="dcterms:W3CDTF">2024-06-18T19:28:53Z</dcterms:created>
  <dcterms:modified xsi:type="dcterms:W3CDTF">2025-08-22T03:59:49Z</dcterms:modified>
</cp:coreProperties>
</file>