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BC05"/>
    <a:srgbClr val="4285F4"/>
    <a:srgbClr val="51B56C"/>
    <a:srgbClr val="EA4335"/>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3372" autoAdjust="0"/>
  </p:normalViewPr>
  <p:slideViewPr>
    <p:cSldViewPr snapToGrid="0">
      <p:cViewPr varScale="1">
        <p:scale>
          <a:sx n="62" d="100"/>
          <a:sy n="62" d="100"/>
        </p:scale>
        <p:origin x="752" y="5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BAA822-864B-4AA7-A630-09CA36DC40C5}" type="datetimeFigureOut">
              <a:rPr lang="en-US" smtClean="0"/>
              <a:t>5/29/2021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D58318-5409-4125-B5B3-448A69ACC49C}" type="slidenum">
              <a:rPr lang="en-US" smtClean="0"/>
              <a:t>‹#›</a:t>
            </a:fld>
            <a:endParaRPr lang="en-US"/>
          </a:p>
        </p:txBody>
      </p:sp>
    </p:spTree>
    <p:extLst>
      <p:ext uri="{BB962C8B-B14F-4D97-AF65-F5344CB8AC3E}">
        <p14:creationId xmlns:p14="http://schemas.microsoft.com/office/powerpoint/2010/main" val="1513178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search works in three stages :  1 Crawling 2. Indexing ,3. Serving the results to end user</a:t>
            </a:r>
          </a:p>
        </p:txBody>
      </p:sp>
      <p:sp>
        <p:nvSpPr>
          <p:cNvPr id="4" name="Slide Number Placeholder 3"/>
          <p:cNvSpPr>
            <a:spLocks noGrp="1"/>
          </p:cNvSpPr>
          <p:nvPr>
            <p:ph type="sldNum" sz="quarter" idx="5"/>
          </p:nvPr>
        </p:nvSpPr>
        <p:spPr/>
        <p:txBody>
          <a:bodyPr/>
          <a:lstStyle/>
          <a:p>
            <a:fld id="{34D58318-5409-4125-B5B3-448A69ACC49C}" type="slidenum">
              <a:rPr lang="en-US" smtClean="0"/>
              <a:t>1</a:t>
            </a:fld>
            <a:endParaRPr lang="en-US"/>
          </a:p>
        </p:txBody>
      </p:sp>
    </p:spTree>
    <p:extLst>
      <p:ext uri="{BB962C8B-B14F-4D97-AF65-F5344CB8AC3E}">
        <p14:creationId xmlns:p14="http://schemas.microsoft.com/office/powerpoint/2010/main" val="767331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a:t>
            </a:r>
            <a:r>
              <a:rPr lang="en-US" dirty="0" err="1"/>
              <a:t>People,Companies</a:t>
            </a:r>
            <a:r>
              <a:rPr lang="en-US" dirty="0"/>
              <a:t> and </a:t>
            </a:r>
            <a:r>
              <a:rPr lang="en-US" dirty="0" err="1"/>
              <a:t>organization,universities</a:t>
            </a:r>
            <a:r>
              <a:rPr lang="en-US" dirty="0"/>
              <a:t> make their websites ,as soon as they released or updated their website ; google comes into picture ,Google has automated programs which are looking for new or updated web pages over internet constantly .They will pick such pages and start analyzing </a:t>
            </a:r>
            <a:r>
              <a:rPr lang="en-US" dirty="0" err="1"/>
              <a:t>it.Once</a:t>
            </a:r>
            <a:r>
              <a:rPr lang="en-US" dirty="0"/>
              <a:t> they analyze second stage will come that is Indexing</a:t>
            </a:r>
          </a:p>
        </p:txBody>
      </p:sp>
      <p:sp>
        <p:nvSpPr>
          <p:cNvPr id="4" name="Slide Number Placeholder 3"/>
          <p:cNvSpPr>
            <a:spLocks noGrp="1"/>
          </p:cNvSpPr>
          <p:nvPr>
            <p:ph type="sldNum" sz="quarter" idx="5"/>
          </p:nvPr>
        </p:nvSpPr>
        <p:spPr/>
        <p:txBody>
          <a:bodyPr/>
          <a:lstStyle/>
          <a:p>
            <a:fld id="{34D58318-5409-4125-B5B3-448A69ACC49C}" type="slidenum">
              <a:rPr lang="en-US" smtClean="0"/>
              <a:t>2</a:t>
            </a:fld>
            <a:endParaRPr lang="en-US"/>
          </a:p>
        </p:txBody>
      </p:sp>
    </p:spTree>
    <p:extLst>
      <p:ext uri="{BB962C8B-B14F-4D97-AF65-F5344CB8AC3E}">
        <p14:creationId xmlns:p14="http://schemas.microsoft.com/office/powerpoint/2010/main" val="234164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Google analyzes the content, images, and video files in the page, trying to understand what the page is about. This information is stored in the </a:t>
            </a:r>
            <a:r>
              <a:rPr lang="en-US" i="1" dirty="0"/>
              <a:t>Google index</a:t>
            </a:r>
            <a:r>
              <a:rPr lang="en-US" dirty="0"/>
              <a:t>, for analogy you can consider this index as similar as any back of the book index with an entry for every word seen on every webpage we index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,but in reality, it will be much more organized.</a:t>
            </a:r>
            <a:br>
              <a:rPr lang="en-US" dirty="0"/>
            </a:br>
            <a:r>
              <a:rPr lang="en-US" dirty="0"/>
              <a:t>The Google Search index contains hundreds of billions of webpages.</a:t>
            </a:r>
          </a:p>
          <a:p>
            <a:endParaRPr lang="en-US" dirty="0"/>
          </a:p>
        </p:txBody>
      </p:sp>
      <p:sp>
        <p:nvSpPr>
          <p:cNvPr id="4" name="Slide Number Placeholder 3"/>
          <p:cNvSpPr>
            <a:spLocks noGrp="1"/>
          </p:cNvSpPr>
          <p:nvPr>
            <p:ph type="sldNum" sz="quarter" idx="5"/>
          </p:nvPr>
        </p:nvSpPr>
        <p:spPr/>
        <p:txBody>
          <a:bodyPr/>
          <a:lstStyle/>
          <a:p>
            <a:fld id="{34D58318-5409-4125-B5B3-448A69ACC49C}" type="slidenum">
              <a:rPr lang="en-US" smtClean="0"/>
              <a:t>3</a:t>
            </a:fld>
            <a:endParaRPr lang="en-US"/>
          </a:p>
        </p:txBody>
      </p:sp>
    </p:spTree>
    <p:extLst>
      <p:ext uri="{BB962C8B-B14F-4D97-AF65-F5344CB8AC3E}">
        <p14:creationId xmlns:p14="http://schemas.microsoft.com/office/powerpoint/2010/main" val="1125922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stage is Serving the search result, when user search in google search ,Google tries to determine the highest relevance quality result ,This quality results are determine based on User location ,Language, Device and users previous search queries, if you search for Car repair shop ,you will find different results in India and in US.</a:t>
            </a:r>
          </a:p>
        </p:txBody>
      </p:sp>
      <p:sp>
        <p:nvSpPr>
          <p:cNvPr id="4" name="Slide Number Placeholder 3"/>
          <p:cNvSpPr>
            <a:spLocks noGrp="1"/>
          </p:cNvSpPr>
          <p:nvPr>
            <p:ph type="sldNum" sz="quarter" idx="5"/>
          </p:nvPr>
        </p:nvSpPr>
        <p:spPr/>
        <p:txBody>
          <a:bodyPr/>
          <a:lstStyle/>
          <a:p>
            <a:fld id="{34D58318-5409-4125-B5B3-448A69ACC49C}" type="slidenum">
              <a:rPr lang="en-US" smtClean="0"/>
              <a:t>4</a:t>
            </a:fld>
            <a:endParaRPr lang="en-US"/>
          </a:p>
        </p:txBody>
      </p:sp>
    </p:spTree>
    <p:extLst>
      <p:ext uri="{BB962C8B-B14F-4D97-AF65-F5344CB8AC3E}">
        <p14:creationId xmlns:p14="http://schemas.microsoft.com/office/powerpoint/2010/main" val="187353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D58318-5409-4125-B5B3-448A69ACC49C}" type="slidenum">
              <a:rPr lang="en-US" smtClean="0"/>
              <a:t>5</a:t>
            </a:fld>
            <a:endParaRPr lang="en-US"/>
          </a:p>
        </p:txBody>
      </p:sp>
    </p:spTree>
    <p:extLst>
      <p:ext uri="{BB962C8B-B14F-4D97-AF65-F5344CB8AC3E}">
        <p14:creationId xmlns:p14="http://schemas.microsoft.com/office/powerpoint/2010/main" val="3739145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return relevant results for your query, Google first need to establish what information you’re looking </a:t>
            </a:r>
            <a:r>
              <a:rPr lang="en-US" sz="1200" kern="1200" dirty="0" err="1">
                <a:solidFill>
                  <a:schemeClr val="tx1"/>
                </a:solidFill>
                <a:effectLst/>
                <a:latin typeface="+mn-lt"/>
                <a:ea typeface="+mn-ea"/>
                <a:cs typeface="+mn-cs"/>
              </a:rPr>
              <a:t>forーthe</a:t>
            </a:r>
            <a:r>
              <a:rPr lang="en-US" sz="1200" kern="1200" dirty="0">
                <a:solidFill>
                  <a:schemeClr val="tx1"/>
                </a:solidFill>
                <a:effectLst/>
                <a:latin typeface="+mn-lt"/>
                <a:ea typeface="+mn-ea"/>
                <a:cs typeface="+mn-cs"/>
              </a:rPr>
              <a:t> intent behind your query. This ultimately means understanding the language. This involves interpreting the spelling mistake, Understanding the type of query .Establishing the relation between multiple words.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example :You can see the different search queries with Same keyword means different and with different intent.</a:t>
            </a:r>
            <a:endParaRPr lang="en-US" dirty="0"/>
          </a:p>
          <a:p>
            <a:endParaRPr lang="en-US" dirty="0"/>
          </a:p>
        </p:txBody>
      </p:sp>
      <p:sp>
        <p:nvSpPr>
          <p:cNvPr id="4" name="Slide Number Placeholder 3"/>
          <p:cNvSpPr>
            <a:spLocks noGrp="1"/>
          </p:cNvSpPr>
          <p:nvPr>
            <p:ph type="sldNum" sz="quarter" idx="5"/>
          </p:nvPr>
        </p:nvSpPr>
        <p:spPr/>
        <p:txBody>
          <a:bodyPr/>
          <a:lstStyle/>
          <a:p>
            <a:fld id="{34D58318-5409-4125-B5B3-448A69ACC49C}" type="slidenum">
              <a:rPr lang="en-US" smtClean="0"/>
              <a:t>6</a:t>
            </a:fld>
            <a:endParaRPr lang="en-US"/>
          </a:p>
        </p:txBody>
      </p:sp>
    </p:spTree>
    <p:extLst>
      <p:ext uri="{BB962C8B-B14F-4D97-AF65-F5344CB8AC3E}">
        <p14:creationId xmlns:p14="http://schemas.microsoft.com/office/powerpoint/2010/main" val="2352363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ACCB5-1429-45B6-BE68-620FCCFC28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7866CC-9C33-4131-9F31-54206991F5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E7C50B-6A6E-43D3-91A0-AF87978B380E}"/>
              </a:ext>
            </a:extLst>
          </p:cNvPr>
          <p:cNvSpPr>
            <a:spLocks noGrp="1"/>
          </p:cNvSpPr>
          <p:nvPr>
            <p:ph type="dt" sz="half" idx="10"/>
          </p:nvPr>
        </p:nvSpPr>
        <p:spPr/>
        <p:txBody>
          <a:bodyPr/>
          <a:lstStyle/>
          <a:p>
            <a:fld id="{BC12A4DC-5055-493C-96A9-ABA06E693A9B}" type="datetimeFigureOut">
              <a:rPr lang="en-US" smtClean="0"/>
              <a:t>5/29/2021</a:t>
            </a:fld>
            <a:endParaRPr lang="en-US"/>
          </a:p>
        </p:txBody>
      </p:sp>
      <p:sp>
        <p:nvSpPr>
          <p:cNvPr id="5" name="Footer Placeholder 4">
            <a:extLst>
              <a:ext uri="{FF2B5EF4-FFF2-40B4-BE49-F238E27FC236}">
                <a16:creationId xmlns:a16="http://schemas.microsoft.com/office/drawing/2014/main" id="{72F9C05F-7894-436E-954C-3196886C42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62CCF-1BCD-4DA1-9472-EB75E314053D}"/>
              </a:ext>
            </a:extLst>
          </p:cNvPr>
          <p:cNvSpPr>
            <a:spLocks noGrp="1"/>
          </p:cNvSpPr>
          <p:nvPr>
            <p:ph type="sldNum" sz="quarter" idx="12"/>
          </p:nvPr>
        </p:nvSpPr>
        <p:spPr/>
        <p:txBody>
          <a:bodyPr/>
          <a:lstStyle/>
          <a:p>
            <a:fld id="{32B163C7-E073-4061-928F-554D26673053}" type="slidenum">
              <a:rPr lang="en-US" smtClean="0"/>
              <a:t>‹#›</a:t>
            </a:fld>
            <a:endParaRPr lang="en-US"/>
          </a:p>
        </p:txBody>
      </p:sp>
    </p:spTree>
    <p:extLst>
      <p:ext uri="{BB962C8B-B14F-4D97-AF65-F5344CB8AC3E}">
        <p14:creationId xmlns:p14="http://schemas.microsoft.com/office/powerpoint/2010/main" val="4101243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27C0-D4AF-4472-986A-4C1AA41F35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B60DC0-4214-4527-B5EF-D44B093717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D7E48-7E36-4331-9866-FE2EA87E4701}"/>
              </a:ext>
            </a:extLst>
          </p:cNvPr>
          <p:cNvSpPr>
            <a:spLocks noGrp="1"/>
          </p:cNvSpPr>
          <p:nvPr>
            <p:ph type="dt" sz="half" idx="10"/>
          </p:nvPr>
        </p:nvSpPr>
        <p:spPr/>
        <p:txBody>
          <a:bodyPr/>
          <a:lstStyle/>
          <a:p>
            <a:fld id="{BC12A4DC-5055-493C-96A9-ABA06E693A9B}" type="datetimeFigureOut">
              <a:rPr lang="en-US" smtClean="0"/>
              <a:t>5/29/2021</a:t>
            </a:fld>
            <a:endParaRPr lang="en-US"/>
          </a:p>
        </p:txBody>
      </p:sp>
      <p:sp>
        <p:nvSpPr>
          <p:cNvPr id="5" name="Footer Placeholder 4">
            <a:extLst>
              <a:ext uri="{FF2B5EF4-FFF2-40B4-BE49-F238E27FC236}">
                <a16:creationId xmlns:a16="http://schemas.microsoft.com/office/drawing/2014/main" id="{A5C81723-9B67-47BE-ACD0-E04756C1E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DF5AF-6C3D-4426-A97F-7A3E1277D5E9}"/>
              </a:ext>
            </a:extLst>
          </p:cNvPr>
          <p:cNvSpPr>
            <a:spLocks noGrp="1"/>
          </p:cNvSpPr>
          <p:nvPr>
            <p:ph type="sldNum" sz="quarter" idx="12"/>
          </p:nvPr>
        </p:nvSpPr>
        <p:spPr/>
        <p:txBody>
          <a:bodyPr/>
          <a:lstStyle/>
          <a:p>
            <a:fld id="{32B163C7-E073-4061-928F-554D26673053}" type="slidenum">
              <a:rPr lang="en-US" smtClean="0"/>
              <a:t>‹#›</a:t>
            </a:fld>
            <a:endParaRPr lang="en-US"/>
          </a:p>
        </p:txBody>
      </p:sp>
    </p:spTree>
    <p:extLst>
      <p:ext uri="{BB962C8B-B14F-4D97-AF65-F5344CB8AC3E}">
        <p14:creationId xmlns:p14="http://schemas.microsoft.com/office/powerpoint/2010/main" val="1209224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777E9B-DD7A-46F7-AA79-ED7CB36D90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BDCAC7-7574-4134-A540-316E49B649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9B9E1-8729-4396-80FB-A9221F9747CA}"/>
              </a:ext>
            </a:extLst>
          </p:cNvPr>
          <p:cNvSpPr>
            <a:spLocks noGrp="1"/>
          </p:cNvSpPr>
          <p:nvPr>
            <p:ph type="dt" sz="half" idx="10"/>
          </p:nvPr>
        </p:nvSpPr>
        <p:spPr/>
        <p:txBody>
          <a:bodyPr/>
          <a:lstStyle/>
          <a:p>
            <a:fld id="{BC12A4DC-5055-493C-96A9-ABA06E693A9B}" type="datetimeFigureOut">
              <a:rPr lang="en-US" smtClean="0"/>
              <a:t>5/29/2021</a:t>
            </a:fld>
            <a:endParaRPr lang="en-US"/>
          </a:p>
        </p:txBody>
      </p:sp>
      <p:sp>
        <p:nvSpPr>
          <p:cNvPr id="5" name="Footer Placeholder 4">
            <a:extLst>
              <a:ext uri="{FF2B5EF4-FFF2-40B4-BE49-F238E27FC236}">
                <a16:creationId xmlns:a16="http://schemas.microsoft.com/office/drawing/2014/main" id="{CF2D746D-B24D-42B1-9A8C-9DF44402A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FEFCE-5605-4863-A988-87F615C1FF5E}"/>
              </a:ext>
            </a:extLst>
          </p:cNvPr>
          <p:cNvSpPr>
            <a:spLocks noGrp="1"/>
          </p:cNvSpPr>
          <p:nvPr>
            <p:ph type="sldNum" sz="quarter" idx="12"/>
          </p:nvPr>
        </p:nvSpPr>
        <p:spPr/>
        <p:txBody>
          <a:bodyPr/>
          <a:lstStyle/>
          <a:p>
            <a:fld id="{32B163C7-E073-4061-928F-554D26673053}" type="slidenum">
              <a:rPr lang="en-US" smtClean="0"/>
              <a:t>‹#›</a:t>
            </a:fld>
            <a:endParaRPr lang="en-US"/>
          </a:p>
        </p:txBody>
      </p:sp>
    </p:spTree>
    <p:extLst>
      <p:ext uri="{BB962C8B-B14F-4D97-AF65-F5344CB8AC3E}">
        <p14:creationId xmlns:p14="http://schemas.microsoft.com/office/powerpoint/2010/main" val="337486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2CF47-6533-48D5-93F4-5362A474C5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232847-1B56-45F9-9DEE-64D2B894EF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3127AC-686F-4296-8857-5F5B63410771}"/>
              </a:ext>
            </a:extLst>
          </p:cNvPr>
          <p:cNvSpPr>
            <a:spLocks noGrp="1"/>
          </p:cNvSpPr>
          <p:nvPr>
            <p:ph type="dt" sz="half" idx="10"/>
          </p:nvPr>
        </p:nvSpPr>
        <p:spPr/>
        <p:txBody>
          <a:bodyPr/>
          <a:lstStyle/>
          <a:p>
            <a:fld id="{BC12A4DC-5055-493C-96A9-ABA06E693A9B}" type="datetimeFigureOut">
              <a:rPr lang="en-US" smtClean="0"/>
              <a:t>5/29/2021</a:t>
            </a:fld>
            <a:endParaRPr lang="en-US"/>
          </a:p>
        </p:txBody>
      </p:sp>
      <p:sp>
        <p:nvSpPr>
          <p:cNvPr id="5" name="Footer Placeholder 4">
            <a:extLst>
              <a:ext uri="{FF2B5EF4-FFF2-40B4-BE49-F238E27FC236}">
                <a16:creationId xmlns:a16="http://schemas.microsoft.com/office/drawing/2014/main" id="{C9C192E5-5681-42CC-9950-B52073F103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A4CE7E-FE2D-4A62-B795-FA820F45E01E}"/>
              </a:ext>
            </a:extLst>
          </p:cNvPr>
          <p:cNvSpPr>
            <a:spLocks noGrp="1"/>
          </p:cNvSpPr>
          <p:nvPr>
            <p:ph type="sldNum" sz="quarter" idx="12"/>
          </p:nvPr>
        </p:nvSpPr>
        <p:spPr/>
        <p:txBody>
          <a:bodyPr/>
          <a:lstStyle/>
          <a:p>
            <a:fld id="{32B163C7-E073-4061-928F-554D26673053}" type="slidenum">
              <a:rPr lang="en-US" smtClean="0"/>
              <a:t>‹#›</a:t>
            </a:fld>
            <a:endParaRPr lang="en-US"/>
          </a:p>
        </p:txBody>
      </p:sp>
    </p:spTree>
    <p:extLst>
      <p:ext uri="{BB962C8B-B14F-4D97-AF65-F5344CB8AC3E}">
        <p14:creationId xmlns:p14="http://schemas.microsoft.com/office/powerpoint/2010/main" val="3917505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2E3E2-1E1A-4897-8FD4-C32FC494AF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404D3A-12D6-4F1D-925E-C4834726D2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07A828-C595-4AEC-BD83-C27DB43BDEAD}"/>
              </a:ext>
            </a:extLst>
          </p:cNvPr>
          <p:cNvSpPr>
            <a:spLocks noGrp="1"/>
          </p:cNvSpPr>
          <p:nvPr>
            <p:ph type="dt" sz="half" idx="10"/>
          </p:nvPr>
        </p:nvSpPr>
        <p:spPr/>
        <p:txBody>
          <a:bodyPr/>
          <a:lstStyle/>
          <a:p>
            <a:fld id="{BC12A4DC-5055-493C-96A9-ABA06E693A9B}" type="datetimeFigureOut">
              <a:rPr lang="en-US" smtClean="0"/>
              <a:t>5/29/2021</a:t>
            </a:fld>
            <a:endParaRPr lang="en-US"/>
          </a:p>
        </p:txBody>
      </p:sp>
      <p:sp>
        <p:nvSpPr>
          <p:cNvPr id="5" name="Footer Placeholder 4">
            <a:extLst>
              <a:ext uri="{FF2B5EF4-FFF2-40B4-BE49-F238E27FC236}">
                <a16:creationId xmlns:a16="http://schemas.microsoft.com/office/drawing/2014/main" id="{82643104-970A-4ABD-98D9-01147DFD9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D0251E-D367-43FA-A67C-1C46A6E7699C}"/>
              </a:ext>
            </a:extLst>
          </p:cNvPr>
          <p:cNvSpPr>
            <a:spLocks noGrp="1"/>
          </p:cNvSpPr>
          <p:nvPr>
            <p:ph type="sldNum" sz="quarter" idx="12"/>
          </p:nvPr>
        </p:nvSpPr>
        <p:spPr/>
        <p:txBody>
          <a:bodyPr/>
          <a:lstStyle/>
          <a:p>
            <a:fld id="{32B163C7-E073-4061-928F-554D26673053}" type="slidenum">
              <a:rPr lang="en-US" smtClean="0"/>
              <a:t>‹#›</a:t>
            </a:fld>
            <a:endParaRPr lang="en-US"/>
          </a:p>
        </p:txBody>
      </p:sp>
    </p:spTree>
    <p:extLst>
      <p:ext uri="{BB962C8B-B14F-4D97-AF65-F5344CB8AC3E}">
        <p14:creationId xmlns:p14="http://schemas.microsoft.com/office/powerpoint/2010/main" val="419277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2CEFB-80A0-4251-9B11-7454E22BE8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66AD03-889C-480A-858C-672ACB38BE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ACD720-C3DC-46D8-BB1A-11C40F10FB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CD19F8-0B6F-4653-9C77-D7D168F771DE}"/>
              </a:ext>
            </a:extLst>
          </p:cNvPr>
          <p:cNvSpPr>
            <a:spLocks noGrp="1"/>
          </p:cNvSpPr>
          <p:nvPr>
            <p:ph type="dt" sz="half" idx="10"/>
          </p:nvPr>
        </p:nvSpPr>
        <p:spPr/>
        <p:txBody>
          <a:bodyPr/>
          <a:lstStyle/>
          <a:p>
            <a:fld id="{BC12A4DC-5055-493C-96A9-ABA06E693A9B}" type="datetimeFigureOut">
              <a:rPr lang="en-US" smtClean="0"/>
              <a:t>5/29/2021</a:t>
            </a:fld>
            <a:endParaRPr lang="en-US"/>
          </a:p>
        </p:txBody>
      </p:sp>
      <p:sp>
        <p:nvSpPr>
          <p:cNvPr id="6" name="Footer Placeholder 5">
            <a:extLst>
              <a:ext uri="{FF2B5EF4-FFF2-40B4-BE49-F238E27FC236}">
                <a16:creationId xmlns:a16="http://schemas.microsoft.com/office/drawing/2014/main" id="{C9F5B3E6-D15B-4050-B5B5-00AE22AE19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3A8BF1-A9F2-45DD-8C9C-D02C62306168}"/>
              </a:ext>
            </a:extLst>
          </p:cNvPr>
          <p:cNvSpPr>
            <a:spLocks noGrp="1"/>
          </p:cNvSpPr>
          <p:nvPr>
            <p:ph type="sldNum" sz="quarter" idx="12"/>
          </p:nvPr>
        </p:nvSpPr>
        <p:spPr/>
        <p:txBody>
          <a:bodyPr/>
          <a:lstStyle/>
          <a:p>
            <a:fld id="{32B163C7-E073-4061-928F-554D26673053}" type="slidenum">
              <a:rPr lang="en-US" smtClean="0"/>
              <a:t>‹#›</a:t>
            </a:fld>
            <a:endParaRPr lang="en-US"/>
          </a:p>
        </p:txBody>
      </p:sp>
    </p:spTree>
    <p:extLst>
      <p:ext uri="{BB962C8B-B14F-4D97-AF65-F5344CB8AC3E}">
        <p14:creationId xmlns:p14="http://schemas.microsoft.com/office/powerpoint/2010/main" val="3045653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3E9BD-AFCB-4679-AC92-A1A44BA74F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F90F55-1268-4BD5-B2BE-77DD348A62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1E0AAE-2F95-478A-B1F9-DE1025B788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1B5539-35A2-4AA0-BD75-0F0E633929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943C6C-C0CC-4994-8C9C-A03EA14351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6294F2-5279-4C18-BEF6-4F6B89067CFC}"/>
              </a:ext>
            </a:extLst>
          </p:cNvPr>
          <p:cNvSpPr>
            <a:spLocks noGrp="1"/>
          </p:cNvSpPr>
          <p:nvPr>
            <p:ph type="dt" sz="half" idx="10"/>
          </p:nvPr>
        </p:nvSpPr>
        <p:spPr/>
        <p:txBody>
          <a:bodyPr/>
          <a:lstStyle/>
          <a:p>
            <a:fld id="{BC12A4DC-5055-493C-96A9-ABA06E693A9B}" type="datetimeFigureOut">
              <a:rPr lang="en-US" smtClean="0"/>
              <a:t>5/29/2021</a:t>
            </a:fld>
            <a:endParaRPr lang="en-US"/>
          </a:p>
        </p:txBody>
      </p:sp>
      <p:sp>
        <p:nvSpPr>
          <p:cNvPr id="8" name="Footer Placeholder 7">
            <a:extLst>
              <a:ext uri="{FF2B5EF4-FFF2-40B4-BE49-F238E27FC236}">
                <a16:creationId xmlns:a16="http://schemas.microsoft.com/office/drawing/2014/main" id="{1DB0730D-DE7D-4B9A-94DE-F347D82C53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175FFA-D70D-4B10-8FF2-38AAE0DD74A0}"/>
              </a:ext>
            </a:extLst>
          </p:cNvPr>
          <p:cNvSpPr>
            <a:spLocks noGrp="1"/>
          </p:cNvSpPr>
          <p:nvPr>
            <p:ph type="sldNum" sz="quarter" idx="12"/>
          </p:nvPr>
        </p:nvSpPr>
        <p:spPr/>
        <p:txBody>
          <a:bodyPr/>
          <a:lstStyle/>
          <a:p>
            <a:fld id="{32B163C7-E073-4061-928F-554D26673053}" type="slidenum">
              <a:rPr lang="en-US" smtClean="0"/>
              <a:t>‹#›</a:t>
            </a:fld>
            <a:endParaRPr lang="en-US"/>
          </a:p>
        </p:txBody>
      </p:sp>
    </p:spTree>
    <p:extLst>
      <p:ext uri="{BB962C8B-B14F-4D97-AF65-F5344CB8AC3E}">
        <p14:creationId xmlns:p14="http://schemas.microsoft.com/office/powerpoint/2010/main" val="1283838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81CAE-39FD-4F77-A084-7FC4A594D3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09AEF-0D6E-4C0E-A5C0-D26B09BFECBB}"/>
              </a:ext>
            </a:extLst>
          </p:cNvPr>
          <p:cNvSpPr>
            <a:spLocks noGrp="1"/>
          </p:cNvSpPr>
          <p:nvPr>
            <p:ph type="dt" sz="half" idx="10"/>
          </p:nvPr>
        </p:nvSpPr>
        <p:spPr/>
        <p:txBody>
          <a:bodyPr/>
          <a:lstStyle/>
          <a:p>
            <a:fld id="{BC12A4DC-5055-493C-96A9-ABA06E693A9B}" type="datetimeFigureOut">
              <a:rPr lang="en-US" smtClean="0"/>
              <a:t>5/29/2021</a:t>
            </a:fld>
            <a:endParaRPr lang="en-US"/>
          </a:p>
        </p:txBody>
      </p:sp>
      <p:sp>
        <p:nvSpPr>
          <p:cNvPr id="4" name="Footer Placeholder 3">
            <a:extLst>
              <a:ext uri="{FF2B5EF4-FFF2-40B4-BE49-F238E27FC236}">
                <a16:creationId xmlns:a16="http://schemas.microsoft.com/office/drawing/2014/main" id="{1B5F1DA6-5100-43F3-8003-8157D5FB1F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D55748-F30C-41F6-81D5-6D662D59671A}"/>
              </a:ext>
            </a:extLst>
          </p:cNvPr>
          <p:cNvSpPr>
            <a:spLocks noGrp="1"/>
          </p:cNvSpPr>
          <p:nvPr>
            <p:ph type="sldNum" sz="quarter" idx="12"/>
          </p:nvPr>
        </p:nvSpPr>
        <p:spPr/>
        <p:txBody>
          <a:bodyPr/>
          <a:lstStyle/>
          <a:p>
            <a:fld id="{32B163C7-E073-4061-928F-554D26673053}" type="slidenum">
              <a:rPr lang="en-US" smtClean="0"/>
              <a:t>‹#›</a:t>
            </a:fld>
            <a:endParaRPr lang="en-US"/>
          </a:p>
        </p:txBody>
      </p:sp>
    </p:spTree>
    <p:extLst>
      <p:ext uri="{BB962C8B-B14F-4D97-AF65-F5344CB8AC3E}">
        <p14:creationId xmlns:p14="http://schemas.microsoft.com/office/powerpoint/2010/main" val="3736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3FB452-2020-420C-ACAC-465DFAAE484F}"/>
              </a:ext>
            </a:extLst>
          </p:cNvPr>
          <p:cNvSpPr>
            <a:spLocks noGrp="1"/>
          </p:cNvSpPr>
          <p:nvPr>
            <p:ph type="dt" sz="half" idx="10"/>
          </p:nvPr>
        </p:nvSpPr>
        <p:spPr/>
        <p:txBody>
          <a:bodyPr/>
          <a:lstStyle/>
          <a:p>
            <a:fld id="{BC12A4DC-5055-493C-96A9-ABA06E693A9B}" type="datetimeFigureOut">
              <a:rPr lang="en-US" smtClean="0"/>
              <a:t>5/29/2021</a:t>
            </a:fld>
            <a:endParaRPr lang="en-US"/>
          </a:p>
        </p:txBody>
      </p:sp>
      <p:sp>
        <p:nvSpPr>
          <p:cNvPr id="3" name="Footer Placeholder 2">
            <a:extLst>
              <a:ext uri="{FF2B5EF4-FFF2-40B4-BE49-F238E27FC236}">
                <a16:creationId xmlns:a16="http://schemas.microsoft.com/office/drawing/2014/main" id="{ACD658BE-0694-4170-AAE6-869ACBBF66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EAF171-7B95-473D-8980-F08213CD178D}"/>
              </a:ext>
            </a:extLst>
          </p:cNvPr>
          <p:cNvSpPr>
            <a:spLocks noGrp="1"/>
          </p:cNvSpPr>
          <p:nvPr>
            <p:ph type="sldNum" sz="quarter" idx="12"/>
          </p:nvPr>
        </p:nvSpPr>
        <p:spPr/>
        <p:txBody>
          <a:bodyPr/>
          <a:lstStyle/>
          <a:p>
            <a:fld id="{32B163C7-E073-4061-928F-554D26673053}" type="slidenum">
              <a:rPr lang="en-US" smtClean="0"/>
              <a:t>‹#›</a:t>
            </a:fld>
            <a:endParaRPr lang="en-US"/>
          </a:p>
        </p:txBody>
      </p:sp>
    </p:spTree>
    <p:extLst>
      <p:ext uri="{BB962C8B-B14F-4D97-AF65-F5344CB8AC3E}">
        <p14:creationId xmlns:p14="http://schemas.microsoft.com/office/powerpoint/2010/main" val="3642558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18F8-3D1B-4913-A3F3-12AF90E0C6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EA60E5-FEEB-42AA-A4E9-761AFD8B51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F3D7C2-CC4A-4FF8-A84F-F8A4B5CABC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5CCF44-7CD9-405F-B1E8-175439C4F506}"/>
              </a:ext>
            </a:extLst>
          </p:cNvPr>
          <p:cNvSpPr>
            <a:spLocks noGrp="1"/>
          </p:cNvSpPr>
          <p:nvPr>
            <p:ph type="dt" sz="half" idx="10"/>
          </p:nvPr>
        </p:nvSpPr>
        <p:spPr/>
        <p:txBody>
          <a:bodyPr/>
          <a:lstStyle/>
          <a:p>
            <a:fld id="{BC12A4DC-5055-493C-96A9-ABA06E693A9B}" type="datetimeFigureOut">
              <a:rPr lang="en-US" smtClean="0"/>
              <a:t>5/29/2021</a:t>
            </a:fld>
            <a:endParaRPr lang="en-US"/>
          </a:p>
        </p:txBody>
      </p:sp>
      <p:sp>
        <p:nvSpPr>
          <p:cNvPr id="6" name="Footer Placeholder 5">
            <a:extLst>
              <a:ext uri="{FF2B5EF4-FFF2-40B4-BE49-F238E27FC236}">
                <a16:creationId xmlns:a16="http://schemas.microsoft.com/office/drawing/2014/main" id="{353CF9C5-684D-4F25-92CD-FEDA731356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3797E2-C85E-4575-BCFF-772425AA3400}"/>
              </a:ext>
            </a:extLst>
          </p:cNvPr>
          <p:cNvSpPr>
            <a:spLocks noGrp="1"/>
          </p:cNvSpPr>
          <p:nvPr>
            <p:ph type="sldNum" sz="quarter" idx="12"/>
          </p:nvPr>
        </p:nvSpPr>
        <p:spPr/>
        <p:txBody>
          <a:bodyPr/>
          <a:lstStyle/>
          <a:p>
            <a:fld id="{32B163C7-E073-4061-928F-554D26673053}" type="slidenum">
              <a:rPr lang="en-US" smtClean="0"/>
              <a:t>‹#›</a:t>
            </a:fld>
            <a:endParaRPr lang="en-US"/>
          </a:p>
        </p:txBody>
      </p:sp>
    </p:spTree>
    <p:extLst>
      <p:ext uri="{BB962C8B-B14F-4D97-AF65-F5344CB8AC3E}">
        <p14:creationId xmlns:p14="http://schemas.microsoft.com/office/powerpoint/2010/main" val="2589496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2104C-AC7A-4C84-BF47-E69BC3D6CA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B1005D-AA42-41B5-A786-B77A4EF0AC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E19350-389C-415B-B1F8-A9B3F4E3D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F5F504-4FD9-4714-A284-04036ED2B21B}"/>
              </a:ext>
            </a:extLst>
          </p:cNvPr>
          <p:cNvSpPr>
            <a:spLocks noGrp="1"/>
          </p:cNvSpPr>
          <p:nvPr>
            <p:ph type="dt" sz="half" idx="10"/>
          </p:nvPr>
        </p:nvSpPr>
        <p:spPr/>
        <p:txBody>
          <a:bodyPr/>
          <a:lstStyle/>
          <a:p>
            <a:fld id="{BC12A4DC-5055-493C-96A9-ABA06E693A9B}" type="datetimeFigureOut">
              <a:rPr lang="en-US" smtClean="0"/>
              <a:t>5/29/2021</a:t>
            </a:fld>
            <a:endParaRPr lang="en-US"/>
          </a:p>
        </p:txBody>
      </p:sp>
      <p:sp>
        <p:nvSpPr>
          <p:cNvPr id="6" name="Footer Placeholder 5">
            <a:extLst>
              <a:ext uri="{FF2B5EF4-FFF2-40B4-BE49-F238E27FC236}">
                <a16:creationId xmlns:a16="http://schemas.microsoft.com/office/drawing/2014/main" id="{FDA69B66-99EF-44E1-8A62-02861CDAE3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DA4FEF-F2BB-4FB8-8ACB-20BEA01C71C8}"/>
              </a:ext>
            </a:extLst>
          </p:cNvPr>
          <p:cNvSpPr>
            <a:spLocks noGrp="1"/>
          </p:cNvSpPr>
          <p:nvPr>
            <p:ph type="sldNum" sz="quarter" idx="12"/>
          </p:nvPr>
        </p:nvSpPr>
        <p:spPr/>
        <p:txBody>
          <a:bodyPr/>
          <a:lstStyle/>
          <a:p>
            <a:fld id="{32B163C7-E073-4061-928F-554D26673053}" type="slidenum">
              <a:rPr lang="en-US" smtClean="0"/>
              <a:t>‹#›</a:t>
            </a:fld>
            <a:endParaRPr lang="en-US"/>
          </a:p>
        </p:txBody>
      </p:sp>
    </p:spTree>
    <p:extLst>
      <p:ext uri="{BB962C8B-B14F-4D97-AF65-F5344CB8AC3E}">
        <p14:creationId xmlns:p14="http://schemas.microsoft.com/office/powerpoint/2010/main" val="3008508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AD709A-0EE8-4D11-9658-A10545DC5D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050ADD-EE9E-4323-8264-E118374606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5C027-2FCB-4E80-B4CF-632229FCEF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12A4DC-5055-493C-96A9-ABA06E693A9B}" type="datetimeFigureOut">
              <a:rPr lang="en-US" smtClean="0"/>
              <a:t>5/29/2021</a:t>
            </a:fld>
            <a:endParaRPr lang="en-US"/>
          </a:p>
        </p:txBody>
      </p:sp>
      <p:sp>
        <p:nvSpPr>
          <p:cNvPr id="5" name="Footer Placeholder 4">
            <a:extLst>
              <a:ext uri="{FF2B5EF4-FFF2-40B4-BE49-F238E27FC236}">
                <a16:creationId xmlns:a16="http://schemas.microsoft.com/office/drawing/2014/main" id="{384480C5-E17B-4C87-9F0B-F2524F3C97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7287C3-1BA0-4FCC-BF37-6CE222FAA0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B163C7-E073-4061-928F-554D26673053}" type="slidenum">
              <a:rPr lang="en-US" smtClean="0"/>
              <a:t>‹#›</a:t>
            </a:fld>
            <a:endParaRPr lang="en-US"/>
          </a:p>
        </p:txBody>
      </p:sp>
    </p:spTree>
    <p:extLst>
      <p:ext uri="{BB962C8B-B14F-4D97-AF65-F5344CB8AC3E}">
        <p14:creationId xmlns:p14="http://schemas.microsoft.com/office/powerpoint/2010/main" val="1434135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hyperlink" Target="http://www.publicdomainfiles.com/show_file.php?id=13534702216096" TargetMode="External"/><Relationship Id="rId3" Type="http://schemas.openxmlformats.org/officeDocument/2006/relationships/audio" Target="../media/audio1.wav"/><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pexels.com/photo/miami-seo-company-web-design-agency-website-design-company-126807/" TargetMode="External"/><Relationship Id="rId5" Type="http://schemas.openxmlformats.org/officeDocument/2006/relationships/image" Target="../media/image2.png"/><Relationship Id="rId4" Type="http://schemas.openxmlformats.org/officeDocument/2006/relationships/audio" Target="../media/audio2.wav"/></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www.prismnet.com/~hcexres/textbook/indexing.html" TargetMode="External"/><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audio" Target="../media/audio3.wav"/></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9B4092-11F6-40CF-B074-6F8686B6A4E9}"/>
              </a:ext>
            </a:extLst>
          </p:cNvPr>
          <p:cNvSpPr txBox="1"/>
          <p:nvPr/>
        </p:nvSpPr>
        <p:spPr>
          <a:xfrm>
            <a:off x="836342" y="669074"/>
            <a:ext cx="7207742" cy="830997"/>
          </a:xfrm>
          <a:prstGeom prst="rect">
            <a:avLst/>
          </a:prstGeom>
          <a:solidFill>
            <a:srgbClr val="EA4335"/>
          </a:solidFill>
          <a:ln>
            <a:noFill/>
          </a:ln>
          <a:effectLst>
            <a:glow>
              <a:srgbClr val="FBBC05"/>
            </a:glow>
            <a:outerShdw blurRad="215900" dist="50800" dir="5400000" algn="ctr" rotWithShape="0">
              <a:srgbClr val="000000">
                <a:alpha val="43137"/>
              </a:srgbClr>
            </a:outerShdw>
            <a:softEdge rad="38100"/>
          </a:effectLst>
        </p:spPr>
        <p:style>
          <a:lnRef idx="2">
            <a:schemeClr val="dk1"/>
          </a:lnRef>
          <a:fillRef idx="1">
            <a:schemeClr val="lt1"/>
          </a:fillRef>
          <a:effectRef idx="0">
            <a:schemeClr val="dk1"/>
          </a:effectRef>
          <a:fontRef idx="minor">
            <a:schemeClr val="dk1"/>
          </a:fontRef>
        </p:style>
        <p:txBody>
          <a:bodyPr wrap="none" lIns="182880" rIns="182880" rtlCol="0">
            <a:spAutoFit/>
          </a:bodyPr>
          <a:lstStyle/>
          <a:p>
            <a:r>
              <a:rPr lang="en-US" sz="4800" dirty="0">
                <a:solidFill>
                  <a:schemeClr val="bg1"/>
                </a:solidFill>
                <a:latin typeface="Source Sans Pro SemiBold" panose="020B0603030403020204" pitchFamily="34" charset="0"/>
                <a:ea typeface="Source Sans Pro SemiBold" panose="020B0603030403020204" pitchFamily="34" charset="0"/>
              </a:rPr>
              <a:t>How Google search Works</a:t>
            </a:r>
          </a:p>
        </p:txBody>
      </p:sp>
      <p:pic>
        <p:nvPicPr>
          <p:cNvPr id="6" name="Picture 5">
            <a:extLst>
              <a:ext uri="{FF2B5EF4-FFF2-40B4-BE49-F238E27FC236}">
                <a16:creationId xmlns:a16="http://schemas.microsoft.com/office/drawing/2014/main" id="{A5051F13-DA91-4A90-B6AA-EF921029DE90}"/>
              </a:ext>
            </a:extLst>
          </p:cNvPr>
          <p:cNvPicPr>
            <a:picLocks noChangeAspect="1"/>
          </p:cNvPicPr>
          <p:nvPr/>
        </p:nvPicPr>
        <p:blipFill>
          <a:blip r:embed="rId4"/>
          <a:stretch>
            <a:fillRect/>
          </a:stretch>
        </p:blipFill>
        <p:spPr>
          <a:xfrm>
            <a:off x="5588285" y="-911528"/>
            <a:ext cx="2136490" cy="822279"/>
          </a:xfrm>
          <a:prstGeom prst="rect">
            <a:avLst/>
          </a:prstGeom>
        </p:spPr>
      </p:pic>
      <p:sp>
        <p:nvSpPr>
          <p:cNvPr id="8" name="TextBox 7">
            <a:extLst>
              <a:ext uri="{FF2B5EF4-FFF2-40B4-BE49-F238E27FC236}">
                <a16:creationId xmlns:a16="http://schemas.microsoft.com/office/drawing/2014/main" id="{90239611-033F-49EB-BEDD-6C2B8AA7BD24}"/>
              </a:ext>
            </a:extLst>
          </p:cNvPr>
          <p:cNvSpPr txBox="1"/>
          <p:nvPr/>
        </p:nvSpPr>
        <p:spPr>
          <a:xfrm>
            <a:off x="1462479" y="1861673"/>
            <a:ext cx="5194051" cy="2765181"/>
          </a:xfrm>
          <a:prstGeom prst="rect">
            <a:avLst/>
          </a:prstGeom>
          <a:noFill/>
        </p:spPr>
        <p:txBody>
          <a:bodyPr wrap="none" rtlCol="0">
            <a:spAutoFit/>
          </a:bodyPr>
          <a:lstStyle/>
          <a:p>
            <a:pPr>
              <a:lnSpc>
                <a:spcPct val="150000"/>
              </a:lnSpc>
              <a:buClr>
                <a:srgbClr val="FBBC05"/>
              </a:buClr>
              <a:buSzPct val="150000"/>
            </a:pPr>
            <a:r>
              <a:rPr lang="en-US" sz="4000" dirty="0">
                <a:solidFill>
                  <a:schemeClr val="bg1"/>
                </a:solidFill>
                <a:latin typeface="Source Sans Pro SemiBold" panose="020B0603030403020204" pitchFamily="34" charset="0"/>
                <a:ea typeface="Source Sans Pro SemiBold" panose="020B0603030403020204" pitchFamily="34" charset="0"/>
              </a:rPr>
              <a:t>Crawling</a:t>
            </a:r>
          </a:p>
          <a:p>
            <a:pPr>
              <a:lnSpc>
                <a:spcPct val="150000"/>
              </a:lnSpc>
              <a:buClr>
                <a:srgbClr val="FBBC05"/>
              </a:buClr>
              <a:buSzPct val="150000"/>
            </a:pPr>
            <a:r>
              <a:rPr lang="en-US" sz="4000" dirty="0">
                <a:solidFill>
                  <a:schemeClr val="bg1"/>
                </a:solidFill>
                <a:latin typeface="Source Sans Pro SemiBold" panose="020B0603030403020204" pitchFamily="34" charset="0"/>
                <a:ea typeface="Source Sans Pro SemiBold" panose="020B0603030403020204" pitchFamily="34" charset="0"/>
              </a:rPr>
              <a:t>Indexing</a:t>
            </a:r>
          </a:p>
          <a:p>
            <a:pPr>
              <a:lnSpc>
                <a:spcPct val="150000"/>
              </a:lnSpc>
              <a:buClr>
                <a:srgbClr val="FBBC05"/>
              </a:buClr>
              <a:buSzPct val="150000"/>
            </a:pPr>
            <a:r>
              <a:rPr lang="en-US" sz="4000" dirty="0">
                <a:solidFill>
                  <a:schemeClr val="bg1"/>
                </a:solidFill>
                <a:latin typeface="Source Sans Pro SemiBold" panose="020B0603030403020204" pitchFamily="34" charset="0"/>
                <a:ea typeface="Source Sans Pro SemiBold" panose="020B0603030403020204" pitchFamily="34" charset="0"/>
              </a:rPr>
              <a:t>Serving Search Results</a:t>
            </a:r>
          </a:p>
        </p:txBody>
      </p:sp>
      <p:sp>
        <p:nvSpPr>
          <p:cNvPr id="9" name="Flowchart: Connector 8">
            <a:extLst>
              <a:ext uri="{FF2B5EF4-FFF2-40B4-BE49-F238E27FC236}">
                <a16:creationId xmlns:a16="http://schemas.microsoft.com/office/drawing/2014/main" id="{290B348C-47AC-4276-AE1B-F55895199822}"/>
              </a:ext>
            </a:extLst>
          </p:cNvPr>
          <p:cNvSpPr/>
          <p:nvPr/>
        </p:nvSpPr>
        <p:spPr>
          <a:xfrm>
            <a:off x="1017716" y="2359993"/>
            <a:ext cx="264130" cy="230806"/>
          </a:xfrm>
          <a:prstGeom prst="flowChartConnector">
            <a:avLst/>
          </a:prstGeom>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r"/>
            <a:endParaRPr lang="en-US"/>
          </a:p>
        </p:txBody>
      </p:sp>
      <p:sp>
        <p:nvSpPr>
          <p:cNvPr id="15" name="Flowchart: Connector 14">
            <a:extLst>
              <a:ext uri="{FF2B5EF4-FFF2-40B4-BE49-F238E27FC236}">
                <a16:creationId xmlns:a16="http://schemas.microsoft.com/office/drawing/2014/main" id="{6C45FDD6-C84C-4FE7-90DB-A9281EAA1E5B}"/>
              </a:ext>
            </a:extLst>
          </p:cNvPr>
          <p:cNvSpPr/>
          <p:nvPr/>
        </p:nvSpPr>
        <p:spPr>
          <a:xfrm>
            <a:off x="1017716" y="4137995"/>
            <a:ext cx="264130" cy="230806"/>
          </a:xfrm>
          <a:prstGeom prst="flowChartConnector">
            <a:avLst/>
          </a:prstGeom>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r"/>
            <a:endParaRPr lang="en-US"/>
          </a:p>
        </p:txBody>
      </p:sp>
      <p:sp>
        <p:nvSpPr>
          <p:cNvPr id="16" name="Flowchart: Connector 15">
            <a:extLst>
              <a:ext uri="{FF2B5EF4-FFF2-40B4-BE49-F238E27FC236}">
                <a16:creationId xmlns:a16="http://schemas.microsoft.com/office/drawing/2014/main" id="{D4DF2FF6-999E-46EF-B582-99D600C91AC7}"/>
              </a:ext>
            </a:extLst>
          </p:cNvPr>
          <p:cNvSpPr/>
          <p:nvPr/>
        </p:nvSpPr>
        <p:spPr>
          <a:xfrm>
            <a:off x="1017716" y="3248994"/>
            <a:ext cx="264130" cy="230806"/>
          </a:xfrm>
          <a:prstGeom prst="flowChartConnector">
            <a:avLst/>
          </a:prstGeom>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r"/>
            <a:endParaRPr lang="en-US"/>
          </a:p>
        </p:txBody>
      </p:sp>
    </p:spTree>
    <p:extLst>
      <p:ext uri="{BB962C8B-B14F-4D97-AF65-F5344CB8AC3E}">
        <p14:creationId xmlns:p14="http://schemas.microsoft.com/office/powerpoint/2010/main" val="103374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subTnLst>
                                    <p:audio>
                                      <p:cMediaNode>
                                        <p:cTn display="0" masterRel="sameClick">
                                          <p:stCondLst>
                                            <p:cond evt="begin" delay="0">
                                              <p:tn val="12"/>
                                            </p:cond>
                                          </p:stCondLst>
                                          <p:endCondLst>
                                            <p:cond evt="onStopAudio" delay="0">
                                              <p:tgtEl>
                                                <p:sldTgt/>
                                              </p:tgtEl>
                                            </p:cond>
                                          </p:endCondLst>
                                        </p:cTn>
                                        <p:tgtEl>
                                          <p:sndTgt r:embed="rId3" name="whoosh.wav"/>
                                        </p:tgtEl>
                                      </p:cMediaNode>
                                    </p:audio>
                                  </p:subTnLst>
                                </p:cTn>
                              </p:par>
                            </p:childTnLst>
                          </p:cTn>
                        </p:par>
                        <p:par>
                          <p:cTn id="17" fill="hold">
                            <p:stCondLst>
                              <p:cond delay="500"/>
                            </p:stCondLst>
                            <p:childTnLst>
                              <p:par>
                                <p:cTn id="18" presetID="6" presetClass="emph" presetSubtype="0" autoRev="1" fill="hold" grpId="1" nodeType="afterEffect">
                                  <p:stCondLst>
                                    <p:cond delay="0"/>
                                  </p:stCondLst>
                                  <p:childTnLst>
                                    <p:animScale>
                                      <p:cBhvr>
                                        <p:cTn id="19" dur="500" fill="hold"/>
                                        <p:tgtEl>
                                          <p:spTgt spid="9"/>
                                        </p:tgtEl>
                                      </p:cBhvr>
                                      <p:by x="150000" y="150000"/>
                                    </p:animScale>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fade">
                                      <p:cBhvr>
                                        <p:cTn id="24" dur="1000"/>
                                        <p:tgtEl>
                                          <p:spTgt spid="8">
                                            <p:txEl>
                                              <p:pRg st="0" end="0"/>
                                            </p:txEl>
                                          </p:spTgt>
                                        </p:tgtEl>
                                      </p:cBhvr>
                                    </p:animEffect>
                                    <p:anim calcmode="lin" valueType="num">
                                      <p:cBhvr>
                                        <p:cTn id="2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par>
                          <p:cTn id="34" fill="hold">
                            <p:stCondLst>
                              <p:cond delay="500"/>
                            </p:stCondLst>
                            <p:childTnLst>
                              <p:par>
                                <p:cTn id="35" presetID="6" presetClass="emph" presetSubtype="0" autoRev="1" fill="hold" grpId="1" nodeType="afterEffect">
                                  <p:stCondLst>
                                    <p:cond delay="0"/>
                                  </p:stCondLst>
                                  <p:childTnLst>
                                    <p:animScale>
                                      <p:cBhvr>
                                        <p:cTn id="36" dur="500" fill="hold"/>
                                        <p:tgtEl>
                                          <p:spTgt spid="16"/>
                                        </p:tgtEl>
                                      </p:cBhvr>
                                      <p:by x="150000" y="150000"/>
                                    </p:animScale>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nodeType="clickEffect">
                                  <p:stCondLst>
                                    <p:cond delay="0"/>
                                  </p:stCondLst>
                                  <p:childTnLst>
                                    <p:set>
                                      <p:cBhvr>
                                        <p:cTn id="40" dur="1" fill="hold">
                                          <p:stCondLst>
                                            <p:cond delay="0"/>
                                          </p:stCondLst>
                                        </p:cTn>
                                        <p:tgtEl>
                                          <p:spTgt spid="8">
                                            <p:txEl>
                                              <p:pRg st="1" end="1"/>
                                            </p:txEl>
                                          </p:spTgt>
                                        </p:tgtEl>
                                        <p:attrNameLst>
                                          <p:attrName>style.visibility</p:attrName>
                                        </p:attrNameLst>
                                      </p:cBhvr>
                                      <p:to>
                                        <p:strVal val="visible"/>
                                      </p:to>
                                    </p:set>
                                    <p:animEffect transition="in" filter="fade">
                                      <p:cBhvr>
                                        <p:cTn id="41" dur="1000"/>
                                        <p:tgtEl>
                                          <p:spTgt spid="8">
                                            <p:txEl>
                                              <p:pRg st="1" end="1"/>
                                            </p:txEl>
                                          </p:spTgt>
                                        </p:tgtEl>
                                      </p:cBhvr>
                                    </p:animEffect>
                                    <p:anim calcmode="lin" valueType="num">
                                      <p:cBhvr>
                                        <p:cTn id="42"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subTnLst>
                                    <p:audio>
                                      <p:cMediaNode>
                                        <p:cTn display="0" masterRel="sameClick">
                                          <p:stCondLst>
                                            <p:cond evt="begin" delay="0">
                                              <p:tn val="46"/>
                                            </p:cond>
                                          </p:stCondLst>
                                          <p:endCondLst>
                                            <p:cond evt="onStopAudio" delay="0">
                                              <p:tgtEl>
                                                <p:sldTgt/>
                                              </p:tgtEl>
                                            </p:cond>
                                          </p:endCondLst>
                                        </p:cTn>
                                        <p:tgtEl>
                                          <p:sndTgt r:embed="rId3" name="whoosh.wav"/>
                                        </p:tgtEl>
                                      </p:cMediaNode>
                                    </p:audio>
                                  </p:subTnLst>
                                </p:cTn>
                              </p:par>
                            </p:childTnLst>
                          </p:cTn>
                        </p:par>
                        <p:par>
                          <p:cTn id="51" fill="hold">
                            <p:stCondLst>
                              <p:cond delay="500"/>
                            </p:stCondLst>
                            <p:childTnLst>
                              <p:par>
                                <p:cTn id="52" presetID="6" presetClass="emph" presetSubtype="0" autoRev="1" fill="hold" grpId="1" nodeType="afterEffect">
                                  <p:stCondLst>
                                    <p:cond delay="0"/>
                                  </p:stCondLst>
                                  <p:childTnLst>
                                    <p:animScale>
                                      <p:cBhvr>
                                        <p:cTn id="53" dur="500" fill="hold"/>
                                        <p:tgtEl>
                                          <p:spTgt spid="15"/>
                                        </p:tgtEl>
                                      </p:cBhvr>
                                      <p:by x="150000" y="150000"/>
                                    </p:animScale>
                                  </p:childTnLst>
                                </p:cTn>
                              </p:par>
                            </p:childTnLst>
                          </p:cTn>
                        </p:par>
                      </p:childTnLst>
                    </p:cTn>
                  </p:par>
                  <p:par>
                    <p:cTn id="54" fill="hold">
                      <p:stCondLst>
                        <p:cond delay="indefinite"/>
                      </p:stCondLst>
                      <p:childTnLst>
                        <p:par>
                          <p:cTn id="55" fill="hold">
                            <p:stCondLst>
                              <p:cond delay="0"/>
                            </p:stCondLst>
                            <p:childTnLst>
                              <p:par>
                                <p:cTn id="56" presetID="47" presetClass="entr" presetSubtype="0" fill="hold" nodeType="clickEffect">
                                  <p:stCondLst>
                                    <p:cond delay="0"/>
                                  </p:stCondLst>
                                  <p:childTnLst>
                                    <p:set>
                                      <p:cBhvr>
                                        <p:cTn id="57" dur="1" fill="hold">
                                          <p:stCondLst>
                                            <p:cond delay="0"/>
                                          </p:stCondLst>
                                        </p:cTn>
                                        <p:tgtEl>
                                          <p:spTgt spid="8">
                                            <p:txEl>
                                              <p:pRg st="2" end="2"/>
                                            </p:txEl>
                                          </p:spTgt>
                                        </p:tgtEl>
                                        <p:attrNameLst>
                                          <p:attrName>style.visibility</p:attrName>
                                        </p:attrNameLst>
                                      </p:cBhvr>
                                      <p:to>
                                        <p:strVal val="visible"/>
                                      </p:to>
                                    </p:set>
                                    <p:animEffect transition="in" filter="fade">
                                      <p:cBhvr>
                                        <p:cTn id="58" dur="1000"/>
                                        <p:tgtEl>
                                          <p:spTgt spid="8">
                                            <p:txEl>
                                              <p:pRg st="2" end="2"/>
                                            </p:txEl>
                                          </p:spTgt>
                                        </p:tgtEl>
                                      </p:cBhvr>
                                    </p:animEffect>
                                    <p:anim calcmode="lin" valueType="num">
                                      <p:cBhvr>
                                        <p:cTn id="59"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60"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9" grpId="1" animBg="1"/>
      <p:bldP spid="15" grpId="0" animBg="1"/>
      <p:bldP spid="15" grpId="1" animBg="1"/>
      <p:bldP spid="16" grpId="0" animBg="1"/>
      <p:bldP spid="16"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1D5DBAB-2A23-4BF5-96EF-F038EFD7625E}"/>
              </a:ext>
            </a:extLst>
          </p:cNvPr>
          <p:cNvSpPr txBox="1"/>
          <p:nvPr/>
        </p:nvSpPr>
        <p:spPr>
          <a:xfrm>
            <a:off x="1119882" y="770563"/>
            <a:ext cx="2750659" cy="830997"/>
          </a:xfrm>
          <a:prstGeom prst="rect">
            <a:avLst/>
          </a:prstGeom>
          <a:solidFill>
            <a:srgbClr val="EA4335"/>
          </a:solidFill>
          <a:ln>
            <a:noFill/>
          </a:ln>
          <a:effectLst>
            <a:glow>
              <a:srgbClr val="FBBC05"/>
            </a:glow>
            <a:outerShdw blurRad="215900" dist="50800" dir="5400000" algn="ctr" rotWithShape="0">
              <a:srgbClr val="000000">
                <a:alpha val="43137"/>
              </a:srgbClr>
            </a:outerShdw>
            <a:softEdge rad="38100"/>
          </a:effectLst>
        </p:spPr>
        <p:style>
          <a:lnRef idx="2">
            <a:schemeClr val="dk1"/>
          </a:lnRef>
          <a:fillRef idx="1">
            <a:schemeClr val="lt1"/>
          </a:fillRef>
          <a:effectRef idx="0">
            <a:schemeClr val="dk1"/>
          </a:effectRef>
          <a:fontRef idx="minor">
            <a:schemeClr val="dk1"/>
          </a:fontRef>
        </p:style>
        <p:txBody>
          <a:bodyPr wrap="square" lIns="182880" rIns="182880" rtlCol="0">
            <a:spAutoFit/>
          </a:bodyPr>
          <a:lstStyle>
            <a:defPPr>
              <a:defRPr lang="en-US"/>
            </a:defPPr>
            <a:lvl1pPr>
              <a:defRPr sz="4800">
                <a:solidFill>
                  <a:schemeClr val="bg1"/>
                </a:solidFill>
                <a:latin typeface="Source Sans Pro SemiBold" panose="020B0603030403020204" pitchFamily="34" charset="0"/>
                <a:ea typeface="Source Sans Pro SemiBold" panose="020B0603030403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Crawling</a:t>
            </a:r>
          </a:p>
        </p:txBody>
      </p:sp>
      <p:pic>
        <p:nvPicPr>
          <p:cNvPr id="16" name="Picture 15" descr="Graphical user interface, website&#10;&#10;Description automatically generated">
            <a:extLst>
              <a:ext uri="{FF2B5EF4-FFF2-40B4-BE49-F238E27FC236}">
                <a16:creationId xmlns:a16="http://schemas.microsoft.com/office/drawing/2014/main" id="{F980EEC3-5CCA-4987-B269-BB4C48ECC6D8}"/>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881423" y="1601560"/>
            <a:ext cx="9125282" cy="5132971"/>
          </a:xfrm>
          <a:prstGeom prst="rect">
            <a:avLst/>
          </a:prstGeom>
        </p:spPr>
      </p:pic>
      <p:pic>
        <p:nvPicPr>
          <p:cNvPr id="18" name="Picture 17" descr="Icon&#10;&#10;Description automatically generated">
            <a:extLst>
              <a:ext uri="{FF2B5EF4-FFF2-40B4-BE49-F238E27FC236}">
                <a16:creationId xmlns:a16="http://schemas.microsoft.com/office/drawing/2014/main" id="{5D518289-0CE8-4A31-9C33-2B0EE5AE3FD7}"/>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258988" y="3429000"/>
            <a:ext cx="1846180" cy="2068662"/>
          </a:xfrm>
          <a:prstGeom prst="rect">
            <a:avLst/>
          </a:prstGeom>
        </p:spPr>
      </p:pic>
    </p:spTree>
    <p:extLst>
      <p:ext uri="{BB962C8B-B14F-4D97-AF65-F5344CB8AC3E}">
        <p14:creationId xmlns:p14="http://schemas.microsoft.com/office/powerpoint/2010/main" val="406205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12"/>
                                            </p:cond>
                                          </p:stCondLst>
                                          <p:endCondLst>
                                            <p:cond evt="onStopAudio" delay="0">
                                              <p:tgtEl>
                                                <p:sldTgt/>
                                              </p:tgtEl>
                                            </p:cond>
                                          </p:endCondLst>
                                        </p:cTn>
                                        <p:tgtEl>
                                          <p:sndTgt r:embed="rId4" name="arrow.wav"/>
                                        </p:tgtEl>
                                      </p:cMediaNode>
                                    </p:audio>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subTnLst>
                                    <p:audio>
                                      <p:cMediaNode>
                                        <p:cTn display="0" masterRel="sameClick">
                                          <p:stCondLst>
                                            <p:cond evt="begin" delay="0">
                                              <p:tn val="19"/>
                                            </p:cond>
                                          </p:stCondLst>
                                          <p:endCondLst>
                                            <p:cond evt="onStopAudio" delay="0">
                                              <p:tgtEl>
                                                <p:sldTgt/>
                                              </p:tgtEl>
                                            </p:cond>
                                          </p:endCondLst>
                                        </p:cTn>
                                        <p:tgtEl>
                                          <p:sndTgt r:embed="rId3" name="whoosh.wav"/>
                                        </p:tgtEl>
                                      </p:cMediaNode>
                                    </p:audio>
                                  </p:subTnLst>
                                </p:cTn>
                              </p:par>
                              <p:par>
                                <p:cTn id="21" presetID="26" presetClass="path" presetSubtype="0" repeatCount="2000" accel="50000" decel="50000" fill="hold" nodeType="with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22" dur="6300" fill="hold"/>
                                        <p:tgtEl>
                                          <p:spTgt spid="1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3CE97B-8283-44BF-934C-2FA31F2A89DB}"/>
              </a:ext>
            </a:extLst>
          </p:cNvPr>
          <p:cNvSpPr txBox="1"/>
          <p:nvPr/>
        </p:nvSpPr>
        <p:spPr>
          <a:xfrm>
            <a:off x="1078786" y="585627"/>
            <a:ext cx="2671244" cy="830997"/>
          </a:xfrm>
          <a:prstGeom prst="rect">
            <a:avLst/>
          </a:prstGeom>
          <a:solidFill>
            <a:srgbClr val="EA4335"/>
          </a:solidFill>
          <a:ln>
            <a:noFill/>
          </a:ln>
          <a:effectLst>
            <a:glow>
              <a:srgbClr val="FBBC05"/>
            </a:glow>
            <a:outerShdw blurRad="215900" dist="50800" dir="5400000" algn="ctr" rotWithShape="0">
              <a:srgbClr val="000000">
                <a:alpha val="43137"/>
              </a:srgbClr>
            </a:outerShdw>
            <a:softEdge rad="38100"/>
          </a:effectLst>
        </p:spPr>
        <p:style>
          <a:lnRef idx="2">
            <a:schemeClr val="dk1"/>
          </a:lnRef>
          <a:fillRef idx="1">
            <a:schemeClr val="lt1"/>
          </a:fillRef>
          <a:effectRef idx="0">
            <a:schemeClr val="dk1"/>
          </a:effectRef>
          <a:fontRef idx="minor">
            <a:schemeClr val="dk1"/>
          </a:fontRef>
        </p:style>
        <p:txBody>
          <a:bodyPr wrap="none" lIns="182880" rIns="182880" rtlCol="0">
            <a:spAutoFit/>
          </a:bodyPr>
          <a:lstStyle>
            <a:defPPr>
              <a:defRPr lang="en-US"/>
            </a:defPPr>
            <a:lvl1pPr>
              <a:defRPr sz="4800">
                <a:solidFill>
                  <a:schemeClr val="bg1"/>
                </a:solidFill>
                <a:latin typeface="Source Sans Pro SemiBold" panose="020B0603030403020204" pitchFamily="34" charset="0"/>
                <a:ea typeface="Source Sans Pro SemiBold" panose="020B0603030403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Indexing</a:t>
            </a:r>
          </a:p>
        </p:txBody>
      </p:sp>
      <p:pic>
        <p:nvPicPr>
          <p:cNvPr id="23" name="Picture 22" descr="Text&#10;&#10;Description automatically generated">
            <a:extLst>
              <a:ext uri="{FF2B5EF4-FFF2-40B4-BE49-F238E27FC236}">
                <a16:creationId xmlns:a16="http://schemas.microsoft.com/office/drawing/2014/main" id="{57E71F4E-04B1-46D4-9C58-5956C86BFF1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628293" y="1416624"/>
            <a:ext cx="5627358" cy="5190323"/>
          </a:xfrm>
          <a:prstGeom prst="rect">
            <a:avLst/>
          </a:prstGeom>
        </p:spPr>
      </p:pic>
      <p:sp>
        <p:nvSpPr>
          <p:cNvPr id="27" name="TextBox 26">
            <a:extLst>
              <a:ext uri="{FF2B5EF4-FFF2-40B4-BE49-F238E27FC236}">
                <a16:creationId xmlns:a16="http://schemas.microsoft.com/office/drawing/2014/main" id="{5C09CD6B-730C-4663-B651-2D406924FD5C}"/>
              </a:ext>
            </a:extLst>
          </p:cNvPr>
          <p:cNvSpPr txBox="1"/>
          <p:nvPr/>
        </p:nvSpPr>
        <p:spPr>
          <a:xfrm>
            <a:off x="1668558" y="1916130"/>
            <a:ext cx="3020603" cy="2765181"/>
          </a:xfrm>
          <a:prstGeom prst="rect">
            <a:avLst/>
          </a:prstGeom>
          <a:noFill/>
        </p:spPr>
        <p:txBody>
          <a:bodyPr wrap="square" rtlCol="0">
            <a:spAutoFit/>
          </a:bodyPr>
          <a:lstStyle/>
          <a:p>
            <a:pPr>
              <a:lnSpc>
                <a:spcPct val="150000"/>
              </a:lnSpc>
            </a:pPr>
            <a:r>
              <a:rPr lang="en-US" sz="4000" dirty="0">
                <a:solidFill>
                  <a:schemeClr val="bg1"/>
                </a:solidFill>
                <a:latin typeface="Source Sans Pro SemiBold" panose="020B0603030403020204" pitchFamily="34" charset="0"/>
                <a:ea typeface="Source Sans Pro SemiBold" panose="020B0603030403020204" pitchFamily="34" charset="0"/>
              </a:rPr>
              <a:t>Content</a:t>
            </a:r>
          </a:p>
          <a:p>
            <a:pPr>
              <a:lnSpc>
                <a:spcPct val="150000"/>
              </a:lnSpc>
            </a:pPr>
            <a:r>
              <a:rPr lang="en-US" sz="4000" dirty="0">
                <a:solidFill>
                  <a:schemeClr val="bg1"/>
                </a:solidFill>
                <a:latin typeface="Source Sans Pro SemiBold" panose="020B0603030403020204" pitchFamily="34" charset="0"/>
                <a:ea typeface="Source Sans Pro SemiBold" panose="020B0603030403020204" pitchFamily="34" charset="0"/>
              </a:rPr>
              <a:t>Images</a:t>
            </a:r>
          </a:p>
          <a:p>
            <a:pPr>
              <a:lnSpc>
                <a:spcPct val="150000"/>
              </a:lnSpc>
            </a:pPr>
            <a:r>
              <a:rPr lang="en-US" sz="4000" dirty="0">
                <a:solidFill>
                  <a:schemeClr val="bg1"/>
                </a:solidFill>
                <a:latin typeface="Source Sans Pro SemiBold" panose="020B0603030403020204" pitchFamily="34" charset="0"/>
                <a:ea typeface="Source Sans Pro SemiBold" panose="020B0603030403020204" pitchFamily="34" charset="0"/>
              </a:rPr>
              <a:t>Videos</a:t>
            </a:r>
          </a:p>
        </p:txBody>
      </p:sp>
      <p:sp>
        <p:nvSpPr>
          <p:cNvPr id="31" name="Flowchart: Connector 30">
            <a:extLst>
              <a:ext uri="{FF2B5EF4-FFF2-40B4-BE49-F238E27FC236}">
                <a16:creationId xmlns:a16="http://schemas.microsoft.com/office/drawing/2014/main" id="{3D16F109-F0CD-43FD-ADD2-D9A2420DD632}"/>
              </a:ext>
            </a:extLst>
          </p:cNvPr>
          <p:cNvSpPr/>
          <p:nvPr/>
        </p:nvSpPr>
        <p:spPr>
          <a:xfrm>
            <a:off x="1148927" y="2385105"/>
            <a:ext cx="264130" cy="230806"/>
          </a:xfrm>
          <a:prstGeom prst="flowChartConnector">
            <a:avLst/>
          </a:prstGeom>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r"/>
            <a:endParaRPr lang="en-US"/>
          </a:p>
        </p:txBody>
      </p:sp>
      <p:sp>
        <p:nvSpPr>
          <p:cNvPr id="32" name="Flowchart: Connector 31">
            <a:extLst>
              <a:ext uri="{FF2B5EF4-FFF2-40B4-BE49-F238E27FC236}">
                <a16:creationId xmlns:a16="http://schemas.microsoft.com/office/drawing/2014/main" id="{AA83F483-8BF3-4983-BE11-F7522090BB5D}"/>
              </a:ext>
            </a:extLst>
          </p:cNvPr>
          <p:cNvSpPr/>
          <p:nvPr/>
        </p:nvSpPr>
        <p:spPr>
          <a:xfrm>
            <a:off x="1148927" y="3298720"/>
            <a:ext cx="264130" cy="230806"/>
          </a:xfrm>
          <a:prstGeom prst="flowChartConnector">
            <a:avLst/>
          </a:prstGeom>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r"/>
            <a:endParaRPr lang="en-US"/>
          </a:p>
        </p:txBody>
      </p:sp>
      <p:sp>
        <p:nvSpPr>
          <p:cNvPr id="33" name="Flowchart: Connector 32">
            <a:extLst>
              <a:ext uri="{FF2B5EF4-FFF2-40B4-BE49-F238E27FC236}">
                <a16:creationId xmlns:a16="http://schemas.microsoft.com/office/drawing/2014/main" id="{444CA329-949B-4CD3-90D4-884A2C91E67A}"/>
              </a:ext>
            </a:extLst>
          </p:cNvPr>
          <p:cNvSpPr/>
          <p:nvPr/>
        </p:nvSpPr>
        <p:spPr>
          <a:xfrm>
            <a:off x="1148927" y="4242089"/>
            <a:ext cx="264130" cy="230806"/>
          </a:xfrm>
          <a:prstGeom prst="flowChartConnector">
            <a:avLst/>
          </a:prstGeom>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r"/>
            <a:endParaRPr lang="en-US"/>
          </a:p>
        </p:txBody>
      </p:sp>
    </p:spTree>
    <p:extLst>
      <p:ext uri="{BB962C8B-B14F-4D97-AF65-F5344CB8AC3E}">
        <p14:creationId xmlns:p14="http://schemas.microsoft.com/office/powerpoint/2010/main" val="358264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anim calcmode="lin" valueType="num">
                                      <p:cBhvr>
                                        <p:cTn id="14" dur="500" fill="hold"/>
                                        <p:tgtEl>
                                          <p:spTgt spid="31"/>
                                        </p:tgtEl>
                                        <p:attrNameLst>
                                          <p:attrName>ppt_w</p:attrName>
                                        </p:attrNameLst>
                                      </p:cBhvr>
                                      <p:tavLst>
                                        <p:tav tm="0">
                                          <p:val>
                                            <p:fltVal val="0"/>
                                          </p:val>
                                        </p:tav>
                                        <p:tav tm="100000">
                                          <p:val>
                                            <p:strVal val="#ppt_w"/>
                                          </p:val>
                                        </p:tav>
                                      </p:tavLst>
                                    </p:anim>
                                    <p:anim calcmode="lin" valueType="num">
                                      <p:cBhvr>
                                        <p:cTn id="15" dur="500" fill="hold"/>
                                        <p:tgtEl>
                                          <p:spTgt spid="31"/>
                                        </p:tgtEl>
                                        <p:attrNameLst>
                                          <p:attrName>ppt_h</p:attrName>
                                        </p:attrNameLst>
                                      </p:cBhvr>
                                      <p:tavLst>
                                        <p:tav tm="0">
                                          <p:val>
                                            <p:fltVal val="0"/>
                                          </p:val>
                                        </p:tav>
                                        <p:tav tm="100000">
                                          <p:val>
                                            <p:strVal val="#ppt_h"/>
                                          </p:val>
                                        </p:tav>
                                      </p:tavLst>
                                    </p:anim>
                                    <p:animEffect transition="in" filter="fade">
                                      <p:cBhvr>
                                        <p:cTn id="16" dur="500"/>
                                        <p:tgtEl>
                                          <p:spTgt spid="31"/>
                                        </p:tgtEl>
                                      </p:cBhvr>
                                    </p:animEffect>
                                  </p:childTnLst>
                                  <p:subTnLst>
                                    <p:audio>
                                      <p:cMediaNode>
                                        <p:cTn display="0" masterRel="sameClick">
                                          <p:stCondLst>
                                            <p:cond evt="begin" delay="0">
                                              <p:tn val="12"/>
                                            </p:cond>
                                          </p:stCondLst>
                                          <p:endCondLst>
                                            <p:cond evt="onStopAudio" delay="0">
                                              <p:tgtEl>
                                                <p:sldTgt/>
                                              </p:tgtEl>
                                            </p:cond>
                                          </p:endCondLst>
                                        </p:cTn>
                                        <p:tgtEl>
                                          <p:sndTgt r:embed="rId3" name="whoosh.wav"/>
                                        </p:tgtEl>
                                      </p:cMediaNode>
                                    </p:audio>
                                  </p:subTnLst>
                                </p:cTn>
                              </p:par>
                            </p:childTnLst>
                          </p:cTn>
                        </p:par>
                        <p:par>
                          <p:cTn id="17" fill="hold">
                            <p:stCondLst>
                              <p:cond delay="500"/>
                            </p:stCondLst>
                            <p:childTnLst>
                              <p:par>
                                <p:cTn id="18" presetID="6" presetClass="emph" presetSubtype="0" autoRev="1" fill="hold" grpId="1" nodeType="afterEffect">
                                  <p:stCondLst>
                                    <p:cond delay="0"/>
                                  </p:stCondLst>
                                  <p:childTnLst>
                                    <p:animScale>
                                      <p:cBhvr>
                                        <p:cTn id="19" dur="500" fill="hold"/>
                                        <p:tgtEl>
                                          <p:spTgt spid="31"/>
                                        </p:tgtEl>
                                      </p:cBhvr>
                                      <p:by x="150000" y="150000"/>
                                    </p:animScale>
                                  </p:childTnLst>
                                </p:cTn>
                              </p:par>
                              <p:par>
                                <p:cTn id="20" presetID="47" presetClass="entr" presetSubtype="0" fill="hold" nodeType="withEffect">
                                  <p:stCondLst>
                                    <p:cond delay="0"/>
                                  </p:stCondLst>
                                  <p:childTnLst>
                                    <p:set>
                                      <p:cBhvr>
                                        <p:cTn id="21" dur="1" fill="hold">
                                          <p:stCondLst>
                                            <p:cond delay="0"/>
                                          </p:stCondLst>
                                        </p:cTn>
                                        <p:tgtEl>
                                          <p:spTgt spid="27">
                                            <p:txEl>
                                              <p:pRg st="0" end="0"/>
                                            </p:txEl>
                                          </p:spTgt>
                                        </p:tgtEl>
                                        <p:attrNameLst>
                                          <p:attrName>style.visibility</p:attrName>
                                        </p:attrNameLst>
                                      </p:cBhvr>
                                      <p:to>
                                        <p:strVal val="visible"/>
                                      </p:to>
                                    </p:set>
                                    <p:animEffect transition="in" filter="fade">
                                      <p:cBhvr>
                                        <p:cTn id="22" dur="1000"/>
                                        <p:tgtEl>
                                          <p:spTgt spid="27">
                                            <p:txEl>
                                              <p:pRg st="0" end="0"/>
                                            </p:txEl>
                                          </p:spTgt>
                                        </p:tgtEl>
                                      </p:cBhvr>
                                    </p:animEffect>
                                    <p:anim calcmode="lin" valueType="num">
                                      <p:cBhvr>
                                        <p:cTn id="23" dur="10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p:cTn id="29" dur="500" fill="hold"/>
                                        <p:tgtEl>
                                          <p:spTgt spid="32"/>
                                        </p:tgtEl>
                                        <p:attrNameLst>
                                          <p:attrName>ppt_w</p:attrName>
                                        </p:attrNameLst>
                                      </p:cBhvr>
                                      <p:tavLst>
                                        <p:tav tm="0">
                                          <p:val>
                                            <p:fltVal val="0"/>
                                          </p:val>
                                        </p:tav>
                                        <p:tav tm="100000">
                                          <p:val>
                                            <p:strVal val="#ppt_w"/>
                                          </p:val>
                                        </p:tav>
                                      </p:tavLst>
                                    </p:anim>
                                    <p:anim calcmode="lin" valueType="num">
                                      <p:cBhvr>
                                        <p:cTn id="30" dur="500" fill="hold"/>
                                        <p:tgtEl>
                                          <p:spTgt spid="32"/>
                                        </p:tgtEl>
                                        <p:attrNameLst>
                                          <p:attrName>ppt_h</p:attrName>
                                        </p:attrNameLst>
                                      </p:cBhvr>
                                      <p:tavLst>
                                        <p:tav tm="0">
                                          <p:val>
                                            <p:fltVal val="0"/>
                                          </p:val>
                                        </p:tav>
                                        <p:tav tm="100000">
                                          <p:val>
                                            <p:strVal val="#ppt_h"/>
                                          </p:val>
                                        </p:tav>
                                      </p:tavLst>
                                    </p:anim>
                                    <p:animEffect transition="in" filter="fade">
                                      <p:cBhvr>
                                        <p:cTn id="31" dur="500"/>
                                        <p:tgtEl>
                                          <p:spTgt spid="32"/>
                                        </p:tgtEl>
                                      </p:cBhvr>
                                    </p:animEffect>
                                  </p:childTnLst>
                                  <p:subTnLst>
                                    <p:audio>
                                      <p:cMediaNode>
                                        <p:cTn display="0" masterRel="sameClick">
                                          <p:stCondLst>
                                            <p:cond evt="begin" delay="0">
                                              <p:tn val="27"/>
                                            </p:cond>
                                          </p:stCondLst>
                                          <p:endCondLst>
                                            <p:cond evt="onStopAudio" delay="0">
                                              <p:tgtEl>
                                                <p:sldTgt/>
                                              </p:tgtEl>
                                            </p:cond>
                                          </p:endCondLst>
                                        </p:cTn>
                                        <p:tgtEl>
                                          <p:sndTgt r:embed="rId3" name="whoosh.wav"/>
                                        </p:tgtEl>
                                      </p:cMediaNode>
                                    </p:audio>
                                  </p:subTnLst>
                                </p:cTn>
                              </p:par>
                            </p:childTnLst>
                          </p:cTn>
                        </p:par>
                        <p:par>
                          <p:cTn id="32" fill="hold">
                            <p:stCondLst>
                              <p:cond delay="500"/>
                            </p:stCondLst>
                            <p:childTnLst>
                              <p:par>
                                <p:cTn id="33" presetID="6" presetClass="emph" presetSubtype="0" autoRev="1" fill="hold" grpId="1" nodeType="afterEffect">
                                  <p:stCondLst>
                                    <p:cond delay="0"/>
                                  </p:stCondLst>
                                  <p:childTnLst>
                                    <p:animScale>
                                      <p:cBhvr>
                                        <p:cTn id="34" dur="500" fill="hold"/>
                                        <p:tgtEl>
                                          <p:spTgt spid="32"/>
                                        </p:tgtEl>
                                      </p:cBhvr>
                                      <p:by x="150000" y="150000"/>
                                    </p:animScale>
                                  </p:childTnLst>
                                </p:cTn>
                              </p:par>
                              <p:par>
                                <p:cTn id="35" presetID="47" presetClass="entr" presetSubtype="0" fill="hold" nodeType="withEffect">
                                  <p:stCondLst>
                                    <p:cond delay="0"/>
                                  </p:stCondLst>
                                  <p:childTnLst>
                                    <p:set>
                                      <p:cBhvr>
                                        <p:cTn id="36" dur="1" fill="hold">
                                          <p:stCondLst>
                                            <p:cond delay="0"/>
                                          </p:stCondLst>
                                        </p:cTn>
                                        <p:tgtEl>
                                          <p:spTgt spid="27">
                                            <p:txEl>
                                              <p:pRg st="1" end="1"/>
                                            </p:txEl>
                                          </p:spTgt>
                                        </p:tgtEl>
                                        <p:attrNameLst>
                                          <p:attrName>style.visibility</p:attrName>
                                        </p:attrNameLst>
                                      </p:cBhvr>
                                      <p:to>
                                        <p:strVal val="visible"/>
                                      </p:to>
                                    </p:set>
                                    <p:animEffect transition="in" filter="fade">
                                      <p:cBhvr>
                                        <p:cTn id="37" dur="1000"/>
                                        <p:tgtEl>
                                          <p:spTgt spid="27">
                                            <p:txEl>
                                              <p:pRg st="1" end="1"/>
                                            </p:txEl>
                                          </p:spTgt>
                                        </p:tgtEl>
                                      </p:cBhvr>
                                    </p:animEffect>
                                    <p:anim calcmode="lin" valueType="num">
                                      <p:cBhvr>
                                        <p:cTn id="38" dur="1000" fill="hold"/>
                                        <p:tgtEl>
                                          <p:spTgt spid="27">
                                            <p:txEl>
                                              <p:pRg st="1" end="1"/>
                                            </p:txEl>
                                          </p:spTgt>
                                        </p:tgtEl>
                                        <p:attrNameLst>
                                          <p:attrName>ppt_x</p:attrName>
                                        </p:attrNameLst>
                                      </p:cBhvr>
                                      <p:tavLst>
                                        <p:tav tm="0">
                                          <p:val>
                                            <p:strVal val="#ppt_x"/>
                                          </p:val>
                                        </p:tav>
                                        <p:tav tm="100000">
                                          <p:val>
                                            <p:strVal val="#ppt_x"/>
                                          </p:val>
                                        </p:tav>
                                      </p:tavLst>
                                    </p:anim>
                                    <p:anim calcmode="lin" valueType="num">
                                      <p:cBhvr>
                                        <p:cTn id="39" dur="1000" fill="hold"/>
                                        <p:tgtEl>
                                          <p:spTgt spid="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33"/>
                                        </p:tgtEl>
                                        <p:attrNameLst>
                                          <p:attrName>style.visibility</p:attrName>
                                        </p:attrNameLst>
                                      </p:cBhvr>
                                      <p:to>
                                        <p:strVal val="visible"/>
                                      </p:to>
                                    </p:set>
                                    <p:anim calcmode="lin" valueType="num">
                                      <p:cBhvr>
                                        <p:cTn id="44" dur="500" fill="hold"/>
                                        <p:tgtEl>
                                          <p:spTgt spid="33"/>
                                        </p:tgtEl>
                                        <p:attrNameLst>
                                          <p:attrName>ppt_w</p:attrName>
                                        </p:attrNameLst>
                                      </p:cBhvr>
                                      <p:tavLst>
                                        <p:tav tm="0">
                                          <p:val>
                                            <p:fltVal val="0"/>
                                          </p:val>
                                        </p:tav>
                                        <p:tav tm="100000">
                                          <p:val>
                                            <p:strVal val="#ppt_w"/>
                                          </p:val>
                                        </p:tav>
                                      </p:tavLst>
                                    </p:anim>
                                    <p:anim calcmode="lin" valueType="num">
                                      <p:cBhvr>
                                        <p:cTn id="45" dur="500" fill="hold"/>
                                        <p:tgtEl>
                                          <p:spTgt spid="33"/>
                                        </p:tgtEl>
                                        <p:attrNameLst>
                                          <p:attrName>ppt_h</p:attrName>
                                        </p:attrNameLst>
                                      </p:cBhvr>
                                      <p:tavLst>
                                        <p:tav tm="0">
                                          <p:val>
                                            <p:fltVal val="0"/>
                                          </p:val>
                                        </p:tav>
                                        <p:tav tm="100000">
                                          <p:val>
                                            <p:strVal val="#ppt_h"/>
                                          </p:val>
                                        </p:tav>
                                      </p:tavLst>
                                    </p:anim>
                                    <p:animEffect transition="in" filter="fade">
                                      <p:cBhvr>
                                        <p:cTn id="46" dur="500"/>
                                        <p:tgtEl>
                                          <p:spTgt spid="33"/>
                                        </p:tgtEl>
                                      </p:cBhvr>
                                    </p:animEffect>
                                  </p:childTnLst>
                                  <p:subTnLst>
                                    <p:audio>
                                      <p:cMediaNode>
                                        <p:cTn display="0" masterRel="sameClick">
                                          <p:stCondLst>
                                            <p:cond evt="begin" delay="0">
                                              <p:tn val="42"/>
                                            </p:cond>
                                          </p:stCondLst>
                                          <p:endCondLst>
                                            <p:cond evt="onStopAudio" delay="0">
                                              <p:tgtEl>
                                                <p:sldTgt/>
                                              </p:tgtEl>
                                            </p:cond>
                                          </p:endCondLst>
                                        </p:cTn>
                                        <p:tgtEl>
                                          <p:sndTgt r:embed="rId3" name="whoosh.wav"/>
                                        </p:tgtEl>
                                      </p:cMediaNode>
                                    </p:audio>
                                  </p:subTnLst>
                                </p:cTn>
                              </p:par>
                            </p:childTnLst>
                          </p:cTn>
                        </p:par>
                        <p:par>
                          <p:cTn id="47" fill="hold">
                            <p:stCondLst>
                              <p:cond delay="500"/>
                            </p:stCondLst>
                            <p:childTnLst>
                              <p:par>
                                <p:cTn id="48" presetID="6" presetClass="emph" presetSubtype="0" autoRev="1" fill="hold" grpId="1" nodeType="afterEffect">
                                  <p:stCondLst>
                                    <p:cond delay="0"/>
                                  </p:stCondLst>
                                  <p:childTnLst>
                                    <p:animScale>
                                      <p:cBhvr>
                                        <p:cTn id="49" dur="500" fill="hold"/>
                                        <p:tgtEl>
                                          <p:spTgt spid="33"/>
                                        </p:tgtEl>
                                      </p:cBhvr>
                                      <p:by x="150000" y="150000"/>
                                    </p:animScale>
                                  </p:childTnLst>
                                </p:cTn>
                              </p:par>
                              <p:par>
                                <p:cTn id="50" presetID="47" presetClass="entr" presetSubtype="0" fill="hold" nodeType="withEffect">
                                  <p:stCondLst>
                                    <p:cond delay="0"/>
                                  </p:stCondLst>
                                  <p:childTnLst>
                                    <p:set>
                                      <p:cBhvr>
                                        <p:cTn id="51" dur="1" fill="hold">
                                          <p:stCondLst>
                                            <p:cond delay="0"/>
                                          </p:stCondLst>
                                        </p:cTn>
                                        <p:tgtEl>
                                          <p:spTgt spid="27">
                                            <p:txEl>
                                              <p:pRg st="2" end="2"/>
                                            </p:txEl>
                                          </p:spTgt>
                                        </p:tgtEl>
                                        <p:attrNameLst>
                                          <p:attrName>style.visibility</p:attrName>
                                        </p:attrNameLst>
                                      </p:cBhvr>
                                      <p:to>
                                        <p:strVal val="visible"/>
                                      </p:to>
                                    </p:set>
                                    <p:animEffect transition="in" filter="fade">
                                      <p:cBhvr>
                                        <p:cTn id="52" dur="1000"/>
                                        <p:tgtEl>
                                          <p:spTgt spid="27">
                                            <p:txEl>
                                              <p:pRg st="2" end="2"/>
                                            </p:txEl>
                                          </p:spTgt>
                                        </p:tgtEl>
                                      </p:cBhvr>
                                    </p:animEffect>
                                    <p:anim calcmode="lin" valueType="num">
                                      <p:cBhvr>
                                        <p:cTn id="53" dur="1000" fill="hold"/>
                                        <p:tgtEl>
                                          <p:spTgt spid="27">
                                            <p:txEl>
                                              <p:pRg st="2" end="2"/>
                                            </p:txEl>
                                          </p:spTgt>
                                        </p:tgtEl>
                                        <p:attrNameLst>
                                          <p:attrName>ppt_x</p:attrName>
                                        </p:attrNameLst>
                                      </p:cBhvr>
                                      <p:tavLst>
                                        <p:tav tm="0">
                                          <p:val>
                                            <p:strVal val="#ppt_x"/>
                                          </p:val>
                                        </p:tav>
                                        <p:tav tm="100000">
                                          <p:val>
                                            <p:strVal val="#ppt_x"/>
                                          </p:val>
                                        </p:tav>
                                      </p:tavLst>
                                    </p:anim>
                                    <p:anim calcmode="lin" valueType="num">
                                      <p:cBhvr>
                                        <p:cTn id="54" dur="1000" fill="hold"/>
                                        <p:tgtEl>
                                          <p:spTgt spid="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1000"/>
                                        <p:tgtEl>
                                          <p:spTgt spid="23"/>
                                        </p:tgtEl>
                                      </p:cBhvr>
                                    </p:animEffect>
                                    <p:anim calcmode="lin" valueType="num">
                                      <p:cBhvr>
                                        <p:cTn id="60" dur="1000" fill="hold"/>
                                        <p:tgtEl>
                                          <p:spTgt spid="23"/>
                                        </p:tgtEl>
                                        <p:attrNameLst>
                                          <p:attrName>ppt_x</p:attrName>
                                        </p:attrNameLst>
                                      </p:cBhvr>
                                      <p:tavLst>
                                        <p:tav tm="0">
                                          <p:val>
                                            <p:strVal val="#ppt_x"/>
                                          </p:val>
                                        </p:tav>
                                        <p:tav tm="100000">
                                          <p:val>
                                            <p:strVal val="#ppt_x"/>
                                          </p:val>
                                        </p:tav>
                                      </p:tavLst>
                                    </p:anim>
                                    <p:anim calcmode="lin" valueType="num">
                                      <p:cBhvr>
                                        <p:cTn id="6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1" grpId="0" animBg="1"/>
      <p:bldP spid="31" grpId="1" animBg="1"/>
      <p:bldP spid="32" grpId="0" animBg="1"/>
      <p:bldP spid="32" grpId="1" animBg="1"/>
      <p:bldP spid="33" grpId="0" animBg="1"/>
      <p:bldP spid="33"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77E8AAF-2734-489E-9E80-B5D05D83F2A3}"/>
              </a:ext>
            </a:extLst>
          </p:cNvPr>
          <p:cNvSpPr/>
          <p:nvPr/>
        </p:nvSpPr>
        <p:spPr>
          <a:xfrm>
            <a:off x="797114" y="402379"/>
            <a:ext cx="6387005" cy="830997"/>
          </a:xfrm>
          <a:prstGeom prst="rect">
            <a:avLst/>
          </a:prstGeom>
          <a:solidFill>
            <a:srgbClr val="EA4335"/>
          </a:solidFill>
          <a:ln>
            <a:noFill/>
          </a:ln>
          <a:effectLst>
            <a:glow>
              <a:srgbClr val="FBBC05"/>
            </a:glow>
            <a:outerShdw blurRad="215900" dist="50800" dir="5400000" algn="ctr" rotWithShape="0">
              <a:srgbClr val="000000">
                <a:alpha val="43137"/>
              </a:srgbClr>
            </a:outerShdw>
            <a:softEdge rad="38100"/>
          </a:effectLst>
        </p:spPr>
        <p:style>
          <a:lnRef idx="2">
            <a:schemeClr val="dk1"/>
          </a:lnRef>
          <a:fillRef idx="1">
            <a:schemeClr val="lt1"/>
          </a:fillRef>
          <a:effectRef idx="0">
            <a:schemeClr val="dk1"/>
          </a:effectRef>
          <a:fontRef idx="minor">
            <a:schemeClr val="dk1"/>
          </a:fontRef>
        </p:style>
        <p:txBody>
          <a:bodyPr wrap="none" lIns="182880" rIns="182880" rtlCol="0">
            <a:spAutoFit/>
          </a:bodyPr>
          <a:lstStyle/>
          <a:p>
            <a:r>
              <a:rPr lang="en-US" sz="4800" dirty="0">
                <a:solidFill>
                  <a:schemeClr val="bg1"/>
                </a:solidFill>
                <a:latin typeface="Source Sans Pro SemiBold" panose="020B0603030403020204" pitchFamily="34" charset="0"/>
                <a:ea typeface="Source Sans Pro SemiBold" panose="020B0603030403020204" pitchFamily="34" charset="0"/>
              </a:rPr>
              <a:t>Serving Search Results</a:t>
            </a:r>
          </a:p>
        </p:txBody>
      </p:sp>
      <p:sp>
        <p:nvSpPr>
          <p:cNvPr id="6" name="Rectangle 5">
            <a:extLst>
              <a:ext uri="{FF2B5EF4-FFF2-40B4-BE49-F238E27FC236}">
                <a16:creationId xmlns:a16="http://schemas.microsoft.com/office/drawing/2014/main" id="{39C5899E-D09D-4A24-9C39-BEE971461E3B}"/>
              </a:ext>
            </a:extLst>
          </p:cNvPr>
          <p:cNvSpPr/>
          <p:nvPr/>
        </p:nvSpPr>
        <p:spPr>
          <a:xfrm>
            <a:off x="1332216" y="1584745"/>
            <a:ext cx="6096000" cy="3688510"/>
          </a:xfrm>
          <a:prstGeom prst="rect">
            <a:avLst/>
          </a:prstGeom>
        </p:spPr>
        <p:txBody>
          <a:bodyPr>
            <a:spAutoFit/>
          </a:bodyPr>
          <a:lstStyle/>
          <a:p>
            <a:pPr>
              <a:lnSpc>
                <a:spcPct val="150000"/>
              </a:lnSpc>
            </a:pPr>
            <a:r>
              <a:rPr lang="en-US" sz="4000" dirty="0">
                <a:solidFill>
                  <a:schemeClr val="bg1"/>
                </a:solidFill>
                <a:latin typeface="Source Sans Pro SemiBold" panose="020B0603030403020204" pitchFamily="34" charset="0"/>
                <a:ea typeface="Source Sans Pro SemiBold" panose="020B0603030403020204" pitchFamily="34" charset="0"/>
              </a:rPr>
              <a:t>User's location</a:t>
            </a:r>
          </a:p>
          <a:p>
            <a:pPr>
              <a:lnSpc>
                <a:spcPct val="150000"/>
              </a:lnSpc>
            </a:pPr>
            <a:r>
              <a:rPr lang="en-US" sz="4000" dirty="0">
                <a:solidFill>
                  <a:schemeClr val="bg1"/>
                </a:solidFill>
                <a:latin typeface="Source Sans Pro SemiBold" panose="020B0603030403020204" pitchFamily="34" charset="0"/>
                <a:ea typeface="Source Sans Pro SemiBold" panose="020B0603030403020204" pitchFamily="34" charset="0"/>
              </a:rPr>
              <a:t>Language</a:t>
            </a:r>
          </a:p>
          <a:p>
            <a:pPr>
              <a:lnSpc>
                <a:spcPct val="150000"/>
              </a:lnSpc>
            </a:pPr>
            <a:r>
              <a:rPr lang="en-US" sz="4000" dirty="0">
                <a:solidFill>
                  <a:schemeClr val="bg1"/>
                </a:solidFill>
                <a:latin typeface="Source Sans Pro SemiBold" panose="020B0603030403020204" pitchFamily="34" charset="0"/>
                <a:ea typeface="Source Sans Pro SemiBold" panose="020B0603030403020204" pitchFamily="34" charset="0"/>
              </a:rPr>
              <a:t>Device (desktop or phone)</a:t>
            </a:r>
          </a:p>
          <a:p>
            <a:pPr>
              <a:lnSpc>
                <a:spcPct val="150000"/>
              </a:lnSpc>
            </a:pPr>
            <a:r>
              <a:rPr lang="en-US" sz="4000" dirty="0">
                <a:solidFill>
                  <a:schemeClr val="bg1"/>
                </a:solidFill>
                <a:latin typeface="Source Sans Pro SemiBold" panose="020B0603030403020204" pitchFamily="34" charset="0"/>
                <a:ea typeface="Source Sans Pro SemiBold" panose="020B0603030403020204" pitchFamily="34" charset="0"/>
              </a:rPr>
              <a:t>Previous queries</a:t>
            </a:r>
          </a:p>
        </p:txBody>
      </p:sp>
      <p:grpSp>
        <p:nvGrpSpPr>
          <p:cNvPr id="70" name="Graphic 68">
            <a:extLst>
              <a:ext uri="{FF2B5EF4-FFF2-40B4-BE49-F238E27FC236}">
                <a16:creationId xmlns:a16="http://schemas.microsoft.com/office/drawing/2014/main" id="{FAE1594A-AD02-4461-99E8-9ED6FA59A640}"/>
              </a:ext>
            </a:extLst>
          </p:cNvPr>
          <p:cNvGrpSpPr/>
          <p:nvPr/>
        </p:nvGrpSpPr>
        <p:grpSpPr>
          <a:xfrm>
            <a:off x="6554611" y="2929071"/>
            <a:ext cx="5654167" cy="3862315"/>
            <a:chOff x="6554611" y="2929071"/>
            <a:chExt cx="5654167" cy="3862315"/>
          </a:xfrm>
        </p:grpSpPr>
        <p:sp>
          <p:nvSpPr>
            <p:cNvPr id="71" name="Freeform: Shape 70">
              <a:extLst>
                <a:ext uri="{FF2B5EF4-FFF2-40B4-BE49-F238E27FC236}">
                  <a16:creationId xmlns:a16="http://schemas.microsoft.com/office/drawing/2014/main" id="{B0E2AEEF-064A-4633-9152-37CBC7FE92DD}"/>
                </a:ext>
              </a:extLst>
            </p:cNvPr>
            <p:cNvSpPr/>
            <p:nvPr/>
          </p:nvSpPr>
          <p:spPr>
            <a:xfrm>
              <a:off x="7921499" y="3637016"/>
              <a:ext cx="2215777" cy="2400262"/>
            </a:xfrm>
            <a:custGeom>
              <a:avLst/>
              <a:gdLst>
                <a:gd name="connsiteX0" fmla="*/ 2208512 w 2215777"/>
                <a:gd name="connsiteY0" fmla="*/ 372301 h 2400262"/>
                <a:gd name="connsiteX1" fmla="*/ 1507341 w 2215777"/>
                <a:gd name="connsiteY1" fmla="*/ 372301 h 2400262"/>
                <a:gd name="connsiteX2" fmla="*/ 1507341 w 2215777"/>
                <a:gd name="connsiteY2" fmla="*/ 220649 h 2400262"/>
                <a:gd name="connsiteX3" fmla="*/ 1471067 w 2215777"/>
                <a:gd name="connsiteY3" fmla="*/ 184375 h 2400262"/>
                <a:gd name="connsiteX4" fmla="*/ 1265168 w 2215777"/>
                <a:gd name="connsiteY4" fmla="*/ 184375 h 2400262"/>
                <a:gd name="connsiteX5" fmla="*/ 1265168 w 2215777"/>
                <a:gd name="connsiteY5" fmla="*/ 22835 h 2400262"/>
                <a:gd name="connsiteX6" fmla="*/ 1242333 w 2215777"/>
                <a:gd name="connsiteY6" fmla="*/ 0 h 2400262"/>
                <a:gd name="connsiteX7" fmla="*/ 977106 w 2215777"/>
                <a:gd name="connsiteY7" fmla="*/ 0 h 2400262"/>
                <a:gd name="connsiteX8" fmla="*/ 954270 w 2215777"/>
                <a:gd name="connsiteY8" fmla="*/ 22835 h 2400262"/>
                <a:gd name="connsiteX9" fmla="*/ 954270 w 2215777"/>
                <a:gd name="connsiteY9" fmla="*/ 184430 h 2400262"/>
                <a:gd name="connsiteX10" fmla="*/ 712207 w 2215777"/>
                <a:gd name="connsiteY10" fmla="*/ 184430 h 2400262"/>
                <a:gd name="connsiteX11" fmla="*/ 675933 w 2215777"/>
                <a:gd name="connsiteY11" fmla="*/ 220704 h 2400262"/>
                <a:gd name="connsiteX12" fmla="*/ 675933 w 2215777"/>
                <a:gd name="connsiteY12" fmla="*/ 372356 h 2400262"/>
                <a:gd name="connsiteX13" fmla="*/ 7320 w 2215777"/>
                <a:gd name="connsiteY13" fmla="*/ 372356 h 2400262"/>
                <a:gd name="connsiteX14" fmla="*/ 0 w 2215777"/>
                <a:gd name="connsiteY14" fmla="*/ 379731 h 2400262"/>
                <a:gd name="connsiteX15" fmla="*/ 0 w 2215777"/>
                <a:gd name="connsiteY15" fmla="*/ 2392887 h 2400262"/>
                <a:gd name="connsiteX16" fmla="*/ 7320 w 2215777"/>
                <a:gd name="connsiteY16" fmla="*/ 2400262 h 2400262"/>
                <a:gd name="connsiteX17" fmla="*/ 451678 w 2215777"/>
                <a:gd name="connsiteY17" fmla="*/ 2400262 h 2400262"/>
                <a:gd name="connsiteX18" fmla="*/ 459053 w 2215777"/>
                <a:gd name="connsiteY18" fmla="*/ 2392887 h 2400262"/>
                <a:gd name="connsiteX19" fmla="*/ 459053 w 2215777"/>
                <a:gd name="connsiteY19" fmla="*/ 2122033 h 2400262"/>
                <a:gd name="connsiteX20" fmla="*/ 466428 w 2215777"/>
                <a:gd name="connsiteY20" fmla="*/ 2114659 h 2400262"/>
                <a:gd name="connsiteX21" fmla="*/ 654135 w 2215777"/>
                <a:gd name="connsiteY21" fmla="*/ 2114659 h 2400262"/>
                <a:gd name="connsiteX22" fmla="*/ 661510 w 2215777"/>
                <a:gd name="connsiteY22" fmla="*/ 2122033 h 2400262"/>
                <a:gd name="connsiteX23" fmla="*/ 661510 w 2215777"/>
                <a:gd name="connsiteY23" fmla="*/ 2392887 h 2400262"/>
                <a:gd name="connsiteX24" fmla="*/ 668831 w 2215777"/>
                <a:gd name="connsiteY24" fmla="*/ 2400262 h 2400262"/>
                <a:gd name="connsiteX25" fmla="*/ 1546893 w 2215777"/>
                <a:gd name="connsiteY25" fmla="*/ 2400262 h 2400262"/>
                <a:gd name="connsiteX26" fmla="*/ 1554268 w 2215777"/>
                <a:gd name="connsiteY26" fmla="*/ 2392887 h 2400262"/>
                <a:gd name="connsiteX27" fmla="*/ 1554268 w 2215777"/>
                <a:gd name="connsiteY27" fmla="*/ 2122033 h 2400262"/>
                <a:gd name="connsiteX28" fmla="*/ 1561588 w 2215777"/>
                <a:gd name="connsiteY28" fmla="*/ 2114659 h 2400262"/>
                <a:gd name="connsiteX29" fmla="*/ 1749295 w 2215777"/>
                <a:gd name="connsiteY29" fmla="*/ 2114659 h 2400262"/>
                <a:gd name="connsiteX30" fmla="*/ 1756671 w 2215777"/>
                <a:gd name="connsiteY30" fmla="*/ 2122033 h 2400262"/>
                <a:gd name="connsiteX31" fmla="*/ 1756671 w 2215777"/>
                <a:gd name="connsiteY31" fmla="*/ 2392887 h 2400262"/>
                <a:gd name="connsiteX32" fmla="*/ 1764046 w 2215777"/>
                <a:gd name="connsiteY32" fmla="*/ 2400262 h 2400262"/>
                <a:gd name="connsiteX33" fmla="*/ 2208403 w 2215777"/>
                <a:gd name="connsiteY33" fmla="*/ 2400262 h 2400262"/>
                <a:gd name="connsiteX34" fmla="*/ 2215778 w 2215777"/>
                <a:gd name="connsiteY34" fmla="*/ 2392887 h 2400262"/>
                <a:gd name="connsiteX35" fmla="*/ 2215778 w 2215777"/>
                <a:gd name="connsiteY35" fmla="*/ 379676 h 2400262"/>
                <a:gd name="connsiteX36" fmla="*/ 2208512 w 2215777"/>
                <a:gd name="connsiteY36" fmla="*/ 372301 h 2400262"/>
                <a:gd name="connsiteX37" fmla="*/ 379512 w 2215777"/>
                <a:gd name="connsiteY37" fmla="*/ 2020586 h 2400262"/>
                <a:gd name="connsiteX38" fmla="*/ 372192 w 2215777"/>
                <a:gd name="connsiteY38" fmla="*/ 2027907 h 2400262"/>
                <a:gd name="connsiteX39" fmla="*/ 97732 w 2215777"/>
                <a:gd name="connsiteY39" fmla="*/ 2027907 h 2400262"/>
                <a:gd name="connsiteX40" fmla="*/ 90357 w 2215777"/>
                <a:gd name="connsiteY40" fmla="*/ 2020641 h 2400262"/>
                <a:gd name="connsiteX41" fmla="*/ 90357 w 2215777"/>
                <a:gd name="connsiteY41" fmla="*/ 2020586 h 2400262"/>
                <a:gd name="connsiteX42" fmla="*/ 90357 w 2215777"/>
                <a:gd name="connsiteY42" fmla="*/ 1927115 h 2400262"/>
                <a:gd name="connsiteX43" fmla="*/ 97732 w 2215777"/>
                <a:gd name="connsiteY43" fmla="*/ 1919740 h 2400262"/>
                <a:gd name="connsiteX44" fmla="*/ 372356 w 2215777"/>
                <a:gd name="connsiteY44" fmla="*/ 1919740 h 2400262"/>
                <a:gd name="connsiteX45" fmla="*/ 379676 w 2215777"/>
                <a:gd name="connsiteY45" fmla="*/ 1927115 h 2400262"/>
                <a:gd name="connsiteX46" fmla="*/ 379512 w 2215777"/>
                <a:gd name="connsiteY46" fmla="*/ 1778359 h 2400262"/>
                <a:gd name="connsiteX47" fmla="*/ 372246 w 2215777"/>
                <a:gd name="connsiteY47" fmla="*/ 1785733 h 2400262"/>
                <a:gd name="connsiteX48" fmla="*/ 372192 w 2215777"/>
                <a:gd name="connsiteY48" fmla="*/ 1785733 h 2400262"/>
                <a:gd name="connsiteX49" fmla="*/ 97732 w 2215777"/>
                <a:gd name="connsiteY49" fmla="*/ 1785733 h 2400262"/>
                <a:gd name="connsiteX50" fmla="*/ 90357 w 2215777"/>
                <a:gd name="connsiteY50" fmla="*/ 1778468 h 2400262"/>
                <a:gd name="connsiteX51" fmla="*/ 90357 w 2215777"/>
                <a:gd name="connsiteY51" fmla="*/ 1778359 h 2400262"/>
                <a:gd name="connsiteX52" fmla="*/ 90357 w 2215777"/>
                <a:gd name="connsiteY52" fmla="*/ 1684669 h 2400262"/>
                <a:gd name="connsiteX53" fmla="*/ 97623 w 2215777"/>
                <a:gd name="connsiteY53" fmla="*/ 1677294 h 2400262"/>
                <a:gd name="connsiteX54" fmla="*/ 97732 w 2215777"/>
                <a:gd name="connsiteY54" fmla="*/ 1677294 h 2400262"/>
                <a:gd name="connsiteX55" fmla="*/ 372356 w 2215777"/>
                <a:gd name="connsiteY55" fmla="*/ 1677294 h 2400262"/>
                <a:gd name="connsiteX56" fmla="*/ 379676 w 2215777"/>
                <a:gd name="connsiteY56" fmla="*/ 1684614 h 2400262"/>
                <a:gd name="connsiteX57" fmla="*/ 379676 w 2215777"/>
                <a:gd name="connsiteY57" fmla="*/ 1684669 h 2400262"/>
                <a:gd name="connsiteX58" fmla="*/ 379512 w 2215777"/>
                <a:gd name="connsiteY58" fmla="*/ 1536185 h 2400262"/>
                <a:gd name="connsiteX59" fmla="*/ 372192 w 2215777"/>
                <a:gd name="connsiteY59" fmla="*/ 1543560 h 2400262"/>
                <a:gd name="connsiteX60" fmla="*/ 97732 w 2215777"/>
                <a:gd name="connsiteY60" fmla="*/ 1543560 h 2400262"/>
                <a:gd name="connsiteX61" fmla="*/ 90357 w 2215777"/>
                <a:gd name="connsiteY61" fmla="*/ 1536185 h 2400262"/>
                <a:gd name="connsiteX62" fmla="*/ 90357 w 2215777"/>
                <a:gd name="connsiteY62" fmla="*/ 1442441 h 2400262"/>
                <a:gd name="connsiteX63" fmla="*/ 97732 w 2215777"/>
                <a:gd name="connsiteY63" fmla="*/ 1435066 h 2400262"/>
                <a:gd name="connsiteX64" fmla="*/ 372356 w 2215777"/>
                <a:gd name="connsiteY64" fmla="*/ 1435066 h 2400262"/>
                <a:gd name="connsiteX65" fmla="*/ 379676 w 2215777"/>
                <a:gd name="connsiteY65" fmla="*/ 1442441 h 2400262"/>
                <a:gd name="connsiteX66" fmla="*/ 379512 w 2215777"/>
                <a:gd name="connsiteY66" fmla="*/ 1293958 h 2400262"/>
                <a:gd name="connsiteX67" fmla="*/ 372246 w 2215777"/>
                <a:gd name="connsiteY67" fmla="*/ 1301333 h 2400262"/>
                <a:gd name="connsiteX68" fmla="*/ 372192 w 2215777"/>
                <a:gd name="connsiteY68" fmla="*/ 1301333 h 2400262"/>
                <a:gd name="connsiteX69" fmla="*/ 97732 w 2215777"/>
                <a:gd name="connsiteY69" fmla="*/ 1301333 h 2400262"/>
                <a:gd name="connsiteX70" fmla="*/ 90357 w 2215777"/>
                <a:gd name="connsiteY70" fmla="*/ 1294067 h 2400262"/>
                <a:gd name="connsiteX71" fmla="*/ 90357 w 2215777"/>
                <a:gd name="connsiteY71" fmla="*/ 1293958 h 2400262"/>
                <a:gd name="connsiteX72" fmla="*/ 90357 w 2215777"/>
                <a:gd name="connsiteY72" fmla="*/ 1200541 h 2400262"/>
                <a:gd name="connsiteX73" fmla="*/ 97623 w 2215777"/>
                <a:gd name="connsiteY73" fmla="*/ 1193166 h 2400262"/>
                <a:gd name="connsiteX74" fmla="*/ 97732 w 2215777"/>
                <a:gd name="connsiteY74" fmla="*/ 1193166 h 2400262"/>
                <a:gd name="connsiteX75" fmla="*/ 372356 w 2215777"/>
                <a:gd name="connsiteY75" fmla="*/ 1193166 h 2400262"/>
                <a:gd name="connsiteX76" fmla="*/ 379676 w 2215777"/>
                <a:gd name="connsiteY76" fmla="*/ 1200486 h 2400262"/>
                <a:gd name="connsiteX77" fmla="*/ 379676 w 2215777"/>
                <a:gd name="connsiteY77" fmla="*/ 1200541 h 2400262"/>
                <a:gd name="connsiteX78" fmla="*/ 379512 w 2215777"/>
                <a:gd name="connsiteY78" fmla="*/ 1051784 h 2400262"/>
                <a:gd name="connsiteX79" fmla="*/ 372192 w 2215777"/>
                <a:gd name="connsiteY79" fmla="*/ 1059159 h 2400262"/>
                <a:gd name="connsiteX80" fmla="*/ 97732 w 2215777"/>
                <a:gd name="connsiteY80" fmla="*/ 1059159 h 2400262"/>
                <a:gd name="connsiteX81" fmla="*/ 90357 w 2215777"/>
                <a:gd name="connsiteY81" fmla="*/ 1051784 h 2400262"/>
                <a:gd name="connsiteX82" fmla="*/ 90357 w 2215777"/>
                <a:gd name="connsiteY82" fmla="*/ 958040 h 2400262"/>
                <a:gd name="connsiteX83" fmla="*/ 97678 w 2215777"/>
                <a:gd name="connsiteY83" fmla="*/ 950719 h 2400262"/>
                <a:gd name="connsiteX84" fmla="*/ 97732 w 2215777"/>
                <a:gd name="connsiteY84" fmla="*/ 950719 h 2400262"/>
                <a:gd name="connsiteX85" fmla="*/ 372356 w 2215777"/>
                <a:gd name="connsiteY85" fmla="*/ 950719 h 2400262"/>
                <a:gd name="connsiteX86" fmla="*/ 379676 w 2215777"/>
                <a:gd name="connsiteY86" fmla="*/ 958040 h 2400262"/>
                <a:gd name="connsiteX87" fmla="*/ 379512 w 2215777"/>
                <a:gd name="connsiteY87" fmla="*/ 809611 h 2400262"/>
                <a:gd name="connsiteX88" fmla="*/ 372192 w 2215777"/>
                <a:gd name="connsiteY88" fmla="*/ 816932 h 2400262"/>
                <a:gd name="connsiteX89" fmla="*/ 97732 w 2215777"/>
                <a:gd name="connsiteY89" fmla="*/ 816932 h 2400262"/>
                <a:gd name="connsiteX90" fmla="*/ 90357 w 2215777"/>
                <a:gd name="connsiteY90" fmla="*/ 809666 h 2400262"/>
                <a:gd name="connsiteX91" fmla="*/ 90357 w 2215777"/>
                <a:gd name="connsiteY91" fmla="*/ 809611 h 2400262"/>
                <a:gd name="connsiteX92" fmla="*/ 90357 w 2215777"/>
                <a:gd name="connsiteY92" fmla="*/ 715867 h 2400262"/>
                <a:gd name="connsiteX93" fmla="*/ 97732 w 2215777"/>
                <a:gd name="connsiteY93" fmla="*/ 708492 h 2400262"/>
                <a:gd name="connsiteX94" fmla="*/ 372356 w 2215777"/>
                <a:gd name="connsiteY94" fmla="*/ 708492 h 2400262"/>
                <a:gd name="connsiteX95" fmla="*/ 379676 w 2215777"/>
                <a:gd name="connsiteY95" fmla="*/ 715867 h 2400262"/>
                <a:gd name="connsiteX96" fmla="*/ 379512 w 2215777"/>
                <a:gd name="connsiteY96" fmla="*/ 567383 h 2400262"/>
                <a:gd name="connsiteX97" fmla="*/ 372246 w 2215777"/>
                <a:gd name="connsiteY97" fmla="*/ 574758 h 2400262"/>
                <a:gd name="connsiteX98" fmla="*/ 372192 w 2215777"/>
                <a:gd name="connsiteY98" fmla="*/ 574758 h 2400262"/>
                <a:gd name="connsiteX99" fmla="*/ 97732 w 2215777"/>
                <a:gd name="connsiteY99" fmla="*/ 574758 h 2400262"/>
                <a:gd name="connsiteX100" fmla="*/ 90357 w 2215777"/>
                <a:gd name="connsiteY100" fmla="*/ 567493 h 2400262"/>
                <a:gd name="connsiteX101" fmla="*/ 90357 w 2215777"/>
                <a:gd name="connsiteY101" fmla="*/ 567383 h 2400262"/>
                <a:gd name="connsiteX102" fmla="*/ 90357 w 2215777"/>
                <a:gd name="connsiteY102" fmla="*/ 473967 h 2400262"/>
                <a:gd name="connsiteX103" fmla="*/ 97623 w 2215777"/>
                <a:gd name="connsiteY103" fmla="*/ 466592 h 2400262"/>
                <a:gd name="connsiteX104" fmla="*/ 97732 w 2215777"/>
                <a:gd name="connsiteY104" fmla="*/ 466592 h 2400262"/>
                <a:gd name="connsiteX105" fmla="*/ 372356 w 2215777"/>
                <a:gd name="connsiteY105" fmla="*/ 466592 h 2400262"/>
                <a:gd name="connsiteX106" fmla="*/ 379676 w 2215777"/>
                <a:gd name="connsiteY106" fmla="*/ 473912 h 2400262"/>
                <a:gd name="connsiteX107" fmla="*/ 379676 w 2215777"/>
                <a:gd name="connsiteY107" fmla="*/ 473967 h 2400262"/>
                <a:gd name="connsiteX108" fmla="*/ 1030206 w 2215777"/>
                <a:gd name="connsiteY108" fmla="*/ 2020531 h 2400262"/>
                <a:gd name="connsiteX109" fmla="*/ 1022885 w 2215777"/>
                <a:gd name="connsiteY109" fmla="*/ 2027852 h 2400262"/>
                <a:gd name="connsiteX110" fmla="*/ 1022831 w 2215777"/>
                <a:gd name="connsiteY110" fmla="*/ 2027852 h 2400262"/>
                <a:gd name="connsiteX111" fmla="*/ 748371 w 2215777"/>
                <a:gd name="connsiteY111" fmla="*/ 2027852 h 2400262"/>
                <a:gd name="connsiteX112" fmla="*/ 740996 w 2215777"/>
                <a:gd name="connsiteY112" fmla="*/ 2020531 h 2400262"/>
                <a:gd name="connsiteX113" fmla="*/ 740996 w 2215777"/>
                <a:gd name="connsiteY113" fmla="*/ 1927115 h 2400262"/>
                <a:gd name="connsiteX114" fmla="*/ 748371 w 2215777"/>
                <a:gd name="connsiteY114" fmla="*/ 1919740 h 2400262"/>
                <a:gd name="connsiteX115" fmla="*/ 1022831 w 2215777"/>
                <a:gd name="connsiteY115" fmla="*/ 1919740 h 2400262"/>
                <a:gd name="connsiteX116" fmla="*/ 1030206 w 2215777"/>
                <a:gd name="connsiteY116" fmla="*/ 1927115 h 2400262"/>
                <a:gd name="connsiteX117" fmla="*/ 1030206 w 2215777"/>
                <a:gd name="connsiteY117" fmla="*/ 1778304 h 2400262"/>
                <a:gd name="connsiteX118" fmla="*/ 1022940 w 2215777"/>
                <a:gd name="connsiteY118" fmla="*/ 1785679 h 2400262"/>
                <a:gd name="connsiteX119" fmla="*/ 1022831 w 2215777"/>
                <a:gd name="connsiteY119" fmla="*/ 1785679 h 2400262"/>
                <a:gd name="connsiteX120" fmla="*/ 748371 w 2215777"/>
                <a:gd name="connsiteY120" fmla="*/ 1785679 h 2400262"/>
                <a:gd name="connsiteX121" fmla="*/ 740996 w 2215777"/>
                <a:gd name="connsiteY121" fmla="*/ 1778304 h 2400262"/>
                <a:gd name="connsiteX122" fmla="*/ 740996 w 2215777"/>
                <a:gd name="connsiteY122" fmla="*/ 1684669 h 2400262"/>
                <a:gd name="connsiteX123" fmla="*/ 748371 w 2215777"/>
                <a:gd name="connsiteY123" fmla="*/ 1677294 h 2400262"/>
                <a:gd name="connsiteX124" fmla="*/ 1022831 w 2215777"/>
                <a:gd name="connsiteY124" fmla="*/ 1677294 h 2400262"/>
                <a:gd name="connsiteX125" fmla="*/ 1030206 w 2215777"/>
                <a:gd name="connsiteY125" fmla="*/ 1684559 h 2400262"/>
                <a:gd name="connsiteX126" fmla="*/ 1030206 w 2215777"/>
                <a:gd name="connsiteY126" fmla="*/ 1684669 h 2400262"/>
                <a:gd name="connsiteX127" fmla="*/ 1030206 w 2215777"/>
                <a:gd name="connsiteY127" fmla="*/ 1536131 h 2400262"/>
                <a:gd name="connsiteX128" fmla="*/ 1022831 w 2215777"/>
                <a:gd name="connsiteY128" fmla="*/ 1543506 h 2400262"/>
                <a:gd name="connsiteX129" fmla="*/ 748371 w 2215777"/>
                <a:gd name="connsiteY129" fmla="*/ 1543506 h 2400262"/>
                <a:gd name="connsiteX130" fmla="*/ 740996 w 2215777"/>
                <a:gd name="connsiteY130" fmla="*/ 1536131 h 2400262"/>
                <a:gd name="connsiteX131" fmla="*/ 740996 w 2215777"/>
                <a:gd name="connsiteY131" fmla="*/ 1442441 h 2400262"/>
                <a:gd name="connsiteX132" fmla="*/ 748371 w 2215777"/>
                <a:gd name="connsiteY132" fmla="*/ 1435066 h 2400262"/>
                <a:gd name="connsiteX133" fmla="*/ 1022831 w 2215777"/>
                <a:gd name="connsiteY133" fmla="*/ 1435066 h 2400262"/>
                <a:gd name="connsiteX134" fmla="*/ 1030206 w 2215777"/>
                <a:gd name="connsiteY134" fmla="*/ 1442441 h 2400262"/>
                <a:gd name="connsiteX135" fmla="*/ 1030206 w 2215777"/>
                <a:gd name="connsiteY135" fmla="*/ 1293903 h 2400262"/>
                <a:gd name="connsiteX136" fmla="*/ 1022940 w 2215777"/>
                <a:gd name="connsiteY136" fmla="*/ 1301278 h 2400262"/>
                <a:gd name="connsiteX137" fmla="*/ 1022831 w 2215777"/>
                <a:gd name="connsiteY137" fmla="*/ 1301278 h 2400262"/>
                <a:gd name="connsiteX138" fmla="*/ 748371 w 2215777"/>
                <a:gd name="connsiteY138" fmla="*/ 1301278 h 2400262"/>
                <a:gd name="connsiteX139" fmla="*/ 740996 w 2215777"/>
                <a:gd name="connsiteY139" fmla="*/ 1293903 h 2400262"/>
                <a:gd name="connsiteX140" fmla="*/ 740996 w 2215777"/>
                <a:gd name="connsiteY140" fmla="*/ 1200541 h 2400262"/>
                <a:gd name="connsiteX141" fmla="*/ 748371 w 2215777"/>
                <a:gd name="connsiteY141" fmla="*/ 1193166 h 2400262"/>
                <a:gd name="connsiteX142" fmla="*/ 1022831 w 2215777"/>
                <a:gd name="connsiteY142" fmla="*/ 1193166 h 2400262"/>
                <a:gd name="connsiteX143" fmla="*/ 1030206 w 2215777"/>
                <a:gd name="connsiteY143" fmla="*/ 1200432 h 2400262"/>
                <a:gd name="connsiteX144" fmla="*/ 1030206 w 2215777"/>
                <a:gd name="connsiteY144" fmla="*/ 1200541 h 2400262"/>
                <a:gd name="connsiteX145" fmla="*/ 1030206 w 2215777"/>
                <a:gd name="connsiteY145" fmla="*/ 1051730 h 2400262"/>
                <a:gd name="connsiteX146" fmla="*/ 1022831 w 2215777"/>
                <a:gd name="connsiteY146" fmla="*/ 1059105 h 2400262"/>
                <a:gd name="connsiteX147" fmla="*/ 748371 w 2215777"/>
                <a:gd name="connsiteY147" fmla="*/ 1059105 h 2400262"/>
                <a:gd name="connsiteX148" fmla="*/ 740996 w 2215777"/>
                <a:gd name="connsiteY148" fmla="*/ 1051730 h 2400262"/>
                <a:gd name="connsiteX149" fmla="*/ 740996 w 2215777"/>
                <a:gd name="connsiteY149" fmla="*/ 958040 h 2400262"/>
                <a:gd name="connsiteX150" fmla="*/ 748371 w 2215777"/>
                <a:gd name="connsiteY150" fmla="*/ 950719 h 2400262"/>
                <a:gd name="connsiteX151" fmla="*/ 1022831 w 2215777"/>
                <a:gd name="connsiteY151" fmla="*/ 950719 h 2400262"/>
                <a:gd name="connsiteX152" fmla="*/ 1030206 w 2215777"/>
                <a:gd name="connsiteY152" fmla="*/ 957985 h 2400262"/>
                <a:gd name="connsiteX153" fmla="*/ 1030206 w 2215777"/>
                <a:gd name="connsiteY153" fmla="*/ 958040 h 2400262"/>
                <a:gd name="connsiteX154" fmla="*/ 1030206 w 2215777"/>
                <a:gd name="connsiteY154" fmla="*/ 809556 h 2400262"/>
                <a:gd name="connsiteX155" fmla="*/ 1022885 w 2215777"/>
                <a:gd name="connsiteY155" fmla="*/ 816877 h 2400262"/>
                <a:gd name="connsiteX156" fmla="*/ 1022831 w 2215777"/>
                <a:gd name="connsiteY156" fmla="*/ 816877 h 2400262"/>
                <a:gd name="connsiteX157" fmla="*/ 748371 w 2215777"/>
                <a:gd name="connsiteY157" fmla="*/ 816877 h 2400262"/>
                <a:gd name="connsiteX158" fmla="*/ 740996 w 2215777"/>
                <a:gd name="connsiteY158" fmla="*/ 809556 h 2400262"/>
                <a:gd name="connsiteX159" fmla="*/ 740996 w 2215777"/>
                <a:gd name="connsiteY159" fmla="*/ 715867 h 2400262"/>
                <a:gd name="connsiteX160" fmla="*/ 748371 w 2215777"/>
                <a:gd name="connsiteY160" fmla="*/ 708492 h 2400262"/>
                <a:gd name="connsiteX161" fmla="*/ 1022831 w 2215777"/>
                <a:gd name="connsiteY161" fmla="*/ 708492 h 2400262"/>
                <a:gd name="connsiteX162" fmla="*/ 1030206 w 2215777"/>
                <a:gd name="connsiteY162" fmla="*/ 715867 h 2400262"/>
                <a:gd name="connsiteX163" fmla="*/ 1030206 w 2215777"/>
                <a:gd name="connsiteY163" fmla="*/ 567329 h 2400262"/>
                <a:gd name="connsiteX164" fmla="*/ 1022940 w 2215777"/>
                <a:gd name="connsiteY164" fmla="*/ 574704 h 2400262"/>
                <a:gd name="connsiteX165" fmla="*/ 1022831 w 2215777"/>
                <a:gd name="connsiteY165" fmla="*/ 574704 h 2400262"/>
                <a:gd name="connsiteX166" fmla="*/ 748371 w 2215777"/>
                <a:gd name="connsiteY166" fmla="*/ 574704 h 2400262"/>
                <a:gd name="connsiteX167" fmla="*/ 740996 w 2215777"/>
                <a:gd name="connsiteY167" fmla="*/ 567329 h 2400262"/>
                <a:gd name="connsiteX168" fmla="*/ 740996 w 2215777"/>
                <a:gd name="connsiteY168" fmla="*/ 473967 h 2400262"/>
                <a:gd name="connsiteX169" fmla="*/ 748371 w 2215777"/>
                <a:gd name="connsiteY169" fmla="*/ 466592 h 2400262"/>
                <a:gd name="connsiteX170" fmla="*/ 1022831 w 2215777"/>
                <a:gd name="connsiteY170" fmla="*/ 466592 h 2400262"/>
                <a:gd name="connsiteX171" fmla="*/ 1030206 w 2215777"/>
                <a:gd name="connsiteY171" fmla="*/ 473857 h 2400262"/>
                <a:gd name="connsiteX172" fmla="*/ 1030206 w 2215777"/>
                <a:gd name="connsiteY172" fmla="*/ 473967 h 2400262"/>
                <a:gd name="connsiteX173" fmla="*/ 1474836 w 2215777"/>
                <a:gd name="connsiteY173" fmla="*/ 2020477 h 2400262"/>
                <a:gd name="connsiteX174" fmla="*/ 1467516 w 2215777"/>
                <a:gd name="connsiteY174" fmla="*/ 2027797 h 2400262"/>
                <a:gd name="connsiteX175" fmla="*/ 1467461 w 2215777"/>
                <a:gd name="connsiteY175" fmla="*/ 2027797 h 2400262"/>
                <a:gd name="connsiteX176" fmla="*/ 1193002 w 2215777"/>
                <a:gd name="connsiteY176" fmla="*/ 2027797 h 2400262"/>
                <a:gd name="connsiteX177" fmla="*/ 1185627 w 2215777"/>
                <a:gd name="connsiteY177" fmla="*/ 2020477 h 2400262"/>
                <a:gd name="connsiteX178" fmla="*/ 1185627 w 2215777"/>
                <a:gd name="connsiteY178" fmla="*/ 1927115 h 2400262"/>
                <a:gd name="connsiteX179" fmla="*/ 1193002 w 2215777"/>
                <a:gd name="connsiteY179" fmla="*/ 1919740 h 2400262"/>
                <a:gd name="connsiteX180" fmla="*/ 1467461 w 2215777"/>
                <a:gd name="connsiteY180" fmla="*/ 1919740 h 2400262"/>
                <a:gd name="connsiteX181" fmla="*/ 1474836 w 2215777"/>
                <a:gd name="connsiteY181" fmla="*/ 1927115 h 2400262"/>
                <a:gd name="connsiteX182" fmla="*/ 1474836 w 2215777"/>
                <a:gd name="connsiteY182" fmla="*/ 1778249 h 2400262"/>
                <a:gd name="connsiteX183" fmla="*/ 1467570 w 2215777"/>
                <a:gd name="connsiteY183" fmla="*/ 1785624 h 2400262"/>
                <a:gd name="connsiteX184" fmla="*/ 1467461 w 2215777"/>
                <a:gd name="connsiteY184" fmla="*/ 1785624 h 2400262"/>
                <a:gd name="connsiteX185" fmla="*/ 1193002 w 2215777"/>
                <a:gd name="connsiteY185" fmla="*/ 1785624 h 2400262"/>
                <a:gd name="connsiteX186" fmla="*/ 1185627 w 2215777"/>
                <a:gd name="connsiteY186" fmla="*/ 1778249 h 2400262"/>
                <a:gd name="connsiteX187" fmla="*/ 1185627 w 2215777"/>
                <a:gd name="connsiteY187" fmla="*/ 1684669 h 2400262"/>
                <a:gd name="connsiteX188" fmla="*/ 1193002 w 2215777"/>
                <a:gd name="connsiteY188" fmla="*/ 1677294 h 2400262"/>
                <a:gd name="connsiteX189" fmla="*/ 1467461 w 2215777"/>
                <a:gd name="connsiteY189" fmla="*/ 1677294 h 2400262"/>
                <a:gd name="connsiteX190" fmla="*/ 1474836 w 2215777"/>
                <a:gd name="connsiteY190" fmla="*/ 1684559 h 2400262"/>
                <a:gd name="connsiteX191" fmla="*/ 1474836 w 2215777"/>
                <a:gd name="connsiteY191" fmla="*/ 1684669 h 2400262"/>
                <a:gd name="connsiteX192" fmla="*/ 1474836 w 2215777"/>
                <a:gd name="connsiteY192" fmla="*/ 1536076 h 2400262"/>
                <a:gd name="connsiteX193" fmla="*/ 1467461 w 2215777"/>
                <a:gd name="connsiteY193" fmla="*/ 1543451 h 2400262"/>
                <a:gd name="connsiteX194" fmla="*/ 1193002 w 2215777"/>
                <a:gd name="connsiteY194" fmla="*/ 1543451 h 2400262"/>
                <a:gd name="connsiteX195" fmla="*/ 1185627 w 2215777"/>
                <a:gd name="connsiteY195" fmla="*/ 1536076 h 2400262"/>
                <a:gd name="connsiteX196" fmla="*/ 1185627 w 2215777"/>
                <a:gd name="connsiteY196" fmla="*/ 1442441 h 2400262"/>
                <a:gd name="connsiteX197" fmla="*/ 1193002 w 2215777"/>
                <a:gd name="connsiteY197" fmla="*/ 1435066 h 2400262"/>
                <a:gd name="connsiteX198" fmla="*/ 1467461 w 2215777"/>
                <a:gd name="connsiteY198" fmla="*/ 1435066 h 2400262"/>
                <a:gd name="connsiteX199" fmla="*/ 1474836 w 2215777"/>
                <a:gd name="connsiteY199" fmla="*/ 1442441 h 2400262"/>
                <a:gd name="connsiteX200" fmla="*/ 1474836 w 2215777"/>
                <a:gd name="connsiteY200" fmla="*/ 1293848 h 2400262"/>
                <a:gd name="connsiteX201" fmla="*/ 1467570 w 2215777"/>
                <a:gd name="connsiteY201" fmla="*/ 1301223 h 2400262"/>
                <a:gd name="connsiteX202" fmla="*/ 1467461 w 2215777"/>
                <a:gd name="connsiteY202" fmla="*/ 1301223 h 2400262"/>
                <a:gd name="connsiteX203" fmla="*/ 1193002 w 2215777"/>
                <a:gd name="connsiteY203" fmla="*/ 1301223 h 2400262"/>
                <a:gd name="connsiteX204" fmla="*/ 1185627 w 2215777"/>
                <a:gd name="connsiteY204" fmla="*/ 1293848 h 2400262"/>
                <a:gd name="connsiteX205" fmla="*/ 1185627 w 2215777"/>
                <a:gd name="connsiteY205" fmla="*/ 1200541 h 2400262"/>
                <a:gd name="connsiteX206" fmla="*/ 1193002 w 2215777"/>
                <a:gd name="connsiteY206" fmla="*/ 1193166 h 2400262"/>
                <a:gd name="connsiteX207" fmla="*/ 1467461 w 2215777"/>
                <a:gd name="connsiteY207" fmla="*/ 1193166 h 2400262"/>
                <a:gd name="connsiteX208" fmla="*/ 1474836 w 2215777"/>
                <a:gd name="connsiteY208" fmla="*/ 1200432 h 2400262"/>
                <a:gd name="connsiteX209" fmla="*/ 1474836 w 2215777"/>
                <a:gd name="connsiteY209" fmla="*/ 1200541 h 2400262"/>
                <a:gd name="connsiteX210" fmla="*/ 1474836 w 2215777"/>
                <a:gd name="connsiteY210" fmla="*/ 1051675 h 2400262"/>
                <a:gd name="connsiteX211" fmla="*/ 1467461 w 2215777"/>
                <a:gd name="connsiteY211" fmla="*/ 1059050 h 2400262"/>
                <a:gd name="connsiteX212" fmla="*/ 1193002 w 2215777"/>
                <a:gd name="connsiteY212" fmla="*/ 1059050 h 2400262"/>
                <a:gd name="connsiteX213" fmla="*/ 1185627 w 2215777"/>
                <a:gd name="connsiteY213" fmla="*/ 1051675 h 2400262"/>
                <a:gd name="connsiteX214" fmla="*/ 1185627 w 2215777"/>
                <a:gd name="connsiteY214" fmla="*/ 958040 h 2400262"/>
                <a:gd name="connsiteX215" fmla="*/ 1193002 w 2215777"/>
                <a:gd name="connsiteY215" fmla="*/ 950719 h 2400262"/>
                <a:gd name="connsiteX216" fmla="*/ 1467461 w 2215777"/>
                <a:gd name="connsiteY216" fmla="*/ 950719 h 2400262"/>
                <a:gd name="connsiteX217" fmla="*/ 1474836 w 2215777"/>
                <a:gd name="connsiteY217" fmla="*/ 957985 h 2400262"/>
                <a:gd name="connsiteX218" fmla="*/ 1474836 w 2215777"/>
                <a:gd name="connsiteY218" fmla="*/ 958040 h 2400262"/>
                <a:gd name="connsiteX219" fmla="*/ 1474836 w 2215777"/>
                <a:gd name="connsiteY219" fmla="*/ 809502 h 2400262"/>
                <a:gd name="connsiteX220" fmla="*/ 1467516 w 2215777"/>
                <a:gd name="connsiteY220" fmla="*/ 816822 h 2400262"/>
                <a:gd name="connsiteX221" fmla="*/ 1467461 w 2215777"/>
                <a:gd name="connsiteY221" fmla="*/ 816822 h 2400262"/>
                <a:gd name="connsiteX222" fmla="*/ 1193002 w 2215777"/>
                <a:gd name="connsiteY222" fmla="*/ 816822 h 2400262"/>
                <a:gd name="connsiteX223" fmla="*/ 1185627 w 2215777"/>
                <a:gd name="connsiteY223" fmla="*/ 809502 h 2400262"/>
                <a:gd name="connsiteX224" fmla="*/ 1185627 w 2215777"/>
                <a:gd name="connsiteY224" fmla="*/ 715867 h 2400262"/>
                <a:gd name="connsiteX225" fmla="*/ 1193002 w 2215777"/>
                <a:gd name="connsiteY225" fmla="*/ 708492 h 2400262"/>
                <a:gd name="connsiteX226" fmla="*/ 1467461 w 2215777"/>
                <a:gd name="connsiteY226" fmla="*/ 708492 h 2400262"/>
                <a:gd name="connsiteX227" fmla="*/ 1474836 w 2215777"/>
                <a:gd name="connsiteY227" fmla="*/ 715867 h 2400262"/>
                <a:gd name="connsiteX228" fmla="*/ 1474836 w 2215777"/>
                <a:gd name="connsiteY228" fmla="*/ 567274 h 2400262"/>
                <a:gd name="connsiteX229" fmla="*/ 1467570 w 2215777"/>
                <a:gd name="connsiteY229" fmla="*/ 574649 h 2400262"/>
                <a:gd name="connsiteX230" fmla="*/ 1467461 w 2215777"/>
                <a:gd name="connsiteY230" fmla="*/ 574649 h 2400262"/>
                <a:gd name="connsiteX231" fmla="*/ 1193002 w 2215777"/>
                <a:gd name="connsiteY231" fmla="*/ 574649 h 2400262"/>
                <a:gd name="connsiteX232" fmla="*/ 1185627 w 2215777"/>
                <a:gd name="connsiteY232" fmla="*/ 567274 h 2400262"/>
                <a:gd name="connsiteX233" fmla="*/ 1185627 w 2215777"/>
                <a:gd name="connsiteY233" fmla="*/ 473967 h 2400262"/>
                <a:gd name="connsiteX234" fmla="*/ 1193002 w 2215777"/>
                <a:gd name="connsiteY234" fmla="*/ 466592 h 2400262"/>
                <a:gd name="connsiteX235" fmla="*/ 1467461 w 2215777"/>
                <a:gd name="connsiteY235" fmla="*/ 466592 h 2400262"/>
                <a:gd name="connsiteX236" fmla="*/ 1474836 w 2215777"/>
                <a:gd name="connsiteY236" fmla="*/ 473857 h 2400262"/>
                <a:gd name="connsiteX237" fmla="*/ 1474836 w 2215777"/>
                <a:gd name="connsiteY237" fmla="*/ 473967 h 2400262"/>
                <a:gd name="connsiteX238" fmla="*/ 2125530 w 2215777"/>
                <a:gd name="connsiteY238" fmla="*/ 2020422 h 2400262"/>
                <a:gd name="connsiteX239" fmla="*/ 2118155 w 2215777"/>
                <a:gd name="connsiteY239" fmla="*/ 2027743 h 2400262"/>
                <a:gd name="connsiteX240" fmla="*/ 1843696 w 2215777"/>
                <a:gd name="connsiteY240" fmla="*/ 2027743 h 2400262"/>
                <a:gd name="connsiteX241" fmla="*/ 1836320 w 2215777"/>
                <a:gd name="connsiteY241" fmla="*/ 2020477 h 2400262"/>
                <a:gd name="connsiteX242" fmla="*/ 1836320 w 2215777"/>
                <a:gd name="connsiteY242" fmla="*/ 2020422 h 2400262"/>
                <a:gd name="connsiteX243" fmla="*/ 1836320 w 2215777"/>
                <a:gd name="connsiteY243" fmla="*/ 1927115 h 2400262"/>
                <a:gd name="connsiteX244" fmla="*/ 1843696 w 2215777"/>
                <a:gd name="connsiteY244" fmla="*/ 1919740 h 2400262"/>
                <a:gd name="connsiteX245" fmla="*/ 2118155 w 2215777"/>
                <a:gd name="connsiteY245" fmla="*/ 1919740 h 2400262"/>
                <a:gd name="connsiteX246" fmla="*/ 2125530 w 2215777"/>
                <a:gd name="connsiteY246" fmla="*/ 1927115 h 2400262"/>
                <a:gd name="connsiteX247" fmla="*/ 2125530 w 2215777"/>
                <a:gd name="connsiteY247" fmla="*/ 1778195 h 2400262"/>
                <a:gd name="connsiteX248" fmla="*/ 2118155 w 2215777"/>
                <a:gd name="connsiteY248" fmla="*/ 1785570 h 2400262"/>
                <a:gd name="connsiteX249" fmla="*/ 1843696 w 2215777"/>
                <a:gd name="connsiteY249" fmla="*/ 1785570 h 2400262"/>
                <a:gd name="connsiteX250" fmla="*/ 1836320 w 2215777"/>
                <a:gd name="connsiteY250" fmla="*/ 1778304 h 2400262"/>
                <a:gd name="connsiteX251" fmla="*/ 1836320 w 2215777"/>
                <a:gd name="connsiteY251" fmla="*/ 1778195 h 2400262"/>
                <a:gd name="connsiteX252" fmla="*/ 1836320 w 2215777"/>
                <a:gd name="connsiteY252" fmla="*/ 1684669 h 2400262"/>
                <a:gd name="connsiteX253" fmla="*/ 1843586 w 2215777"/>
                <a:gd name="connsiteY253" fmla="*/ 1677294 h 2400262"/>
                <a:gd name="connsiteX254" fmla="*/ 1843696 w 2215777"/>
                <a:gd name="connsiteY254" fmla="*/ 1677294 h 2400262"/>
                <a:gd name="connsiteX255" fmla="*/ 2118155 w 2215777"/>
                <a:gd name="connsiteY255" fmla="*/ 1677294 h 2400262"/>
                <a:gd name="connsiteX256" fmla="*/ 2125530 w 2215777"/>
                <a:gd name="connsiteY256" fmla="*/ 1684669 h 2400262"/>
                <a:gd name="connsiteX257" fmla="*/ 2125530 w 2215777"/>
                <a:gd name="connsiteY257" fmla="*/ 1536021 h 2400262"/>
                <a:gd name="connsiteX258" fmla="*/ 2118155 w 2215777"/>
                <a:gd name="connsiteY258" fmla="*/ 1543396 h 2400262"/>
                <a:gd name="connsiteX259" fmla="*/ 1843696 w 2215777"/>
                <a:gd name="connsiteY259" fmla="*/ 1543396 h 2400262"/>
                <a:gd name="connsiteX260" fmla="*/ 1836320 w 2215777"/>
                <a:gd name="connsiteY260" fmla="*/ 1536021 h 2400262"/>
                <a:gd name="connsiteX261" fmla="*/ 1836320 w 2215777"/>
                <a:gd name="connsiteY261" fmla="*/ 1442441 h 2400262"/>
                <a:gd name="connsiteX262" fmla="*/ 1843696 w 2215777"/>
                <a:gd name="connsiteY262" fmla="*/ 1435066 h 2400262"/>
                <a:gd name="connsiteX263" fmla="*/ 2118155 w 2215777"/>
                <a:gd name="connsiteY263" fmla="*/ 1435066 h 2400262"/>
                <a:gd name="connsiteX264" fmla="*/ 2125530 w 2215777"/>
                <a:gd name="connsiteY264" fmla="*/ 1442441 h 2400262"/>
                <a:gd name="connsiteX265" fmla="*/ 2125530 w 2215777"/>
                <a:gd name="connsiteY265" fmla="*/ 1293794 h 2400262"/>
                <a:gd name="connsiteX266" fmla="*/ 2118155 w 2215777"/>
                <a:gd name="connsiteY266" fmla="*/ 1301169 h 2400262"/>
                <a:gd name="connsiteX267" fmla="*/ 1843696 w 2215777"/>
                <a:gd name="connsiteY267" fmla="*/ 1301169 h 2400262"/>
                <a:gd name="connsiteX268" fmla="*/ 1836430 w 2215777"/>
                <a:gd name="connsiteY268" fmla="*/ 1293958 h 2400262"/>
                <a:gd name="connsiteX269" fmla="*/ 1836430 w 2215777"/>
                <a:gd name="connsiteY269" fmla="*/ 1200541 h 2400262"/>
                <a:gd name="connsiteX270" fmla="*/ 1843696 w 2215777"/>
                <a:gd name="connsiteY270" fmla="*/ 1193166 h 2400262"/>
                <a:gd name="connsiteX271" fmla="*/ 1843805 w 2215777"/>
                <a:gd name="connsiteY271" fmla="*/ 1193166 h 2400262"/>
                <a:gd name="connsiteX272" fmla="*/ 2118264 w 2215777"/>
                <a:gd name="connsiteY272" fmla="*/ 1193166 h 2400262"/>
                <a:gd name="connsiteX273" fmla="*/ 2125639 w 2215777"/>
                <a:gd name="connsiteY273" fmla="*/ 1200541 h 2400262"/>
                <a:gd name="connsiteX274" fmla="*/ 2125530 w 2215777"/>
                <a:gd name="connsiteY274" fmla="*/ 1051620 h 2400262"/>
                <a:gd name="connsiteX275" fmla="*/ 2118155 w 2215777"/>
                <a:gd name="connsiteY275" fmla="*/ 1058995 h 2400262"/>
                <a:gd name="connsiteX276" fmla="*/ 1843696 w 2215777"/>
                <a:gd name="connsiteY276" fmla="*/ 1058995 h 2400262"/>
                <a:gd name="connsiteX277" fmla="*/ 1836320 w 2215777"/>
                <a:gd name="connsiteY277" fmla="*/ 1051620 h 2400262"/>
                <a:gd name="connsiteX278" fmla="*/ 1836320 w 2215777"/>
                <a:gd name="connsiteY278" fmla="*/ 958040 h 2400262"/>
                <a:gd name="connsiteX279" fmla="*/ 1843641 w 2215777"/>
                <a:gd name="connsiteY279" fmla="*/ 950719 h 2400262"/>
                <a:gd name="connsiteX280" fmla="*/ 1843696 w 2215777"/>
                <a:gd name="connsiteY280" fmla="*/ 950719 h 2400262"/>
                <a:gd name="connsiteX281" fmla="*/ 2118155 w 2215777"/>
                <a:gd name="connsiteY281" fmla="*/ 950719 h 2400262"/>
                <a:gd name="connsiteX282" fmla="*/ 2125530 w 2215777"/>
                <a:gd name="connsiteY282" fmla="*/ 958040 h 2400262"/>
                <a:gd name="connsiteX283" fmla="*/ 2125530 w 2215777"/>
                <a:gd name="connsiteY283" fmla="*/ 809447 h 2400262"/>
                <a:gd name="connsiteX284" fmla="*/ 2118155 w 2215777"/>
                <a:gd name="connsiteY284" fmla="*/ 816768 h 2400262"/>
                <a:gd name="connsiteX285" fmla="*/ 1843696 w 2215777"/>
                <a:gd name="connsiteY285" fmla="*/ 816768 h 2400262"/>
                <a:gd name="connsiteX286" fmla="*/ 1836320 w 2215777"/>
                <a:gd name="connsiteY286" fmla="*/ 809502 h 2400262"/>
                <a:gd name="connsiteX287" fmla="*/ 1836320 w 2215777"/>
                <a:gd name="connsiteY287" fmla="*/ 809447 h 2400262"/>
                <a:gd name="connsiteX288" fmla="*/ 1836320 w 2215777"/>
                <a:gd name="connsiteY288" fmla="*/ 715867 h 2400262"/>
                <a:gd name="connsiteX289" fmla="*/ 1843696 w 2215777"/>
                <a:gd name="connsiteY289" fmla="*/ 708492 h 2400262"/>
                <a:gd name="connsiteX290" fmla="*/ 2118155 w 2215777"/>
                <a:gd name="connsiteY290" fmla="*/ 708492 h 2400262"/>
                <a:gd name="connsiteX291" fmla="*/ 2125530 w 2215777"/>
                <a:gd name="connsiteY291" fmla="*/ 715867 h 2400262"/>
                <a:gd name="connsiteX292" fmla="*/ 2125530 w 2215777"/>
                <a:gd name="connsiteY292" fmla="*/ 567220 h 2400262"/>
                <a:gd name="connsiteX293" fmla="*/ 2118155 w 2215777"/>
                <a:gd name="connsiteY293" fmla="*/ 574595 h 2400262"/>
                <a:gd name="connsiteX294" fmla="*/ 1843696 w 2215777"/>
                <a:gd name="connsiteY294" fmla="*/ 574595 h 2400262"/>
                <a:gd name="connsiteX295" fmla="*/ 1836430 w 2215777"/>
                <a:gd name="connsiteY295" fmla="*/ 567383 h 2400262"/>
                <a:gd name="connsiteX296" fmla="*/ 1836430 w 2215777"/>
                <a:gd name="connsiteY296" fmla="*/ 473967 h 2400262"/>
                <a:gd name="connsiteX297" fmla="*/ 1843696 w 2215777"/>
                <a:gd name="connsiteY297" fmla="*/ 466592 h 2400262"/>
                <a:gd name="connsiteX298" fmla="*/ 1843805 w 2215777"/>
                <a:gd name="connsiteY298" fmla="*/ 466592 h 2400262"/>
                <a:gd name="connsiteX299" fmla="*/ 2118264 w 2215777"/>
                <a:gd name="connsiteY299" fmla="*/ 466592 h 2400262"/>
                <a:gd name="connsiteX300" fmla="*/ 2125639 w 2215777"/>
                <a:gd name="connsiteY300" fmla="*/ 473967 h 240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Lst>
              <a:rect l="l" t="t" r="r" b="b"/>
              <a:pathLst>
                <a:path w="2215777" h="2400262">
                  <a:moveTo>
                    <a:pt x="2208512" y="372301"/>
                  </a:moveTo>
                  <a:lnTo>
                    <a:pt x="1507341" y="372301"/>
                  </a:lnTo>
                  <a:lnTo>
                    <a:pt x="1507341" y="220649"/>
                  </a:lnTo>
                  <a:cubicBezTo>
                    <a:pt x="1507341" y="200616"/>
                    <a:pt x="1491099" y="184375"/>
                    <a:pt x="1471067" y="184375"/>
                  </a:cubicBezTo>
                  <a:lnTo>
                    <a:pt x="1265168" y="184375"/>
                  </a:lnTo>
                  <a:lnTo>
                    <a:pt x="1265168" y="22835"/>
                  </a:lnTo>
                  <a:cubicBezTo>
                    <a:pt x="1265168" y="10221"/>
                    <a:pt x="1254947" y="0"/>
                    <a:pt x="1242333" y="0"/>
                  </a:cubicBezTo>
                  <a:lnTo>
                    <a:pt x="977106" y="0"/>
                  </a:lnTo>
                  <a:cubicBezTo>
                    <a:pt x="964492" y="0"/>
                    <a:pt x="954270" y="10221"/>
                    <a:pt x="954270" y="22835"/>
                  </a:cubicBezTo>
                  <a:lnTo>
                    <a:pt x="954270" y="184430"/>
                  </a:lnTo>
                  <a:lnTo>
                    <a:pt x="712207" y="184430"/>
                  </a:lnTo>
                  <a:cubicBezTo>
                    <a:pt x="692174" y="184430"/>
                    <a:pt x="675933" y="200671"/>
                    <a:pt x="675933" y="220704"/>
                  </a:cubicBezTo>
                  <a:lnTo>
                    <a:pt x="675933" y="372356"/>
                  </a:lnTo>
                  <a:lnTo>
                    <a:pt x="7320" y="372356"/>
                  </a:lnTo>
                  <a:cubicBezTo>
                    <a:pt x="3267" y="372383"/>
                    <a:pt x="0" y="375677"/>
                    <a:pt x="0" y="379731"/>
                  </a:cubicBezTo>
                  <a:lnTo>
                    <a:pt x="0" y="2392887"/>
                  </a:lnTo>
                  <a:cubicBezTo>
                    <a:pt x="0" y="2396941"/>
                    <a:pt x="3267" y="2400229"/>
                    <a:pt x="7320" y="2400262"/>
                  </a:cubicBezTo>
                  <a:lnTo>
                    <a:pt x="451678" y="2400262"/>
                  </a:lnTo>
                  <a:cubicBezTo>
                    <a:pt x="455753" y="2400262"/>
                    <a:pt x="459053" y="2396963"/>
                    <a:pt x="459053" y="2392887"/>
                  </a:cubicBezTo>
                  <a:lnTo>
                    <a:pt x="459053" y="2122033"/>
                  </a:lnTo>
                  <a:cubicBezTo>
                    <a:pt x="459080" y="2117975"/>
                    <a:pt x="462369" y="2114686"/>
                    <a:pt x="466428" y="2114659"/>
                  </a:cubicBezTo>
                  <a:lnTo>
                    <a:pt x="654135" y="2114659"/>
                  </a:lnTo>
                  <a:cubicBezTo>
                    <a:pt x="658194" y="2114686"/>
                    <a:pt x="661483" y="2117975"/>
                    <a:pt x="661510" y="2122033"/>
                  </a:cubicBezTo>
                  <a:lnTo>
                    <a:pt x="661510" y="2392887"/>
                  </a:lnTo>
                  <a:cubicBezTo>
                    <a:pt x="661510" y="2396941"/>
                    <a:pt x="664777" y="2400229"/>
                    <a:pt x="668831" y="2400262"/>
                  </a:cubicBezTo>
                  <a:lnTo>
                    <a:pt x="1546893" y="2400262"/>
                  </a:lnTo>
                  <a:cubicBezTo>
                    <a:pt x="1550952" y="2400235"/>
                    <a:pt x="1554240" y="2396946"/>
                    <a:pt x="1554268" y="2392887"/>
                  </a:cubicBezTo>
                  <a:lnTo>
                    <a:pt x="1554268" y="2122033"/>
                  </a:lnTo>
                  <a:cubicBezTo>
                    <a:pt x="1554268" y="2117980"/>
                    <a:pt x="1557535" y="2114691"/>
                    <a:pt x="1561588" y="2114659"/>
                  </a:cubicBezTo>
                  <a:lnTo>
                    <a:pt x="1749295" y="2114659"/>
                  </a:lnTo>
                  <a:cubicBezTo>
                    <a:pt x="1753371" y="2114659"/>
                    <a:pt x="1756671" y="2117958"/>
                    <a:pt x="1756671" y="2122033"/>
                  </a:cubicBezTo>
                  <a:lnTo>
                    <a:pt x="1756671" y="2392887"/>
                  </a:lnTo>
                  <a:cubicBezTo>
                    <a:pt x="1756698" y="2396946"/>
                    <a:pt x="1759987" y="2400235"/>
                    <a:pt x="1764046" y="2400262"/>
                  </a:cubicBezTo>
                  <a:lnTo>
                    <a:pt x="2208403" y="2400262"/>
                  </a:lnTo>
                  <a:cubicBezTo>
                    <a:pt x="2212462" y="2400235"/>
                    <a:pt x="2215751" y="2396946"/>
                    <a:pt x="2215778" y="2392887"/>
                  </a:cubicBezTo>
                  <a:lnTo>
                    <a:pt x="2215778" y="379676"/>
                  </a:lnTo>
                  <a:cubicBezTo>
                    <a:pt x="2215751" y="375655"/>
                    <a:pt x="2212533" y="372388"/>
                    <a:pt x="2208512" y="372301"/>
                  </a:cubicBezTo>
                  <a:close/>
                  <a:moveTo>
                    <a:pt x="379512" y="2020586"/>
                  </a:moveTo>
                  <a:cubicBezTo>
                    <a:pt x="379512" y="2024629"/>
                    <a:pt x="376234" y="2027907"/>
                    <a:pt x="372192" y="2027907"/>
                  </a:cubicBezTo>
                  <a:lnTo>
                    <a:pt x="97732" y="2027907"/>
                  </a:lnTo>
                  <a:cubicBezTo>
                    <a:pt x="93690" y="2027939"/>
                    <a:pt x="90390" y="2024683"/>
                    <a:pt x="90357" y="2020641"/>
                  </a:cubicBezTo>
                  <a:cubicBezTo>
                    <a:pt x="90357" y="2020625"/>
                    <a:pt x="90357" y="2020602"/>
                    <a:pt x="90357" y="2020586"/>
                  </a:cubicBezTo>
                  <a:lnTo>
                    <a:pt x="90357" y="1927115"/>
                  </a:lnTo>
                  <a:cubicBezTo>
                    <a:pt x="90357" y="1923040"/>
                    <a:pt x="93657" y="1919740"/>
                    <a:pt x="97732" y="1919740"/>
                  </a:cubicBezTo>
                  <a:lnTo>
                    <a:pt x="372356" y="1919740"/>
                  </a:lnTo>
                  <a:cubicBezTo>
                    <a:pt x="376409" y="1919773"/>
                    <a:pt x="379676" y="1923061"/>
                    <a:pt x="379676" y="1927115"/>
                  </a:cubicBezTo>
                  <a:close/>
                  <a:moveTo>
                    <a:pt x="379512" y="1778359"/>
                  </a:moveTo>
                  <a:cubicBezTo>
                    <a:pt x="379545" y="1782401"/>
                    <a:pt x="376289" y="1785701"/>
                    <a:pt x="372246" y="1785733"/>
                  </a:cubicBezTo>
                  <a:cubicBezTo>
                    <a:pt x="372230" y="1785733"/>
                    <a:pt x="372208" y="1785733"/>
                    <a:pt x="372192" y="1785733"/>
                  </a:cubicBezTo>
                  <a:lnTo>
                    <a:pt x="97732" y="1785733"/>
                  </a:lnTo>
                  <a:cubicBezTo>
                    <a:pt x="93690" y="1785766"/>
                    <a:pt x="90390" y="1782510"/>
                    <a:pt x="90357" y="1778468"/>
                  </a:cubicBezTo>
                  <a:cubicBezTo>
                    <a:pt x="90357" y="1778430"/>
                    <a:pt x="90357" y="1778397"/>
                    <a:pt x="90357" y="1778359"/>
                  </a:cubicBezTo>
                  <a:lnTo>
                    <a:pt x="90357" y="1684669"/>
                  </a:lnTo>
                  <a:cubicBezTo>
                    <a:pt x="90325" y="1680626"/>
                    <a:pt x="93581" y="1677326"/>
                    <a:pt x="97623" y="1677294"/>
                  </a:cubicBezTo>
                  <a:cubicBezTo>
                    <a:pt x="97661" y="1677294"/>
                    <a:pt x="97694" y="1677294"/>
                    <a:pt x="97732" y="1677294"/>
                  </a:cubicBezTo>
                  <a:lnTo>
                    <a:pt x="372356" y="1677294"/>
                  </a:lnTo>
                  <a:cubicBezTo>
                    <a:pt x="376398" y="1677294"/>
                    <a:pt x="379676" y="1680571"/>
                    <a:pt x="379676" y="1684614"/>
                  </a:cubicBezTo>
                  <a:cubicBezTo>
                    <a:pt x="379676" y="1684630"/>
                    <a:pt x="379676" y="1684652"/>
                    <a:pt x="379676" y="1684669"/>
                  </a:cubicBezTo>
                  <a:close/>
                  <a:moveTo>
                    <a:pt x="379512" y="1536185"/>
                  </a:moveTo>
                  <a:cubicBezTo>
                    <a:pt x="379512" y="1540239"/>
                    <a:pt x="376245" y="1543533"/>
                    <a:pt x="372192" y="1543560"/>
                  </a:cubicBezTo>
                  <a:lnTo>
                    <a:pt x="97732" y="1543560"/>
                  </a:lnTo>
                  <a:cubicBezTo>
                    <a:pt x="93657" y="1543560"/>
                    <a:pt x="90357" y="1540261"/>
                    <a:pt x="90357" y="1536185"/>
                  </a:cubicBezTo>
                  <a:lnTo>
                    <a:pt x="90357" y="1442441"/>
                  </a:lnTo>
                  <a:cubicBezTo>
                    <a:pt x="90357" y="1438365"/>
                    <a:pt x="93657" y="1435066"/>
                    <a:pt x="97732" y="1435066"/>
                  </a:cubicBezTo>
                  <a:lnTo>
                    <a:pt x="372356" y="1435066"/>
                  </a:lnTo>
                  <a:cubicBezTo>
                    <a:pt x="376409" y="1435093"/>
                    <a:pt x="379676" y="1438387"/>
                    <a:pt x="379676" y="1442441"/>
                  </a:cubicBezTo>
                  <a:close/>
                  <a:moveTo>
                    <a:pt x="379512" y="1293958"/>
                  </a:moveTo>
                  <a:cubicBezTo>
                    <a:pt x="379545" y="1298000"/>
                    <a:pt x="376289" y="1301300"/>
                    <a:pt x="372246" y="1301333"/>
                  </a:cubicBezTo>
                  <a:cubicBezTo>
                    <a:pt x="372230" y="1301333"/>
                    <a:pt x="372208" y="1301333"/>
                    <a:pt x="372192" y="1301333"/>
                  </a:cubicBezTo>
                  <a:lnTo>
                    <a:pt x="97732" y="1301333"/>
                  </a:lnTo>
                  <a:cubicBezTo>
                    <a:pt x="93690" y="1301365"/>
                    <a:pt x="90390" y="1298109"/>
                    <a:pt x="90357" y="1294067"/>
                  </a:cubicBezTo>
                  <a:cubicBezTo>
                    <a:pt x="90357" y="1294029"/>
                    <a:pt x="90357" y="1293996"/>
                    <a:pt x="90357" y="1293958"/>
                  </a:cubicBezTo>
                  <a:lnTo>
                    <a:pt x="90357" y="1200541"/>
                  </a:lnTo>
                  <a:cubicBezTo>
                    <a:pt x="90325" y="1196498"/>
                    <a:pt x="93581" y="1193199"/>
                    <a:pt x="97623" y="1193166"/>
                  </a:cubicBezTo>
                  <a:cubicBezTo>
                    <a:pt x="97661" y="1193166"/>
                    <a:pt x="97694" y="1193166"/>
                    <a:pt x="97732" y="1193166"/>
                  </a:cubicBezTo>
                  <a:lnTo>
                    <a:pt x="372356" y="1193166"/>
                  </a:lnTo>
                  <a:cubicBezTo>
                    <a:pt x="376398" y="1193166"/>
                    <a:pt x="379676" y="1196444"/>
                    <a:pt x="379676" y="1200486"/>
                  </a:cubicBezTo>
                  <a:cubicBezTo>
                    <a:pt x="379676" y="1200503"/>
                    <a:pt x="379676" y="1200524"/>
                    <a:pt x="379676" y="1200541"/>
                  </a:cubicBezTo>
                  <a:close/>
                  <a:moveTo>
                    <a:pt x="379512" y="1051784"/>
                  </a:moveTo>
                  <a:cubicBezTo>
                    <a:pt x="379512" y="1055838"/>
                    <a:pt x="376245" y="1059132"/>
                    <a:pt x="372192" y="1059159"/>
                  </a:cubicBezTo>
                  <a:lnTo>
                    <a:pt x="97732" y="1059159"/>
                  </a:lnTo>
                  <a:cubicBezTo>
                    <a:pt x="93657" y="1059159"/>
                    <a:pt x="90357" y="1055860"/>
                    <a:pt x="90357" y="1051784"/>
                  </a:cubicBezTo>
                  <a:lnTo>
                    <a:pt x="90357" y="958040"/>
                  </a:lnTo>
                  <a:cubicBezTo>
                    <a:pt x="90357" y="953997"/>
                    <a:pt x="93635" y="950719"/>
                    <a:pt x="97678" y="950719"/>
                  </a:cubicBezTo>
                  <a:cubicBezTo>
                    <a:pt x="97694" y="950719"/>
                    <a:pt x="97716" y="950719"/>
                    <a:pt x="97732" y="950719"/>
                  </a:cubicBezTo>
                  <a:lnTo>
                    <a:pt x="372356" y="950719"/>
                  </a:lnTo>
                  <a:cubicBezTo>
                    <a:pt x="376398" y="950719"/>
                    <a:pt x="379676" y="953997"/>
                    <a:pt x="379676" y="958040"/>
                  </a:cubicBezTo>
                  <a:close/>
                  <a:moveTo>
                    <a:pt x="379512" y="809611"/>
                  </a:moveTo>
                  <a:cubicBezTo>
                    <a:pt x="379512" y="813654"/>
                    <a:pt x="376234" y="816932"/>
                    <a:pt x="372192" y="816932"/>
                  </a:cubicBezTo>
                  <a:lnTo>
                    <a:pt x="97732" y="816932"/>
                  </a:lnTo>
                  <a:cubicBezTo>
                    <a:pt x="93690" y="816964"/>
                    <a:pt x="90390" y="813708"/>
                    <a:pt x="90357" y="809666"/>
                  </a:cubicBezTo>
                  <a:cubicBezTo>
                    <a:pt x="90357" y="809649"/>
                    <a:pt x="90357" y="809628"/>
                    <a:pt x="90357" y="809611"/>
                  </a:cubicBezTo>
                  <a:lnTo>
                    <a:pt x="90357" y="715867"/>
                  </a:lnTo>
                  <a:cubicBezTo>
                    <a:pt x="90357" y="711791"/>
                    <a:pt x="93657" y="708492"/>
                    <a:pt x="97732" y="708492"/>
                  </a:cubicBezTo>
                  <a:lnTo>
                    <a:pt x="372356" y="708492"/>
                  </a:lnTo>
                  <a:cubicBezTo>
                    <a:pt x="376409" y="708519"/>
                    <a:pt x="379676" y="711813"/>
                    <a:pt x="379676" y="715867"/>
                  </a:cubicBezTo>
                  <a:close/>
                  <a:moveTo>
                    <a:pt x="379512" y="567383"/>
                  </a:moveTo>
                  <a:cubicBezTo>
                    <a:pt x="379545" y="571426"/>
                    <a:pt x="376289" y="574726"/>
                    <a:pt x="372246" y="574758"/>
                  </a:cubicBezTo>
                  <a:cubicBezTo>
                    <a:pt x="372230" y="574758"/>
                    <a:pt x="372208" y="574758"/>
                    <a:pt x="372192" y="574758"/>
                  </a:cubicBezTo>
                  <a:lnTo>
                    <a:pt x="97732" y="574758"/>
                  </a:lnTo>
                  <a:cubicBezTo>
                    <a:pt x="93690" y="574791"/>
                    <a:pt x="90390" y="571535"/>
                    <a:pt x="90357" y="567493"/>
                  </a:cubicBezTo>
                  <a:cubicBezTo>
                    <a:pt x="90357" y="567454"/>
                    <a:pt x="90357" y="567422"/>
                    <a:pt x="90357" y="567383"/>
                  </a:cubicBezTo>
                  <a:lnTo>
                    <a:pt x="90357" y="473967"/>
                  </a:lnTo>
                  <a:cubicBezTo>
                    <a:pt x="90325" y="469924"/>
                    <a:pt x="93581" y="466624"/>
                    <a:pt x="97623" y="466592"/>
                  </a:cubicBezTo>
                  <a:cubicBezTo>
                    <a:pt x="97661" y="466592"/>
                    <a:pt x="97694" y="466592"/>
                    <a:pt x="97732" y="466592"/>
                  </a:cubicBezTo>
                  <a:lnTo>
                    <a:pt x="372356" y="466592"/>
                  </a:lnTo>
                  <a:cubicBezTo>
                    <a:pt x="376398" y="466592"/>
                    <a:pt x="379676" y="469869"/>
                    <a:pt x="379676" y="473912"/>
                  </a:cubicBezTo>
                  <a:cubicBezTo>
                    <a:pt x="379676" y="473928"/>
                    <a:pt x="379676" y="473950"/>
                    <a:pt x="379676" y="473967"/>
                  </a:cubicBezTo>
                  <a:close/>
                  <a:moveTo>
                    <a:pt x="1030206" y="2020531"/>
                  </a:moveTo>
                  <a:cubicBezTo>
                    <a:pt x="1030206" y="2024574"/>
                    <a:pt x="1026928" y="2027852"/>
                    <a:pt x="1022885" y="2027852"/>
                  </a:cubicBezTo>
                  <a:cubicBezTo>
                    <a:pt x="1022869" y="2027852"/>
                    <a:pt x="1022847" y="2027852"/>
                    <a:pt x="1022831" y="2027852"/>
                  </a:cubicBezTo>
                  <a:lnTo>
                    <a:pt x="748371" y="2027852"/>
                  </a:lnTo>
                  <a:cubicBezTo>
                    <a:pt x="744318" y="2027852"/>
                    <a:pt x="741024" y="2024585"/>
                    <a:pt x="740996" y="2020531"/>
                  </a:cubicBezTo>
                  <a:lnTo>
                    <a:pt x="740996" y="1927115"/>
                  </a:lnTo>
                  <a:cubicBezTo>
                    <a:pt x="741024" y="1923056"/>
                    <a:pt x="744312" y="1919767"/>
                    <a:pt x="748371" y="1919740"/>
                  </a:cubicBezTo>
                  <a:lnTo>
                    <a:pt x="1022831" y="1919740"/>
                  </a:lnTo>
                  <a:cubicBezTo>
                    <a:pt x="1026906" y="1919740"/>
                    <a:pt x="1030206" y="1923040"/>
                    <a:pt x="1030206" y="1927115"/>
                  </a:cubicBezTo>
                  <a:close/>
                  <a:moveTo>
                    <a:pt x="1030206" y="1778304"/>
                  </a:moveTo>
                  <a:cubicBezTo>
                    <a:pt x="1030239" y="1782346"/>
                    <a:pt x="1026983" y="1785646"/>
                    <a:pt x="1022940" y="1785679"/>
                  </a:cubicBezTo>
                  <a:cubicBezTo>
                    <a:pt x="1022902" y="1785679"/>
                    <a:pt x="1022869" y="1785679"/>
                    <a:pt x="1022831" y="1785679"/>
                  </a:cubicBezTo>
                  <a:lnTo>
                    <a:pt x="748371" y="1785679"/>
                  </a:lnTo>
                  <a:cubicBezTo>
                    <a:pt x="744296" y="1785679"/>
                    <a:pt x="740996" y="1782379"/>
                    <a:pt x="740996" y="1778304"/>
                  </a:cubicBezTo>
                  <a:lnTo>
                    <a:pt x="740996" y="1684669"/>
                  </a:lnTo>
                  <a:cubicBezTo>
                    <a:pt x="740996" y="1680593"/>
                    <a:pt x="744296" y="1677294"/>
                    <a:pt x="748371" y="1677294"/>
                  </a:cubicBezTo>
                  <a:lnTo>
                    <a:pt x="1022831" y="1677294"/>
                  </a:lnTo>
                  <a:cubicBezTo>
                    <a:pt x="1026873" y="1677261"/>
                    <a:pt x="1030173" y="1680517"/>
                    <a:pt x="1030206" y="1684559"/>
                  </a:cubicBezTo>
                  <a:cubicBezTo>
                    <a:pt x="1030206" y="1684598"/>
                    <a:pt x="1030206" y="1684630"/>
                    <a:pt x="1030206" y="1684669"/>
                  </a:cubicBezTo>
                  <a:close/>
                  <a:moveTo>
                    <a:pt x="1030206" y="1536131"/>
                  </a:moveTo>
                  <a:cubicBezTo>
                    <a:pt x="1030206" y="1540206"/>
                    <a:pt x="1026906" y="1543506"/>
                    <a:pt x="1022831" y="1543506"/>
                  </a:cubicBezTo>
                  <a:lnTo>
                    <a:pt x="748371" y="1543506"/>
                  </a:lnTo>
                  <a:cubicBezTo>
                    <a:pt x="744312" y="1543478"/>
                    <a:pt x="741024" y="1540190"/>
                    <a:pt x="740996" y="1536131"/>
                  </a:cubicBezTo>
                  <a:lnTo>
                    <a:pt x="740996" y="1442441"/>
                  </a:lnTo>
                  <a:cubicBezTo>
                    <a:pt x="741024" y="1438382"/>
                    <a:pt x="744312" y="1435093"/>
                    <a:pt x="748371" y="1435066"/>
                  </a:cubicBezTo>
                  <a:lnTo>
                    <a:pt x="1022831" y="1435066"/>
                  </a:lnTo>
                  <a:cubicBezTo>
                    <a:pt x="1026906" y="1435066"/>
                    <a:pt x="1030206" y="1438365"/>
                    <a:pt x="1030206" y="1442441"/>
                  </a:cubicBezTo>
                  <a:close/>
                  <a:moveTo>
                    <a:pt x="1030206" y="1293903"/>
                  </a:moveTo>
                  <a:cubicBezTo>
                    <a:pt x="1030239" y="1297945"/>
                    <a:pt x="1026983" y="1301245"/>
                    <a:pt x="1022940" y="1301278"/>
                  </a:cubicBezTo>
                  <a:cubicBezTo>
                    <a:pt x="1022902" y="1301278"/>
                    <a:pt x="1022869" y="1301278"/>
                    <a:pt x="1022831" y="1301278"/>
                  </a:cubicBezTo>
                  <a:lnTo>
                    <a:pt x="748371" y="1301278"/>
                  </a:lnTo>
                  <a:cubicBezTo>
                    <a:pt x="744296" y="1301278"/>
                    <a:pt x="740996" y="1297978"/>
                    <a:pt x="740996" y="1293903"/>
                  </a:cubicBezTo>
                  <a:lnTo>
                    <a:pt x="740996" y="1200541"/>
                  </a:lnTo>
                  <a:cubicBezTo>
                    <a:pt x="740996" y="1196465"/>
                    <a:pt x="744296" y="1193166"/>
                    <a:pt x="748371" y="1193166"/>
                  </a:cubicBezTo>
                  <a:lnTo>
                    <a:pt x="1022831" y="1193166"/>
                  </a:lnTo>
                  <a:cubicBezTo>
                    <a:pt x="1026873" y="1193133"/>
                    <a:pt x="1030173" y="1196389"/>
                    <a:pt x="1030206" y="1200432"/>
                  </a:cubicBezTo>
                  <a:cubicBezTo>
                    <a:pt x="1030206" y="1200470"/>
                    <a:pt x="1030206" y="1200503"/>
                    <a:pt x="1030206" y="1200541"/>
                  </a:cubicBezTo>
                  <a:close/>
                  <a:moveTo>
                    <a:pt x="1030206" y="1051730"/>
                  </a:moveTo>
                  <a:cubicBezTo>
                    <a:pt x="1030206" y="1055805"/>
                    <a:pt x="1026906" y="1059105"/>
                    <a:pt x="1022831" y="1059105"/>
                  </a:cubicBezTo>
                  <a:lnTo>
                    <a:pt x="748371" y="1059105"/>
                  </a:lnTo>
                  <a:cubicBezTo>
                    <a:pt x="744312" y="1059077"/>
                    <a:pt x="741024" y="1055789"/>
                    <a:pt x="740996" y="1051730"/>
                  </a:cubicBezTo>
                  <a:lnTo>
                    <a:pt x="740996" y="958040"/>
                  </a:lnTo>
                  <a:cubicBezTo>
                    <a:pt x="741029" y="953986"/>
                    <a:pt x="744318" y="950719"/>
                    <a:pt x="748371" y="950719"/>
                  </a:cubicBezTo>
                  <a:lnTo>
                    <a:pt x="1022831" y="950719"/>
                  </a:lnTo>
                  <a:cubicBezTo>
                    <a:pt x="1026873" y="950687"/>
                    <a:pt x="1030173" y="953943"/>
                    <a:pt x="1030206" y="957985"/>
                  </a:cubicBezTo>
                  <a:cubicBezTo>
                    <a:pt x="1030206" y="958002"/>
                    <a:pt x="1030206" y="958023"/>
                    <a:pt x="1030206" y="958040"/>
                  </a:cubicBezTo>
                  <a:close/>
                  <a:moveTo>
                    <a:pt x="1030206" y="809556"/>
                  </a:moveTo>
                  <a:cubicBezTo>
                    <a:pt x="1030206" y="813599"/>
                    <a:pt x="1026928" y="816877"/>
                    <a:pt x="1022885" y="816877"/>
                  </a:cubicBezTo>
                  <a:cubicBezTo>
                    <a:pt x="1022869" y="816877"/>
                    <a:pt x="1022847" y="816877"/>
                    <a:pt x="1022831" y="816877"/>
                  </a:cubicBezTo>
                  <a:lnTo>
                    <a:pt x="748371" y="816877"/>
                  </a:lnTo>
                  <a:cubicBezTo>
                    <a:pt x="744318" y="816877"/>
                    <a:pt x="741024" y="813610"/>
                    <a:pt x="740996" y="809556"/>
                  </a:cubicBezTo>
                  <a:lnTo>
                    <a:pt x="740996" y="715867"/>
                  </a:lnTo>
                  <a:cubicBezTo>
                    <a:pt x="741024" y="711808"/>
                    <a:pt x="744312" y="708519"/>
                    <a:pt x="748371" y="708492"/>
                  </a:cubicBezTo>
                  <a:lnTo>
                    <a:pt x="1022831" y="708492"/>
                  </a:lnTo>
                  <a:cubicBezTo>
                    <a:pt x="1026906" y="708492"/>
                    <a:pt x="1030206" y="711791"/>
                    <a:pt x="1030206" y="715867"/>
                  </a:cubicBezTo>
                  <a:close/>
                  <a:moveTo>
                    <a:pt x="1030206" y="567329"/>
                  </a:moveTo>
                  <a:cubicBezTo>
                    <a:pt x="1030239" y="571371"/>
                    <a:pt x="1026983" y="574671"/>
                    <a:pt x="1022940" y="574704"/>
                  </a:cubicBezTo>
                  <a:cubicBezTo>
                    <a:pt x="1022902" y="574704"/>
                    <a:pt x="1022869" y="574704"/>
                    <a:pt x="1022831" y="574704"/>
                  </a:cubicBezTo>
                  <a:lnTo>
                    <a:pt x="748371" y="574704"/>
                  </a:lnTo>
                  <a:cubicBezTo>
                    <a:pt x="744296" y="574704"/>
                    <a:pt x="740996" y="571404"/>
                    <a:pt x="740996" y="567329"/>
                  </a:cubicBezTo>
                  <a:lnTo>
                    <a:pt x="740996" y="473967"/>
                  </a:lnTo>
                  <a:cubicBezTo>
                    <a:pt x="740996" y="469891"/>
                    <a:pt x="744296" y="466592"/>
                    <a:pt x="748371" y="466592"/>
                  </a:cubicBezTo>
                  <a:lnTo>
                    <a:pt x="1022831" y="466592"/>
                  </a:lnTo>
                  <a:cubicBezTo>
                    <a:pt x="1026873" y="466559"/>
                    <a:pt x="1030173" y="469815"/>
                    <a:pt x="1030206" y="473857"/>
                  </a:cubicBezTo>
                  <a:cubicBezTo>
                    <a:pt x="1030206" y="473896"/>
                    <a:pt x="1030206" y="473928"/>
                    <a:pt x="1030206" y="473967"/>
                  </a:cubicBezTo>
                  <a:close/>
                  <a:moveTo>
                    <a:pt x="1474836" y="2020477"/>
                  </a:moveTo>
                  <a:cubicBezTo>
                    <a:pt x="1474836" y="2024520"/>
                    <a:pt x="1471559" y="2027797"/>
                    <a:pt x="1467516" y="2027797"/>
                  </a:cubicBezTo>
                  <a:cubicBezTo>
                    <a:pt x="1467499" y="2027797"/>
                    <a:pt x="1467478" y="2027797"/>
                    <a:pt x="1467461" y="2027797"/>
                  </a:cubicBezTo>
                  <a:lnTo>
                    <a:pt x="1193002" y="2027797"/>
                  </a:lnTo>
                  <a:cubicBezTo>
                    <a:pt x="1188949" y="2027797"/>
                    <a:pt x="1185654" y="2024530"/>
                    <a:pt x="1185627" y="2020477"/>
                  </a:cubicBezTo>
                  <a:lnTo>
                    <a:pt x="1185627" y="1927115"/>
                  </a:lnTo>
                  <a:cubicBezTo>
                    <a:pt x="1185654" y="1923056"/>
                    <a:pt x="1188943" y="1919767"/>
                    <a:pt x="1193002" y="1919740"/>
                  </a:cubicBezTo>
                  <a:lnTo>
                    <a:pt x="1467461" y="1919740"/>
                  </a:lnTo>
                  <a:cubicBezTo>
                    <a:pt x="1471537" y="1919740"/>
                    <a:pt x="1474836" y="1923040"/>
                    <a:pt x="1474836" y="1927115"/>
                  </a:cubicBezTo>
                  <a:close/>
                  <a:moveTo>
                    <a:pt x="1474836" y="1778249"/>
                  </a:moveTo>
                  <a:cubicBezTo>
                    <a:pt x="1474869" y="1782292"/>
                    <a:pt x="1471613" y="1785591"/>
                    <a:pt x="1467570" y="1785624"/>
                  </a:cubicBezTo>
                  <a:cubicBezTo>
                    <a:pt x="1467532" y="1785624"/>
                    <a:pt x="1467499" y="1785624"/>
                    <a:pt x="1467461" y="1785624"/>
                  </a:cubicBezTo>
                  <a:lnTo>
                    <a:pt x="1193002" y="1785624"/>
                  </a:lnTo>
                  <a:cubicBezTo>
                    <a:pt x="1188927" y="1785624"/>
                    <a:pt x="1185627" y="1782324"/>
                    <a:pt x="1185627" y="1778249"/>
                  </a:cubicBezTo>
                  <a:lnTo>
                    <a:pt x="1185627" y="1684669"/>
                  </a:lnTo>
                  <a:cubicBezTo>
                    <a:pt x="1185627" y="1680593"/>
                    <a:pt x="1188927" y="1677294"/>
                    <a:pt x="1193002" y="1677294"/>
                  </a:cubicBezTo>
                  <a:lnTo>
                    <a:pt x="1467461" y="1677294"/>
                  </a:lnTo>
                  <a:cubicBezTo>
                    <a:pt x="1471504" y="1677261"/>
                    <a:pt x="1474809" y="1680517"/>
                    <a:pt x="1474836" y="1684559"/>
                  </a:cubicBezTo>
                  <a:cubicBezTo>
                    <a:pt x="1474836" y="1684598"/>
                    <a:pt x="1474836" y="1684630"/>
                    <a:pt x="1474836" y="1684669"/>
                  </a:cubicBezTo>
                  <a:close/>
                  <a:moveTo>
                    <a:pt x="1474836" y="1536076"/>
                  </a:moveTo>
                  <a:cubicBezTo>
                    <a:pt x="1474836" y="1540151"/>
                    <a:pt x="1471537" y="1543451"/>
                    <a:pt x="1467461" y="1543451"/>
                  </a:cubicBezTo>
                  <a:lnTo>
                    <a:pt x="1193002" y="1543451"/>
                  </a:lnTo>
                  <a:cubicBezTo>
                    <a:pt x="1188943" y="1543424"/>
                    <a:pt x="1185654" y="1540135"/>
                    <a:pt x="1185627" y="1536076"/>
                  </a:cubicBezTo>
                  <a:lnTo>
                    <a:pt x="1185627" y="1442441"/>
                  </a:lnTo>
                  <a:cubicBezTo>
                    <a:pt x="1185654" y="1438382"/>
                    <a:pt x="1188943" y="1435093"/>
                    <a:pt x="1193002" y="1435066"/>
                  </a:cubicBezTo>
                  <a:lnTo>
                    <a:pt x="1467461" y="1435066"/>
                  </a:lnTo>
                  <a:cubicBezTo>
                    <a:pt x="1471537" y="1435066"/>
                    <a:pt x="1474836" y="1438365"/>
                    <a:pt x="1474836" y="1442441"/>
                  </a:cubicBezTo>
                  <a:close/>
                  <a:moveTo>
                    <a:pt x="1474836" y="1293848"/>
                  </a:moveTo>
                  <a:cubicBezTo>
                    <a:pt x="1474869" y="1297891"/>
                    <a:pt x="1471613" y="1301191"/>
                    <a:pt x="1467570" y="1301223"/>
                  </a:cubicBezTo>
                  <a:cubicBezTo>
                    <a:pt x="1467532" y="1301223"/>
                    <a:pt x="1467499" y="1301223"/>
                    <a:pt x="1467461" y="1301223"/>
                  </a:cubicBezTo>
                  <a:lnTo>
                    <a:pt x="1193002" y="1301223"/>
                  </a:lnTo>
                  <a:cubicBezTo>
                    <a:pt x="1188927" y="1301223"/>
                    <a:pt x="1185627" y="1297924"/>
                    <a:pt x="1185627" y="1293848"/>
                  </a:cubicBezTo>
                  <a:lnTo>
                    <a:pt x="1185627" y="1200541"/>
                  </a:lnTo>
                  <a:cubicBezTo>
                    <a:pt x="1185627" y="1196465"/>
                    <a:pt x="1188927" y="1193166"/>
                    <a:pt x="1193002" y="1193166"/>
                  </a:cubicBezTo>
                  <a:lnTo>
                    <a:pt x="1467461" y="1193166"/>
                  </a:lnTo>
                  <a:cubicBezTo>
                    <a:pt x="1471504" y="1193133"/>
                    <a:pt x="1474809" y="1196389"/>
                    <a:pt x="1474836" y="1200432"/>
                  </a:cubicBezTo>
                  <a:cubicBezTo>
                    <a:pt x="1474836" y="1200470"/>
                    <a:pt x="1474836" y="1200503"/>
                    <a:pt x="1474836" y="1200541"/>
                  </a:cubicBezTo>
                  <a:close/>
                  <a:moveTo>
                    <a:pt x="1474836" y="1051675"/>
                  </a:moveTo>
                  <a:cubicBezTo>
                    <a:pt x="1474836" y="1055750"/>
                    <a:pt x="1471537" y="1059050"/>
                    <a:pt x="1467461" y="1059050"/>
                  </a:cubicBezTo>
                  <a:lnTo>
                    <a:pt x="1193002" y="1059050"/>
                  </a:lnTo>
                  <a:cubicBezTo>
                    <a:pt x="1188943" y="1059023"/>
                    <a:pt x="1185654" y="1055734"/>
                    <a:pt x="1185627" y="1051675"/>
                  </a:cubicBezTo>
                  <a:lnTo>
                    <a:pt x="1185627" y="958040"/>
                  </a:lnTo>
                  <a:cubicBezTo>
                    <a:pt x="1185654" y="953986"/>
                    <a:pt x="1188949" y="950719"/>
                    <a:pt x="1193002" y="950719"/>
                  </a:cubicBezTo>
                  <a:lnTo>
                    <a:pt x="1467461" y="950719"/>
                  </a:lnTo>
                  <a:cubicBezTo>
                    <a:pt x="1471504" y="950687"/>
                    <a:pt x="1474804" y="953943"/>
                    <a:pt x="1474836" y="957985"/>
                  </a:cubicBezTo>
                  <a:cubicBezTo>
                    <a:pt x="1474836" y="958002"/>
                    <a:pt x="1474836" y="958023"/>
                    <a:pt x="1474836" y="958040"/>
                  </a:cubicBezTo>
                  <a:close/>
                  <a:moveTo>
                    <a:pt x="1474836" y="809502"/>
                  </a:moveTo>
                  <a:cubicBezTo>
                    <a:pt x="1474836" y="813545"/>
                    <a:pt x="1471559" y="816822"/>
                    <a:pt x="1467516" y="816822"/>
                  </a:cubicBezTo>
                  <a:cubicBezTo>
                    <a:pt x="1467499" y="816822"/>
                    <a:pt x="1467478" y="816822"/>
                    <a:pt x="1467461" y="816822"/>
                  </a:cubicBezTo>
                  <a:lnTo>
                    <a:pt x="1193002" y="816822"/>
                  </a:lnTo>
                  <a:cubicBezTo>
                    <a:pt x="1188949" y="816822"/>
                    <a:pt x="1185654" y="813555"/>
                    <a:pt x="1185627" y="809502"/>
                  </a:cubicBezTo>
                  <a:lnTo>
                    <a:pt x="1185627" y="715867"/>
                  </a:lnTo>
                  <a:cubicBezTo>
                    <a:pt x="1185654" y="711808"/>
                    <a:pt x="1188943" y="708519"/>
                    <a:pt x="1193002" y="708492"/>
                  </a:cubicBezTo>
                  <a:lnTo>
                    <a:pt x="1467461" y="708492"/>
                  </a:lnTo>
                  <a:cubicBezTo>
                    <a:pt x="1471537" y="708492"/>
                    <a:pt x="1474836" y="711791"/>
                    <a:pt x="1474836" y="715867"/>
                  </a:cubicBezTo>
                  <a:close/>
                  <a:moveTo>
                    <a:pt x="1474836" y="567274"/>
                  </a:moveTo>
                  <a:cubicBezTo>
                    <a:pt x="1474869" y="571317"/>
                    <a:pt x="1471613" y="574616"/>
                    <a:pt x="1467570" y="574649"/>
                  </a:cubicBezTo>
                  <a:cubicBezTo>
                    <a:pt x="1467532" y="574649"/>
                    <a:pt x="1467499" y="574649"/>
                    <a:pt x="1467461" y="574649"/>
                  </a:cubicBezTo>
                  <a:lnTo>
                    <a:pt x="1193002" y="574649"/>
                  </a:lnTo>
                  <a:cubicBezTo>
                    <a:pt x="1188927" y="574649"/>
                    <a:pt x="1185627" y="571349"/>
                    <a:pt x="1185627" y="567274"/>
                  </a:cubicBezTo>
                  <a:lnTo>
                    <a:pt x="1185627" y="473967"/>
                  </a:lnTo>
                  <a:cubicBezTo>
                    <a:pt x="1185627" y="469891"/>
                    <a:pt x="1188927" y="466592"/>
                    <a:pt x="1193002" y="466592"/>
                  </a:cubicBezTo>
                  <a:lnTo>
                    <a:pt x="1467461" y="466592"/>
                  </a:lnTo>
                  <a:cubicBezTo>
                    <a:pt x="1471504" y="466559"/>
                    <a:pt x="1474809" y="469815"/>
                    <a:pt x="1474836" y="473857"/>
                  </a:cubicBezTo>
                  <a:cubicBezTo>
                    <a:pt x="1474836" y="473896"/>
                    <a:pt x="1474836" y="473928"/>
                    <a:pt x="1474836" y="473967"/>
                  </a:cubicBezTo>
                  <a:close/>
                  <a:moveTo>
                    <a:pt x="2125530" y="2020422"/>
                  </a:moveTo>
                  <a:cubicBezTo>
                    <a:pt x="2125497" y="2024476"/>
                    <a:pt x="2122208" y="2027743"/>
                    <a:pt x="2118155" y="2027743"/>
                  </a:cubicBezTo>
                  <a:lnTo>
                    <a:pt x="1843696" y="2027743"/>
                  </a:lnTo>
                  <a:cubicBezTo>
                    <a:pt x="1839653" y="2027770"/>
                    <a:pt x="1836353" y="2024520"/>
                    <a:pt x="1836320" y="2020477"/>
                  </a:cubicBezTo>
                  <a:cubicBezTo>
                    <a:pt x="1836320" y="2020460"/>
                    <a:pt x="1836320" y="2020439"/>
                    <a:pt x="1836320" y="2020422"/>
                  </a:cubicBezTo>
                  <a:lnTo>
                    <a:pt x="1836320" y="1927115"/>
                  </a:lnTo>
                  <a:cubicBezTo>
                    <a:pt x="1836320" y="1923040"/>
                    <a:pt x="1839620" y="1919740"/>
                    <a:pt x="1843696" y="1919740"/>
                  </a:cubicBezTo>
                  <a:lnTo>
                    <a:pt x="2118155" y="1919740"/>
                  </a:lnTo>
                  <a:cubicBezTo>
                    <a:pt x="2122214" y="1919767"/>
                    <a:pt x="2125502" y="1923056"/>
                    <a:pt x="2125530" y="1927115"/>
                  </a:cubicBezTo>
                  <a:close/>
                  <a:moveTo>
                    <a:pt x="2125530" y="1778195"/>
                  </a:moveTo>
                  <a:cubicBezTo>
                    <a:pt x="2125530" y="1782270"/>
                    <a:pt x="2122230" y="1785570"/>
                    <a:pt x="2118155" y="1785570"/>
                  </a:cubicBezTo>
                  <a:lnTo>
                    <a:pt x="1843696" y="1785570"/>
                  </a:lnTo>
                  <a:cubicBezTo>
                    <a:pt x="1839653" y="1785602"/>
                    <a:pt x="1836353" y="1782346"/>
                    <a:pt x="1836320" y="1778304"/>
                  </a:cubicBezTo>
                  <a:cubicBezTo>
                    <a:pt x="1836320" y="1778266"/>
                    <a:pt x="1836320" y="1778233"/>
                    <a:pt x="1836320" y="1778195"/>
                  </a:cubicBezTo>
                  <a:lnTo>
                    <a:pt x="1836320" y="1684669"/>
                  </a:lnTo>
                  <a:cubicBezTo>
                    <a:pt x="1836288" y="1680626"/>
                    <a:pt x="1839544" y="1677326"/>
                    <a:pt x="1843586" y="1677294"/>
                  </a:cubicBezTo>
                  <a:cubicBezTo>
                    <a:pt x="1843625" y="1677294"/>
                    <a:pt x="1843657" y="1677294"/>
                    <a:pt x="1843696" y="1677294"/>
                  </a:cubicBezTo>
                  <a:lnTo>
                    <a:pt x="2118155" y="1677294"/>
                  </a:lnTo>
                  <a:cubicBezTo>
                    <a:pt x="2122230" y="1677294"/>
                    <a:pt x="2125530" y="1680593"/>
                    <a:pt x="2125530" y="1684669"/>
                  </a:cubicBezTo>
                  <a:close/>
                  <a:moveTo>
                    <a:pt x="2125530" y="1536021"/>
                  </a:moveTo>
                  <a:cubicBezTo>
                    <a:pt x="2125502" y="1540080"/>
                    <a:pt x="2122214" y="1543369"/>
                    <a:pt x="2118155" y="1543396"/>
                  </a:cubicBezTo>
                  <a:lnTo>
                    <a:pt x="1843696" y="1543396"/>
                  </a:lnTo>
                  <a:cubicBezTo>
                    <a:pt x="1839620" y="1543396"/>
                    <a:pt x="1836320" y="1540097"/>
                    <a:pt x="1836320" y="1536021"/>
                  </a:cubicBezTo>
                  <a:lnTo>
                    <a:pt x="1836320" y="1442441"/>
                  </a:lnTo>
                  <a:cubicBezTo>
                    <a:pt x="1836320" y="1438365"/>
                    <a:pt x="1839620" y="1435066"/>
                    <a:pt x="1843696" y="1435066"/>
                  </a:cubicBezTo>
                  <a:lnTo>
                    <a:pt x="2118155" y="1435066"/>
                  </a:lnTo>
                  <a:cubicBezTo>
                    <a:pt x="2122214" y="1435093"/>
                    <a:pt x="2125502" y="1438382"/>
                    <a:pt x="2125530" y="1442441"/>
                  </a:cubicBezTo>
                  <a:close/>
                  <a:moveTo>
                    <a:pt x="2125530" y="1293794"/>
                  </a:moveTo>
                  <a:cubicBezTo>
                    <a:pt x="2125530" y="1297869"/>
                    <a:pt x="2122230" y="1301169"/>
                    <a:pt x="2118155" y="1301169"/>
                  </a:cubicBezTo>
                  <a:lnTo>
                    <a:pt x="1843696" y="1301169"/>
                  </a:lnTo>
                  <a:cubicBezTo>
                    <a:pt x="1839718" y="1301141"/>
                    <a:pt x="1836490" y="1297935"/>
                    <a:pt x="1836430" y="1293958"/>
                  </a:cubicBezTo>
                  <a:lnTo>
                    <a:pt x="1836430" y="1200541"/>
                  </a:lnTo>
                  <a:cubicBezTo>
                    <a:pt x="1836397" y="1196498"/>
                    <a:pt x="1839653" y="1193199"/>
                    <a:pt x="1843696" y="1193166"/>
                  </a:cubicBezTo>
                  <a:cubicBezTo>
                    <a:pt x="1843734" y="1193166"/>
                    <a:pt x="1843767" y="1193166"/>
                    <a:pt x="1843805" y="1193166"/>
                  </a:cubicBezTo>
                  <a:lnTo>
                    <a:pt x="2118264" y="1193166"/>
                  </a:lnTo>
                  <a:cubicBezTo>
                    <a:pt x="2122340" y="1193166"/>
                    <a:pt x="2125639" y="1196465"/>
                    <a:pt x="2125639" y="1200541"/>
                  </a:cubicBezTo>
                  <a:close/>
                  <a:moveTo>
                    <a:pt x="2125530" y="1051620"/>
                  </a:moveTo>
                  <a:cubicBezTo>
                    <a:pt x="2125502" y="1055679"/>
                    <a:pt x="2122214" y="1058968"/>
                    <a:pt x="2118155" y="1058995"/>
                  </a:cubicBezTo>
                  <a:lnTo>
                    <a:pt x="1843696" y="1058995"/>
                  </a:lnTo>
                  <a:cubicBezTo>
                    <a:pt x="1839620" y="1058995"/>
                    <a:pt x="1836320" y="1055696"/>
                    <a:pt x="1836320" y="1051620"/>
                  </a:cubicBezTo>
                  <a:lnTo>
                    <a:pt x="1836320" y="958040"/>
                  </a:lnTo>
                  <a:cubicBezTo>
                    <a:pt x="1836320" y="953997"/>
                    <a:pt x="1839598" y="950719"/>
                    <a:pt x="1843641" y="950719"/>
                  </a:cubicBezTo>
                  <a:cubicBezTo>
                    <a:pt x="1843657" y="950719"/>
                    <a:pt x="1843679" y="950719"/>
                    <a:pt x="1843696" y="950719"/>
                  </a:cubicBezTo>
                  <a:lnTo>
                    <a:pt x="2118155" y="950719"/>
                  </a:lnTo>
                  <a:cubicBezTo>
                    <a:pt x="2122208" y="950719"/>
                    <a:pt x="2125497" y="953986"/>
                    <a:pt x="2125530" y="958040"/>
                  </a:cubicBezTo>
                  <a:close/>
                  <a:moveTo>
                    <a:pt x="2125530" y="809447"/>
                  </a:moveTo>
                  <a:cubicBezTo>
                    <a:pt x="2125497" y="813501"/>
                    <a:pt x="2122208" y="816768"/>
                    <a:pt x="2118155" y="816768"/>
                  </a:cubicBezTo>
                  <a:lnTo>
                    <a:pt x="1843696" y="816768"/>
                  </a:lnTo>
                  <a:cubicBezTo>
                    <a:pt x="1839653" y="816800"/>
                    <a:pt x="1836353" y="813545"/>
                    <a:pt x="1836320" y="809502"/>
                  </a:cubicBezTo>
                  <a:cubicBezTo>
                    <a:pt x="1836320" y="809485"/>
                    <a:pt x="1836320" y="809464"/>
                    <a:pt x="1836320" y="809447"/>
                  </a:cubicBezTo>
                  <a:lnTo>
                    <a:pt x="1836320" y="715867"/>
                  </a:lnTo>
                  <a:cubicBezTo>
                    <a:pt x="1836320" y="711791"/>
                    <a:pt x="1839620" y="708492"/>
                    <a:pt x="1843696" y="708492"/>
                  </a:cubicBezTo>
                  <a:lnTo>
                    <a:pt x="2118155" y="708492"/>
                  </a:lnTo>
                  <a:cubicBezTo>
                    <a:pt x="2122214" y="708519"/>
                    <a:pt x="2125502" y="711808"/>
                    <a:pt x="2125530" y="715867"/>
                  </a:cubicBezTo>
                  <a:close/>
                  <a:moveTo>
                    <a:pt x="2125530" y="567220"/>
                  </a:moveTo>
                  <a:cubicBezTo>
                    <a:pt x="2125530" y="571295"/>
                    <a:pt x="2122230" y="574595"/>
                    <a:pt x="2118155" y="574595"/>
                  </a:cubicBezTo>
                  <a:lnTo>
                    <a:pt x="1843696" y="574595"/>
                  </a:lnTo>
                  <a:cubicBezTo>
                    <a:pt x="1839718" y="574567"/>
                    <a:pt x="1836490" y="571360"/>
                    <a:pt x="1836430" y="567383"/>
                  </a:cubicBezTo>
                  <a:lnTo>
                    <a:pt x="1836430" y="473967"/>
                  </a:lnTo>
                  <a:cubicBezTo>
                    <a:pt x="1836397" y="469924"/>
                    <a:pt x="1839653" y="466624"/>
                    <a:pt x="1843696" y="466592"/>
                  </a:cubicBezTo>
                  <a:cubicBezTo>
                    <a:pt x="1843734" y="466592"/>
                    <a:pt x="1843767" y="466592"/>
                    <a:pt x="1843805" y="466592"/>
                  </a:cubicBezTo>
                  <a:lnTo>
                    <a:pt x="2118264" y="466592"/>
                  </a:lnTo>
                  <a:cubicBezTo>
                    <a:pt x="2122340" y="466592"/>
                    <a:pt x="2125639" y="469891"/>
                    <a:pt x="2125639" y="473967"/>
                  </a:cubicBezTo>
                  <a:close/>
                </a:path>
              </a:pathLst>
            </a:custGeom>
            <a:solidFill>
              <a:srgbClr val="F2F2F2"/>
            </a:solidFill>
            <a:ln w="5457"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6F187A9D-F4EE-4F49-9E10-ACE106CF634C}"/>
                </a:ext>
              </a:extLst>
            </p:cNvPr>
            <p:cNvSpPr/>
            <p:nvPr/>
          </p:nvSpPr>
          <p:spPr>
            <a:xfrm>
              <a:off x="7380611" y="2984301"/>
              <a:ext cx="655785" cy="427422"/>
            </a:xfrm>
            <a:custGeom>
              <a:avLst/>
              <a:gdLst>
                <a:gd name="connsiteX0" fmla="*/ 633431 w 655785"/>
                <a:gd name="connsiteY0" fmla="*/ 186451 h 427422"/>
                <a:gd name="connsiteX1" fmla="*/ 548645 w 655785"/>
                <a:gd name="connsiteY1" fmla="*/ 240206 h 427422"/>
                <a:gd name="connsiteX2" fmla="*/ 600106 w 655785"/>
                <a:gd name="connsiteY2" fmla="*/ 146571 h 427422"/>
                <a:gd name="connsiteX3" fmla="*/ 548864 w 655785"/>
                <a:gd name="connsiteY3" fmla="*/ 128270 h 427422"/>
                <a:gd name="connsiteX4" fmla="*/ 547498 w 655785"/>
                <a:gd name="connsiteY4" fmla="*/ 128270 h 427422"/>
                <a:gd name="connsiteX5" fmla="*/ 529907 w 655785"/>
                <a:gd name="connsiteY5" fmla="*/ 126959 h 427422"/>
                <a:gd name="connsiteX6" fmla="*/ 501172 w 655785"/>
                <a:gd name="connsiteY6" fmla="*/ 145151 h 427422"/>
                <a:gd name="connsiteX7" fmla="*/ 513464 w 655785"/>
                <a:gd name="connsiteY7" fmla="*/ 122753 h 427422"/>
                <a:gd name="connsiteX8" fmla="*/ 463205 w 655785"/>
                <a:gd name="connsiteY8" fmla="*/ 84512 h 427422"/>
                <a:gd name="connsiteX9" fmla="*/ 411798 w 655785"/>
                <a:gd name="connsiteY9" fmla="*/ 117290 h 427422"/>
                <a:gd name="connsiteX10" fmla="*/ 444248 w 655785"/>
                <a:gd name="connsiteY10" fmla="*/ 58235 h 427422"/>
                <a:gd name="connsiteX11" fmla="*/ 329034 w 655785"/>
                <a:gd name="connsiteY11" fmla="*/ 0 h 427422"/>
                <a:gd name="connsiteX12" fmla="*/ 197158 w 655785"/>
                <a:gd name="connsiteY12" fmla="*/ 81344 h 427422"/>
                <a:gd name="connsiteX13" fmla="*/ 109751 w 655785"/>
                <a:gd name="connsiteY13" fmla="*/ 128325 h 427422"/>
                <a:gd name="connsiteX14" fmla="*/ 106910 w 655785"/>
                <a:gd name="connsiteY14" fmla="*/ 128325 h 427422"/>
                <a:gd name="connsiteX15" fmla="*/ 0 w 655785"/>
                <a:gd name="connsiteY15" fmla="*/ 277846 h 427422"/>
                <a:gd name="connsiteX16" fmla="*/ 107129 w 655785"/>
                <a:gd name="connsiteY16" fmla="*/ 427422 h 427422"/>
                <a:gd name="connsiteX17" fmla="*/ 144331 w 655785"/>
                <a:gd name="connsiteY17" fmla="*/ 418081 h 427422"/>
                <a:gd name="connsiteX18" fmla="*/ 273749 w 655785"/>
                <a:gd name="connsiteY18" fmla="*/ 415568 h 427422"/>
                <a:gd name="connsiteX19" fmla="*/ 383773 w 655785"/>
                <a:gd name="connsiteY19" fmla="*/ 415568 h 427422"/>
                <a:gd name="connsiteX20" fmla="*/ 511989 w 655785"/>
                <a:gd name="connsiteY20" fmla="*/ 418081 h 427422"/>
                <a:gd name="connsiteX21" fmla="*/ 548864 w 655785"/>
                <a:gd name="connsiteY21" fmla="*/ 427422 h 427422"/>
                <a:gd name="connsiteX22" fmla="*/ 655774 w 655785"/>
                <a:gd name="connsiteY22" fmla="*/ 277846 h 427422"/>
                <a:gd name="connsiteX23" fmla="*/ 633431 w 655785"/>
                <a:gd name="connsiteY23" fmla="*/ 186451 h 42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55785" h="427422">
                  <a:moveTo>
                    <a:pt x="633431" y="186451"/>
                  </a:moveTo>
                  <a:lnTo>
                    <a:pt x="548645" y="240206"/>
                  </a:lnTo>
                  <a:lnTo>
                    <a:pt x="600106" y="146571"/>
                  </a:lnTo>
                  <a:cubicBezTo>
                    <a:pt x="585537" y="134946"/>
                    <a:pt x="567504" y="128505"/>
                    <a:pt x="548864" y="128270"/>
                  </a:cubicBezTo>
                  <a:lnTo>
                    <a:pt x="547498" y="128270"/>
                  </a:lnTo>
                  <a:cubicBezTo>
                    <a:pt x="541609" y="128358"/>
                    <a:pt x="535720" y="127921"/>
                    <a:pt x="529907" y="126959"/>
                  </a:cubicBezTo>
                  <a:lnTo>
                    <a:pt x="501172" y="145151"/>
                  </a:lnTo>
                  <a:lnTo>
                    <a:pt x="513464" y="122753"/>
                  </a:lnTo>
                  <a:cubicBezTo>
                    <a:pt x="493087" y="115645"/>
                    <a:pt x="475485" y="102256"/>
                    <a:pt x="463205" y="84512"/>
                  </a:cubicBezTo>
                  <a:lnTo>
                    <a:pt x="411798" y="117290"/>
                  </a:lnTo>
                  <a:lnTo>
                    <a:pt x="444248" y="58235"/>
                  </a:lnTo>
                  <a:cubicBezTo>
                    <a:pt x="414202" y="22125"/>
                    <a:pt x="373667" y="0"/>
                    <a:pt x="329034" y="0"/>
                  </a:cubicBezTo>
                  <a:cubicBezTo>
                    <a:pt x="275552" y="0"/>
                    <a:pt x="227915" y="31794"/>
                    <a:pt x="197158" y="81344"/>
                  </a:cubicBezTo>
                  <a:cubicBezTo>
                    <a:pt x="178639" y="111636"/>
                    <a:pt x="145233" y="129592"/>
                    <a:pt x="109751" y="128325"/>
                  </a:cubicBezTo>
                  <a:lnTo>
                    <a:pt x="106910" y="128325"/>
                  </a:lnTo>
                  <a:cubicBezTo>
                    <a:pt x="47856" y="128325"/>
                    <a:pt x="0" y="195301"/>
                    <a:pt x="0" y="277846"/>
                  </a:cubicBezTo>
                  <a:cubicBezTo>
                    <a:pt x="0" y="360392"/>
                    <a:pt x="48074" y="427422"/>
                    <a:pt x="107129" y="427422"/>
                  </a:cubicBezTo>
                  <a:cubicBezTo>
                    <a:pt x="120103" y="427357"/>
                    <a:pt x="132865" y="424150"/>
                    <a:pt x="144331" y="418081"/>
                  </a:cubicBezTo>
                  <a:cubicBezTo>
                    <a:pt x="185009" y="398288"/>
                    <a:pt x="232334" y="397370"/>
                    <a:pt x="273749" y="415568"/>
                  </a:cubicBezTo>
                  <a:cubicBezTo>
                    <a:pt x="308750" y="431224"/>
                    <a:pt x="348772" y="431224"/>
                    <a:pt x="383773" y="415568"/>
                  </a:cubicBezTo>
                  <a:cubicBezTo>
                    <a:pt x="424849" y="397753"/>
                    <a:pt x="471639" y="398671"/>
                    <a:pt x="511989" y="418081"/>
                  </a:cubicBezTo>
                  <a:cubicBezTo>
                    <a:pt x="523357" y="424101"/>
                    <a:pt x="536004" y="427302"/>
                    <a:pt x="548864" y="427422"/>
                  </a:cubicBezTo>
                  <a:cubicBezTo>
                    <a:pt x="607918" y="427422"/>
                    <a:pt x="655774" y="360446"/>
                    <a:pt x="655774" y="277846"/>
                  </a:cubicBezTo>
                  <a:cubicBezTo>
                    <a:pt x="656124" y="245986"/>
                    <a:pt x="648443" y="214552"/>
                    <a:pt x="633431" y="186451"/>
                  </a:cubicBezTo>
                  <a:close/>
                </a:path>
              </a:pathLst>
            </a:custGeom>
            <a:solidFill>
              <a:srgbClr val="F2F2F2"/>
            </a:solidFill>
            <a:ln w="5457"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4A88C78B-DC05-43D7-BBBB-ED18E0026094}"/>
                </a:ext>
              </a:extLst>
            </p:cNvPr>
            <p:cNvSpPr/>
            <p:nvPr/>
          </p:nvSpPr>
          <p:spPr>
            <a:xfrm>
              <a:off x="7380829" y="3179165"/>
              <a:ext cx="473420" cy="232175"/>
            </a:xfrm>
            <a:custGeom>
              <a:avLst/>
              <a:gdLst>
                <a:gd name="connsiteX0" fmla="*/ 473420 w 473420"/>
                <a:gd name="connsiteY0" fmla="*/ 210379 h 232175"/>
                <a:gd name="connsiteX1" fmla="*/ 381807 w 473420"/>
                <a:gd name="connsiteY1" fmla="*/ 220321 h 232175"/>
                <a:gd name="connsiteX2" fmla="*/ 271837 w 473420"/>
                <a:gd name="connsiteY2" fmla="*/ 220321 h 232175"/>
                <a:gd name="connsiteX3" fmla="*/ 142420 w 473420"/>
                <a:gd name="connsiteY3" fmla="*/ 222834 h 232175"/>
                <a:gd name="connsiteX4" fmla="*/ 105162 w 473420"/>
                <a:gd name="connsiteY4" fmla="*/ 232176 h 232175"/>
                <a:gd name="connsiteX5" fmla="*/ 0 w 473420"/>
                <a:gd name="connsiteY5" fmla="*/ 109642 h 232175"/>
                <a:gd name="connsiteX6" fmla="*/ 26222 w 473420"/>
                <a:gd name="connsiteY6" fmla="*/ 81344 h 232175"/>
                <a:gd name="connsiteX7" fmla="*/ 158098 w 473420"/>
                <a:gd name="connsiteY7" fmla="*/ 0 h 232175"/>
                <a:gd name="connsiteX8" fmla="*/ 289209 w 473420"/>
                <a:gd name="connsiteY8" fmla="*/ 80470 h 232175"/>
                <a:gd name="connsiteX9" fmla="*/ 376344 w 473420"/>
                <a:gd name="connsiteY9" fmla="*/ 128325 h 232175"/>
                <a:gd name="connsiteX10" fmla="*/ 377709 w 473420"/>
                <a:gd name="connsiteY10" fmla="*/ 128325 h 232175"/>
                <a:gd name="connsiteX11" fmla="*/ 473420 w 473420"/>
                <a:gd name="connsiteY11" fmla="*/ 210379 h 23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3420" h="232175">
                  <a:moveTo>
                    <a:pt x="473420" y="210379"/>
                  </a:moveTo>
                  <a:cubicBezTo>
                    <a:pt x="442571" y="204506"/>
                    <a:pt x="410673" y="207970"/>
                    <a:pt x="381807" y="220321"/>
                  </a:cubicBezTo>
                  <a:cubicBezTo>
                    <a:pt x="346816" y="235945"/>
                    <a:pt x="306827" y="235945"/>
                    <a:pt x="271837" y="220321"/>
                  </a:cubicBezTo>
                  <a:cubicBezTo>
                    <a:pt x="230411" y="202173"/>
                    <a:pt x="183113" y="203091"/>
                    <a:pt x="142420" y="222834"/>
                  </a:cubicBezTo>
                  <a:cubicBezTo>
                    <a:pt x="130947" y="228936"/>
                    <a:pt x="118158" y="232143"/>
                    <a:pt x="105162" y="232176"/>
                  </a:cubicBezTo>
                  <a:cubicBezTo>
                    <a:pt x="52718" y="232176"/>
                    <a:pt x="9069" y="179349"/>
                    <a:pt x="0" y="109642"/>
                  </a:cubicBezTo>
                  <a:cubicBezTo>
                    <a:pt x="10483" y="101988"/>
                    <a:pt x="19388" y="92379"/>
                    <a:pt x="26222" y="81344"/>
                  </a:cubicBezTo>
                  <a:cubicBezTo>
                    <a:pt x="56979" y="31794"/>
                    <a:pt x="104616" y="0"/>
                    <a:pt x="158098" y="0"/>
                  </a:cubicBezTo>
                  <a:cubicBezTo>
                    <a:pt x="211581" y="0"/>
                    <a:pt x="258617" y="31412"/>
                    <a:pt x="289209" y="80470"/>
                  </a:cubicBezTo>
                  <a:cubicBezTo>
                    <a:pt x="307844" y="110609"/>
                    <a:pt x="340911" y="128768"/>
                    <a:pt x="376344" y="128325"/>
                  </a:cubicBezTo>
                  <a:lnTo>
                    <a:pt x="377709" y="128325"/>
                  </a:lnTo>
                  <a:cubicBezTo>
                    <a:pt x="419665" y="128052"/>
                    <a:pt x="455830" y="161540"/>
                    <a:pt x="473420" y="210379"/>
                  </a:cubicBezTo>
                  <a:close/>
                </a:path>
              </a:pathLst>
            </a:custGeom>
            <a:solidFill>
              <a:srgbClr val="000000">
                <a:alpha val="3000"/>
              </a:srgbClr>
            </a:solidFill>
            <a:ln w="5457"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5703CB2-438E-4D52-9984-A659FAA6EE0A}"/>
                </a:ext>
              </a:extLst>
            </p:cNvPr>
            <p:cNvSpPr/>
            <p:nvPr/>
          </p:nvSpPr>
          <p:spPr>
            <a:xfrm>
              <a:off x="10686523" y="2929071"/>
              <a:ext cx="326959" cy="213164"/>
            </a:xfrm>
            <a:custGeom>
              <a:avLst/>
              <a:gdLst>
                <a:gd name="connsiteX0" fmla="*/ 315650 w 326959"/>
                <a:gd name="connsiteY0" fmla="*/ 93034 h 213164"/>
                <a:gd name="connsiteX1" fmla="*/ 273258 w 326959"/>
                <a:gd name="connsiteY1" fmla="*/ 119857 h 213164"/>
                <a:gd name="connsiteX2" fmla="*/ 298934 w 326959"/>
                <a:gd name="connsiteY2" fmla="*/ 73149 h 213164"/>
                <a:gd name="connsiteX3" fmla="*/ 273367 w 326959"/>
                <a:gd name="connsiteY3" fmla="*/ 64026 h 213164"/>
                <a:gd name="connsiteX4" fmla="*/ 272711 w 326959"/>
                <a:gd name="connsiteY4" fmla="*/ 64026 h 213164"/>
                <a:gd name="connsiteX5" fmla="*/ 263916 w 326959"/>
                <a:gd name="connsiteY5" fmla="*/ 63370 h 213164"/>
                <a:gd name="connsiteX6" fmla="*/ 249603 w 326959"/>
                <a:gd name="connsiteY6" fmla="*/ 72494 h 213164"/>
                <a:gd name="connsiteX7" fmla="*/ 255721 w 326959"/>
                <a:gd name="connsiteY7" fmla="*/ 61568 h 213164"/>
                <a:gd name="connsiteX8" fmla="*/ 230646 w 326959"/>
                <a:gd name="connsiteY8" fmla="*/ 42556 h 213164"/>
                <a:gd name="connsiteX9" fmla="*/ 205025 w 326959"/>
                <a:gd name="connsiteY9" fmla="*/ 58945 h 213164"/>
                <a:gd name="connsiteX10" fmla="*/ 221414 w 326959"/>
                <a:gd name="connsiteY10" fmla="*/ 29500 h 213164"/>
                <a:gd name="connsiteX11" fmla="*/ 163998 w 326959"/>
                <a:gd name="connsiteY11" fmla="*/ 0 h 213164"/>
                <a:gd name="connsiteX12" fmla="*/ 98443 w 326959"/>
                <a:gd name="connsiteY12" fmla="*/ 40590 h 213164"/>
                <a:gd name="connsiteX13" fmla="*/ 54739 w 326959"/>
                <a:gd name="connsiteY13" fmla="*/ 64026 h 213164"/>
                <a:gd name="connsiteX14" fmla="*/ 53319 w 326959"/>
                <a:gd name="connsiteY14" fmla="*/ 64026 h 213164"/>
                <a:gd name="connsiteX15" fmla="*/ 0 w 326959"/>
                <a:gd name="connsiteY15" fmla="*/ 138595 h 213164"/>
                <a:gd name="connsiteX16" fmla="*/ 53319 w 326959"/>
                <a:gd name="connsiteY16" fmla="*/ 213165 h 213164"/>
                <a:gd name="connsiteX17" fmla="*/ 71893 w 326959"/>
                <a:gd name="connsiteY17" fmla="*/ 208521 h 213164"/>
                <a:gd name="connsiteX18" fmla="*/ 136410 w 326959"/>
                <a:gd name="connsiteY18" fmla="*/ 207265 h 213164"/>
                <a:gd name="connsiteX19" fmla="*/ 191313 w 326959"/>
                <a:gd name="connsiteY19" fmla="*/ 207265 h 213164"/>
                <a:gd name="connsiteX20" fmla="*/ 255285 w 326959"/>
                <a:gd name="connsiteY20" fmla="*/ 208521 h 213164"/>
                <a:gd name="connsiteX21" fmla="*/ 273640 w 326959"/>
                <a:gd name="connsiteY21" fmla="*/ 213056 h 213164"/>
                <a:gd name="connsiteX22" fmla="*/ 326959 w 326959"/>
                <a:gd name="connsiteY22" fmla="*/ 138486 h 213164"/>
                <a:gd name="connsiteX23" fmla="*/ 315650 w 326959"/>
                <a:gd name="connsiteY23" fmla="*/ 93034 h 2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6959" h="213164">
                  <a:moveTo>
                    <a:pt x="315650" y="93034"/>
                  </a:moveTo>
                  <a:lnTo>
                    <a:pt x="273258" y="119857"/>
                  </a:lnTo>
                  <a:lnTo>
                    <a:pt x="298934" y="73149"/>
                  </a:lnTo>
                  <a:cubicBezTo>
                    <a:pt x="291662" y="67353"/>
                    <a:pt x="282665" y="64146"/>
                    <a:pt x="273367" y="64026"/>
                  </a:cubicBezTo>
                  <a:lnTo>
                    <a:pt x="272711" y="64026"/>
                  </a:lnTo>
                  <a:cubicBezTo>
                    <a:pt x="269767" y="64086"/>
                    <a:pt x="266822" y="63862"/>
                    <a:pt x="263916" y="63370"/>
                  </a:cubicBezTo>
                  <a:lnTo>
                    <a:pt x="249603" y="72494"/>
                  </a:lnTo>
                  <a:lnTo>
                    <a:pt x="255721" y="61568"/>
                  </a:lnTo>
                  <a:cubicBezTo>
                    <a:pt x="245582" y="58011"/>
                    <a:pt x="236809" y="51363"/>
                    <a:pt x="230646" y="42556"/>
                  </a:cubicBezTo>
                  <a:lnTo>
                    <a:pt x="205025" y="58945"/>
                  </a:lnTo>
                  <a:lnTo>
                    <a:pt x="221414" y="29500"/>
                  </a:lnTo>
                  <a:cubicBezTo>
                    <a:pt x="207713" y="11501"/>
                    <a:pt x="186609" y="658"/>
                    <a:pt x="163998" y="0"/>
                  </a:cubicBezTo>
                  <a:cubicBezTo>
                    <a:pt x="137339" y="0"/>
                    <a:pt x="113575" y="15897"/>
                    <a:pt x="98443" y="40590"/>
                  </a:cubicBezTo>
                  <a:cubicBezTo>
                    <a:pt x="89172" y="55717"/>
                    <a:pt x="72466" y="64671"/>
                    <a:pt x="54739" y="64026"/>
                  </a:cubicBezTo>
                  <a:lnTo>
                    <a:pt x="53319" y="64026"/>
                  </a:lnTo>
                  <a:cubicBezTo>
                    <a:pt x="23873" y="64026"/>
                    <a:pt x="0" y="97405"/>
                    <a:pt x="0" y="138595"/>
                  </a:cubicBezTo>
                  <a:cubicBezTo>
                    <a:pt x="0" y="179786"/>
                    <a:pt x="23873" y="213165"/>
                    <a:pt x="53319" y="213165"/>
                  </a:cubicBezTo>
                  <a:cubicBezTo>
                    <a:pt x="59792" y="213143"/>
                    <a:pt x="66167" y="211548"/>
                    <a:pt x="71893" y="208521"/>
                  </a:cubicBezTo>
                  <a:cubicBezTo>
                    <a:pt x="92177" y="198666"/>
                    <a:pt x="115760" y="198207"/>
                    <a:pt x="136410" y="207265"/>
                  </a:cubicBezTo>
                  <a:cubicBezTo>
                    <a:pt x="153881" y="215060"/>
                    <a:pt x="173843" y="215060"/>
                    <a:pt x="191313" y="207265"/>
                  </a:cubicBezTo>
                  <a:cubicBezTo>
                    <a:pt x="211810" y="198398"/>
                    <a:pt x="235148" y="198852"/>
                    <a:pt x="255285" y="208521"/>
                  </a:cubicBezTo>
                  <a:cubicBezTo>
                    <a:pt x="260950" y="211482"/>
                    <a:pt x="267248" y="213039"/>
                    <a:pt x="273640" y="213056"/>
                  </a:cubicBezTo>
                  <a:cubicBezTo>
                    <a:pt x="303085" y="213056"/>
                    <a:pt x="326959" y="179677"/>
                    <a:pt x="326959" y="138486"/>
                  </a:cubicBezTo>
                  <a:cubicBezTo>
                    <a:pt x="327046" y="122627"/>
                    <a:pt x="323156" y="107003"/>
                    <a:pt x="315650" y="93034"/>
                  </a:cubicBezTo>
                  <a:close/>
                </a:path>
              </a:pathLst>
            </a:custGeom>
            <a:solidFill>
              <a:srgbClr val="F2F2F2"/>
            </a:solidFill>
            <a:ln w="5457"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4A5B2BE3-E96F-4435-81AB-BB0F7DB75575}"/>
                </a:ext>
              </a:extLst>
            </p:cNvPr>
            <p:cNvSpPr/>
            <p:nvPr/>
          </p:nvSpPr>
          <p:spPr>
            <a:xfrm>
              <a:off x="10686523" y="3026147"/>
              <a:ext cx="235945" cy="115814"/>
            </a:xfrm>
            <a:custGeom>
              <a:avLst/>
              <a:gdLst>
                <a:gd name="connsiteX0" fmla="*/ 235945 w 235945"/>
                <a:gd name="connsiteY0" fmla="*/ 105053 h 115814"/>
                <a:gd name="connsiteX1" fmla="*/ 190220 w 235945"/>
                <a:gd name="connsiteY1" fmla="*/ 110024 h 115814"/>
                <a:gd name="connsiteX2" fmla="*/ 162906 w 235945"/>
                <a:gd name="connsiteY2" fmla="*/ 115815 h 115814"/>
                <a:gd name="connsiteX3" fmla="*/ 135591 w 235945"/>
                <a:gd name="connsiteY3" fmla="*/ 109915 h 115814"/>
                <a:gd name="connsiteX4" fmla="*/ 71019 w 235945"/>
                <a:gd name="connsiteY4" fmla="*/ 111171 h 115814"/>
                <a:gd name="connsiteX5" fmla="*/ 52445 w 235945"/>
                <a:gd name="connsiteY5" fmla="*/ 115815 h 115814"/>
                <a:gd name="connsiteX6" fmla="*/ 0 w 235945"/>
                <a:gd name="connsiteY6" fmla="*/ 54684 h 115814"/>
                <a:gd name="connsiteX7" fmla="*/ 13111 w 235945"/>
                <a:gd name="connsiteY7" fmla="*/ 40590 h 115814"/>
                <a:gd name="connsiteX8" fmla="*/ 78667 w 235945"/>
                <a:gd name="connsiteY8" fmla="*/ 0 h 115814"/>
                <a:gd name="connsiteX9" fmla="*/ 144222 w 235945"/>
                <a:gd name="connsiteY9" fmla="*/ 40153 h 115814"/>
                <a:gd name="connsiteX10" fmla="*/ 187926 w 235945"/>
                <a:gd name="connsiteY10" fmla="*/ 64026 h 115814"/>
                <a:gd name="connsiteX11" fmla="*/ 188636 w 235945"/>
                <a:gd name="connsiteY11" fmla="*/ 64026 h 115814"/>
                <a:gd name="connsiteX12" fmla="*/ 235945 w 235945"/>
                <a:gd name="connsiteY12" fmla="*/ 105053 h 11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5945" h="115814">
                  <a:moveTo>
                    <a:pt x="235945" y="105053"/>
                  </a:moveTo>
                  <a:cubicBezTo>
                    <a:pt x="220545" y="102157"/>
                    <a:pt x="204637" y="103889"/>
                    <a:pt x="190220" y="110024"/>
                  </a:cubicBezTo>
                  <a:cubicBezTo>
                    <a:pt x="181622" y="113848"/>
                    <a:pt x="172318" y="115820"/>
                    <a:pt x="162906" y="115815"/>
                  </a:cubicBezTo>
                  <a:cubicBezTo>
                    <a:pt x="153487" y="115766"/>
                    <a:pt x="144190" y="113755"/>
                    <a:pt x="135591" y="109915"/>
                  </a:cubicBezTo>
                  <a:cubicBezTo>
                    <a:pt x="114925" y="100852"/>
                    <a:pt x="91319" y="101316"/>
                    <a:pt x="71019" y="111171"/>
                  </a:cubicBezTo>
                  <a:cubicBezTo>
                    <a:pt x="65299" y="114209"/>
                    <a:pt x="58924" y="115798"/>
                    <a:pt x="52445" y="115815"/>
                  </a:cubicBezTo>
                  <a:cubicBezTo>
                    <a:pt x="26277" y="115815"/>
                    <a:pt x="4534" y="89483"/>
                    <a:pt x="0" y="54684"/>
                  </a:cubicBezTo>
                  <a:cubicBezTo>
                    <a:pt x="5234" y="50871"/>
                    <a:pt x="9686" y="46086"/>
                    <a:pt x="13111" y="40590"/>
                  </a:cubicBezTo>
                  <a:cubicBezTo>
                    <a:pt x="28407" y="15897"/>
                    <a:pt x="52172" y="0"/>
                    <a:pt x="78667" y="0"/>
                  </a:cubicBezTo>
                  <a:cubicBezTo>
                    <a:pt x="105162" y="0"/>
                    <a:pt x="128817" y="15679"/>
                    <a:pt x="144222" y="40153"/>
                  </a:cubicBezTo>
                  <a:cubicBezTo>
                    <a:pt x="153564" y="55258"/>
                    <a:pt x="170166" y="64332"/>
                    <a:pt x="187926" y="64026"/>
                  </a:cubicBezTo>
                  <a:lnTo>
                    <a:pt x="188636" y="64026"/>
                  </a:lnTo>
                  <a:cubicBezTo>
                    <a:pt x="209122" y="64026"/>
                    <a:pt x="227150" y="80743"/>
                    <a:pt x="235945" y="105053"/>
                  </a:cubicBezTo>
                  <a:close/>
                </a:path>
              </a:pathLst>
            </a:custGeom>
            <a:solidFill>
              <a:srgbClr val="000000">
                <a:alpha val="3000"/>
              </a:srgbClr>
            </a:solidFill>
            <a:ln w="5457"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E88E9201-F1C9-4535-8C97-3ACE1A5CBC89}"/>
                </a:ext>
              </a:extLst>
            </p:cNvPr>
            <p:cNvSpPr/>
            <p:nvPr/>
          </p:nvSpPr>
          <p:spPr>
            <a:xfrm>
              <a:off x="9569292" y="3404294"/>
              <a:ext cx="384703" cy="250149"/>
            </a:xfrm>
            <a:custGeom>
              <a:avLst/>
              <a:gdLst>
                <a:gd name="connsiteX0" fmla="*/ 371372 w 384703"/>
                <a:gd name="connsiteY0" fmla="*/ 109095 h 250149"/>
                <a:gd name="connsiteX1" fmla="*/ 321659 w 384703"/>
                <a:gd name="connsiteY1" fmla="*/ 140617 h 250149"/>
                <a:gd name="connsiteX2" fmla="*/ 351815 w 384703"/>
                <a:gd name="connsiteY2" fmla="*/ 85987 h 250149"/>
                <a:gd name="connsiteX3" fmla="*/ 321769 w 384703"/>
                <a:gd name="connsiteY3" fmla="*/ 75061 h 250149"/>
                <a:gd name="connsiteX4" fmla="*/ 320949 w 384703"/>
                <a:gd name="connsiteY4" fmla="*/ 75061 h 250149"/>
                <a:gd name="connsiteX5" fmla="*/ 310624 w 384703"/>
                <a:gd name="connsiteY5" fmla="*/ 74296 h 250149"/>
                <a:gd name="connsiteX6" fmla="*/ 293798 w 384703"/>
                <a:gd name="connsiteY6" fmla="*/ 85222 h 250149"/>
                <a:gd name="connsiteX7" fmla="*/ 301009 w 384703"/>
                <a:gd name="connsiteY7" fmla="*/ 72057 h 250149"/>
                <a:gd name="connsiteX8" fmla="*/ 271509 w 384703"/>
                <a:gd name="connsiteY8" fmla="*/ 49713 h 250149"/>
                <a:gd name="connsiteX9" fmla="*/ 241354 w 384703"/>
                <a:gd name="connsiteY9" fmla="*/ 68833 h 250149"/>
                <a:gd name="connsiteX10" fmla="*/ 260420 w 384703"/>
                <a:gd name="connsiteY10" fmla="*/ 34198 h 250149"/>
                <a:gd name="connsiteX11" fmla="*/ 192843 w 384703"/>
                <a:gd name="connsiteY11" fmla="*/ 0 h 250149"/>
                <a:gd name="connsiteX12" fmla="*/ 115487 w 384703"/>
                <a:gd name="connsiteY12" fmla="*/ 47746 h 250149"/>
                <a:gd name="connsiteX13" fmla="*/ 64354 w 384703"/>
                <a:gd name="connsiteY13" fmla="*/ 75061 h 250149"/>
                <a:gd name="connsiteX14" fmla="*/ 62660 w 384703"/>
                <a:gd name="connsiteY14" fmla="*/ 75061 h 250149"/>
                <a:gd name="connsiteX15" fmla="*/ 0 w 384703"/>
                <a:gd name="connsiteY15" fmla="*/ 162469 h 250149"/>
                <a:gd name="connsiteX16" fmla="*/ 62660 w 384703"/>
                <a:gd name="connsiteY16" fmla="*/ 250149 h 250149"/>
                <a:gd name="connsiteX17" fmla="*/ 84512 w 384703"/>
                <a:gd name="connsiteY17" fmla="*/ 244686 h 250149"/>
                <a:gd name="connsiteX18" fmla="*/ 160393 w 384703"/>
                <a:gd name="connsiteY18" fmla="*/ 243211 h 250149"/>
                <a:gd name="connsiteX19" fmla="*/ 224910 w 384703"/>
                <a:gd name="connsiteY19" fmla="*/ 243211 h 250149"/>
                <a:gd name="connsiteX20" fmla="*/ 300135 w 384703"/>
                <a:gd name="connsiteY20" fmla="*/ 244686 h 250149"/>
                <a:gd name="connsiteX21" fmla="*/ 321987 w 384703"/>
                <a:gd name="connsiteY21" fmla="*/ 250149 h 250149"/>
                <a:gd name="connsiteX22" fmla="*/ 384702 w 384703"/>
                <a:gd name="connsiteY22" fmla="*/ 162469 h 250149"/>
                <a:gd name="connsiteX23" fmla="*/ 371372 w 384703"/>
                <a:gd name="connsiteY23" fmla="*/ 109095 h 250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4703" h="250149">
                  <a:moveTo>
                    <a:pt x="371372" y="109095"/>
                  </a:moveTo>
                  <a:lnTo>
                    <a:pt x="321659" y="140617"/>
                  </a:lnTo>
                  <a:lnTo>
                    <a:pt x="351815" y="85987"/>
                  </a:lnTo>
                  <a:cubicBezTo>
                    <a:pt x="343298" y="79098"/>
                    <a:pt x="332722" y="75252"/>
                    <a:pt x="321769" y="75061"/>
                  </a:cubicBezTo>
                  <a:lnTo>
                    <a:pt x="320949" y="75061"/>
                  </a:lnTo>
                  <a:cubicBezTo>
                    <a:pt x="317491" y="75110"/>
                    <a:pt x="314039" y="74854"/>
                    <a:pt x="310624" y="74296"/>
                  </a:cubicBezTo>
                  <a:lnTo>
                    <a:pt x="293798" y="85222"/>
                  </a:lnTo>
                  <a:lnTo>
                    <a:pt x="301009" y="72057"/>
                  </a:lnTo>
                  <a:cubicBezTo>
                    <a:pt x="289073" y="67899"/>
                    <a:pt x="278748" y="60076"/>
                    <a:pt x="271509" y="49713"/>
                  </a:cubicBezTo>
                  <a:lnTo>
                    <a:pt x="241354" y="68833"/>
                  </a:lnTo>
                  <a:lnTo>
                    <a:pt x="260420" y="34198"/>
                  </a:lnTo>
                  <a:cubicBezTo>
                    <a:pt x="244184" y="13220"/>
                    <a:pt x="219365" y="661"/>
                    <a:pt x="192843" y="0"/>
                  </a:cubicBezTo>
                  <a:cubicBezTo>
                    <a:pt x="161486" y="0"/>
                    <a:pt x="133515" y="18683"/>
                    <a:pt x="115487" y="47746"/>
                  </a:cubicBezTo>
                  <a:cubicBezTo>
                    <a:pt x="104589" y="65375"/>
                    <a:pt x="85069" y="75804"/>
                    <a:pt x="64354" y="75061"/>
                  </a:cubicBezTo>
                  <a:lnTo>
                    <a:pt x="62660" y="75061"/>
                  </a:lnTo>
                  <a:cubicBezTo>
                    <a:pt x="28025" y="75061"/>
                    <a:pt x="0" y="114340"/>
                    <a:pt x="0" y="162469"/>
                  </a:cubicBezTo>
                  <a:cubicBezTo>
                    <a:pt x="0" y="210597"/>
                    <a:pt x="28025" y="250149"/>
                    <a:pt x="62660" y="250149"/>
                  </a:cubicBezTo>
                  <a:cubicBezTo>
                    <a:pt x="70281" y="250138"/>
                    <a:pt x="77782" y="248259"/>
                    <a:pt x="84512" y="244686"/>
                  </a:cubicBezTo>
                  <a:cubicBezTo>
                    <a:pt x="108369" y="233094"/>
                    <a:pt x="136104" y="232558"/>
                    <a:pt x="160393" y="243211"/>
                  </a:cubicBezTo>
                  <a:cubicBezTo>
                    <a:pt x="180928" y="252351"/>
                    <a:pt x="204375" y="252351"/>
                    <a:pt x="224910" y="243211"/>
                  </a:cubicBezTo>
                  <a:cubicBezTo>
                    <a:pt x="249013" y="232771"/>
                    <a:pt x="276459" y="233312"/>
                    <a:pt x="300135" y="244686"/>
                  </a:cubicBezTo>
                  <a:cubicBezTo>
                    <a:pt x="306877" y="248237"/>
                    <a:pt x="314372" y="250111"/>
                    <a:pt x="321987" y="250149"/>
                  </a:cubicBezTo>
                  <a:cubicBezTo>
                    <a:pt x="356622" y="250149"/>
                    <a:pt x="384702" y="210925"/>
                    <a:pt x="384702" y="162469"/>
                  </a:cubicBezTo>
                  <a:cubicBezTo>
                    <a:pt x="384789" y="143845"/>
                    <a:pt x="380206" y="125495"/>
                    <a:pt x="371372" y="109095"/>
                  </a:cubicBezTo>
                  <a:close/>
                </a:path>
              </a:pathLst>
            </a:custGeom>
            <a:solidFill>
              <a:srgbClr val="F2F2F2"/>
            </a:solidFill>
            <a:ln w="5457"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09EA8A27-10AA-415F-97CD-AFD9F7234E07}"/>
                </a:ext>
              </a:extLst>
            </p:cNvPr>
            <p:cNvSpPr/>
            <p:nvPr/>
          </p:nvSpPr>
          <p:spPr>
            <a:xfrm>
              <a:off x="9569292" y="3518579"/>
              <a:ext cx="277682" cy="135918"/>
            </a:xfrm>
            <a:custGeom>
              <a:avLst/>
              <a:gdLst>
                <a:gd name="connsiteX0" fmla="*/ 277683 w 277682"/>
                <a:gd name="connsiteY0" fmla="*/ 123135 h 135918"/>
                <a:gd name="connsiteX1" fmla="*/ 223927 w 277682"/>
                <a:gd name="connsiteY1" fmla="*/ 128981 h 135918"/>
                <a:gd name="connsiteX2" fmla="*/ 159410 w 277682"/>
                <a:gd name="connsiteY2" fmla="*/ 128981 h 135918"/>
                <a:gd name="connsiteX3" fmla="*/ 83529 w 277682"/>
                <a:gd name="connsiteY3" fmla="*/ 130456 h 135918"/>
                <a:gd name="connsiteX4" fmla="*/ 61677 w 277682"/>
                <a:gd name="connsiteY4" fmla="*/ 135919 h 135918"/>
                <a:gd name="connsiteX5" fmla="*/ 0 w 277682"/>
                <a:gd name="connsiteY5" fmla="*/ 64081 h 135918"/>
                <a:gd name="connsiteX6" fmla="*/ 15351 w 277682"/>
                <a:gd name="connsiteY6" fmla="*/ 47692 h 135918"/>
                <a:gd name="connsiteX7" fmla="*/ 92707 w 277682"/>
                <a:gd name="connsiteY7" fmla="*/ 0 h 135918"/>
                <a:gd name="connsiteX8" fmla="*/ 169734 w 277682"/>
                <a:gd name="connsiteY8" fmla="*/ 47145 h 135918"/>
                <a:gd name="connsiteX9" fmla="*/ 220813 w 277682"/>
                <a:gd name="connsiteY9" fmla="*/ 75225 h 135918"/>
                <a:gd name="connsiteX10" fmla="*/ 221414 w 277682"/>
                <a:gd name="connsiteY10" fmla="*/ 75225 h 135918"/>
                <a:gd name="connsiteX11" fmla="*/ 277683 w 277682"/>
                <a:gd name="connsiteY11" fmla="*/ 123135 h 13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7682" h="135918">
                  <a:moveTo>
                    <a:pt x="277683" y="123135"/>
                  </a:moveTo>
                  <a:cubicBezTo>
                    <a:pt x="259578" y="119710"/>
                    <a:pt x="240868" y="121742"/>
                    <a:pt x="223927" y="128981"/>
                  </a:cubicBezTo>
                  <a:cubicBezTo>
                    <a:pt x="203392" y="138120"/>
                    <a:pt x="179945" y="138120"/>
                    <a:pt x="159410" y="128981"/>
                  </a:cubicBezTo>
                  <a:cubicBezTo>
                    <a:pt x="135121" y="118328"/>
                    <a:pt x="107386" y="118863"/>
                    <a:pt x="83529" y="130456"/>
                  </a:cubicBezTo>
                  <a:cubicBezTo>
                    <a:pt x="76799" y="134023"/>
                    <a:pt x="69298" y="135897"/>
                    <a:pt x="61677" y="135919"/>
                  </a:cubicBezTo>
                  <a:cubicBezTo>
                    <a:pt x="30921" y="135919"/>
                    <a:pt x="5299" y="104944"/>
                    <a:pt x="0" y="64081"/>
                  </a:cubicBezTo>
                  <a:cubicBezTo>
                    <a:pt x="6124" y="59656"/>
                    <a:pt x="11336" y="54089"/>
                    <a:pt x="15351" y="47692"/>
                  </a:cubicBezTo>
                  <a:cubicBezTo>
                    <a:pt x="33379" y="18629"/>
                    <a:pt x="61349" y="0"/>
                    <a:pt x="92707" y="0"/>
                  </a:cubicBezTo>
                  <a:cubicBezTo>
                    <a:pt x="124064" y="0"/>
                    <a:pt x="151707" y="18410"/>
                    <a:pt x="169734" y="47145"/>
                  </a:cubicBezTo>
                  <a:cubicBezTo>
                    <a:pt x="180639" y="64834"/>
                    <a:pt x="200032" y="75493"/>
                    <a:pt x="220813" y="75225"/>
                  </a:cubicBezTo>
                  <a:lnTo>
                    <a:pt x="221414" y="75225"/>
                  </a:lnTo>
                  <a:cubicBezTo>
                    <a:pt x="246107" y="74843"/>
                    <a:pt x="267357" y="94509"/>
                    <a:pt x="277683" y="123135"/>
                  </a:cubicBezTo>
                  <a:close/>
                </a:path>
              </a:pathLst>
            </a:custGeom>
            <a:solidFill>
              <a:srgbClr val="000000">
                <a:alpha val="3000"/>
              </a:srgbClr>
            </a:solidFill>
            <a:ln w="5457"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5CB4A693-731A-41D0-BFF5-5F238125B0EE}"/>
                </a:ext>
              </a:extLst>
            </p:cNvPr>
            <p:cNvSpPr/>
            <p:nvPr/>
          </p:nvSpPr>
          <p:spPr>
            <a:xfrm>
              <a:off x="11002828" y="5538728"/>
              <a:ext cx="726574" cy="999722"/>
            </a:xfrm>
            <a:custGeom>
              <a:avLst/>
              <a:gdLst>
                <a:gd name="connsiteX0" fmla="*/ 726574 w 726574"/>
                <a:gd name="connsiteY0" fmla="*/ 499861 h 999722"/>
                <a:gd name="connsiteX1" fmla="*/ 725973 w 726574"/>
                <a:gd name="connsiteY1" fmla="*/ 527941 h 999722"/>
                <a:gd name="connsiteX2" fmla="*/ 712971 w 726574"/>
                <a:gd name="connsiteY2" fmla="*/ 635507 h 999722"/>
                <a:gd name="connsiteX3" fmla="*/ 443265 w 726574"/>
                <a:gd name="connsiteY3" fmla="*/ 987540 h 999722"/>
                <a:gd name="connsiteX4" fmla="*/ 363287 w 726574"/>
                <a:gd name="connsiteY4" fmla="*/ 999722 h 999722"/>
                <a:gd name="connsiteX5" fmla="*/ 0 w 726574"/>
                <a:gd name="connsiteY5" fmla="*/ 499861 h 999722"/>
                <a:gd name="connsiteX6" fmla="*/ 363287 w 726574"/>
                <a:gd name="connsiteY6" fmla="*/ 0 h 999722"/>
                <a:gd name="connsiteX7" fmla="*/ 724717 w 726574"/>
                <a:gd name="connsiteY7" fmla="*/ 449329 h 999722"/>
                <a:gd name="connsiteX8" fmla="*/ 726574 w 726574"/>
                <a:gd name="connsiteY8" fmla="*/ 499861 h 999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6574" h="999722">
                  <a:moveTo>
                    <a:pt x="726574" y="499861"/>
                  </a:moveTo>
                  <a:cubicBezTo>
                    <a:pt x="726574" y="509258"/>
                    <a:pt x="726574" y="518654"/>
                    <a:pt x="725973" y="527941"/>
                  </a:cubicBezTo>
                  <a:cubicBezTo>
                    <a:pt x="724553" y="564089"/>
                    <a:pt x="720237" y="600063"/>
                    <a:pt x="712971" y="635507"/>
                  </a:cubicBezTo>
                  <a:cubicBezTo>
                    <a:pt x="677080" y="810922"/>
                    <a:pt x="573447" y="947278"/>
                    <a:pt x="443265" y="987540"/>
                  </a:cubicBezTo>
                  <a:cubicBezTo>
                    <a:pt x="417371" y="995603"/>
                    <a:pt x="390405" y="999712"/>
                    <a:pt x="363287" y="999722"/>
                  </a:cubicBezTo>
                  <a:cubicBezTo>
                    <a:pt x="162633" y="999722"/>
                    <a:pt x="0" y="775741"/>
                    <a:pt x="0" y="499861"/>
                  </a:cubicBezTo>
                  <a:cubicBezTo>
                    <a:pt x="0" y="223982"/>
                    <a:pt x="162633" y="0"/>
                    <a:pt x="363287" y="0"/>
                  </a:cubicBezTo>
                  <a:cubicBezTo>
                    <a:pt x="551486" y="0"/>
                    <a:pt x="706307" y="196994"/>
                    <a:pt x="724717" y="449329"/>
                  </a:cubicBezTo>
                  <a:cubicBezTo>
                    <a:pt x="725973" y="465936"/>
                    <a:pt x="726574" y="482817"/>
                    <a:pt x="726574" y="499861"/>
                  </a:cubicBezTo>
                  <a:close/>
                </a:path>
              </a:pathLst>
            </a:custGeom>
            <a:solidFill>
              <a:srgbClr val="36334A"/>
            </a:solidFill>
            <a:ln w="5457"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744057F2-A79F-4368-8F7C-A4B997DC7741}"/>
                </a:ext>
              </a:extLst>
            </p:cNvPr>
            <p:cNvSpPr/>
            <p:nvPr/>
          </p:nvSpPr>
          <p:spPr>
            <a:xfrm>
              <a:off x="11270514" y="5658968"/>
              <a:ext cx="458288" cy="867354"/>
            </a:xfrm>
            <a:custGeom>
              <a:avLst/>
              <a:gdLst>
                <a:gd name="connsiteX0" fmla="*/ 458288 w 458288"/>
                <a:gd name="connsiteY0" fmla="*/ 407756 h 867354"/>
                <a:gd name="connsiteX1" fmla="*/ 445286 w 458288"/>
                <a:gd name="connsiteY1" fmla="*/ 515321 h 867354"/>
                <a:gd name="connsiteX2" fmla="*/ 175580 w 458288"/>
                <a:gd name="connsiteY2" fmla="*/ 867355 h 867354"/>
                <a:gd name="connsiteX3" fmla="*/ 0 w 458288"/>
                <a:gd name="connsiteY3" fmla="*/ 439769 h 867354"/>
                <a:gd name="connsiteX4" fmla="*/ 229444 w 458288"/>
                <a:gd name="connsiteY4" fmla="*/ 0 h 867354"/>
                <a:gd name="connsiteX5" fmla="*/ 451241 w 458288"/>
                <a:gd name="connsiteY5" fmla="*/ 327286 h 867354"/>
                <a:gd name="connsiteX6" fmla="*/ 458288 w 458288"/>
                <a:gd name="connsiteY6" fmla="*/ 407756 h 867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8288" h="867354">
                  <a:moveTo>
                    <a:pt x="458288" y="407756"/>
                  </a:moveTo>
                  <a:cubicBezTo>
                    <a:pt x="456868" y="443904"/>
                    <a:pt x="452552" y="479878"/>
                    <a:pt x="445286" y="515321"/>
                  </a:cubicBezTo>
                  <a:cubicBezTo>
                    <a:pt x="409394" y="690737"/>
                    <a:pt x="305762" y="827093"/>
                    <a:pt x="175580" y="867355"/>
                  </a:cubicBezTo>
                  <a:cubicBezTo>
                    <a:pt x="74788" y="820974"/>
                    <a:pt x="0" y="647143"/>
                    <a:pt x="0" y="439769"/>
                  </a:cubicBezTo>
                  <a:cubicBezTo>
                    <a:pt x="0" y="196885"/>
                    <a:pt x="102704" y="0"/>
                    <a:pt x="229444" y="0"/>
                  </a:cubicBezTo>
                  <a:cubicBezTo>
                    <a:pt x="335808" y="0"/>
                    <a:pt x="425292" y="138869"/>
                    <a:pt x="451241" y="327286"/>
                  </a:cubicBezTo>
                  <a:cubicBezTo>
                    <a:pt x="454846" y="353126"/>
                    <a:pt x="457195" y="380113"/>
                    <a:pt x="458288" y="407756"/>
                  </a:cubicBezTo>
                  <a:close/>
                </a:path>
              </a:pathLst>
            </a:custGeom>
            <a:solidFill>
              <a:srgbClr val="000000">
                <a:alpha val="10000"/>
              </a:srgbClr>
            </a:solidFill>
            <a:ln w="5457"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C17ACE5-396D-4884-BD99-0CF628A7CD3B}"/>
                </a:ext>
              </a:extLst>
            </p:cNvPr>
            <p:cNvSpPr/>
            <p:nvPr/>
          </p:nvSpPr>
          <p:spPr>
            <a:xfrm>
              <a:off x="9904773" y="4837444"/>
              <a:ext cx="1536306" cy="316964"/>
            </a:xfrm>
            <a:custGeom>
              <a:avLst/>
              <a:gdLst>
                <a:gd name="connsiteX0" fmla="*/ 0 w 1536306"/>
                <a:gd name="connsiteY0" fmla="*/ 94896 h 316964"/>
                <a:gd name="connsiteX1" fmla="*/ 1502315 w 1536306"/>
                <a:gd name="connsiteY1" fmla="*/ 78507 h 316964"/>
                <a:gd name="connsiteX2" fmla="*/ 1502315 w 1536306"/>
                <a:gd name="connsiteY2" fmla="*/ 182303 h 316964"/>
                <a:gd name="connsiteX3" fmla="*/ 1448341 w 1536306"/>
                <a:gd name="connsiteY3" fmla="*/ 286099 h 316964"/>
                <a:gd name="connsiteX4" fmla="*/ 946568 w 1536306"/>
                <a:gd name="connsiteY4" fmla="*/ 316965 h 316964"/>
                <a:gd name="connsiteX5" fmla="*/ 0 w 1536306"/>
                <a:gd name="connsiteY5" fmla="*/ 220544 h 31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6306" h="316964">
                  <a:moveTo>
                    <a:pt x="0" y="94896"/>
                  </a:moveTo>
                  <a:cubicBezTo>
                    <a:pt x="0" y="94896"/>
                    <a:pt x="983333" y="-107234"/>
                    <a:pt x="1502315" y="78507"/>
                  </a:cubicBezTo>
                  <a:cubicBezTo>
                    <a:pt x="1502315" y="78507"/>
                    <a:pt x="1578796" y="116747"/>
                    <a:pt x="1502315" y="182303"/>
                  </a:cubicBezTo>
                  <a:cubicBezTo>
                    <a:pt x="1502315" y="182303"/>
                    <a:pt x="1574645" y="258784"/>
                    <a:pt x="1448341" y="286099"/>
                  </a:cubicBezTo>
                  <a:lnTo>
                    <a:pt x="946568" y="316965"/>
                  </a:lnTo>
                  <a:lnTo>
                    <a:pt x="0" y="220544"/>
                  </a:lnTo>
                  <a:close/>
                </a:path>
              </a:pathLst>
            </a:custGeom>
            <a:solidFill>
              <a:srgbClr val="3F3D56"/>
            </a:solidFill>
            <a:ln w="5457"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5AE9213-45D7-46A7-AEF8-61F169E69AD4}"/>
                </a:ext>
              </a:extLst>
            </p:cNvPr>
            <p:cNvSpPr/>
            <p:nvPr/>
          </p:nvSpPr>
          <p:spPr>
            <a:xfrm>
              <a:off x="10076856" y="4876488"/>
              <a:ext cx="1315390" cy="271364"/>
            </a:xfrm>
            <a:custGeom>
              <a:avLst/>
              <a:gdLst>
                <a:gd name="connsiteX0" fmla="*/ 0 w 1315390"/>
                <a:gd name="connsiteY0" fmla="*/ 81253 h 271364"/>
                <a:gd name="connsiteX1" fmla="*/ 1286255 w 1315390"/>
                <a:gd name="connsiteY1" fmla="*/ 67214 h 271364"/>
                <a:gd name="connsiteX2" fmla="*/ 1286255 w 1315390"/>
                <a:gd name="connsiteY2" fmla="*/ 156096 h 271364"/>
                <a:gd name="connsiteX3" fmla="*/ 1240038 w 1315390"/>
                <a:gd name="connsiteY3" fmla="*/ 244979 h 271364"/>
                <a:gd name="connsiteX4" fmla="*/ 810431 w 1315390"/>
                <a:gd name="connsiteY4" fmla="*/ 271365 h 271364"/>
                <a:gd name="connsiteX5" fmla="*/ 0 w 1315390"/>
                <a:gd name="connsiteY5" fmla="*/ 188928 h 271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5390" h="271364">
                  <a:moveTo>
                    <a:pt x="0" y="81253"/>
                  </a:moveTo>
                  <a:cubicBezTo>
                    <a:pt x="0" y="81253"/>
                    <a:pt x="841897" y="-91813"/>
                    <a:pt x="1286255" y="67214"/>
                  </a:cubicBezTo>
                  <a:cubicBezTo>
                    <a:pt x="1286255" y="67214"/>
                    <a:pt x="1351810" y="99991"/>
                    <a:pt x="1286255" y="156096"/>
                  </a:cubicBezTo>
                  <a:cubicBezTo>
                    <a:pt x="1286255" y="156096"/>
                    <a:pt x="1348150" y="221652"/>
                    <a:pt x="1240038" y="244979"/>
                  </a:cubicBezTo>
                  <a:lnTo>
                    <a:pt x="810431" y="271365"/>
                  </a:lnTo>
                  <a:lnTo>
                    <a:pt x="0" y="188928"/>
                  </a:lnTo>
                  <a:close/>
                </a:path>
              </a:pathLst>
            </a:custGeom>
            <a:solidFill>
              <a:srgbClr val="000000">
                <a:alpha val="10000"/>
              </a:srgbClr>
            </a:solidFill>
            <a:ln w="5457"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0E9ADE7D-EC57-44EA-9CAA-81282E662950}"/>
                </a:ext>
              </a:extLst>
            </p:cNvPr>
            <p:cNvSpPr/>
            <p:nvPr/>
          </p:nvSpPr>
          <p:spPr>
            <a:xfrm>
              <a:off x="9658939" y="4855858"/>
              <a:ext cx="1376666" cy="579073"/>
            </a:xfrm>
            <a:custGeom>
              <a:avLst/>
              <a:gdLst>
                <a:gd name="connsiteX0" fmla="*/ 1376667 w 1376666"/>
                <a:gd name="connsiteY0" fmla="*/ 404259 h 579073"/>
                <a:gd name="connsiteX1" fmla="*/ 1311111 w 1376666"/>
                <a:gd name="connsiteY1" fmla="*/ 273148 h 579073"/>
                <a:gd name="connsiteX2" fmla="*/ 1106250 w 1376666"/>
                <a:gd name="connsiteY2" fmla="*/ 101502 h 579073"/>
                <a:gd name="connsiteX3" fmla="*/ 964213 w 1376666"/>
                <a:gd name="connsiteY3" fmla="*/ 0 h 579073"/>
                <a:gd name="connsiteX4" fmla="*/ 823159 w 1376666"/>
                <a:gd name="connsiteY4" fmla="*/ 97241 h 579073"/>
                <a:gd name="connsiteX5" fmla="*/ 715648 w 1376666"/>
                <a:gd name="connsiteY5" fmla="*/ 109259 h 579073"/>
                <a:gd name="connsiteX6" fmla="*/ 662220 w 1376666"/>
                <a:gd name="connsiteY6" fmla="*/ 395737 h 579073"/>
                <a:gd name="connsiteX7" fmla="*/ 655556 w 1376666"/>
                <a:gd name="connsiteY7" fmla="*/ 382407 h 579073"/>
                <a:gd name="connsiteX8" fmla="*/ 383719 w 1376666"/>
                <a:gd name="connsiteY8" fmla="*/ 202840 h 579073"/>
                <a:gd name="connsiteX9" fmla="*/ 409722 w 1376666"/>
                <a:gd name="connsiteY9" fmla="*/ 131111 h 579073"/>
                <a:gd name="connsiteX10" fmla="*/ 264954 w 1376666"/>
                <a:gd name="connsiteY10" fmla="*/ 5463 h 579073"/>
                <a:gd name="connsiteX11" fmla="*/ 120185 w 1376666"/>
                <a:gd name="connsiteY11" fmla="*/ 131111 h 579073"/>
                <a:gd name="connsiteX12" fmla="*/ 150559 w 1376666"/>
                <a:gd name="connsiteY12" fmla="*/ 208030 h 579073"/>
                <a:gd name="connsiteX13" fmla="*/ 60093 w 1376666"/>
                <a:gd name="connsiteY13" fmla="*/ 218519 h 579073"/>
                <a:gd name="connsiteX14" fmla="*/ 0 w 1376666"/>
                <a:gd name="connsiteY14" fmla="*/ 540833 h 579073"/>
                <a:gd name="connsiteX15" fmla="*/ 278611 w 1376666"/>
                <a:gd name="connsiteY15" fmla="*/ 579074 h 579073"/>
                <a:gd name="connsiteX16" fmla="*/ 721111 w 1376666"/>
                <a:gd name="connsiteY16" fmla="*/ 513518 h 579073"/>
                <a:gd name="connsiteX17" fmla="*/ 681942 w 1376666"/>
                <a:gd name="connsiteY17" fmla="*/ 435125 h 579073"/>
                <a:gd name="connsiteX18" fmla="*/ 934167 w 1376666"/>
                <a:gd name="connsiteY18" fmla="*/ 469760 h 579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76666" h="579073">
                  <a:moveTo>
                    <a:pt x="1376667" y="404259"/>
                  </a:moveTo>
                  <a:lnTo>
                    <a:pt x="1311111" y="273148"/>
                  </a:lnTo>
                  <a:cubicBezTo>
                    <a:pt x="1311111" y="273148"/>
                    <a:pt x="1339846" y="140507"/>
                    <a:pt x="1106250" y="101502"/>
                  </a:cubicBezTo>
                  <a:cubicBezTo>
                    <a:pt x="1093303" y="43649"/>
                    <a:pt x="1034631" y="0"/>
                    <a:pt x="964213" y="0"/>
                  </a:cubicBezTo>
                  <a:cubicBezTo>
                    <a:pt x="895489" y="0"/>
                    <a:pt x="838019" y="41519"/>
                    <a:pt x="823159" y="97241"/>
                  </a:cubicBezTo>
                  <a:cubicBezTo>
                    <a:pt x="789617" y="100136"/>
                    <a:pt x="753889" y="104069"/>
                    <a:pt x="715648" y="109259"/>
                  </a:cubicBezTo>
                  <a:lnTo>
                    <a:pt x="662220" y="395737"/>
                  </a:lnTo>
                  <a:lnTo>
                    <a:pt x="655556" y="382407"/>
                  </a:lnTo>
                  <a:cubicBezTo>
                    <a:pt x="655556" y="382407"/>
                    <a:pt x="689481" y="225730"/>
                    <a:pt x="383719" y="202840"/>
                  </a:cubicBezTo>
                  <a:cubicBezTo>
                    <a:pt x="400386" y="182638"/>
                    <a:pt x="409569" y="157301"/>
                    <a:pt x="409722" y="131111"/>
                  </a:cubicBezTo>
                  <a:cubicBezTo>
                    <a:pt x="409722" y="61677"/>
                    <a:pt x="344877" y="5463"/>
                    <a:pt x="264954" y="5463"/>
                  </a:cubicBezTo>
                  <a:cubicBezTo>
                    <a:pt x="185031" y="5463"/>
                    <a:pt x="120185" y="61677"/>
                    <a:pt x="120185" y="131111"/>
                  </a:cubicBezTo>
                  <a:cubicBezTo>
                    <a:pt x="120393" y="159633"/>
                    <a:pt x="131226" y="187057"/>
                    <a:pt x="150559" y="208030"/>
                  </a:cubicBezTo>
                  <a:cubicBezTo>
                    <a:pt x="121971" y="210761"/>
                    <a:pt x="91816" y="214257"/>
                    <a:pt x="60093" y="218519"/>
                  </a:cubicBezTo>
                  <a:lnTo>
                    <a:pt x="0" y="540833"/>
                  </a:lnTo>
                  <a:lnTo>
                    <a:pt x="278611" y="579074"/>
                  </a:lnTo>
                  <a:lnTo>
                    <a:pt x="721111" y="513518"/>
                  </a:lnTo>
                  <a:lnTo>
                    <a:pt x="681942" y="435125"/>
                  </a:lnTo>
                  <a:lnTo>
                    <a:pt x="934167" y="469760"/>
                  </a:lnTo>
                  <a:close/>
                </a:path>
              </a:pathLst>
            </a:custGeom>
            <a:solidFill>
              <a:srgbClr val="6C63FF"/>
            </a:solidFill>
            <a:ln w="5457"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A0E07F5F-70BA-41F2-9DB5-1062924426D2}"/>
                </a:ext>
              </a:extLst>
            </p:cNvPr>
            <p:cNvSpPr/>
            <p:nvPr/>
          </p:nvSpPr>
          <p:spPr>
            <a:xfrm>
              <a:off x="9658939" y="4855858"/>
              <a:ext cx="1376666" cy="579073"/>
            </a:xfrm>
            <a:custGeom>
              <a:avLst/>
              <a:gdLst>
                <a:gd name="connsiteX0" fmla="*/ 1376667 w 1376666"/>
                <a:gd name="connsiteY0" fmla="*/ 404259 h 579073"/>
                <a:gd name="connsiteX1" fmla="*/ 1311111 w 1376666"/>
                <a:gd name="connsiteY1" fmla="*/ 273148 h 579073"/>
                <a:gd name="connsiteX2" fmla="*/ 1106250 w 1376666"/>
                <a:gd name="connsiteY2" fmla="*/ 101502 h 579073"/>
                <a:gd name="connsiteX3" fmla="*/ 964213 w 1376666"/>
                <a:gd name="connsiteY3" fmla="*/ 0 h 579073"/>
                <a:gd name="connsiteX4" fmla="*/ 823159 w 1376666"/>
                <a:gd name="connsiteY4" fmla="*/ 97241 h 579073"/>
                <a:gd name="connsiteX5" fmla="*/ 715648 w 1376666"/>
                <a:gd name="connsiteY5" fmla="*/ 109259 h 579073"/>
                <a:gd name="connsiteX6" fmla="*/ 662220 w 1376666"/>
                <a:gd name="connsiteY6" fmla="*/ 395737 h 579073"/>
                <a:gd name="connsiteX7" fmla="*/ 655556 w 1376666"/>
                <a:gd name="connsiteY7" fmla="*/ 382407 h 579073"/>
                <a:gd name="connsiteX8" fmla="*/ 383719 w 1376666"/>
                <a:gd name="connsiteY8" fmla="*/ 202840 h 579073"/>
                <a:gd name="connsiteX9" fmla="*/ 409722 w 1376666"/>
                <a:gd name="connsiteY9" fmla="*/ 131111 h 579073"/>
                <a:gd name="connsiteX10" fmla="*/ 264954 w 1376666"/>
                <a:gd name="connsiteY10" fmla="*/ 5463 h 579073"/>
                <a:gd name="connsiteX11" fmla="*/ 120185 w 1376666"/>
                <a:gd name="connsiteY11" fmla="*/ 131111 h 579073"/>
                <a:gd name="connsiteX12" fmla="*/ 150559 w 1376666"/>
                <a:gd name="connsiteY12" fmla="*/ 208030 h 579073"/>
                <a:gd name="connsiteX13" fmla="*/ 60093 w 1376666"/>
                <a:gd name="connsiteY13" fmla="*/ 218519 h 579073"/>
                <a:gd name="connsiteX14" fmla="*/ 0 w 1376666"/>
                <a:gd name="connsiteY14" fmla="*/ 540833 h 579073"/>
                <a:gd name="connsiteX15" fmla="*/ 278611 w 1376666"/>
                <a:gd name="connsiteY15" fmla="*/ 579074 h 579073"/>
                <a:gd name="connsiteX16" fmla="*/ 721111 w 1376666"/>
                <a:gd name="connsiteY16" fmla="*/ 513518 h 579073"/>
                <a:gd name="connsiteX17" fmla="*/ 681942 w 1376666"/>
                <a:gd name="connsiteY17" fmla="*/ 435125 h 579073"/>
                <a:gd name="connsiteX18" fmla="*/ 934167 w 1376666"/>
                <a:gd name="connsiteY18" fmla="*/ 469760 h 579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76666" h="579073">
                  <a:moveTo>
                    <a:pt x="1376667" y="404259"/>
                  </a:moveTo>
                  <a:lnTo>
                    <a:pt x="1311111" y="273148"/>
                  </a:lnTo>
                  <a:cubicBezTo>
                    <a:pt x="1311111" y="273148"/>
                    <a:pt x="1339846" y="140507"/>
                    <a:pt x="1106250" y="101502"/>
                  </a:cubicBezTo>
                  <a:cubicBezTo>
                    <a:pt x="1093303" y="43649"/>
                    <a:pt x="1034631" y="0"/>
                    <a:pt x="964213" y="0"/>
                  </a:cubicBezTo>
                  <a:cubicBezTo>
                    <a:pt x="895489" y="0"/>
                    <a:pt x="838019" y="41519"/>
                    <a:pt x="823159" y="97241"/>
                  </a:cubicBezTo>
                  <a:cubicBezTo>
                    <a:pt x="789617" y="100136"/>
                    <a:pt x="753889" y="104069"/>
                    <a:pt x="715648" y="109259"/>
                  </a:cubicBezTo>
                  <a:lnTo>
                    <a:pt x="662220" y="395737"/>
                  </a:lnTo>
                  <a:lnTo>
                    <a:pt x="655556" y="382407"/>
                  </a:lnTo>
                  <a:cubicBezTo>
                    <a:pt x="655556" y="382407"/>
                    <a:pt x="689481" y="225730"/>
                    <a:pt x="383719" y="202840"/>
                  </a:cubicBezTo>
                  <a:cubicBezTo>
                    <a:pt x="400386" y="182638"/>
                    <a:pt x="409569" y="157301"/>
                    <a:pt x="409722" y="131111"/>
                  </a:cubicBezTo>
                  <a:cubicBezTo>
                    <a:pt x="409722" y="61677"/>
                    <a:pt x="344877" y="5463"/>
                    <a:pt x="264954" y="5463"/>
                  </a:cubicBezTo>
                  <a:cubicBezTo>
                    <a:pt x="185031" y="5463"/>
                    <a:pt x="120185" y="61677"/>
                    <a:pt x="120185" y="131111"/>
                  </a:cubicBezTo>
                  <a:cubicBezTo>
                    <a:pt x="120393" y="159633"/>
                    <a:pt x="131226" y="187057"/>
                    <a:pt x="150559" y="208030"/>
                  </a:cubicBezTo>
                  <a:cubicBezTo>
                    <a:pt x="121971" y="210761"/>
                    <a:pt x="91816" y="214257"/>
                    <a:pt x="60093" y="218519"/>
                  </a:cubicBezTo>
                  <a:lnTo>
                    <a:pt x="0" y="540833"/>
                  </a:lnTo>
                  <a:lnTo>
                    <a:pt x="278611" y="579074"/>
                  </a:lnTo>
                  <a:lnTo>
                    <a:pt x="721111" y="513518"/>
                  </a:lnTo>
                  <a:lnTo>
                    <a:pt x="681942" y="435125"/>
                  </a:lnTo>
                  <a:lnTo>
                    <a:pt x="934167" y="469760"/>
                  </a:lnTo>
                  <a:close/>
                </a:path>
              </a:pathLst>
            </a:custGeom>
            <a:solidFill>
              <a:srgbClr val="000000">
                <a:alpha val="20000"/>
              </a:srgbClr>
            </a:solidFill>
            <a:ln w="5457"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3B593D17-910E-4363-9675-0105D227D0B7}"/>
                </a:ext>
              </a:extLst>
            </p:cNvPr>
            <p:cNvSpPr/>
            <p:nvPr/>
          </p:nvSpPr>
          <p:spPr>
            <a:xfrm>
              <a:off x="10024849" y="4719222"/>
              <a:ext cx="530070" cy="524505"/>
            </a:xfrm>
            <a:custGeom>
              <a:avLst/>
              <a:gdLst>
                <a:gd name="connsiteX0" fmla="*/ 71019 w 530070"/>
                <a:gd name="connsiteY0" fmla="*/ 250702 h 524505"/>
                <a:gd name="connsiteX1" fmla="*/ 229444 w 530070"/>
                <a:gd name="connsiteY1" fmla="*/ 61 h 524505"/>
                <a:gd name="connsiteX2" fmla="*/ 366019 w 530070"/>
                <a:gd name="connsiteY2" fmla="*/ 355154 h 524505"/>
                <a:gd name="connsiteX3" fmla="*/ 529907 w 530070"/>
                <a:gd name="connsiteY3" fmla="*/ 448024 h 524505"/>
                <a:gd name="connsiteX4" fmla="*/ 0 w 530070"/>
                <a:gd name="connsiteY4" fmla="*/ 524506 h 524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070" h="524505">
                  <a:moveTo>
                    <a:pt x="71019" y="250702"/>
                  </a:moveTo>
                  <a:cubicBezTo>
                    <a:pt x="71019" y="250702"/>
                    <a:pt x="27315" y="5524"/>
                    <a:pt x="229444" y="61"/>
                  </a:cubicBezTo>
                  <a:cubicBezTo>
                    <a:pt x="431574" y="-5402"/>
                    <a:pt x="366019" y="355154"/>
                    <a:pt x="366019" y="355154"/>
                  </a:cubicBezTo>
                  <a:cubicBezTo>
                    <a:pt x="366019" y="355154"/>
                    <a:pt x="518982" y="387932"/>
                    <a:pt x="529907" y="448024"/>
                  </a:cubicBezTo>
                  <a:cubicBezTo>
                    <a:pt x="540833" y="508117"/>
                    <a:pt x="0" y="524506"/>
                    <a:pt x="0" y="524506"/>
                  </a:cubicBezTo>
                  <a:close/>
                </a:path>
              </a:pathLst>
            </a:custGeom>
            <a:solidFill>
              <a:srgbClr val="6C63FF"/>
            </a:solidFill>
            <a:ln w="5457"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14FCB1EF-9BAD-436E-8C9C-DEE520F6B34D}"/>
                </a:ext>
              </a:extLst>
            </p:cNvPr>
            <p:cNvSpPr/>
            <p:nvPr/>
          </p:nvSpPr>
          <p:spPr>
            <a:xfrm>
              <a:off x="8779402" y="5694422"/>
              <a:ext cx="961481" cy="1095324"/>
            </a:xfrm>
            <a:custGeom>
              <a:avLst/>
              <a:gdLst>
                <a:gd name="connsiteX0" fmla="*/ 961482 w 961481"/>
                <a:gd name="connsiteY0" fmla="*/ 570880 h 1095324"/>
                <a:gd name="connsiteX1" fmla="*/ 480741 w 961481"/>
                <a:gd name="connsiteY1" fmla="*/ 1095324 h 1095324"/>
                <a:gd name="connsiteX2" fmla="*/ 0 w 961481"/>
                <a:gd name="connsiteY2" fmla="*/ 570880 h 1095324"/>
                <a:gd name="connsiteX3" fmla="*/ 483472 w 961481"/>
                <a:gd name="connsiteY3" fmla="*/ 0 h 1095324"/>
                <a:gd name="connsiteX4" fmla="*/ 961482 w 961481"/>
                <a:gd name="connsiteY4" fmla="*/ 570880 h 1095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1481" h="1095324">
                  <a:moveTo>
                    <a:pt x="961482" y="570880"/>
                  </a:moveTo>
                  <a:cubicBezTo>
                    <a:pt x="961482" y="860417"/>
                    <a:pt x="746241" y="1095324"/>
                    <a:pt x="480741" y="1095324"/>
                  </a:cubicBezTo>
                  <a:cubicBezTo>
                    <a:pt x="215241" y="1095324"/>
                    <a:pt x="0" y="860417"/>
                    <a:pt x="0" y="570880"/>
                  </a:cubicBezTo>
                  <a:cubicBezTo>
                    <a:pt x="0" y="281343"/>
                    <a:pt x="217918" y="0"/>
                    <a:pt x="483472" y="0"/>
                  </a:cubicBezTo>
                  <a:cubicBezTo>
                    <a:pt x="749027" y="0"/>
                    <a:pt x="961482" y="281234"/>
                    <a:pt x="961482" y="570880"/>
                  </a:cubicBezTo>
                  <a:close/>
                </a:path>
              </a:pathLst>
            </a:custGeom>
            <a:solidFill>
              <a:srgbClr val="36334A"/>
            </a:solidFill>
            <a:ln w="5457"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6664B9A0-BF79-4481-A9B3-9BDBF6DDA97F}"/>
                </a:ext>
              </a:extLst>
            </p:cNvPr>
            <p:cNvSpPr/>
            <p:nvPr/>
          </p:nvSpPr>
          <p:spPr>
            <a:xfrm>
              <a:off x="8877736" y="5844709"/>
              <a:ext cx="764814" cy="884890"/>
            </a:xfrm>
            <a:custGeom>
              <a:avLst/>
              <a:gdLst>
                <a:gd name="connsiteX0" fmla="*/ 764815 w 764814"/>
                <a:gd name="connsiteY0" fmla="*/ 442445 h 884890"/>
                <a:gd name="connsiteX1" fmla="*/ 382407 w 764814"/>
                <a:gd name="connsiteY1" fmla="*/ 884891 h 884890"/>
                <a:gd name="connsiteX2" fmla="*/ 0 w 764814"/>
                <a:gd name="connsiteY2" fmla="*/ 442445 h 884890"/>
                <a:gd name="connsiteX3" fmla="*/ 382407 w 764814"/>
                <a:gd name="connsiteY3" fmla="*/ 0 h 884890"/>
                <a:gd name="connsiteX4" fmla="*/ 764815 w 764814"/>
                <a:gd name="connsiteY4" fmla="*/ 442445 h 884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14" h="884890">
                  <a:moveTo>
                    <a:pt x="764815" y="442445"/>
                  </a:moveTo>
                  <a:cubicBezTo>
                    <a:pt x="764815" y="686801"/>
                    <a:pt x="593605" y="884891"/>
                    <a:pt x="382407" y="884891"/>
                  </a:cubicBezTo>
                  <a:cubicBezTo>
                    <a:pt x="171210" y="884891"/>
                    <a:pt x="0" y="686801"/>
                    <a:pt x="0" y="442445"/>
                  </a:cubicBezTo>
                  <a:cubicBezTo>
                    <a:pt x="0" y="198090"/>
                    <a:pt x="171210" y="0"/>
                    <a:pt x="382407" y="0"/>
                  </a:cubicBezTo>
                  <a:cubicBezTo>
                    <a:pt x="593605" y="0"/>
                    <a:pt x="764815" y="198090"/>
                    <a:pt x="764815" y="442445"/>
                  </a:cubicBezTo>
                  <a:close/>
                </a:path>
              </a:pathLst>
            </a:custGeom>
            <a:solidFill>
              <a:srgbClr val="000000">
                <a:alpha val="10000"/>
              </a:srgbClr>
            </a:solidFill>
            <a:ln w="5457"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449AFF55-9B79-4755-8A84-B177DF900913}"/>
                </a:ext>
              </a:extLst>
            </p:cNvPr>
            <p:cNvSpPr/>
            <p:nvPr/>
          </p:nvSpPr>
          <p:spPr>
            <a:xfrm>
              <a:off x="6665236" y="5691636"/>
              <a:ext cx="961481" cy="1048888"/>
            </a:xfrm>
            <a:custGeom>
              <a:avLst/>
              <a:gdLst>
                <a:gd name="connsiteX0" fmla="*/ 961482 w 961481"/>
                <a:gd name="connsiteY0" fmla="*/ 524445 h 1048888"/>
                <a:gd name="connsiteX1" fmla="*/ 480741 w 961481"/>
                <a:gd name="connsiteY1" fmla="*/ 1048889 h 1048888"/>
                <a:gd name="connsiteX2" fmla="*/ 0 w 961481"/>
                <a:gd name="connsiteY2" fmla="*/ 524445 h 1048888"/>
                <a:gd name="connsiteX3" fmla="*/ 480741 w 961481"/>
                <a:gd name="connsiteY3" fmla="*/ 0 h 1048888"/>
                <a:gd name="connsiteX4" fmla="*/ 961482 w 961481"/>
                <a:gd name="connsiteY4" fmla="*/ 524445 h 10488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1481" h="1048888">
                  <a:moveTo>
                    <a:pt x="961482" y="524445"/>
                  </a:moveTo>
                  <a:cubicBezTo>
                    <a:pt x="961482" y="814087"/>
                    <a:pt x="746247" y="1048889"/>
                    <a:pt x="480741" y="1048889"/>
                  </a:cubicBezTo>
                  <a:cubicBezTo>
                    <a:pt x="215235" y="1048889"/>
                    <a:pt x="0" y="814087"/>
                    <a:pt x="0" y="524445"/>
                  </a:cubicBezTo>
                  <a:cubicBezTo>
                    <a:pt x="0" y="234802"/>
                    <a:pt x="215235" y="0"/>
                    <a:pt x="480741" y="0"/>
                  </a:cubicBezTo>
                  <a:cubicBezTo>
                    <a:pt x="746247" y="0"/>
                    <a:pt x="961482" y="234802"/>
                    <a:pt x="961482" y="524445"/>
                  </a:cubicBezTo>
                  <a:close/>
                </a:path>
              </a:pathLst>
            </a:custGeom>
            <a:solidFill>
              <a:srgbClr val="36334A"/>
            </a:solidFill>
            <a:ln w="5457"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4958EBE9-AF65-4286-886A-0DAE5039BA0B}"/>
                </a:ext>
              </a:extLst>
            </p:cNvPr>
            <p:cNvSpPr/>
            <p:nvPr/>
          </p:nvSpPr>
          <p:spPr>
            <a:xfrm>
              <a:off x="7751978" y="4965117"/>
              <a:ext cx="213442" cy="194583"/>
            </a:xfrm>
            <a:custGeom>
              <a:avLst/>
              <a:gdLst>
                <a:gd name="connsiteX0" fmla="*/ 213443 w 213442"/>
                <a:gd name="connsiteY0" fmla="*/ 0 h 194583"/>
                <a:gd name="connsiteX1" fmla="*/ 387 w 213442"/>
                <a:gd name="connsiteY1" fmla="*/ 131111 h 194583"/>
                <a:gd name="connsiteX2" fmla="*/ 191591 w 213442"/>
                <a:gd name="connsiteY2" fmla="*/ 163889 h 194583"/>
              </a:gdLst>
              <a:ahLst/>
              <a:cxnLst>
                <a:cxn ang="0">
                  <a:pos x="connsiteX0" y="connsiteY0"/>
                </a:cxn>
                <a:cxn ang="0">
                  <a:pos x="connsiteX1" y="connsiteY1"/>
                </a:cxn>
                <a:cxn ang="0">
                  <a:pos x="connsiteX2" y="connsiteY2"/>
                </a:cxn>
              </a:cxnLst>
              <a:rect l="l" t="t" r="r" b="b"/>
              <a:pathLst>
                <a:path w="213442" h="194583">
                  <a:moveTo>
                    <a:pt x="213443" y="0"/>
                  </a:moveTo>
                  <a:cubicBezTo>
                    <a:pt x="213443" y="0"/>
                    <a:pt x="-10539" y="10926"/>
                    <a:pt x="387" y="131111"/>
                  </a:cubicBezTo>
                  <a:cubicBezTo>
                    <a:pt x="11313" y="251296"/>
                    <a:pt x="191591" y="163889"/>
                    <a:pt x="191591" y="163889"/>
                  </a:cubicBezTo>
                  <a:close/>
                </a:path>
              </a:pathLst>
            </a:custGeom>
            <a:solidFill>
              <a:srgbClr val="36334A"/>
            </a:solidFill>
            <a:ln w="5457"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3AB2AD7-E213-4D50-96CF-5EBDA097B297}"/>
                </a:ext>
              </a:extLst>
            </p:cNvPr>
            <p:cNvSpPr/>
            <p:nvPr/>
          </p:nvSpPr>
          <p:spPr>
            <a:xfrm>
              <a:off x="7796069" y="4455272"/>
              <a:ext cx="2125456" cy="721636"/>
            </a:xfrm>
            <a:custGeom>
              <a:avLst/>
              <a:gdLst>
                <a:gd name="connsiteX0" fmla="*/ 2032878 w 2125456"/>
                <a:gd name="connsiteY0" fmla="*/ 710062 h 721636"/>
                <a:gd name="connsiteX1" fmla="*/ 2125093 w 2125456"/>
                <a:gd name="connsiteY1" fmla="*/ 94659 h 721636"/>
                <a:gd name="connsiteX2" fmla="*/ 1851945 w 2125456"/>
                <a:gd name="connsiteY2" fmla="*/ 18178 h 721636"/>
                <a:gd name="connsiteX3" fmla="*/ 666482 w 2125456"/>
                <a:gd name="connsiteY3" fmla="*/ 56419 h 721636"/>
                <a:gd name="connsiteX4" fmla="*/ 0 w 2125456"/>
                <a:gd name="connsiteY4" fmla="*/ 695585 h 721636"/>
                <a:gd name="connsiteX5" fmla="*/ 2032878 w 2125456"/>
                <a:gd name="connsiteY5" fmla="*/ 710062 h 72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5456" h="721636">
                  <a:moveTo>
                    <a:pt x="2032878" y="710062"/>
                  </a:moveTo>
                  <a:lnTo>
                    <a:pt x="2125093" y="94659"/>
                  </a:lnTo>
                  <a:cubicBezTo>
                    <a:pt x="2125093" y="94659"/>
                    <a:pt x="2146945" y="18178"/>
                    <a:pt x="1851945" y="18178"/>
                  </a:cubicBezTo>
                  <a:cubicBezTo>
                    <a:pt x="1851945" y="18178"/>
                    <a:pt x="906852" y="-41915"/>
                    <a:pt x="666482" y="56419"/>
                  </a:cubicBezTo>
                  <a:cubicBezTo>
                    <a:pt x="666482" y="56419"/>
                    <a:pt x="387870" y="160215"/>
                    <a:pt x="0" y="695585"/>
                  </a:cubicBezTo>
                  <a:cubicBezTo>
                    <a:pt x="0" y="695585"/>
                    <a:pt x="1994637" y="742840"/>
                    <a:pt x="2032878" y="710062"/>
                  </a:cubicBezTo>
                  <a:close/>
                </a:path>
              </a:pathLst>
            </a:custGeom>
            <a:solidFill>
              <a:srgbClr val="FF0000"/>
            </a:solidFill>
            <a:ln w="5457"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577A6A9-E4BE-4B44-ABE2-68080AD31BD2}"/>
                </a:ext>
              </a:extLst>
            </p:cNvPr>
            <p:cNvSpPr/>
            <p:nvPr/>
          </p:nvSpPr>
          <p:spPr>
            <a:xfrm>
              <a:off x="7896410" y="4522617"/>
              <a:ext cx="1899103" cy="671944"/>
            </a:xfrm>
            <a:custGeom>
              <a:avLst/>
              <a:gdLst>
                <a:gd name="connsiteX0" fmla="*/ 1899104 w 1899103"/>
                <a:gd name="connsiteY0" fmla="*/ 0 h 671944"/>
                <a:gd name="connsiteX1" fmla="*/ 1729752 w 1899103"/>
                <a:gd name="connsiteY1" fmla="*/ 671945 h 671944"/>
                <a:gd name="connsiteX2" fmla="*/ 1623552 w 1899103"/>
                <a:gd name="connsiteY2" fmla="*/ 669377 h 671944"/>
                <a:gd name="connsiteX3" fmla="*/ 1120959 w 1899103"/>
                <a:gd name="connsiteY3" fmla="*/ 657140 h 671944"/>
                <a:gd name="connsiteX4" fmla="*/ 14 w 1899103"/>
                <a:gd name="connsiteY4" fmla="*/ 629825 h 671944"/>
                <a:gd name="connsiteX5" fmla="*/ 527736 w 1899103"/>
                <a:gd name="connsiteY5" fmla="*/ 27315 h 671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9103" h="671944">
                  <a:moveTo>
                    <a:pt x="1899104" y="0"/>
                  </a:moveTo>
                  <a:lnTo>
                    <a:pt x="1729752" y="671945"/>
                  </a:lnTo>
                  <a:lnTo>
                    <a:pt x="1623552" y="669377"/>
                  </a:lnTo>
                  <a:lnTo>
                    <a:pt x="1120959" y="657140"/>
                  </a:lnTo>
                  <a:lnTo>
                    <a:pt x="14" y="629825"/>
                  </a:lnTo>
                  <a:cubicBezTo>
                    <a:pt x="-3100" y="576725"/>
                    <a:pt x="527736" y="27315"/>
                    <a:pt x="527736" y="27315"/>
                  </a:cubicBezTo>
                  <a:close/>
                </a:path>
              </a:pathLst>
            </a:custGeom>
            <a:solidFill>
              <a:srgbClr val="FF0000"/>
            </a:solidFill>
            <a:ln w="5457"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641060E-F8C1-48A5-8E8D-D70F6E0D57E0}"/>
                </a:ext>
              </a:extLst>
            </p:cNvPr>
            <p:cNvSpPr/>
            <p:nvPr/>
          </p:nvSpPr>
          <p:spPr>
            <a:xfrm>
              <a:off x="9017533" y="4752000"/>
              <a:ext cx="502264" cy="439993"/>
            </a:xfrm>
            <a:custGeom>
              <a:avLst/>
              <a:gdLst>
                <a:gd name="connsiteX0" fmla="*/ 0 w 502264"/>
                <a:gd name="connsiteY0" fmla="*/ 427757 h 439993"/>
                <a:gd name="connsiteX1" fmla="*/ 45780 w 502264"/>
                <a:gd name="connsiteY1" fmla="*/ 250757 h 439993"/>
                <a:gd name="connsiteX2" fmla="*/ 204206 w 502264"/>
                <a:gd name="connsiteY2" fmla="*/ 61 h 439993"/>
                <a:gd name="connsiteX3" fmla="*/ 340780 w 502264"/>
                <a:gd name="connsiteY3" fmla="*/ 355154 h 439993"/>
                <a:gd name="connsiteX4" fmla="*/ 502265 w 502264"/>
                <a:gd name="connsiteY4" fmla="*/ 439994 h 439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264" h="439993">
                  <a:moveTo>
                    <a:pt x="0" y="427757"/>
                  </a:moveTo>
                  <a:lnTo>
                    <a:pt x="45780" y="250757"/>
                  </a:lnTo>
                  <a:cubicBezTo>
                    <a:pt x="45780" y="250757"/>
                    <a:pt x="2076" y="5524"/>
                    <a:pt x="204206" y="61"/>
                  </a:cubicBezTo>
                  <a:cubicBezTo>
                    <a:pt x="406335" y="-5402"/>
                    <a:pt x="340780" y="355154"/>
                    <a:pt x="340780" y="355154"/>
                  </a:cubicBezTo>
                  <a:cubicBezTo>
                    <a:pt x="340780" y="355154"/>
                    <a:pt x="480085" y="385036"/>
                    <a:pt x="502265" y="439994"/>
                  </a:cubicBezTo>
                  <a:close/>
                </a:path>
              </a:pathLst>
            </a:custGeom>
            <a:solidFill>
              <a:srgbClr val="6C63FF">
                <a:alpha val="20000"/>
              </a:srgbClr>
            </a:solidFill>
            <a:ln w="5457"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3D9843E6-AE65-4EBF-BB03-0BD5BC8004F0}"/>
                </a:ext>
              </a:extLst>
            </p:cNvPr>
            <p:cNvSpPr/>
            <p:nvPr/>
          </p:nvSpPr>
          <p:spPr>
            <a:xfrm>
              <a:off x="6554610" y="5085302"/>
              <a:ext cx="5189478" cy="1451687"/>
            </a:xfrm>
            <a:custGeom>
              <a:avLst/>
              <a:gdLst>
                <a:gd name="connsiteX0" fmla="*/ 5177524 w 5189478"/>
                <a:gd name="connsiteY0" fmla="*/ 915046 h 1451687"/>
                <a:gd name="connsiteX1" fmla="*/ 4939885 w 5189478"/>
                <a:gd name="connsiteY1" fmla="*/ 529907 h 1451687"/>
                <a:gd name="connsiteX2" fmla="*/ 4612107 w 5189478"/>
                <a:gd name="connsiteY2" fmla="*/ 1267407 h 1451687"/>
                <a:gd name="connsiteX3" fmla="*/ 3098866 w 5189478"/>
                <a:gd name="connsiteY3" fmla="*/ 1403981 h 1451687"/>
                <a:gd name="connsiteX4" fmla="*/ 2784746 w 5189478"/>
                <a:gd name="connsiteY4" fmla="*/ 663750 h 1451687"/>
                <a:gd name="connsiteX5" fmla="*/ 2306736 w 5189478"/>
                <a:gd name="connsiteY5" fmla="*/ 1409444 h 1451687"/>
                <a:gd name="connsiteX6" fmla="*/ 39606 w 5189478"/>
                <a:gd name="connsiteY6" fmla="*/ 1354815 h 1451687"/>
                <a:gd name="connsiteX7" fmla="*/ 17755 w 5189478"/>
                <a:gd name="connsiteY7" fmla="*/ 857685 h 1451687"/>
                <a:gd name="connsiteX8" fmla="*/ 77847 w 5189478"/>
                <a:gd name="connsiteY8" fmla="*/ 677407 h 1451687"/>
                <a:gd name="connsiteX9" fmla="*/ 108658 w 5189478"/>
                <a:gd name="connsiteY9" fmla="*/ 566892 h 1451687"/>
                <a:gd name="connsiteX10" fmla="*/ 127014 w 5189478"/>
                <a:gd name="connsiteY10" fmla="*/ 529907 h 1451687"/>
                <a:gd name="connsiteX11" fmla="*/ 437529 w 5189478"/>
                <a:gd name="connsiteY11" fmla="*/ 191204 h 1451687"/>
                <a:gd name="connsiteX12" fmla="*/ 438403 w 5189478"/>
                <a:gd name="connsiteY12" fmla="*/ 191204 h 1451687"/>
                <a:gd name="connsiteX13" fmla="*/ 1110347 w 5189478"/>
                <a:gd name="connsiteY13" fmla="*/ 81944 h 1451687"/>
                <a:gd name="connsiteX14" fmla="*/ 1339792 w 5189478"/>
                <a:gd name="connsiteY14" fmla="*/ 38241 h 1451687"/>
                <a:gd name="connsiteX15" fmla="*/ 3205230 w 5189478"/>
                <a:gd name="connsiteY15" fmla="*/ 74897 h 1451687"/>
                <a:gd name="connsiteX16" fmla="*/ 3284607 w 5189478"/>
                <a:gd name="connsiteY16" fmla="*/ 76481 h 1451687"/>
                <a:gd name="connsiteX17" fmla="*/ 4232977 w 5189478"/>
                <a:gd name="connsiteY17" fmla="*/ 30866 h 1451687"/>
                <a:gd name="connsiteX18" fmla="*/ 4874329 w 5189478"/>
                <a:gd name="connsiteY18" fmla="*/ 0 h 1451687"/>
                <a:gd name="connsiteX19" fmla="*/ 5098311 w 5189478"/>
                <a:gd name="connsiteY19" fmla="*/ 371481 h 1451687"/>
                <a:gd name="connsiteX20" fmla="*/ 5177524 w 5189478"/>
                <a:gd name="connsiteY20" fmla="*/ 915046 h 1451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189478" h="1451687">
                  <a:moveTo>
                    <a:pt x="5177524" y="915046"/>
                  </a:moveTo>
                  <a:cubicBezTo>
                    <a:pt x="5144746" y="598194"/>
                    <a:pt x="4939885" y="529907"/>
                    <a:pt x="4939885" y="529907"/>
                  </a:cubicBezTo>
                  <a:cubicBezTo>
                    <a:pt x="4743218" y="518981"/>
                    <a:pt x="4612107" y="1267407"/>
                    <a:pt x="4612107" y="1267407"/>
                  </a:cubicBezTo>
                  <a:lnTo>
                    <a:pt x="3098866" y="1403981"/>
                  </a:lnTo>
                  <a:cubicBezTo>
                    <a:pt x="3098866" y="1403981"/>
                    <a:pt x="3150764" y="767546"/>
                    <a:pt x="2784746" y="663750"/>
                  </a:cubicBezTo>
                  <a:cubicBezTo>
                    <a:pt x="2418727" y="559954"/>
                    <a:pt x="2323125" y="1305648"/>
                    <a:pt x="2306736" y="1409444"/>
                  </a:cubicBezTo>
                  <a:cubicBezTo>
                    <a:pt x="2290348" y="1513241"/>
                    <a:pt x="99699" y="1398518"/>
                    <a:pt x="39606" y="1354815"/>
                  </a:cubicBezTo>
                  <a:cubicBezTo>
                    <a:pt x="-20486" y="1311111"/>
                    <a:pt x="1366" y="890463"/>
                    <a:pt x="17755" y="857685"/>
                  </a:cubicBezTo>
                  <a:cubicBezTo>
                    <a:pt x="34144" y="824907"/>
                    <a:pt x="77847" y="677407"/>
                    <a:pt x="77847" y="677407"/>
                  </a:cubicBezTo>
                  <a:cubicBezTo>
                    <a:pt x="77847" y="642226"/>
                    <a:pt x="94673" y="597758"/>
                    <a:pt x="108658" y="566892"/>
                  </a:cubicBezTo>
                  <a:cubicBezTo>
                    <a:pt x="118492" y="545040"/>
                    <a:pt x="127014" y="529907"/>
                    <a:pt x="127014" y="529907"/>
                  </a:cubicBezTo>
                  <a:cubicBezTo>
                    <a:pt x="174487" y="260693"/>
                    <a:pt x="420976" y="195520"/>
                    <a:pt x="437529" y="191204"/>
                  </a:cubicBezTo>
                  <a:lnTo>
                    <a:pt x="438403" y="191204"/>
                  </a:lnTo>
                  <a:cubicBezTo>
                    <a:pt x="503958" y="125648"/>
                    <a:pt x="1110347" y="81944"/>
                    <a:pt x="1110347" y="81944"/>
                  </a:cubicBezTo>
                  <a:lnTo>
                    <a:pt x="1339792" y="38241"/>
                  </a:lnTo>
                  <a:lnTo>
                    <a:pt x="3205230" y="74897"/>
                  </a:lnTo>
                  <a:lnTo>
                    <a:pt x="3284607" y="76481"/>
                  </a:lnTo>
                  <a:lnTo>
                    <a:pt x="4232977" y="30866"/>
                  </a:lnTo>
                  <a:lnTo>
                    <a:pt x="4874329" y="0"/>
                  </a:lnTo>
                  <a:cubicBezTo>
                    <a:pt x="5021829" y="0"/>
                    <a:pt x="5098311" y="371481"/>
                    <a:pt x="5098311" y="371481"/>
                  </a:cubicBezTo>
                  <a:cubicBezTo>
                    <a:pt x="5234885" y="699259"/>
                    <a:pt x="5177524" y="915046"/>
                    <a:pt x="5177524" y="915046"/>
                  </a:cubicBezTo>
                  <a:close/>
                </a:path>
              </a:pathLst>
            </a:custGeom>
            <a:solidFill>
              <a:srgbClr val="FF0000"/>
            </a:solidFill>
            <a:ln w="5457"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99D52BF4-73F8-4F38-A43D-BB32DD0EB44F}"/>
                </a:ext>
              </a:extLst>
            </p:cNvPr>
            <p:cNvSpPr/>
            <p:nvPr/>
          </p:nvSpPr>
          <p:spPr>
            <a:xfrm rot="-1315201">
              <a:off x="8309776" y="5339200"/>
              <a:ext cx="562466" cy="352142"/>
            </a:xfrm>
            <a:custGeom>
              <a:avLst/>
              <a:gdLst>
                <a:gd name="connsiteX0" fmla="*/ 562384 w 562466"/>
                <a:gd name="connsiteY0" fmla="*/ 175975 h 352142"/>
                <a:gd name="connsiteX1" fmla="*/ 281151 w 562466"/>
                <a:gd name="connsiteY1" fmla="*/ 352046 h 352142"/>
                <a:gd name="connsiteX2" fmla="*/ -83 w 562466"/>
                <a:gd name="connsiteY2" fmla="*/ 175975 h 352142"/>
                <a:gd name="connsiteX3" fmla="*/ 281151 w 562466"/>
                <a:gd name="connsiteY3" fmla="*/ -97 h 352142"/>
                <a:gd name="connsiteX4" fmla="*/ 562384 w 562466"/>
                <a:gd name="connsiteY4" fmla="*/ 175975 h 352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466" h="352142">
                  <a:moveTo>
                    <a:pt x="562384" y="175975"/>
                  </a:moveTo>
                  <a:cubicBezTo>
                    <a:pt x="562384" y="273216"/>
                    <a:pt x="436472" y="352046"/>
                    <a:pt x="281151" y="352046"/>
                  </a:cubicBezTo>
                  <a:cubicBezTo>
                    <a:pt x="125830" y="352046"/>
                    <a:pt x="-83" y="273216"/>
                    <a:pt x="-83" y="175975"/>
                  </a:cubicBezTo>
                  <a:cubicBezTo>
                    <a:pt x="-83" y="78733"/>
                    <a:pt x="125830" y="-97"/>
                    <a:pt x="281151" y="-97"/>
                  </a:cubicBezTo>
                  <a:cubicBezTo>
                    <a:pt x="436472" y="-97"/>
                    <a:pt x="562384" y="78733"/>
                    <a:pt x="562384" y="175975"/>
                  </a:cubicBezTo>
                  <a:close/>
                </a:path>
              </a:pathLst>
            </a:custGeom>
            <a:solidFill>
              <a:srgbClr val="000000">
                <a:alpha val="10000"/>
              </a:srgbClr>
            </a:solidFill>
            <a:ln w="5457"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D34AE40-5973-4958-8426-A6FAC27C2925}"/>
                </a:ext>
              </a:extLst>
            </p:cNvPr>
            <p:cNvSpPr/>
            <p:nvPr/>
          </p:nvSpPr>
          <p:spPr>
            <a:xfrm rot="-1315201">
              <a:off x="8298858" y="5317325"/>
              <a:ext cx="562466" cy="352142"/>
            </a:xfrm>
            <a:custGeom>
              <a:avLst/>
              <a:gdLst>
                <a:gd name="connsiteX0" fmla="*/ 562384 w 562466"/>
                <a:gd name="connsiteY0" fmla="*/ 175975 h 352142"/>
                <a:gd name="connsiteX1" fmla="*/ 281151 w 562466"/>
                <a:gd name="connsiteY1" fmla="*/ 352046 h 352142"/>
                <a:gd name="connsiteX2" fmla="*/ -83 w 562466"/>
                <a:gd name="connsiteY2" fmla="*/ 175975 h 352142"/>
                <a:gd name="connsiteX3" fmla="*/ 281151 w 562466"/>
                <a:gd name="connsiteY3" fmla="*/ -97 h 352142"/>
                <a:gd name="connsiteX4" fmla="*/ 562384 w 562466"/>
                <a:gd name="connsiteY4" fmla="*/ 175975 h 352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466" h="352142">
                  <a:moveTo>
                    <a:pt x="562384" y="175975"/>
                  </a:moveTo>
                  <a:cubicBezTo>
                    <a:pt x="562384" y="273216"/>
                    <a:pt x="436472" y="352046"/>
                    <a:pt x="281151" y="352046"/>
                  </a:cubicBezTo>
                  <a:cubicBezTo>
                    <a:pt x="125830" y="352046"/>
                    <a:pt x="-83" y="273216"/>
                    <a:pt x="-83" y="175975"/>
                  </a:cubicBezTo>
                  <a:cubicBezTo>
                    <a:pt x="-83" y="78733"/>
                    <a:pt x="125830" y="-97"/>
                    <a:pt x="281151" y="-97"/>
                  </a:cubicBezTo>
                  <a:cubicBezTo>
                    <a:pt x="436472" y="-97"/>
                    <a:pt x="562384" y="78733"/>
                    <a:pt x="562384" y="175975"/>
                  </a:cubicBezTo>
                  <a:close/>
                </a:path>
              </a:pathLst>
            </a:custGeom>
            <a:solidFill>
              <a:srgbClr val="F2F2F2"/>
            </a:solidFill>
            <a:ln w="5457"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B6B1B42A-08A6-4198-9E0E-16A3341A57E4}"/>
                </a:ext>
              </a:extLst>
            </p:cNvPr>
            <p:cNvSpPr/>
            <p:nvPr/>
          </p:nvSpPr>
          <p:spPr>
            <a:xfrm>
              <a:off x="6674195" y="5287650"/>
              <a:ext cx="328870" cy="378974"/>
            </a:xfrm>
            <a:custGeom>
              <a:avLst/>
              <a:gdLst>
                <a:gd name="connsiteX0" fmla="*/ 328870 w 328870"/>
                <a:gd name="connsiteY0" fmla="*/ 0 h 378974"/>
                <a:gd name="connsiteX1" fmla="*/ 250695 w 328870"/>
                <a:gd name="connsiteY1" fmla="*/ 208958 h 378974"/>
                <a:gd name="connsiteX2" fmla="*/ 0 w 328870"/>
                <a:gd name="connsiteY2" fmla="*/ 375469 h 378974"/>
                <a:gd name="connsiteX3" fmla="*/ 18356 w 328870"/>
                <a:gd name="connsiteY3" fmla="*/ 338485 h 378974"/>
                <a:gd name="connsiteX4" fmla="*/ 328870 w 328870"/>
                <a:gd name="connsiteY4" fmla="*/ 0 h 378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870" h="378974">
                  <a:moveTo>
                    <a:pt x="328870" y="0"/>
                  </a:moveTo>
                  <a:cubicBezTo>
                    <a:pt x="326084" y="60093"/>
                    <a:pt x="299152" y="135919"/>
                    <a:pt x="250695" y="208958"/>
                  </a:cubicBezTo>
                  <a:cubicBezTo>
                    <a:pt x="172739" y="326521"/>
                    <a:pt x="65829" y="395737"/>
                    <a:pt x="0" y="375469"/>
                  </a:cubicBezTo>
                  <a:cubicBezTo>
                    <a:pt x="9833" y="353618"/>
                    <a:pt x="18356" y="338485"/>
                    <a:pt x="18356" y="338485"/>
                  </a:cubicBezTo>
                  <a:cubicBezTo>
                    <a:pt x="65829" y="69270"/>
                    <a:pt x="312318" y="4097"/>
                    <a:pt x="328870" y="0"/>
                  </a:cubicBezTo>
                  <a:close/>
                </a:path>
              </a:pathLst>
            </a:custGeom>
            <a:solidFill>
              <a:srgbClr val="000000">
                <a:alpha val="10000"/>
              </a:srgbClr>
            </a:solidFill>
            <a:ln w="5457"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59CA26F-40F4-48FB-87F2-7FE1E9C6864D}"/>
                </a:ext>
              </a:extLst>
            </p:cNvPr>
            <p:cNvSpPr/>
            <p:nvPr/>
          </p:nvSpPr>
          <p:spPr>
            <a:xfrm>
              <a:off x="6657806" y="5276724"/>
              <a:ext cx="328870" cy="378974"/>
            </a:xfrm>
            <a:custGeom>
              <a:avLst/>
              <a:gdLst>
                <a:gd name="connsiteX0" fmla="*/ 328870 w 328870"/>
                <a:gd name="connsiteY0" fmla="*/ 0 h 378974"/>
                <a:gd name="connsiteX1" fmla="*/ 250695 w 328870"/>
                <a:gd name="connsiteY1" fmla="*/ 208958 h 378974"/>
                <a:gd name="connsiteX2" fmla="*/ 0 w 328870"/>
                <a:gd name="connsiteY2" fmla="*/ 375469 h 378974"/>
                <a:gd name="connsiteX3" fmla="*/ 18356 w 328870"/>
                <a:gd name="connsiteY3" fmla="*/ 338485 h 378974"/>
                <a:gd name="connsiteX4" fmla="*/ 328870 w 328870"/>
                <a:gd name="connsiteY4" fmla="*/ 0 h 378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870" h="378974">
                  <a:moveTo>
                    <a:pt x="328870" y="0"/>
                  </a:moveTo>
                  <a:cubicBezTo>
                    <a:pt x="326084" y="60093"/>
                    <a:pt x="299152" y="135919"/>
                    <a:pt x="250695" y="208958"/>
                  </a:cubicBezTo>
                  <a:cubicBezTo>
                    <a:pt x="172739" y="326521"/>
                    <a:pt x="65829" y="395737"/>
                    <a:pt x="0" y="375469"/>
                  </a:cubicBezTo>
                  <a:cubicBezTo>
                    <a:pt x="9833" y="353618"/>
                    <a:pt x="18356" y="338485"/>
                    <a:pt x="18356" y="338485"/>
                  </a:cubicBezTo>
                  <a:cubicBezTo>
                    <a:pt x="65829" y="69270"/>
                    <a:pt x="312318" y="4097"/>
                    <a:pt x="328870" y="0"/>
                  </a:cubicBezTo>
                  <a:close/>
                </a:path>
              </a:pathLst>
            </a:custGeom>
            <a:solidFill>
              <a:srgbClr val="F2F2F2"/>
            </a:solidFill>
            <a:ln w="5457"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1F8602F-754E-454E-AB17-B7FF63FEFB12}"/>
                </a:ext>
              </a:extLst>
            </p:cNvPr>
            <p:cNvSpPr/>
            <p:nvPr/>
          </p:nvSpPr>
          <p:spPr>
            <a:xfrm>
              <a:off x="7298939" y="5380247"/>
              <a:ext cx="524444" cy="60092"/>
            </a:xfrm>
            <a:custGeom>
              <a:avLst/>
              <a:gdLst>
                <a:gd name="connsiteX0" fmla="*/ 453426 w 524444"/>
                <a:gd name="connsiteY0" fmla="*/ 60093 h 60092"/>
                <a:gd name="connsiteX1" fmla="*/ 21852 w 524444"/>
                <a:gd name="connsiteY1" fmla="*/ 60093 h 60092"/>
                <a:gd name="connsiteX2" fmla="*/ 0 w 524444"/>
                <a:gd name="connsiteY2" fmla="*/ 0 h 60092"/>
                <a:gd name="connsiteX3" fmla="*/ 524445 w 524444"/>
                <a:gd name="connsiteY3" fmla="*/ 0 h 60092"/>
                <a:gd name="connsiteX4" fmla="*/ 453426 w 524444"/>
                <a:gd name="connsiteY4" fmla="*/ 60093 h 60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444" h="60092">
                  <a:moveTo>
                    <a:pt x="453426" y="60093"/>
                  </a:moveTo>
                  <a:lnTo>
                    <a:pt x="21852" y="60093"/>
                  </a:lnTo>
                  <a:lnTo>
                    <a:pt x="0" y="0"/>
                  </a:lnTo>
                  <a:lnTo>
                    <a:pt x="524445" y="0"/>
                  </a:lnTo>
                  <a:lnTo>
                    <a:pt x="453426" y="60093"/>
                  </a:lnTo>
                  <a:close/>
                </a:path>
              </a:pathLst>
            </a:custGeom>
            <a:solidFill>
              <a:srgbClr val="36334A"/>
            </a:solidFill>
            <a:ln w="5457"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06DC53C5-6F99-4214-985A-14D550EC754C}"/>
                </a:ext>
              </a:extLst>
            </p:cNvPr>
            <p:cNvSpPr/>
            <p:nvPr/>
          </p:nvSpPr>
          <p:spPr>
            <a:xfrm>
              <a:off x="6943847" y="5882840"/>
              <a:ext cx="710185" cy="207592"/>
            </a:xfrm>
            <a:custGeom>
              <a:avLst/>
              <a:gdLst>
                <a:gd name="connsiteX0" fmla="*/ 0 w 710185"/>
                <a:gd name="connsiteY0" fmla="*/ 0 h 207592"/>
                <a:gd name="connsiteX1" fmla="*/ 710185 w 710185"/>
                <a:gd name="connsiteY1" fmla="*/ 0 h 207592"/>
                <a:gd name="connsiteX2" fmla="*/ 710185 w 710185"/>
                <a:gd name="connsiteY2" fmla="*/ 207593 h 207592"/>
                <a:gd name="connsiteX3" fmla="*/ 0 w 710185"/>
                <a:gd name="connsiteY3" fmla="*/ 207593 h 207592"/>
              </a:gdLst>
              <a:ahLst/>
              <a:cxnLst>
                <a:cxn ang="0">
                  <a:pos x="connsiteX0" y="connsiteY0"/>
                </a:cxn>
                <a:cxn ang="0">
                  <a:pos x="connsiteX1" y="connsiteY1"/>
                </a:cxn>
                <a:cxn ang="0">
                  <a:pos x="connsiteX2" y="connsiteY2"/>
                </a:cxn>
                <a:cxn ang="0">
                  <a:pos x="connsiteX3" y="connsiteY3"/>
                </a:cxn>
              </a:cxnLst>
              <a:rect l="l" t="t" r="r" b="b"/>
              <a:pathLst>
                <a:path w="710185" h="207592">
                  <a:moveTo>
                    <a:pt x="0" y="0"/>
                  </a:moveTo>
                  <a:lnTo>
                    <a:pt x="710185" y="0"/>
                  </a:lnTo>
                  <a:lnTo>
                    <a:pt x="710185" y="207593"/>
                  </a:lnTo>
                  <a:lnTo>
                    <a:pt x="0" y="207593"/>
                  </a:lnTo>
                  <a:close/>
                </a:path>
              </a:pathLst>
            </a:custGeom>
            <a:solidFill>
              <a:srgbClr val="36334A"/>
            </a:solidFill>
            <a:ln w="5457"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CACD2D23-1BD1-433C-83E4-64DE30C50988}"/>
                </a:ext>
              </a:extLst>
            </p:cNvPr>
            <p:cNvSpPr/>
            <p:nvPr/>
          </p:nvSpPr>
          <p:spPr>
            <a:xfrm>
              <a:off x="8320513" y="6095896"/>
              <a:ext cx="196666" cy="196666"/>
            </a:xfrm>
            <a:custGeom>
              <a:avLst/>
              <a:gdLst>
                <a:gd name="connsiteX0" fmla="*/ 196667 w 196666"/>
                <a:gd name="connsiteY0" fmla="*/ 98333 h 196666"/>
                <a:gd name="connsiteX1" fmla="*/ 98333 w 196666"/>
                <a:gd name="connsiteY1" fmla="*/ 196667 h 196666"/>
                <a:gd name="connsiteX2" fmla="*/ 0 w 196666"/>
                <a:gd name="connsiteY2" fmla="*/ 98333 h 196666"/>
                <a:gd name="connsiteX3" fmla="*/ 98333 w 196666"/>
                <a:gd name="connsiteY3" fmla="*/ 0 h 196666"/>
                <a:gd name="connsiteX4" fmla="*/ 196667 w 196666"/>
                <a:gd name="connsiteY4" fmla="*/ 98333 h 196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666" h="196666">
                  <a:moveTo>
                    <a:pt x="196667" y="98333"/>
                  </a:moveTo>
                  <a:cubicBezTo>
                    <a:pt x="196667" y="152641"/>
                    <a:pt x="152641" y="196667"/>
                    <a:pt x="98333" y="196667"/>
                  </a:cubicBezTo>
                  <a:cubicBezTo>
                    <a:pt x="44025" y="196667"/>
                    <a:pt x="0" y="152641"/>
                    <a:pt x="0" y="98333"/>
                  </a:cubicBezTo>
                  <a:cubicBezTo>
                    <a:pt x="0" y="44025"/>
                    <a:pt x="44025" y="0"/>
                    <a:pt x="98333" y="0"/>
                  </a:cubicBezTo>
                  <a:cubicBezTo>
                    <a:pt x="152641" y="0"/>
                    <a:pt x="196667" y="44025"/>
                    <a:pt x="196667" y="98333"/>
                  </a:cubicBezTo>
                  <a:close/>
                </a:path>
              </a:pathLst>
            </a:custGeom>
            <a:solidFill>
              <a:srgbClr val="000000">
                <a:alpha val="10000"/>
              </a:srgbClr>
            </a:solidFill>
            <a:ln w="5457"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6CB0E6DD-246C-47CC-AAA8-0C913451DFFB}"/>
                </a:ext>
              </a:extLst>
            </p:cNvPr>
            <p:cNvSpPr/>
            <p:nvPr/>
          </p:nvSpPr>
          <p:spPr>
            <a:xfrm>
              <a:off x="8309587" y="6079507"/>
              <a:ext cx="196666" cy="196666"/>
            </a:xfrm>
            <a:custGeom>
              <a:avLst/>
              <a:gdLst>
                <a:gd name="connsiteX0" fmla="*/ 196667 w 196666"/>
                <a:gd name="connsiteY0" fmla="*/ 98333 h 196666"/>
                <a:gd name="connsiteX1" fmla="*/ 98333 w 196666"/>
                <a:gd name="connsiteY1" fmla="*/ 196667 h 196666"/>
                <a:gd name="connsiteX2" fmla="*/ 0 w 196666"/>
                <a:gd name="connsiteY2" fmla="*/ 98333 h 196666"/>
                <a:gd name="connsiteX3" fmla="*/ 98333 w 196666"/>
                <a:gd name="connsiteY3" fmla="*/ 0 h 196666"/>
                <a:gd name="connsiteX4" fmla="*/ 196667 w 196666"/>
                <a:gd name="connsiteY4" fmla="*/ 98333 h 196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666" h="196666">
                  <a:moveTo>
                    <a:pt x="196667" y="98333"/>
                  </a:moveTo>
                  <a:cubicBezTo>
                    <a:pt x="196667" y="152641"/>
                    <a:pt x="152641" y="196667"/>
                    <a:pt x="98333" y="196667"/>
                  </a:cubicBezTo>
                  <a:cubicBezTo>
                    <a:pt x="44025" y="196667"/>
                    <a:pt x="0" y="152641"/>
                    <a:pt x="0" y="98333"/>
                  </a:cubicBezTo>
                  <a:cubicBezTo>
                    <a:pt x="0" y="44025"/>
                    <a:pt x="44025" y="0"/>
                    <a:pt x="98333" y="0"/>
                  </a:cubicBezTo>
                  <a:cubicBezTo>
                    <a:pt x="152641" y="0"/>
                    <a:pt x="196667" y="44025"/>
                    <a:pt x="196667" y="98333"/>
                  </a:cubicBezTo>
                  <a:close/>
                </a:path>
              </a:pathLst>
            </a:custGeom>
            <a:solidFill>
              <a:srgbClr val="F2F2F2"/>
            </a:solidFill>
            <a:ln w="5457"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35CE8F0F-776E-496E-8674-1AA98EE0A798}"/>
                </a:ext>
              </a:extLst>
            </p:cNvPr>
            <p:cNvSpPr/>
            <p:nvPr/>
          </p:nvSpPr>
          <p:spPr>
            <a:xfrm>
              <a:off x="6583291" y="6013951"/>
              <a:ext cx="98333" cy="207592"/>
            </a:xfrm>
            <a:custGeom>
              <a:avLst/>
              <a:gdLst>
                <a:gd name="connsiteX0" fmla="*/ 98333 w 98333"/>
                <a:gd name="connsiteY0" fmla="*/ 103796 h 207592"/>
                <a:gd name="connsiteX1" fmla="*/ 49167 w 98333"/>
                <a:gd name="connsiteY1" fmla="*/ 207593 h 207592"/>
                <a:gd name="connsiteX2" fmla="*/ 0 w 98333"/>
                <a:gd name="connsiteY2" fmla="*/ 103796 h 207592"/>
                <a:gd name="connsiteX3" fmla="*/ 49167 w 98333"/>
                <a:gd name="connsiteY3" fmla="*/ 0 h 207592"/>
                <a:gd name="connsiteX4" fmla="*/ 98333 w 98333"/>
                <a:gd name="connsiteY4" fmla="*/ 103796 h 207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33" h="207592">
                  <a:moveTo>
                    <a:pt x="98333" y="103796"/>
                  </a:moveTo>
                  <a:cubicBezTo>
                    <a:pt x="98333" y="161121"/>
                    <a:pt x="76321" y="207593"/>
                    <a:pt x="49167" y="207593"/>
                  </a:cubicBezTo>
                  <a:cubicBezTo>
                    <a:pt x="22013" y="207593"/>
                    <a:pt x="0" y="161121"/>
                    <a:pt x="0" y="103796"/>
                  </a:cubicBezTo>
                  <a:cubicBezTo>
                    <a:pt x="0" y="46471"/>
                    <a:pt x="22013" y="0"/>
                    <a:pt x="49167" y="0"/>
                  </a:cubicBezTo>
                  <a:cubicBezTo>
                    <a:pt x="76321" y="0"/>
                    <a:pt x="98333" y="46471"/>
                    <a:pt x="98333" y="103796"/>
                  </a:cubicBezTo>
                  <a:close/>
                </a:path>
              </a:pathLst>
            </a:custGeom>
            <a:solidFill>
              <a:srgbClr val="000000">
                <a:alpha val="10000"/>
              </a:srgbClr>
            </a:solidFill>
            <a:ln w="5457"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26D907B7-EE1E-467A-896B-80B9F1F87229}"/>
                </a:ext>
              </a:extLst>
            </p:cNvPr>
            <p:cNvSpPr/>
            <p:nvPr/>
          </p:nvSpPr>
          <p:spPr>
            <a:xfrm>
              <a:off x="6566902" y="6008488"/>
              <a:ext cx="98333" cy="207592"/>
            </a:xfrm>
            <a:custGeom>
              <a:avLst/>
              <a:gdLst>
                <a:gd name="connsiteX0" fmla="*/ 98333 w 98333"/>
                <a:gd name="connsiteY0" fmla="*/ 103796 h 207592"/>
                <a:gd name="connsiteX1" fmla="*/ 49167 w 98333"/>
                <a:gd name="connsiteY1" fmla="*/ 207593 h 207592"/>
                <a:gd name="connsiteX2" fmla="*/ 0 w 98333"/>
                <a:gd name="connsiteY2" fmla="*/ 103796 h 207592"/>
                <a:gd name="connsiteX3" fmla="*/ 49167 w 98333"/>
                <a:gd name="connsiteY3" fmla="*/ 0 h 207592"/>
                <a:gd name="connsiteX4" fmla="*/ 98333 w 98333"/>
                <a:gd name="connsiteY4" fmla="*/ 103796 h 207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333" h="207592">
                  <a:moveTo>
                    <a:pt x="98333" y="103796"/>
                  </a:moveTo>
                  <a:cubicBezTo>
                    <a:pt x="98333" y="161121"/>
                    <a:pt x="76321" y="207593"/>
                    <a:pt x="49167" y="207593"/>
                  </a:cubicBezTo>
                  <a:cubicBezTo>
                    <a:pt x="22013" y="207593"/>
                    <a:pt x="0" y="161121"/>
                    <a:pt x="0" y="103796"/>
                  </a:cubicBezTo>
                  <a:cubicBezTo>
                    <a:pt x="0" y="46471"/>
                    <a:pt x="22013" y="0"/>
                    <a:pt x="49167" y="0"/>
                  </a:cubicBezTo>
                  <a:cubicBezTo>
                    <a:pt x="76321" y="0"/>
                    <a:pt x="98333" y="46471"/>
                    <a:pt x="98333" y="103796"/>
                  </a:cubicBezTo>
                  <a:close/>
                </a:path>
              </a:pathLst>
            </a:custGeom>
            <a:solidFill>
              <a:srgbClr val="F2F2F2"/>
            </a:solidFill>
            <a:ln w="5457"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8A815B08-4421-4312-B691-D79D5C753FCC}"/>
                </a:ext>
              </a:extLst>
            </p:cNvPr>
            <p:cNvSpPr/>
            <p:nvPr/>
          </p:nvSpPr>
          <p:spPr>
            <a:xfrm>
              <a:off x="9759840" y="5116168"/>
              <a:ext cx="1208291" cy="1231078"/>
            </a:xfrm>
            <a:custGeom>
              <a:avLst/>
              <a:gdLst>
                <a:gd name="connsiteX0" fmla="*/ 1188359 w 1208291"/>
                <a:gd name="connsiteY0" fmla="*/ 559134 h 1231078"/>
                <a:gd name="connsiteX1" fmla="*/ 1122803 w 1208291"/>
                <a:gd name="connsiteY1" fmla="*/ 1034412 h 1231078"/>
                <a:gd name="connsiteX2" fmla="*/ 1100951 w 1208291"/>
                <a:gd name="connsiteY2" fmla="*/ 1110894 h 1231078"/>
                <a:gd name="connsiteX3" fmla="*/ 35673 w 1208291"/>
                <a:gd name="connsiteY3" fmla="*/ 1231079 h 1231078"/>
                <a:gd name="connsiteX4" fmla="*/ 57525 w 1208291"/>
                <a:gd name="connsiteY4" fmla="*/ 444412 h 1231078"/>
                <a:gd name="connsiteX5" fmla="*/ 0 w 1208291"/>
                <a:gd name="connsiteY5" fmla="*/ 44031 h 1231078"/>
                <a:gd name="connsiteX6" fmla="*/ 79377 w 1208291"/>
                <a:gd name="connsiteY6" fmla="*/ 45616 h 1231078"/>
                <a:gd name="connsiteX7" fmla="*/ 1027747 w 1208291"/>
                <a:gd name="connsiteY7" fmla="*/ 0 h 1231078"/>
                <a:gd name="connsiteX8" fmla="*/ 1188359 w 1208291"/>
                <a:gd name="connsiteY8" fmla="*/ 559134 h 1231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8291" h="1231078">
                  <a:moveTo>
                    <a:pt x="1188359" y="559134"/>
                  </a:moveTo>
                  <a:cubicBezTo>
                    <a:pt x="1128266" y="744875"/>
                    <a:pt x="1122803" y="1034412"/>
                    <a:pt x="1122803" y="1034412"/>
                  </a:cubicBezTo>
                  <a:lnTo>
                    <a:pt x="1100951" y="1110894"/>
                  </a:lnTo>
                  <a:lnTo>
                    <a:pt x="35673" y="1231079"/>
                  </a:lnTo>
                  <a:cubicBezTo>
                    <a:pt x="35673" y="1231079"/>
                    <a:pt x="41136" y="695708"/>
                    <a:pt x="57525" y="444412"/>
                  </a:cubicBezTo>
                  <a:cubicBezTo>
                    <a:pt x="69052" y="267139"/>
                    <a:pt x="26277" y="117071"/>
                    <a:pt x="0" y="44031"/>
                  </a:cubicBezTo>
                  <a:lnTo>
                    <a:pt x="79377" y="45616"/>
                  </a:lnTo>
                  <a:lnTo>
                    <a:pt x="1027747" y="0"/>
                  </a:lnTo>
                  <a:cubicBezTo>
                    <a:pt x="1186173" y="111062"/>
                    <a:pt x="1242278" y="392350"/>
                    <a:pt x="1188359" y="559134"/>
                  </a:cubicBezTo>
                  <a:close/>
                </a:path>
              </a:pathLst>
            </a:custGeom>
            <a:solidFill>
              <a:srgbClr val="FF0000"/>
            </a:solidFill>
            <a:ln w="5457"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2EDA45AC-EBA1-47B2-90A5-20C70076EAEC}"/>
                </a:ext>
              </a:extLst>
            </p:cNvPr>
            <p:cNvSpPr/>
            <p:nvPr/>
          </p:nvSpPr>
          <p:spPr>
            <a:xfrm>
              <a:off x="10680273" y="5325672"/>
              <a:ext cx="216200" cy="62306"/>
            </a:xfrm>
            <a:custGeom>
              <a:avLst/>
              <a:gdLst>
                <a:gd name="connsiteX0" fmla="*/ 25042 w 216200"/>
                <a:gd name="connsiteY0" fmla="*/ 14750 h 62306"/>
                <a:gd name="connsiteX1" fmla="*/ 60 w 216200"/>
                <a:gd name="connsiteY1" fmla="*/ 43294 h 62306"/>
                <a:gd name="connsiteX2" fmla="*/ 350 w 216200"/>
                <a:gd name="connsiteY2" fmla="*/ 45834 h 62306"/>
                <a:gd name="connsiteX3" fmla="*/ 11276 w 216200"/>
                <a:gd name="connsiteY3" fmla="*/ 60093 h 62306"/>
                <a:gd name="connsiteX4" fmla="*/ 190898 w 216200"/>
                <a:gd name="connsiteY4" fmla="*/ 41300 h 62306"/>
                <a:gd name="connsiteX5" fmla="*/ 216137 w 216200"/>
                <a:gd name="connsiteY5" fmla="*/ 14368 h 62306"/>
                <a:gd name="connsiteX6" fmla="*/ 202480 w 216200"/>
                <a:gd name="connsiteY6" fmla="*/ 0 h 62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6200" h="62306">
                  <a:moveTo>
                    <a:pt x="25042" y="14750"/>
                  </a:moveTo>
                  <a:cubicBezTo>
                    <a:pt x="10260" y="15733"/>
                    <a:pt x="-923" y="28511"/>
                    <a:pt x="60" y="43294"/>
                  </a:cubicBezTo>
                  <a:cubicBezTo>
                    <a:pt x="115" y="44147"/>
                    <a:pt x="213" y="44993"/>
                    <a:pt x="350" y="45834"/>
                  </a:cubicBezTo>
                  <a:cubicBezTo>
                    <a:pt x="1404" y="52106"/>
                    <a:pt x="5496" y="57443"/>
                    <a:pt x="11276" y="60093"/>
                  </a:cubicBezTo>
                  <a:cubicBezTo>
                    <a:pt x="28921" y="68888"/>
                    <a:pt x="146375" y="49167"/>
                    <a:pt x="190898" y="41300"/>
                  </a:cubicBezTo>
                  <a:cubicBezTo>
                    <a:pt x="204457" y="39104"/>
                    <a:pt x="214826" y="28036"/>
                    <a:pt x="216137" y="14368"/>
                  </a:cubicBezTo>
                  <a:cubicBezTo>
                    <a:pt x="216683" y="6610"/>
                    <a:pt x="213842" y="0"/>
                    <a:pt x="202480" y="0"/>
                  </a:cubicBezTo>
                  <a:close/>
                </a:path>
              </a:pathLst>
            </a:custGeom>
            <a:solidFill>
              <a:srgbClr val="F2F2F2"/>
            </a:solidFill>
            <a:ln w="5457"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E805AFE7-D7FD-4706-A418-402B31D5DE45}"/>
                </a:ext>
              </a:extLst>
            </p:cNvPr>
            <p:cNvSpPr/>
            <p:nvPr/>
          </p:nvSpPr>
          <p:spPr>
            <a:xfrm>
              <a:off x="9757273" y="5003358"/>
              <a:ext cx="202129" cy="226031"/>
            </a:xfrm>
            <a:custGeom>
              <a:avLst/>
              <a:gdLst>
                <a:gd name="connsiteX0" fmla="*/ 0 w 202129"/>
                <a:gd name="connsiteY0" fmla="*/ 136574 h 226031"/>
                <a:gd name="connsiteX1" fmla="*/ 158426 w 202129"/>
                <a:gd name="connsiteY1" fmla="*/ 218518 h 226031"/>
                <a:gd name="connsiteX2" fmla="*/ 202130 w 202129"/>
                <a:gd name="connsiteY2" fmla="*/ 49167 h 226031"/>
                <a:gd name="connsiteX3" fmla="*/ 114722 w 202129"/>
                <a:gd name="connsiteY3" fmla="*/ 0 h 226031"/>
              </a:gdLst>
              <a:ahLst/>
              <a:cxnLst>
                <a:cxn ang="0">
                  <a:pos x="connsiteX0" y="connsiteY0"/>
                </a:cxn>
                <a:cxn ang="0">
                  <a:pos x="connsiteX1" y="connsiteY1"/>
                </a:cxn>
                <a:cxn ang="0">
                  <a:pos x="connsiteX2" y="connsiteY2"/>
                </a:cxn>
                <a:cxn ang="0">
                  <a:pos x="connsiteX3" y="connsiteY3"/>
                </a:cxn>
              </a:cxnLst>
              <a:rect l="l" t="t" r="r" b="b"/>
              <a:pathLst>
                <a:path w="202129" h="226031">
                  <a:moveTo>
                    <a:pt x="0" y="136574"/>
                  </a:moveTo>
                  <a:cubicBezTo>
                    <a:pt x="0" y="136574"/>
                    <a:pt x="27315" y="256759"/>
                    <a:pt x="158426" y="218518"/>
                  </a:cubicBezTo>
                  <a:lnTo>
                    <a:pt x="202130" y="49167"/>
                  </a:lnTo>
                  <a:lnTo>
                    <a:pt x="114722" y="0"/>
                  </a:lnTo>
                  <a:close/>
                </a:path>
              </a:pathLst>
            </a:custGeom>
            <a:solidFill>
              <a:srgbClr val="36334A"/>
            </a:solidFill>
            <a:ln w="5457"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FF989FF-F9D4-44BA-8105-C03793CF041D}"/>
                </a:ext>
              </a:extLst>
            </p:cNvPr>
            <p:cNvSpPr/>
            <p:nvPr/>
          </p:nvSpPr>
          <p:spPr>
            <a:xfrm>
              <a:off x="9863641" y="4858074"/>
              <a:ext cx="346292" cy="272242"/>
            </a:xfrm>
            <a:custGeom>
              <a:avLst/>
              <a:gdLst>
                <a:gd name="connsiteX0" fmla="*/ 54188 w 346292"/>
                <a:gd name="connsiteY0" fmla="*/ 37827 h 272242"/>
                <a:gd name="connsiteX1" fmla="*/ 303900 w 346292"/>
                <a:gd name="connsiteY1" fmla="*/ 45858 h 272242"/>
                <a:gd name="connsiteX2" fmla="*/ 336077 w 346292"/>
                <a:gd name="connsiteY2" fmla="*/ 179919 h 272242"/>
                <a:gd name="connsiteX3" fmla="*/ 60908 w 346292"/>
                <a:gd name="connsiteY3" fmla="*/ 232418 h 272242"/>
                <a:gd name="connsiteX4" fmla="*/ 19280 w 346292"/>
                <a:gd name="connsiteY4" fmla="*/ 195597 h 272242"/>
                <a:gd name="connsiteX5" fmla="*/ 18406 w 346292"/>
                <a:gd name="connsiteY5" fmla="*/ 194286 h 272242"/>
                <a:gd name="connsiteX6" fmla="*/ 49747 w 346292"/>
                <a:gd name="connsiteY6" fmla="*/ 40613 h 272242"/>
                <a:gd name="connsiteX7" fmla="*/ 54188 w 346292"/>
                <a:gd name="connsiteY7" fmla="*/ 37827 h 27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292" h="272242">
                  <a:moveTo>
                    <a:pt x="54188" y="37827"/>
                  </a:moveTo>
                  <a:cubicBezTo>
                    <a:pt x="114281" y="2209"/>
                    <a:pt x="209610" y="-28930"/>
                    <a:pt x="303900" y="45858"/>
                  </a:cubicBezTo>
                  <a:cubicBezTo>
                    <a:pt x="344299" y="77750"/>
                    <a:pt x="357596" y="133161"/>
                    <a:pt x="336077" y="179919"/>
                  </a:cubicBezTo>
                  <a:cubicBezTo>
                    <a:pt x="305211" y="246731"/>
                    <a:pt x="231953" y="319224"/>
                    <a:pt x="60908" y="232418"/>
                  </a:cubicBezTo>
                  <a:cubicBezTo>
                    <a:pt x="44120" y="223896"/>
                    <a:pt x="29785" y="211222"/>
                    <a:pt x="19280" y="195597"/>
                  </a:cubicBezTo>
                  <a:lnTo>
                    <a:pt x="18406" y="194286"/>
                  </a:lnTo>
                  <a:cubicBezTo>
                    <a:pt x="-15377" y="143197"/>
                    <a:pt x="-1343" y="74396"/>
                    <a:pt x="49747" y="40613"/>
                  </a:cubicBezTo>
                  <a:cubicBezTo>
                    <a:pt x="51206" y="39652"/>
                    <a:pt x="52686" y="38723"/>
                    <a:pt x="54188" y="37827"/>
                  </a:cubicBezTo>
                  <a:close/>
                </a:path>
              </a:pathLst>
            </a:custGeom>
            <a:solidFill>
              <a:srgbClr val="36334A"/>
            </a:solidFill>
            <a:ln w="5457"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4B7EA292-CC81-4827-8395-2E027F7406DB}"/>
                </a:ext>
              </a:extLst>
            </p:cNvPr>
            <p:cNvSpPr/>
            <p:nvPr/>
          </p:nvSpPr>
          <p:spPr>
            <a:xfrm>
              <a:off x="9153615" y="6153257"/>
              <a:ext cx="218518" cy="218518"/>
            </a:xfrm>
            <a:custGeom>
              <a:avLst/>
              <a:gdLst>
                <a:gd name="connsiteX0" fmla="*/ 218519 w 218518"/>
                <a:gd name="connsiteY0" fmla="*/ 109259 h 218518"/>
                <a:gd name="connsiteX1" fmla="*/ 109259 w 218518"/>
                <a:gd name="connsiteY1" fmla="*/ 218519 h 218518"/>
                <a:gd name="connsiteX2" fmla="*/ 0 w 218518"/>
                <a:gd name="connsiteY2" fmla="*/ 109259 h 218518"/>
                <a:gd name="connsiteX3" fmla="*/ 109259 w 218518"/>
                <a:gd name="connsiteY3" fmla="*/ 0 h 218518"/>
                <a:gd name="connsiteX4" fmla="*/ 218519 w 218518"/>
                <a:gd name="connsiteY4" fmla="*/ 109259 h 218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518" h="218518">
                  <a:moveTo>
                    <a:pt x="218519" y="109259"/>
                  </a:moveTo>
                  <a:cubicBezTo>
                    <a:pt x="218519" y="169602"/>
                    <a:pt x="169601" y="218519"/>
                    <a:pt x="109259" y="218519"/>
                  </a:cubicBezTo>
                  <a:cubicBezTo>
                    <a:pt x="48917" y="218519"/>
                    <a:pt x="0" y="169602"/>
                    <a:pt x="0" y="109259"/>
                  </a:cubicBezTo>
                  <a:cubicBezTo>
                    <a:pt x="0" y="48917"/>
                    <a:pt x="48917" y="0"/>
                    <a:pt x="109259" y="0"/>
                  </a:cubicBezTo>
                  <a:cubicBezTo>
                    <a:pt x="169601" y="0"/>
                    <a:pt x="218519" y="48917"/>
                    <a:pt x="218519" y="109259"/>
                  </a:cubicBezTo>
                  <a:close/>
                </a:path>
              </a:pathLst>
            </a:custGeom>
            <a:solidFill>
              <a:srgbClr val="F2F2F2"/>
            </a:solidFill>
            <a:ln w="5457"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03DCED96-373A-4DC6-BA53-E97ACD514B96}"/>
                </a:ext>
              </a:extLst>
            </p:cNvPr>
            <p:cNvSpPr/>
            <p:nvPr/>
          </p:nvSpPr>
          <p:spPr>
            <a:xfrm>
              <a:off x="11458986" y="5956590"/>
              <a:ext cx="120185" cy="218518"/>
            </a:xfrm>
            <a:custGeom>
              <a:avLst/>
              <a:gdLst>
                <a:gd name="connsiteX0" fmla="*/ 120185 w 120185"/>
                <a:gd name="connsiteY0" fmla="*/ 109259 h 218518"/>
                <a:gd name="connsiteX1" fmla="*/ 60093 w 120185"/>
                <a:gd name="connsiteY1" fmla="*/ 218519 h 218518"/>
                <a:gd name="connsiteX2" fmla="*/ 0 w 120185"/>
                <a:gd name="connsiteY2" fmla="*/ 109259 h 218518"/>
                <a:gd name="connsiteX3" fmla="*/ 60093 w 120185"/>
                <a:gd name="connsiteY3" fmla="*/ 0 h 218518"/>
                <a:gd name="connsiteX4" fmla="*/ 120185 w 120185"/>
                <a:gd name="connsiteY4" fmla="*/ 109259 h 218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185" h="218518">
                  <a:moveTo>
                    <a:pt x="120185" y="109259"/>
                  </a:moveTo>
                  <a:cubicBezTo>
                    <a:pt x="120185" y="169602"/>
                    <a:pt x="93281" y="218519"/>
                    <a:pt x="60093" y="218519"/>
                  </a:cubicBezTo>
                  <a:cubicBezTo>
                    <a:pt x="26904" y="218519"/>
                    <a:pt x="0" y="169602"/>
                    <a:pt x="0" y="109259"/>
                  </a:cubicBezTo>
                  <a:cubicBezTo>
                    <a:pt x="0" y="48917"/>
                    <a:pt x="26904" y="0"/>
                    <a:pt x="60093" y="0"/>
                  </a:cubicBezTo>
                  <a:cubicBezTo>
                    <a:pt x="93281" y="0"/>
                    <a:pt x="120185" y="48917"/>
                    <a:pt x="120185" y="109259"/>
                  </a:cubicBezTo>
                  <a:close/>
                </a:path>
              </a:pathLst>
            </a:custGeom>
            <a:solidFill>
              <a:srgbClr val="F2F2F2"/>
            </a:solidFill>
            <a:ln w="5457"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E3227208-F8E8-41EF-BE4F-85D1BC2D3F2C}"/>
                </a:ext>
              </a:extLst>
            </p:cNvPr>
            <p:cNvSpPr/>
            <p:nvPr/>
          </p:nvSpPr>
          <p:spPr>
            <a:xfrm>
              <a:off x="9189125" y="5926544"/>
              <a:ext cx="142037" cy="191203"/>
            </a:xfrm>
            <a:custGeom>
              <a:avLst/>
              <a:gdLst>
                <a:gd name="connsiteX0" fmla="*/ 76481 w 142037"/>
                <a:gd name="connsiteY0" fmla="*/ 0 h 191203"/>
                <a:gd name="connsiteX1" fmla="*/ 142037 w 142037"/>
                <a:gd name="connsiteY1" fmla="*/ 0 h 191203"/>
                <a:gd name="connsiteX2" fmla="*/ 142037 w 142037"/>
                <a:gd name="connsiteY2" fmla="*/ 191204 h 191203"/>
                <a:gd name="connsiteX3" fmla="*/ 76481 w 142037"/>
                <a:gd name="connsiteY3" fmla="*/ 191204 h 191203"/>
                <a:gd name="connsiteX4" fmla="*/ 65556 w 142037"/>
                <a:gd name="connsiteY4" fmla="*/ 191204 h 191203"/>
                <a:gd name="connsiteX5" fmla="*/ 65556 w 142037"/>
                <a:gd name="connsiteY5" fmla="*/ 0 h 191203"/>
                <a:gd name="connsiteX6" fmla="*/ 0 w 142037"/>
                <a:gd name="connsiteY6" fmla="*/ 0 h 191203"/>
                <a:gd name="connsiteX7" fmla="*/ 65556 w 142037"/>
                <a:gd name="connsiteY7" fmla="*/ 0 h 19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037" h="191203">
                  <a:moveTo>
                    <a:pt x="76481" y="0"/>
                  </a:moveTo>
                  <a:cubicBezTo>
                    <a:pt x="112687" y="0"/>
                    <a:pt x="142037" y="0"/>
                    <a:pt x="142037" y="0"/>
                  </a:cubicBezTo>
                  <a:lnTo>
                    <a:pt x="142037" y="191204"/>
                  </a:lnTo>
                  <a:cubicBezTo>
                    <a:pt x="142037" y="191204"/>
                    <a:pt x="112687" y="191204"/>
                    <a:pt x="76481" y="191204"/>
                  </a:cubicBezTo>
                  <a:lnTo>
                    <a:pt x="65556" y="191204"/>
                  </a:lnTo>
                  <a:lnTo>
                    <a:pt x="65556" y="0"/>
                  </a:lnTo>
                  <a:cubicBezTo>
                    <a:pt x="29350" y="0"/>
                    <a:pt x="0" y="0"/>
                    <a:pt x="0" y="0"/>
                  </a:cubicBezTo>
                  <a:cubicBezTo>
                    <a:pt x="0" y="0"/>
                    <a:pt x="29350" y="0"/>
                    <a:pt x="65556" y="0"/>
                  </a:cubicBezTo>
                  <a:close/>
                </a:path>
              </a:pathLst>
            </a:custGeom>
            <a:solidFill>
              <a:srgbClr val="36334A"/>
            </a:solidFill>
            <a:ln w="5457"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EED7C5B4-7A6D-408A-BF82-519A0581BA1C}"/>
                </a:ext>
              </a:extLst>
            </p:cNvPr>
            <p:cNvSpPr/>
            <p:nvPr/>
          </p:nvSpPr>
          <p:spPr>
            <a:xfrm>
              <a:off x="11453523" y="5716220"/>
              <a:ext cx="103796" cy="191203"/>
            </a:xfrm>
            <a:custGeom>
              <a:avLst/>
              <a:gdLst>
                <a:gd name="connsiteX0" fmla="*/ 65556 w 103796"/>
                <a:gd name="connsiteY0" fmla="*/ 0 h 191203"/>
                <a:gd name="connsiteX1" fmla="*/ 65556 w 103796"/>
                <a:gd name="connsiteY1" fmla="*/ 0 h 191203"/>
                <a:gd name="connsiteX2" fmla="*/ 103796 w 103796"/>
                <a:gd name="connsiteY2" fmla="*/ 38241 h 191203"/>
                <a:gd name="connsiteX3" fmla="*/ 103796 w 103796"/>
                <a:gd name="connsiteY3" fmla="*/ 125648 h 191203"/>
                <a:gd name="connsiteX4" fmla="*/ 38241 w 103796"/>
                <a:gd name="connsiteY4" fmla="*/ 191204 h 191203"/>
                <a:gd name="connsiteX5" fmla="*/ 38241 w 103796"/>
                <a:gd name="connsiteY5" fmla="*/ 191204 h 191203"/>
                <a:gd name="connsiteX6" fmla="*/ 0 w 103796"/>
                <a:gd name="connsiteY6" fmla="*/ 152963 h 191203"/>
                <a:gd name="connsiteX7" fmla="*/ 0 w 103796"/>
                <a:gd name="connsiteY7" fmla="*/ 65556 h 191203"/>
                <a:gd name="connsiteX8" fmla="*/ 65556 w 103796"/>
                <a:gd name="connsiteY8" fmla="*/ 0 h 19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796" h="191203">
                  <a:moveTo>
                    <a:pt x="65556" y="0"/>
                  </a:moveTo>
                  <a:lnTo>
                    <a:pt x="65556" y="0"/>
                  </a:lnTo>
                  <a:cubicBezTo>
                    <a:pt x="86676" y="0"/>
                    <a:pt x="103796" y="17121"/>
                    <a:pt x="103796" y="38241"/>
                  </a:cubicBezTo>
                  <a:lnTo>
                    <a:pt x="103796" y="125648"/>
                  </a:lnTo>
                  <a:cubicBezTo>
                    <a:pt x="103796" y="161851"/>
                    <a:pt x="74444" y="191204"/>
                    <a:pt x="38241" y="191204"/>
                  </a:cubicBezTo>
                  <a:lnTo>
                    <a:pt x="38241" y="191204"/>
                  </a:lnTo>
                  <a:cubicBezTo>
                    <a:pt x="17121" y="191204"/>
                    <a:pt x="0" y="174083"/>
                    <a:pt x="0" y="152963"/>
                  </a:cubicBezTo>
                  <a:lnTo>
                    <a:pt x="0" y="65556"/>
                  </a:lnTo>
                  <a:cubicBezTo>
                    <a:pt x="0" y="29352"/>
                    <a:pt x="29352" y="0"/>
                    <a:pt x="65556" y="0"/>
                  </a:cubicBezTo>
                  <a:close/>
                </a:path>
              </a:pathLst>
            </a:custGeom>
            <a:solidFill>
              <a:srgbClr val="36334A"/>
            </a:solidFill>
            <a:ln w="5457"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E01EF867-F017-4A81-B5BC-F95569B275DB}"/>
                </a:ext>
              </a:extLst>
            </p:cNvPr>
            <p:cNvSpPr/>
            <p:nvPr/>
          </p:nvSpPr>
          <p:spPr>
            <a:xfrm>
              <a:off x="11453523" y="6224330"/>
              <a:ext cx="98410" cy="191203"/>
            </a:xfrm>
            <a:custGeom>
              <a:avLst/>
              <a:gdLst>
                <a:gd name="connsiteX0" fmla="*/ 65556 w 98410"/>
                <a:gd name="connsiteY0" fmla="*/ 191204 h 191203"/>
                <a:gd name="connsiteX1" fmla="*/ 65556 w 98410"/>
                <a:gd name="connsiteY1" fmla="*/ 191204 h 191203"/>
                <a:gd name="connsiteX2" fmla="*/ 0 w 98410"/>
                <a:gd name="connsiteY2" fmla="*/ 125648 h 191203"/>
                <a:gd name="connsiteX3" fmla="*/ 0 w 98410"/>
                <a:gd name="connsiteY3" fmla="*/ 65556 h 191203"/>
                <a:gd name="connsiteX4" fmla="*/ 65556 w 98410"/>
                <a:gd name="connsiteY4" fmla="*/ 0 h 191203"/>
                <a:gd name="connsiteX5" fmla="*/ 65556 w 98410"/>
                <a:gd name="connsiteY5" fmla="*/ 0 h 191203"/>
                <a:gd name="connsiteX6" fmla="*/ 98333 w 98410"/>
                <a:gd name="connsiteY6" fmla="*/ 65556 h 191203"/>
                <a:gd name="connsiteX7" fmla="*/ 98333 w 98410"/>
                <a:gd name="connsiteY7" fmla="*/ 125648 h 191203"/>
                <a:gd name="connsiteX8" fmla="*/ 65556 w 98410"/>
                <a:gd name="connsiteY8" fmla="*/ 191204 h 19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410" h="191203">
                  <a:moveTo>
                    <a:pt x="65556" y="191204"/>
                  </a:moveTo>
                  <a:lnTo>
                    <a:pt x="65556" y="191204"/>
                  </a:lnTo>
                  <a:cubicBezTo>
                    <a:pt x="29352" y="191204"/>
                    <a:pt x="0" y="161851"/>
                    <a:pt x="0" y="125648"/>
                  </a:cubicBezTo>
                  <a:lnTo>
                    <a:pt x="0" y="65556"/>
                  </a:lnTo>
                  <a:cubicBezTo>
                    <a:pt x="0" y="29353"/>
                    <a:pt x="29352" y="0"/>
                    <a:pt x="65556" y="0"/>
                  </a:cubicBezTo>
                  <a:lnTo>
                    <a:pt x="65556" y="0"/>
                  </a:lnTo>
                  <a:cubicBezTo>
                    <a:pt x="101611" y="0"/>
                    <a:pt x="98333" y="29500"/>
                    <a:pt x="98333" y="65556"/>
                  </a:cubicBezTo>
                  <a:lnTo>
                    <a:pt x="98333" y="125648"/>
                  </a:lnTo>
                  <a:cubicBezTo>
                    <a:pt x="98279" y="161704"/>
                    <a:pt x="101720" y="191204"/>
                    <a:pt x="65556" y="191204"/>
                  </a:cubicBezTo>
                  <a:close/>
                </a:path>
              </a:pathLst>
            </a:custGeom>
            <a:solidFill>
              <a:srgbClr val="36334A"/>
            </a:solidFill>
            <a:ln w="5457"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3A5EB479-B037-4A23-8167-F3BCEB40D240}"/>
                </a:ext>
              </a:extLst>
            </p:cNvPr>
            <p:cNvSpPr/>
            <p:nvPr/>
          </p:nvSpPr>
          <p:spPr>
            <a:xfrm>
              <a:off x="11311486" y="5967516"/>
              <a:ext cx="109259" cy="191203"/>
            </a:xfrm>
            <a:custGeom>
              <a:avLst/>
              <a:gdLst>
                <a:gd name="connsiteX0" fmla="*/ 43704 w 109259"/>
                <a:gd name="connsiteY0" fmla="*/ 0 h 191203"/>
                <a:gd name="connsiteX1" fmla="*/ 43704 w 109259"/>
                <a:gd name="connsiteY1" fmla="*/ 0 h 191203"/>
                <a:gd name="connsiteX2" fmla="*/ 109259 w 109259"/>
                <a:gd name="connsiteY2" fmla="*/ 65556 h 191203"/>
                <a:gd name="connsiteX3" fmla="*/ 109259 w 109259"/>
                <a:gd name="connsiteY3" fmla="*/ 147500 h 191203"/>
                <a:gd name="connsiteX4" fmla="*/ 65556 w 109259"/>
                <a:gd name="connsiteY4" fmla="*/ 191204 h 191203"/>
                <a:gd name="connsiteX5" fmla="*/ 65556 w 109259"/>
                <a:gd name="connsiteY5" fmla="*/ 191204 h 191203"/>
                <a:gd name="connsiteX6" fmla="*/ 0 w 109259"/>
                <a:gd name="connsiteY6" fmla="*/ 125648 h 191203"/>
                <a:gd name="connsiteX7" fmla="*/ 0 w 109259"/>
                <a:gd name="connsiteY7" fmla="*/ 43704 h 191203"/>
                <a:gd name="connsiteX8" fmla="*/ 43704 w 109259"/>
                <a:gd name="connsiteY8" fmla="*/ 0 h 19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259" h="191203">
                  <a:moveTo>
                    <a:pt x="43704" y="0"/>
                  </a:moveTo>
                  <a:lnTo>
                    <a:pt x="43704" y="0"/>
                  </a:lnTo>
                  <a:cubicBezTo>
                    <a:pt x="79907" y="0"/>
                    <a:pt x="109259" y="29352"/>
                    <a:pt x="109259" y="65556"/>
                  </a:cubicBezTo>
                  <a:lnTo>
                    <a:pt x="109259" y="147500"/>
                  </a:lnTo>
                  <a:cubicBezTo>
                    <a:pt x="109259" y="171635"/>
                    <a:pt x="89691" y="191204"/>
                    <a:pt x="65556" y="191204"/>
                  </a:cubicBezTo>
                  <a:lnTo>
                    <a:pt x="65556" y="191204"/>
                  </a:lnTo>
                  <a:cubicBezTo>
                    <a:pt x="29352" y="191204"/>
                    <a:pt x="0" y="161851"/>
                    <a:pt x="0" y="125648"/>
                  </a:cubicBezTo>
                  <a:lnTo>
                    <a:pt x="0" y="43704"/>
                  </a:lnTo>
                  <a:cubicBezTo>
                    <a:pt x="0" y="19568"/>
                    <a:pt x="19568" y="0"/>
                    <a:pt x="43704" y="0"/>
                  </a:cubicBezTo>
                  <a:close/>
                </a:path>
              </a:pathLst>
            </a:custGeom>
            <a:solidFill>
              <a:srgbClr val="36334A"/>
            </a:solidFill>
            <a:ln w="5457"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C0C90E9-A201-4F1D-996D-12C41C559CFD}"/>
                </a:ext>
              </a:extLst>
            </p:cNvPr>
            <p:cNvSpPr/>
            <p:nvPr/>
          </p:nvSpPr>
          <p:spPr>
            <a:xfrm>
              <a:off x="11639318" y="5983959"/>
              <a:ext cx="90084" cy="191203"/>
            </a:xfrm>
            <a:custGeom>
              <a:avLst/>
              <a:gdLst>
                <a:gd name="connsiteX0" fmla="*/ 90084 w 90084"/>
                <a:gd name="connsiteY0" fmla="*/ 54630 h 191203"/>
                <a:gd name="connsiteX1" fmla="*/ 89483 w 90084"/>
                <a:gd name="connsiteY1" fmla="*/ 82710 h 191203"/>
                <a:gd name="connsiteX2" fmla="*/ 76481 w 90084"/>
                <a:gd name="connsiteY2" fmla="*/ 190275 h 191203"/>
                <a:gd name="connsiteX3" fmla="*/ 65556 w 90084"/>
                <a:gd name="connsiteY3" fmla="*/ 191204 h 191203"/>
                <a:gd name="connsiteX4" fmla="*/ 0 w 90084"/>
                <a:gd name="connsiteY4" fmla="*/ 125648 h 191203"/>
                <a:gd name="connsiteX5" fmla="*/ 0 w 90084"/>
                <a:gd name="connsiteY5" fmla="*/ 65556 h 191203"/>
                <a:gd name="connsiteX6" fmla="*/ 65556 w 90084"/>
                <a:gd name="connsiteY6" fmla="*/ 0 h 191203"/>
                <a:gd name="connsiteX7" fmla="*/ 82491 w 90084"/>
                <a:gd name="connsiteY7" fmla="*/ 2240 h 191203"/>
                <a:gd name="connsiteX8" fmla="*/ 88282 w 90084"/>
                <a:gd name="connsiteY8" fmla="*/ 4097 h 191203"/>
                <a:gd name="connsiteX9" fmla="*/ 90084 w 90084"/>
                <a:gd name="connsiteY9" fmla="*/ 54630 h 19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084" h="191203">
                  <a:moveTo>
                    <a:pt x="90084" y="54630"/>
                  </a:moveTo>
                  <a:cubicBezTo>
                    <a:pt x="90084" y="64026"/>
                    <a:pt x="90084" y="73423"/>
                    <a:pt x="89483" y="82710"/>
                  </a:cubicBezTo>
                  <a:cubicBezTo>
                    <a:pt x="88063" y="118858"/>
                    <a:pt x="83747" y="154832"/>
                    <a:pt x="76481" y="190275"/>
                  </a:cubicBezTo>
                  <a:cubicBezTo>
                    <a:pt x="72876" y="190882"/>
                    <a:pt x="69216" y="191193"/>
                    <a:pt x="65556" y="191204"/>
                  </a:cubicBezTo>
                  <a:cubicBezTo>
                    <a:pt x="29336" y="191204"/>
                    <a:pt x="0" y="161852"/>
                    <a:pt x="0" y="125648"/>
                  </a:cubicBezTo>
                  <a:lnTo>
                    <a:pt x="0" y="65556"/>
                  </a:lnTo>
                  <a:cubicBezTo>
                    <a:pt x="0" y="29353"/>
                    <a:pt x="29336" y="0"/>
                    <a:pt x="65556" y="0"/>
                  </a:cubicBezTo>
                  <a:cubicBezTo>
                    <a:pt x="71291" y="-16"/>
                    <a:pt x="76973" y="738"/>
                    <a:pt x="82491" y="2240"/>
                  </a:cubicBezTo>
                  <a:cubicBezTo>
                    <a:pt x="84457" y="2786"/>
                    <a:pt x="86424" y="3387"/>
                    <a:pt x="88282" y="4097"/>
                  </a:cubicBezTo>
                  <a:cubicBezTo>
                    <a:pt x="89483" y="20705"/>
                    <a:pt x="90084" y="37585"/>
                    <a:pt x="90084" y="54630"/>
                  </a:cubicBezTo>
                  <a:close/>
                </a:path>
              </a:pathLst>
            </a:custGeom>
            <a:solidFill>
              <a:srgbClr val="36334A"/>
            </a:solidFill>
            <a:ln w="5457"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ACA2C5F-F717-4B34-BBE0-904EA022DB65}"/>
                </a:ext>
              </a:extLst>
            </p:cNvPr>
            <p:cNvSpPr/>
            <p:nvPr/>
          </p:nvSpPr>
          <p:spPr>
            <a:xfrm>
              <a:off x="9465004" y="6158720"/>
              <a:ext cx="142037" cy="191203"/>
            </a:xfrm>
            <a:custGeom>
              <a:avLst/>
              <a:gdLst>
                <a:gd name="connsiteX0" fmla="*/ 76481 w 142037"/>
                <a:gd name="connsiteY0" fmla="*/ 0 h 191203"/>
                <a:gd name="connsiteX1" fmla="*/ 142037 w 142037"/>
                <a:gd name="connsiteY1" fmla="*/ 0 h 191203"/>
                <a:gd name="connsiteX2" fmla="*/ 142037 w 142037"/>
                <a:gd name="connsiteY2" fmla="*/ 191204 h 191203"/>
                <a:gd name="connsiteX3" fmla="*/ 76481 w 142037"/>
                <a:gd name="connsiteY3" fmla="*/ 191204 h 191203"/>
                <a:gd name="connsiteX4" fmla="*/ 65556 w 142037"/>
                <a:gd name="connsiteY4" fmla="*/ 191204 h 191203"/>
                <a:gd name="connsiteX5" fmla="*/ 65556 w 142037"/>
                <a:gd name="connsiteY5" fmla="*/ 0 h 191203"/>
                <a:gd name="connsiteX6" fmla="*/ 0 w 142037"/>
                <a:gd name="connsiteY6" fmla="*/ 0 h 191203"/>
                <a:gd name="connsiteX7" fmla="*/ 65556 w 142037"/>
                <a:gd name="connsiteY7" fmla="*/ 0 h 19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037" h="191203">
                  <a:moveTo>
                    <a:pt x="76481" y="0"/>
                  </a:moveTo>
                  <a:cubicBezTo>
                    <a:pt x="112687" y="0"/>
                    <a:pt x="142037" y="0"/>
                    <a:pt x="142037" y="0"/>
                  </a:cubicBezTo>
                  <a:lnTo>
                    <a:pt x="142037" y="191204"/>
                  </a:lnTo>
                  <a:cubicBezTo>
                    <a:pt x="142037" y="191204"/>
                    <a:pt x="112687" y="191204"/>
                    <a:pt x="76481" y="191204"/>
                  </a:cubicBezTo>
                  <a:lnTo>
                    <a:pt x="65556" y="191204"/>
                  </a:lnTo>
                  <a:lnTo>
                    <a:pt x="65556" y="0"/>
                  </a:lnTo>
                  <a:cubicBezTo>
                    <a:pt x="29350" y="0"/>
                    <a:pt x="0" y="0"/>
                    <a:pt x="0" y="0"/>
                  </a:cubicBezTo>
                  <a:cubicBezTo>
                    <a:pt x="0" y="0"/>
                    <a:pt x="29350" y="0"/>
                    <a:pt x="65556" y="0"/>
                  </a:cubicBezTo>
                  <a:close/>
                </a:path>
              </a:pathLst>
            </a:custGeom>
            <a:solidFill>
              <a:srgbClr val="36334A"/>
            </a:solidFill>
            <a:ln w="5457"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DFC5D8C9-8563-42C2-9A4B-642E948C2E94}"/>
                </a:ext>
              </a:extLst>
            </p:cNvPr>
            <p:cNvSpPr/>
            <p:nvPr/>
          </p:nvSpPr>
          <p:spPr>
            <a:xfrm>
              <a:off x="8929634" y="6158720"/>
              <a:ext cx="142037" cy="191203"/>
            </a:xfrm>
            <a:custGeom>
              <a:avLst/>
              <a:gdLst>
                <a:gd name="connsiteX0" fmla="*/ 76481 w 142037"/>
                <a:gd name="connsiteY0" fmla="*/ 0 h 191203"/>
                <a:gd name="connsiteX1" fmla="*/ 142037 w 142037"/>
                <a:gd name="connsiteY1" fmla="*/ 0 h 191203"/>
                <a:gd name="connsiteX2" fmla="*/ 142037 w 142037"/>
                <a:gd name="connsiteY2" fmla="*/ 191204 h 191203"/>
                <a:gd name="connsiteX3" fmla="*/ 76481 w 142037"/>
                <a:gd name="connsiteY3" fmla="*/ 191204 h 191203"/>
                <a:gd name="connsiteX4" fmla="*/ 65556 w 142037"/>
                <a:gd name="connsiteY4" fmla="*/ 191204 h 191203"/>
                <a:gd name="connsiteX5" fmla="*/ 65556 w 142037"/>
                <a:gd name="connsiteY5" fmla="*/ 0 h 191203"/>
                <a:gd name="connsiteX6" fmla="*/ 0 w 142037"/>
                <a:gd name="connsiteY6" fmla="*/ 0 h 191203"/>
                <a:gd name="connsiteX7" fmla="*/ 65556 w 142037"/>
                <a:gd name="connsiteY7" fmla="*/ 0 h 19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037" h="191203">
                  <a:moveTo>
                    <a:pt x="76481" y="0"/>
                  </a:moveTo>
                  <a:cubicBezTo>
                    <a:pt x="112687" y="0"/>
                    <a:pt x="142037" y="0"/>
                    <a:pt x="142037" y="0"/>
                  </a:cubicBezTo>
                  <a:lnTo>
                    <a:pt x="142037" y="191204"/>
                  </a:lnTo>
                  <a:cubicBezTo>
                    <a:pt x="142037" y="191204"/>
                    <a:pt x="112687" y="191204"/>
                    <a:pt x="76481" y="191204"/>
                  </a:cubicBezTo>
                  <a:lnTo>
                    <a:pt x="65556" y="191204"/>
                  </a:lnTo>
                  <a:lnTo>
                    <a:pt x="65556" y="0"/>
                  </a:lnTo>
                  <a:cubicBezTo>
                    <a:pt x="29350" y="0"/>
                    <a:pt x="0" y="0"/>
                    <a:pt x="0" y="0"/>
                  </a:cubicBezTo>
                  <a:cubicBezTo>
                    <a:pt x="0" y="0"/>
                    <a:pt x="29350" y="0"/>
                    <a:pt x="65556" y="0"/>
                  </a:cubicBezTo>
                  <a:close/>
                </a:path>
              </a:pathLst>
            </a:custGeom>
            <a:solidFill>
              <a:srgbClr val="36334A"/>
            </a:solidFill>
            <a:ln w="5457"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85B2BBC1-72A0-40DB-8C46-DA638EAE9B21}"/>
                </a:ext>
              </a:extLst>
            </p:cNvPr>
            <p:cNvSpPr/>
            <p:nvPr/>
          </p:nvSpPr>
          <p:spPr>
            <a:xfrm>
              <a:off x="9191856" y="6442794"/>
              <a:ext cx="142037" cy="191203"/>
            </a:xfrm>
            <a:custGeom>
              <a:avLst/>
              <a:gdLst>
                <a:gd name="connsiteX0" fmla="*/ 76481 w 142037"/>
                <a:gd name="connsiteY0" fmla="*/ 0 h 191203"/>
                <a:gd name="connsiteX1" fmla="*/ 142037 w 142037"/>
                <a:gd name="connsiteY1" fmla="*/ 0 h 191203"/>
                <a:gd name="connsiteX2" fmla="*/ 142037 w 142037"/>
                <a:gd name="connsiteY2" fmla="*/ 191204 h 191203"/>
                <a:gd name="connsiteX3" fmla="*/ 76481 w 142037"/>
                <a:gd name="connsiteY3" fmla="*/ 191204 h 191203"/>
                <a:gd name="connsiteX4" fmla="*/ 65556 w 142037"/>
                <a:gd name="connsiteY4" fmla="*/ 191204 h 191203"/>
                <a:gd name="connsiteX5" fmla="*/ 65556 w 142037"/>
                <a:gd name="connsiteY5" fmla="*/ 0 h 191203"/>
                <a:gd name="connsiteX6" fmla="*/ 0 w 142037"/>
                <a:gd name="connsiteY6" fmla="*/ 0 h 191203"/>
                <a:gd name="connsiteX7" fmla="*/ 65556 w 142037"/>
                <a:gd name="connsiteY7" fmla="*/ 0 h 19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037" h="191203">
                  <a:moveTo>
                    <a:pt x="76481" y="0"/>
                  </a:moveTo>
                  <a:cubicBezTo>
                    <a:pt x="112687" y="0"/>
                    <a:pt x="142037" y="0"/>
                    <a:pt x="142037" y="0"/>
                  </a:cubicBezTo>
                  <a:lnTo>
                    <a:pt x="142037" y="191204"/>
                  </a:lnTo>
                  <a:cubicBezTo>
                    <a:pt x="142037" y="191204"/>
                    <a:pt x="112687" y="191204"/>
                    <a:pt x="76481" y="191204"/>
                  </a:cubicBezTo>
                  <a:lnTo>
                    <a:pt x="65556" y="191204"/>
                  </a:lnTo>
                  <a:lnTo>
                    <a:pt x="65556" y="0"/>
                  </a:lnTo>
                  <a:cubicBezTo>
                    <a:pt x="29350" y="0"/>
                    <a:pt x="0" y="0"/>
                    <a:pt x="0" y="0"/>
                  </a:cubicBezTo>
                  <a:cubicBezTo>
                    <a:pt x="0" y="0"/>
                    <a:pt x="29350" y="0"/>
                    <a:pt x="65556" y="0"/>
                  </a:cubicBezTo>
                  <a:close/>
                </a:path>
              </a:pathLst>
            </a:custGeom>
            <a:solidFill>
              <a:srgbClr val="36334A"/>
            </a:solidFill>
            <a:ln w="5457"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690CCBC-0AF2-4841-9E79-8D1080514EDF}"/>
                </a:ext>
              </a:extLst>
            </p:cNvPr>
            <p:cNvSpPr/>
            <p:nvPr/>
          </p:nvSpPr>
          <p:spPr>
            <a:xfrm>
              <a:off x="10989335" y="3963974"/>
              <a:ext cx="181534" cy="181185"/>
            </a:xfrm>
            <a:custGeom>
              <a:avLst/>
              <a:gdLst>
                <a:gd name="connsiteX0" fmla="*/ 181535 w 181534"/>
                <a:gd name="connsiteY0" fmla="*/ 90521 h 181185"/>
                <a:gd name="connsiteX1" fmla="*/ 176072 w 181534"/>
                <a:gd name="connsiteY1" fmla="*/ 121059 h 181185"/>
                <a:gd name="connsiteX2" fmla="*/ 60115 w 181534"/>
                <a:gd name="connsiteY2" fmla="*/ 175847 h 181185"/>
                <a:gd name="connsiteX3" fmla="*/ 6228 w 181534"/>
                <a:gd name="connsiteY3" fmla="*/ 123463 h 181185"/>
                <a:gd name="connsiteX4" fmla="*/ 0 w 181534"/>
                <a:gd name="connsiteY4" fmla="*/ 90685 h 181185"/>
                <a:gd name="connsiteX5" fmla="*/ 90685 w 181534"/>
                <a:gd name="connsiteY5" fmla="*/ 0 h 181185"/>
                <a:gd name="connsiteX6" fmla="*/ 181370 w 181534"/>
                <a:gd name="connsiteY6" fmla="*/ 90685 h 181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1534" h="181185">
                  <a:moveTo>
                    <a:pt x="181535" y="90521"/>
                  </a:moveTo>
                  <a:cubicBezTo>
                    <a:pt x="181502" y="100939"/>
                    <a:pt x="179650" y="111275"/>
                    <a:pt x="176072" y="121059"/>
                  </a:cubicBezTo>
                  <a:cubicBezTo>
                    <a:pt x="159180" y="168210"/>
                    <a:pt x="107265" y="192739"/>
                    <a:pt x="60115" y="175847"/>
                  </a:cubicBezTo>
                  <a:cubicBezTo>
                    <a:pt x="35422" y="166997"/>
                    <a:pt x="15772" y="147893"/>
                    <a:pt x="6228" y="123463"/>
                  </a:cubicBezTo>
                  <a:cubicBezTo>
                    <a:pt x="2109" y="113023"/>
                    <a:pt x="-5" y="101906"/>
                    <a:pt x="0" y="90685"/>
                  </a:cubicBezTo>
                  <a:cubicBezTo>
                    <a:pt x="0" y="40601"/>
                    <a:pt x="40601" y="0"/>
                    <a:pt x="90685" y="0"/>
                  </a:cubicBezTo>
                  <a:cubicBezTo>
                    <a:pt x="140770" y="0"/>
                    <a:pt x="181370" y="40601"/>
                    <a:pt x="181370" y="90685"/>
                  </a:cubicBezTo>
                  <a:close/>
                </a:path>
              </a:pathLst>
            </a:custGeom>
            <a:solidFill>
              <a:srgbClr val="FF6584"/>
            </a:solidFill>
            <a:ln w="5457"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76D0DFE4-7559-4BDC-9760-E3F963058A78}"/>
                </a:ext>
              </a:extLst>
            </p:cNvPr>
            <p:cNvSpPr/>
            <p:nvPr/>
          </p:nvSpPr>
          <p:spPr>
            <a:xfrm>
              <a:off x="10981913" y="3942829"/>
              <a:ext cx="101549" cy="181371"/>
            </a:xfrm>
            <a:custGeom>
              <a:avLst/>
              <a:gdLst>
                <a:gd name="connsiteX0" fmla="*/ 25832 w 101549"/>
                <a:gd name="connsiteY0" fmla="*/ 134283 h 181371"/>
                <a:gd name="connsiteX1" fmla="*/ 61123 w 101549"/>
                <a:gd name="connsiteY1" fmla="*/ 10984 h 181371"/>
                <a:gd name="connsiteX2" fmla="*/ 61123 w 101549"/>
                <a:gd name="connsiteY2" fmla="*/ 10984 h 181371"/>
                <a:gd name="connsiteX3" fmla="*/ 93901 w 101549"/>
                <a:gd name="connsiteY3" fmla="*/ 58 h 181371"/>
                <a:gd name="connsiteX4" fmla="*/ 58 w 101549"/>
                <a:gd name="connsiteY4" fmla="*/ 87471 h 181371"/>
                <a:gd name="connsiteX5" fmla="*/ 87471 w 101549"/>
                <a:gd name="connsiteY5" fmla="*/ 181314 h 181371"/>
                <a:gd name="connsiteX6" fmla="*/ 101549 w 101549"/>
                <a:gd name="connsiteY6" fmla="*/ 180718 h 181371"/>
                <a:gd name="connsiteX7" fmla="*/ 25832 w 101549"/>
                <a:gd name="connsiteY7" fmla="*/ 134283 h 18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549" h="181371">
                  <a:moveTo>
                    <a:pt x="25832" y="134283"/>
                  </a:moveTo>
                  <a:cubicBezTo>
                    <a:pt x="1528" y="90492"/>
                    <a:pt x="17327" y="35289"/>
                    <a:pt x="61123" y="10984"/>
                  </a:cubicBezTo>
                  <a:cubicBezTo>
                    <a:pt x="61123" y="10984"/>
                    <a:pt x="61123" y="10984"/>
                    <a:pt x="61123" y="10984"/>
                  </a:cubicBezTo>
                  <a:cubicBezTo>
                    <a:pt x="71240" y="5253"/>
                    <a:pt x="82369" y="1544"/>
                    <a:pt x="93901" y="58"/>
                  </a:cubicBezTo>
                  <a:cubicBezTo>
                    <a:pt x="43849" y="-1717"/>
                    <a:pt x="1834" y="37419"/>
                    <a:pt x="58" y="87471"/>
                  </a:cubicBezTo>
                  <a:cubicBezTo>
                    <a:pt x="-1717" y="137523"/>
                    <a:pt x="37414" y="179538"/>
                    <a:pt x="87471" y="181314"/>
                  </a:cubicBezTo>
                  <a:cubicBezTo>
                    <a:pt x="92169" y="181483"/>
                    <a:pt x="96878" y="181281"/>
                    <a:pt x="101549" y="180718"/>
                  </a:cubicBezTo>
                  <a:cubicBezTo>
                    <a:pt x="69935" y="179516"/>
                    <a:pt x="41238" y="161915"/>
                    <a:pt x="25832" y="134283"/>
                  </a:cubicBezTo>
                  <a:close/>
                </a:path>
              </a:pathLst>
            </a:custGeom>
            <a:solidFill>
              <a:srgbClr val="FF6584"/>
            </a:solidFill>
            <a:ln w="5457"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55EEE38B-882B-4B66-ADD7-EE45C4BFB8E7}"/>
                </a:ext>
              </a:extLst>
            </p:cNvPr>
            <p:cNvSpPr/>
            <p:nvPr/>
          </p:nvSpPr>
          <p:spPr>
            <a:xfrm>
              <a:off x="10966827" y="4180799"/>
              <a:ext cx="242937" cy="378965"/>
            </a:xfrm>
            <a:custGeom>
              <a:avLst/>
              <a:gdLst>
                <a:gd name="connsiteX0" fmla="*/ 0 w 242937"/>
                <a:gd name="connsiteY0" fmla="*/ 0 h 378965"/>
                <a:gd name="connsiteX1" fmla="*/ 242938 w 242937"/>
                <a:gd name="connsiteY1" fmla="*/ 0 h 378965"/>
                <a:gd name="connsiteX2" fmla="*/ 242938 w 242937"/>
                <a:gd name="connsiteY2" fmla="*/ 378966 h 378965"/>
                <a:gd name="connsiteX3" fmla="*/ 0 w 242937"/>
                <a:gd name="connsiteY3" fmla="*/ 378966 h 378965"/>
              </a:gdLst>
              <a:ahLst/>
              <a:cxnLst>
                <a:cxn ang="0">
                  <a:pos x="connsiteX0" y="connsiteY0"/>
                </a:cxn>
                <a:cxn ang="0">
                  <a:pos x="connsiteX1" y="connsiteY1"/>
                </a:cxn>
                <a:cxn ang="0">
                  <a:pos x="connsiteX2" y="connsiteY2"/>
                </a:cxn>
                <a:cxn ang="0">
                  <a:pos x="connsiteX3" y="connsiteY3"/>
                </a:cxn>
              </a:cxnLst>
              <a:rect l="l" t="t" r="r" b="b"/>
              <a:pathLst>
                <a:path w="242937" h="378965">
                  <a:moveTo>
                    <a:pt x="0" y="0"/>
                  </a:moveTo>
                  <a:lnTo>
                    <a:pt x="242938" y="0"/>
                  </a:lnTo>
                  <a:lnTo>
                    <a:pt x="242938" y="378966"/>
                  </a:lnTo>
                  <a:lnTo>
                    <a:pt x="0" y="378966"/>
                  </a:lnTo>
                  <a:close/>
                </a:path>
              </a:pathLst>
            </a:custGeom>
            <a:solidFill>
              <a:srgbClr val="FF6584"/>
            </a:solidFill>
            <a:ln w="5457"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215C7D7A-7BD3-41E3-8775-E1844A5F8CFD}"/>
                </a:ext>
              </a:extLst>
            </p:cNvPr>
            <p:cNvSpPr/>
            <p:nvPr/>
          </p:nvSpPr>
          <p:spPr>
            <a:xfrm>
              <a:off x="10972290" y="4169873"/>
              <a:ext cx="242937" cy="378965"/>
            </a:xfrm>
            <a:custGeom>
              <a:avLst/>
              <a:gdLst>
                <a:gd name="connsiteX0" fmla="*/ 0 w 242937"/>
                <a:gd name="connsiteY0" fmla="*/ 0 h 378965"/>
                <a:gd name="connsiteX1" fmla="*/ 242938 w 242937"/>
                <a:gd name="connsiteY1" fmla="*/ 0 h 378965"/>
                <a:gd name="connsiteX2" fmla="*/ 242938 w 242937"/>
                <a:gd name="connsiteY2" fmla="*/ 378966 h 378965"/>
                <a:gd name="connsiteX3" fmla="*/ 0 w 242937"/>
                <a:gd name="connsiteY3" fmla="*/ 378966 h 378965"/>
              </a:gdLst>
              <a:ahLst/>
              <a:cxnLst>
                <a:cxn ang="0">
                  <a:pos x="connsiteX0" y="connsiteY0"/>
                </a:cxn>
                <a:cxn ang="0">
                  <a:pos x="connsiteX1" y="connsiteY1"/>
                </a:cxn>
                <a:cxn ang="0">
                  <a:pos x="connsiteX2" y="connsiteY2"/>
                </a:cxn>
                <a:cxn ang="0">
                  <a:pos x="connsiteX3" y="connsiteY3"/>
                </a:cxn>
              </a:cxnLst>
              <a:rect l="l" t="t" r="r" b="b"/>
              <a:pathLst>
                <a:path w="242937" h="378965">
                  <a:moveTo>
                    <a:pt x="0" y="0"/>
                  </a:moveTo>
                  <a:lnTo>
                    <a:pt x="242938" y="0"/>
                  </a:lnTo>
                  <a:lnTo>
                    <a:pt x="242938" y="378966"/>
                  </a:lnTo>
                  <a:lnTo>
                    <a:pt x="0" y="378966"/>
                  </a:lnTo>
                  <a:close/>
                </a:path>
              </a:pathLst>
            </a:custGeom>
            <a:solidFill>
              <a:srgbClr val="000000">
                <a:alpha val="10000"/>
              </a:srgbClr>
            </a:solidFill>
            <a:ln w="5457"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DE357A6A-5D76-493D-B22D-E8CE2B60E75B}"/>
                </a:ext>
              </a:extLst>
            </p:cNvPr>
            <p:cNvSpPr/>
            <p:nvPr/>
          </p:nvSpPr>
          <p:spPr>
            <a:xfrm>
              <a:off x="10398406" y="5555718"/>
              <a:ext cx="271369" cy="200654"/>
            </a:xfrm>
            <a:custGeom>
              <a:avLst/>
              <a:gdLst>
                <a:gd name="connsiteX0" fmla="*/ 184430 w 271369"/>
                <a:gd name="connsiteY0" fmla="*/ 0 h 200654"/>
                <a:gd name="connsiteX1" fmla="*/ 97022 w 271369"/>
                <a:gd name="connsiteY1" fmla="*/ 80961 h 200654"/>
                <a:gd name="connsiteX2" fmla="*/ 0 w 271369"/>
                <a:gd name="connsiteY2" fmla="*/ 106746 h 200654"/>
                <a:gd name="connsiteX3" fmla="*/ 145752 w 271369"/>
                <a:gd name="connsiteY3" fmla="*/ 200655 h 200654"/>
                <a:gd name="connsiteX4" fmla="*/ 223490 w 271369"/>
                <a:gd name="connsiteY4" fmla="*/ 190930 h 200654"/>
                <a:gd name="connsiteX5" fmla="*/ 265555 w 271369"/>
                <a:gd name="connsiteY5" fmla="*/ 67850 h 200654"/>
                <a:gd name="connsiteX6" fmla="*/ 184430 w 271369"/>
                <a:gd name="connsiteY6" fmla="*/ 0 h 200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369" h="200654">
                  <a:moveTo>
                    <a:pt x="184430" y="0"/>
                  </a:moveTo>
                  <a:cubicBezTo>
                    <a:pt x="184430" y="0"/>
                    <a:pt x="158535" y="71019"/>
                    <a:pt x="97022" y="80961"/>
                  </a:cubicBezTo>
                  <a:cubicBezTo>
                    <a:pt x="35509" y="90903"/>
                    <a:pt x="0" y="106746"/>
                    <a:pt x="0" y="106746"/>
                  </a:cubicBezTo>
                  <a:lnTo>
                    <a:pt x="145752" y="200655"/>
                  </a:lnTo>
                  <a:lnTo>
                    <a:pt x="223490" y="190930"/>
                  </a:lnTo>
                  <a:cubicBezTo>
                    <a:pt x="223490" y="190930"/>
                    <a:pt x="233159" y="90521"/>
                    <a:pt x="265555" y="67850"/>
                  </a:cubicBezTo>
                  <a:cubicBezTo>
                    <a:pt x="297950" y="45178"/>
                    <a:pt x="184430" y="0"/>
                    <a:pt x="184430" y="0"/>
                  </a:cubicBezTo>
                  <a:close/>
                </a:path>
              </a:pathLst>
            </a:custGeom>
            <a:solidFill>
              <a:srgbClr val="FBBEBE"/>
            </a:solidFill>
            <a:ln w="5457"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F28C564E-126A-44DA-A258-04ED3118579F}"/>
                </a:ext>
              </a:extLst>
            </p:cNvPr>
            <p:cNvSpPr/>
            <p:nvPr/>
          </p:nvSpPr>
          <p:spPr>
            <a:xfrm>
              <a:off x="11548822" y="5555718"/>
              <a:ext cx="271374" cy="200818"/>
            </a:xfrm>
            <a:custGeom>
              <a:avLst/>
              <a:gdLst>
                <a:gd name="connsiteX0" fmla="*/ 86835 w 271374"/>
                <a:gd name="connsiteY0" fmla="*/ 0 h 200818"/>
                <a:gd name="connsiteX1" fmla="*/ 174243 w 271374"/>
                <a:gd name="connsiteY1" fmla="*/ 80961 h 200818"/>
                <a:gd name="connsiteX2" fmla="*/ 271374 w 271374"/>
                <a:gd name="connsiteY2" fmla="*/ 106910 h 200818"/>
                <a:gd name="connsiteX3" fmla="*/ 125623 w 271374"/>
                <a:gd name="connsiteY3" fmla="*/ 200818 h 200818"/>
                <a:gd name="connsiteX4" fmla="*/ 47885 w 271374"/>
                <a:gd name="connsiteY4" fmla="*/ 191094 h 200818"/>
                <a:gd name="connsiteX5" fmla="*/ 5820 w 271374"/>
                <a:gd name="connsiteY5" fmla="*/ 68014 h 200818"/>
                <a:gd name="connsiteX6" fmla="*/ 86835 w 271374"/>
                <a:gd name="connsiteY6" fmla="*/ 0 h 20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1374" h="200818">
                  <a:moveTo>
                    <a:pt x="86835" y="0"/>
                  </a:moveTo>
                  <a:cubicBezTo>
                    <a:pt x="86835" y="0"/>
                    <a:pt x="112730" y="71019"/>
                    <a:pt x="174243" y="80961"/>
                  </a:cubicBezTo>
                  <a:cubicBezTo>
                    <a:pt x="235756" y="90903"/>
                    <a:pt x="271374" y="106910"/>
                    <a:pt x="271374" y="106910"/>
                  </a:cubicBezTo>
                  <a:lnTo>
                    <a:pt x="125623" y="200818"/>
                  </a:lnTo>
                  <a:lnTo>
                    <a:pt x="47885" y="191094"/>
                  </a:lnTo>
                  <a:cubicBezTo>
                    <a:pt x="47885" y="191094"/>
                    <a:pt x="38215" y="90685"/>
                    <a:pt x="5820" y="68014"/>
                  </a:cubicBezTo>
                  <a:cubicBezTo>
                    <a:pt x="-26575" y="45343"/>
                    <a:pt x="86835" y="0"/>
                    <a:pt x="86835" y="0"/>
                  </a:cubicBezTo>
                  <a:close/>
                </a:path>
              </a:pathLst>
            </a:custGeom>
            <a:solidFill>
              <a:srgbClr val="FBBEBE"/>
            </a:solidFill>
            <a:ln w="5457"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987603B1-147E-44A2-8FB8-30FFBB6FB49B}"/>
                </a:ext>
              </a:extLst>
            </p:cNvPr>
            <p:cNvSpPr/>
            <p:nvPr/>
          </p:nvSpPr>
          <p:spPr>
            <a:xfrm>
              <a:off x="10514986" y="4927368"/>
              <a:ext cx="1178962" cy="767819"/>
            </a:xfrm>
            <a:custGeom>
              <a:avLst/>
              <a:gdLst>
                <a:gd name="connsiteX0" fmla="*/ 411361 w 1178962"/>
                <a:gd name="connsiteY0" fmla="*/ 0 h 767819"/>
                <a:gd name="connsiteX1" fmla="*/ 359518 w 1178962"/>
                <a:gd name="connsiteY1" fmla="*/ 58290 h 767819"/>
                <a:gd name="connsiteX2" fmla="*/ 249384 w 1178962"/>
                <a:gd name="connsiteY2" fmla="*/ 142529 h 767819"/>
                <a:gd name="connsiteX3" fmla="*/ 194318 w 1178962"/>
                <a:gd name="connsiteY3" fmla="*/ 220267 h 767819"/>
                <a:gd name="connsiteX4" fmla="*/ 113356 w 1178962"/>
                <a:gd name="connsiteY4" fmla="*/ 401856 h 767819"/>
                <a:gd name="connsiteX5" fmla="*/ 0 w 1178962"/>
                <a:gd name="connsiteY5" fmla="*/ 670688 h 767819"/>
                <a:gd name="connsiteX6" fmla="*/ 145752 w 1178962"/>
                <a:gd name="connsiteY6" fmla="*/ 767819 h 767819"/>
                <a:gd name="connsiteX7" fmla="*/ 207320 w 1178962"/>
                <a:gd name="connsiteY7" fmla="*/ 654463 h 767819"/>
                <a:gd name="connsiteX8" fmla="*/ 317398 w 1178962"/>
                <a:gd name="connsiteY8" fmla="*/ 401856 h 767819"/>
                <a:gd name="connsiteX9" fmla="*/ 366019 w 1178962"/>
                <a:gd name="connsiteY9" fmla="*/ 288499 h 767819"/>
                <a:gd name="connsiteX10" fmla="*/ 456704 w 1178962"/>
                <a:gd name="connsiteY10" fmla="*/ 217207 h 767819"/>
                <a:gd name="connsiteX11" fmla="*/ 702865 w 1178962"/>
                <a:gd name="connsiteY11" fmla="*/ 213984 h 767819"/>
                <a:gd name="connsiteX12" fmla="*/ 832392 w 1178962"/>
                <a:gd name="connsiteY12" fmla="*/ 311171 h 767819"/>
                <a:gd name="connsiteX13" fmla="*/ 861564 w 1178962"/>
                <a:gd name="connsiteY13" fmla="*/ 385631 h 767819"/>
                <a:gd name="connsiteX14" fmla="*/ 984644 w 1178962"/>
                <a:gd name="connsiteY14" fmla="*/ 673911 h 767819"/>
                <a:gd name="connsiteX15" fmla="*/ 1013762 w 1178962"/>
                <a:gd name="connsiteY15" fmla="*/ 761319 h 767819"/>
                <a:gd name="connsiteX16" fmla="*/ 1178962 w 1178962"/>
                <a:gd name="connsiteY16" fmla="*/ 686804 h 767819"/>
                <a:gd name="connsiteX17" fmla="*/ 1146567 w 1178962"/>
                <a:gd name="connsiteY17" fmla="*/ 583007 h 767819"/>
                <a:gd name="connsiteX18" fmla="*/ 991091 w 1178962"/>
                <a:gd name="connsiteY18" fmla="*/ 239660 h 767819"/>
                <a:gd name="connsiteX19" fmla="*/ 965196 w 1178962"/>
                <a:gd name="connsiteY19" fmla="*/ 181370 h 767819"/>
                <a:gd name="connsiteX20" fmla="*/ 816276 w 1178962"/>
                <a:gd name="connsiteY20" fmla="*/ 64791 h 767819"/>
                <a:gd name="connsiteX21" fmla="*/ 774156 w 1178962"/>
                <a:gd name="connsiteY21" fmla="*/ 9724 h 767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78962" h="767819">
                  <a:moveTo>
                    <a:pt x="411361" y="0"/>
                  </a:moveTo>
                  <a:cubicBezTo>
                    <a:pt x="411361" y="0"/>
                    <a:pt x="372465" y="19448"/>
                    <a:pt x="359518" y="58290"/>
                  </a:cubicBezTo>
                  <a:cubicBezTo>
                    <a:pt x="359518" y="58290"/>
                    <a:pt x="288499" y="80961"/>
                    <a:pt x="249384" y="142529"/>
                  </a:cubicBezTo>
                  <a:cubicBezTo>
                    <a:pt x="249384" y="142529"/>
                    <a:pt x="200819" y="194318"/>
                    <a:pt x="194318" y="220267"/>
                  </a:cubicBezTo>
                  <a:cubicBezTo>
                    <a:pt x="187817" y="246216"/>
                    <a:pt x="113356" y="401856"/>
                    <a:pt x="113356" y="401856"/>
                  </a:cubicBezTo>
                  <a:cubicBezTo>
                    <a:pt x="113356" y="401856"/>
                    <a:pt x="38896" y="644739"/>
                    <a:pt x="0" y="670688"/>
                  </a:cubicBezTo>
                  <a:cubicBezTo>
                    <a:pt x="0" y="670688"/>
                    <a:pt x="123080" y="644739"/>
                    <a:pt x="145752" y="767819"/>
                  </a:cubicBezTo>
                  <a:cubicBezTo>
                    <a:pt x="145752" y="767819"/>
                    <a:pt x="174924" y="767819"/>
                    <a:pt x="207320" y="654463"/>
                  </a:cubicBezTo>
                  <a:cubicBezTo>
                    <a:pt x="239715" y="541106"/>
                    <a:pt x="317398" y="401856"/>
                    <a:pt x="317398" y="401856"/>
                  </a:cubicBezTo>
                  <a:cubicBezTo>
                    <a:pt x="317398" y="401856"/>
                    <a:pt x="343347" y="304670"/>
                    <a:pt x="366019" y="288499"/>
                  </a:cubicBezTo>
                  <a:cubicBezTo>
                    <a:pt x="388690" y="272329"/>
                    <a:pt x="424308" y="197814"/>
                    <a:pt x="456704" y="217207"/>
                  </a:cubicBezTo>
                  <a:cubicBezTo>
                    <a:pt x="489099" y="236601"/>
                    <a:pt x="702865" y="213984"/>
                    <a:pt x="702865" y="213984"/>
                  </a:cubicBezTo>
                  <a:cubicBezTo>
                    <a:pt x="702865" y="213984"/>
                    <a:pt x="829168" y="272274"/>
                    <a:pt x="832392" y="311171"/>
                  </a:cubicBezTo>
                  <a:cubicBezTo>
                    <a:pt x="835615" y="350067"/>
                    <a:pt x="858341" y="353235"/>
                    <a:pt x="861564" y="385631"/>
                  </a:cubicBezTo>
                  <a:cubicBezTo>
                    <a:pt x="864787" y="418026"/>
                    <a:pt x="984644" y="673911"/>
                    <a:pt x="984644" y="673911"/>
                  </a:cubicBezTo>
                  <a:cubicBezTo>
                    <a:pt x="984644" y="673911"/>
                    <a:pt x="1007316" y="744930"/>
                    <a:pt x="1013762" y="761319"/>
                  </a:cubicBezTo>
                  <a:cubicBezTo>
                    <a:pt x="1013762" y="761319"/>
                    <a:pt x="1085054" y="589672"/>
                    <a:pt x="1178962" y="686804"/>
                  </a:cubicBezTo>
                  <a:cubicBezTo>
                    <a:pt x="1178962" y="686804"/>
                    <a:pt x="1175739" y="622013"/>
                    <a:pt x="1146567" y="583007"/>
                  </a:cubicBezTo>
                  <a:cubicBezTo>
                    <a:pt x="1117394" y="544002"/>
                    <a:pt x="991091" y="239660"/>
                    <a:pt x="991091" y="239660"/>
                  </a:cubicBezTo>
                  <a:cubicBezTo>
                    <a:pt x="991091" y="239660"/>
                    <a:pt x="978144" y="194318"/>
                    <a:pt x="965196" y="181370"/>
                  </a:cubicBezTo>
                  <a:cubicBezTo>
                    <a:pt x="952249" y="168423"/>
                    <a:pt x="851840" y="64791"/>
                    <a:pt x="816276" y="64791"/>
                  </a:cubicBezTo>
                  <a:cubicBezTo>
                    <a:pt x="816276" y="64791"/>
                    <a:pt x="796828" y="16170"/>
                    <a:pt x="774156" y="9724"/>
                  </a:cubicBezTo>
                  <a:close/>
                </a:path>
              </a:pathLst>
            </a:custGeom>
            <a:solidFill>
              <a:srgbClr val="696880"/>
            </a:solidFill>
            <a:ln w="5457"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8B8743E-61CA-4059-A5ED-E055292A4084}"/>
                </a:ext>
              </a:extLst>
            </p:cNvPr>
            <p:cNvSpPr/>
            <p:nvPr/>
          </p:nvSpPr>
          <p:spPr>
            <a:xfrm>
              <a:off x="10322660" y="5648854"/>
              <a:ext cx="312373" cy="159525"/>
            </a:xfrm>
            <a:custGeom>
              <a:avLst/>
              <a:gdLst>
                <a:gd name="connsiteX0" fmla="*/ 312183 w 312373"/>
                <a:gd name="connsiteY0" fmla="*/ 75287 h 159525"/>
                <a:gd name="connsiteX1" fmla="*/ 157963 w 312373"/>
                <a:gd name="connsiteY1" fmla="*/ 54527 h 159525"/>
                <a:gd name="connsiteX2" fmla="*/ 89185 w 312373"/>
                <a:gd name="connsiteY2" fmla="*/ 14703 h 159525"/>
                <a:gd name="connsiteX3" fmla="*/ 1231 w 312373"/>
                <a:gd name="connsiteY3" fmla="*/ 13774 h 159525"/>
                <a:gd name="connsiteX4" fmla="*/ 276564 w 312373"/>
                <a:gd name="connsiteY4" fmla="*/ 159526 h 159525"/>
                <a:gd name="connsiteX5" fmla="*/ 312183 w 312373"/>
                <a:gd name="connsiteY5" fmla="*/ 75287 h 15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373" h="159525">
                  <a:moveTo>
                    <a:pt x="312183" y="75287"/>
                  </a:moveTo>
                  <a:cubicBezTo>
                    <a:pt x="260700" y="95953"/>
                    <a:pt x="202148" y="88070"/>
                    <a:pt x="157963" y="54527"/>
                  </a:cubicBezTo>
                  <a:cubicBezTo>
                    <a:pt x="136860" y="38330"/>
                    <a:pt x="113735" y="24946"/>
                    <a:pt x="89185" y="14703"/>
                  </a:cubicBezTo>
                  <a:cubicBezTo>
                    <a:pt x="54877" y="826"/>
                    <a:pt x="13741" y="-9498"/>
                    <a:pt x="1231" y="13774"/>
                  </a:cubicBezTo>
                  <a:cubicBezTo>
                    <a:pt x="-21440" y="55839"/>
                    <a:pt x="276564" y="159526"/>
                    <a:pt x="276564" y="159526"/>
                  </a:cubicBezTo>
                  <a:cubicBezTo>
                    <a:pt x="276564" y="159526"/>
                    <a:pt x="315406" y="136800"/>
                    <a:pt x="312183" y="75287"/>
                  </a:cubicBezTo>
                  <a:close/>
                </a:path>
              </a:pathLst>
            </a:custGeom>
            <a:solidFill>
              <a:srgbClr val="696880"/>
            </a:solidFill>
            <a:ln w="5457"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97310720-A9EC-4A3C-8061-774F6DFDFCBA}"/>
                </a:ext>
              </a:extLst>
            </p:cNvPr>
            <p:cNvSpPr/>
            <p:nvPr/>
          </p:nvSpPr>
          <p:spPr>
            <a:xfrm>
              <a:off x="11583624" y="5648854"/>
              <a:ext cx="312373" cy="159525"/>
            </a:xfrm>
            <a:custGeom>
              <a:avLst/>
              <a:gdLst>
                <a:gd name="connsiteX0" fmla="*/ 190 w 312373"/>
                <a:gd name="connsiteY0" fmla="*/ 75287 h 159525"/>
                <a:gd name="connsiteX1" fmla="*/ 154409 w 312373"/>
                <a:gd name="connsiteY1" fmla="*/ 54527 h 159525"/>
                <a:gd name="connsiteX2" fmla="*/ 223189 w 312373"/>
                <a:gd name="connsiteY2" fmla="*/ 14703 h 159525"/>
                <a:gd name="connsiteX3" fmla="*/ 311142 w 312373"/>
                <a:gd name="connsiteY3" fmla="*/ 13774 h 159525"/>
                <a:gd name="connsiteX4" fmla="*/ 35809 w 312373"/>
                <a:gd name="connsiteY4" fmla="*/ 159526 h 159525"/>
                <a:gd name="connsiteX5" fmla="*/ 190 w 312373"/>
                <a:gd name="connsiteY5" fmla="*/ 75287 h 15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373" h="159525">
                  <a:moveTo>
                    <a:pt x="190" y="75287"/>
                  </a:moveTo>
                  <a:cubicBezTo>
                    <a:pt x="51651" y="95953"/>
                    <a:pt x="110214" y="88070"/>
                    <a:pt x="154409" y="54527"/>
                  </a:cubicBezTo>
                  <a:cubicBezTo>
                    <a:pt x="175496" y="38330"/>
                    <a:pt x="198660" y="24946"/>
                    <a:pt x="223189" y="14703"/>
                  </a:cubicBezTo>
                  <a:cubicBezTo>
                    <a:pt x="257495" y="826"/>
                    <a:pt x="298632" y="-9498"/>
                    <a:pt x="311142" y="13774"/>
                  </a:cubicBezTo>
                  <a:cubicBezTo>
                    <a:pt x="333814" y="55839"/>
                    <a:pt x="35809" y="159526"/>
                    <a:pt x="35809" y="159526"/>
                  </a:cubicBezTo>
                  <a:cubicBezTo>
                    <a:pt x="35809" y="159526"/>
                    <a:pt x="-3033" y="136800"/>
                    <a:pt x="190" y="75287"/>
                  </a:cubicBezTo>
                  <a:close/>
                </a:path>
              </a:pathLst>
            </a:custGeom>
            <a:solidFill>
              <a:srgbClr val="696880"/>
            </a:solidFill>
            <a:ln w="5457"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B976B6A-304E-46A4-BC8A-9655BFDF9439}"/>
                </a:ext>
              </a:extLst>
            </p:cNvPr>
            <p:cNvSpPr/>
            <p:nvPr/>
          </p:nvSpPr>
          <p:spPr>
            <a:xfrm>
              <a:off x="10941325" y="4359540"/>
              <a:ext cx="291344" cy="344544"/>
            </a:xfrm>
            <a:custGeom>
              <a:avLst/>
              <a:gdLst>
                <a:gd name="connsiteX0" fmla="*/ 90894 w 291344"/>
                <a:gd name="connsiteY0" fmla="*/ 35080 h 344544"/>
                <a:gd name="connsiteX1" fmla="*/ 76362 w 291344"/>
                <a:gd name="connsiteY1" fmla="*/ 64525 h 344544"/>
                <a:gd name="connsiteX2" fmla="*/ 49484 w 291344"/>
                <a:gd name="connsiteY2" fmla="*/ 70917 h 344544"/>
                <a:gd name="connsiteX3" fmla="*/ 6709 w 291344"/>
                <a:gd name="connsiteY3" fmla="*/ 107847 h 344544"/>
                <a:gd name="connsiteX4" fmla="*/ 2667 w 291344"/>
                <a:gd name="connsiteY4" fmla="*/ 165481 h 344544"/>
                <a:gd name="connsiteX5" fmla="*/ 10916 w 291344"/>
                <a:gd name="connsiteY5" fmla="*/ 193178 h 344544"/>
                <a:gd name="connsiteX6" fmla="*/ 49648 w 291344"/>
                <a:gd name="connsiteY6" fmla="*/ 269059 h 344544"/>
                <a:gd name="connsiteX7" fmla="*/ 100454 w 291344"/>
                <a:gd name="connsiteY7" fmla="*/ 316914 h 344544"/>
                <a:gd name="connsiteX8" fmla="*/ 138094 w 291344"/>
                <a:gd name="connsiteY8" fmla="*/ 340350 h 344544"/>
                <a:gd name="connsiteX9" fmla="*/ 167648 w 291344"/>
                <a:gd name="connsiteY9" fmla="*/ 344229 h 344544"/>
                <a:gd name="connsiteX10" fmla="*/ 203649 w 291344"/>
                <a:gd name="connsiteY10" fmla="*/ 339094 h 344544"/>
                <a:gd name="connsiteX11" fmla="*/ 233805 w 291344"/>
                <a:gd name="connsiteY11" fmla="*/ 292003 h 344544"/>
                <a:gd name="connsiteX12" fmla="*/ 259699 w 291344"/>
                <a:gd name="connsiteY12" fmla="*/ 251195 h 344544"/>
                <a:gd name="connsiteX13" fmla="*/ 270625 w 291344"/>
                <a:gd name="connsiteY13" fmla="*/ 215631 h 344544"/>
                <a:gd name="connsiteX14" fmla="*/ 285758 w 291344"/>
                <a:gd name="connsiteY14" fmla="*/ 148382 h 344544"/>
                <a:gd name="connsiteX15" fmla="*/ 282480 w 291344"/>
                <a:gd name="connsiteY15" fmla="*/ 75561 h 344544"/>
                <a:gd name="connsiteX16" fmla="*/ 278437 w 291344"/>
                <a:gd name="connsiteY16" fmla="*/ 71354 h 344544"/>
                <a:gd name="connsiteX17" fmla="*/ 270188 w 291344"/>
                <a:gd name="connsiteY17" fmla="*/ 70480 h 344544"/>
                <a:gd name="connsiteX18" fmla="*/ 220202 w 291344"/>
                <a:gd name="connsiteY18" fmla="*/ 59062 h 344544"/>
                <a:gd name="connsiteX19" fmla="*/ 213920 w 291344"/>
                <a:gd name="connsiteY19" fmla="*/ 54146 h 344544"/>
                <a:gd name="connsiteX20" fmla="*/ 210041 w 291344"/>
                <a:gd name="connsiteY20" fmla="*/ 42619 h 344544"/>
                <a:gd name="connsiteX21" fmla="*/ 203048 w 291344"/>
                <a:gd name="connsiteY21" fmla="*/ 18254 h 344544"/>
                <a:gd name="connsiteX22" fmla="*/ 198295 w 291344"/>
                <a:gd name="connsiteY22" fmla="*/ 10988 h 344544"/>
                <a:gd name="connsiteX23" fmla="*/ 190648 w 291344"/>
                <a:gd name="connsiteY23" fmla="*/ 8421 h 344544"/>
                <a:gd name="connsiteX24" fmla="*/ 120011 w 291344"/>
                <a:gd name="connsiteY24" fmla="*/ 991 h 344544"/>
                <a:gd name="connsiteX25" fmla="*/ 95209 w 291344"/>
                <a:gd name="connsiteY25" fmla="*/ 4378 h 344544"/>
                <a:gd name="connsiteX26" fmla="*/ 90894 w 291344"/>
                <a:gd name="connsiteY26" fmla="*/ 35080 h 344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1344" h="344544">
                  <a:moveTo>
                    <a:pt x="90894" y="35080"/>
                  </a:moveTo>
                  <a:cubicBezTo>
                    <a:pt x="89637" y="46334"/>
                    <a:pt x="85977" y="58516"/>
                    <a:pt x="76362" y="64525"/>
                  </a:cubicBezTo>
                  <a:cubicBezTo>
                    <a:pt x="68495" y="69442"/>
                    <a:pt x="58553" y="69005"/>
                    <a:pt x="49484" y="70917"/>
                  </a:cubicBezTo>
                  <a:cubicBezTo>
                    <a:pt x="30157" y="75708"/>
                    <a:pt x="14270" y="89426"/>
                    <a:pt x="6709" y="107847"/>
                  </a:cubicBezTo>
                  <a:cubicBezTo>
                    <a:pt x="-546" y="126181"/>
                    <a:pt x="-1955" y="146312"/>
                    <a:pt x="2667" y="165481"/>
                  </a:cubicBezTo>
                  <a:cubicBezTo>
                    <a:pt x="4786" y="174888"/>
                    <a:pt x="7540" y="184142"/>
                    <a:pt x="10916" y="193178"/>
                  </a:cubicBezTo>
                  <a:cubicBezTo>
                    <a:pt x="20476" y="220056"/>
                    <a:pt x="31948" y="246661"/>
                    <a:pt x="49648" y="269059"/>
                  </a:cubicBezTo>
                  <a:cubicBezTo>
                    <a:pt x="64803" y="286802"/>
                    <a:pt x="81836" y="302847"/>
                    <a:pt x="100454" y="316914"/>
                  </a:cubicBezTo>
                  <a:cubicBezTo>
                    <a:pt x="111981" y="326311"/>
                    <a:pt x="123890" y="335925"/>
                    <a:pt x="138094" y="340350"/>
                  </a:cubicBezTo>
                  <a:cubicBezTo>
                    <a:pt x="147741" y="342902"/>
                    <a:pt x="157673" y="344207"/>
                    <a:pt x="167648" y="344229"/>
                  </a:cubicBezTo>
                  <a:cubicBezTo>
                    <a:pt x="179940" y="344830"/>
                    <a:pt x="192997" y="345213"/>
                    <a:pt x="203649" y="339094"/>
                  </a:cubicBezTo>
                  <a:cubicBezTo>
                    <a:pt x="220038" y="329643"/>
                    <a:pt x="224955" y="308720"/>
                    <a:pt x="233805" y="292003"/>
                  </a:cubicBezTo>
                  <a:cubicBezTo>
                    <a:pt x="241398" y="277745"/>
                    <a:pt x="252652" y="265726"/>
                    <a:pt x="259699" y="251195"/>
                  </a:cubicBezTo>
                  <a:cubicBezTo>
                    <a:pt x="264687" y="239799"/>
                    <a:pt x="268353" y="227863"/>
                    <a:pt x="270625" y="215631"/>
                  </a:cubicBezTo>
                  <a:lnTo>
                    <a:pt x="285758" y="148382"/>
                  </a:lnTo>
                  <a:cubicBezTo>
                    <a:pt x="291221" y="124017"/>
                    <a:pt x="296246" y="96484"/>
                    <a:pt x="282480" y="75561"/>
                  </a:cubicBezTo>
                  <a:cubicBezTo>
                    <a:pt x="281518" y="73834"/>
                    <a:pt x="280125" y="72387"/>
                    <a:pt x="278437" y="71354"/>
                  </a:cubicBezTo>
                  <a:cubicBezTo>
                    <a:pt x="275826" y="70294"/>
                    <a:pt x="272963" y="69994"/>
                    <a:pt x="270188" y="70480"/>
                  </a:cubicBezTo>
                  <a:cubicBezTo>
                    <a:pt x="252767" y="71649"/>
                    <a:pt x="235389" y="67683"/>
                    <a:pt x="220202" y="59062"/>
                  </a:cubicBezTo>
                  <a:cubicBezTo>
                    <a:pt x="217798" y="57866"/>
                    <a:pt x="215657" y="56194"/>
                    <a:pt x="213920" y="54146"/>
                  </a:cubicBezTo>
                  <a:cubicBezTo>
                    <a:pt x="211685" y="50688"/>
                    <a:pt x="210352" y="46722"/>
                    <a:pt x="210041" y="42619"/>
                  </a:cubicBezTo>
                  <a:cubicBezTo>
                    <a:pt x="208566" y="34277"/>
                    <a:pt x="206222" y="26110"/>
                    <a:pt x="203048" y="18254"/>
                  </a:cubicBezTo>
                  <a:cubicBezTo>
                    <a:pt x="202147" y="15452"/>
                    <a:pt x="200502" y="12939"/>
                    <a:pt x="198295" y="10988"/>
                  </a:cubicBezTo>
                  <a:cubicBezTo>
                    <a:pt x="195990" y="9530"/>
                    <a:pt x="193368" y="8650"/>
                    <a:pt x="190648" y="8421"/>
                  </a:cubicBezTo>
                  <a:cubicBezTo>
                    <a:pt x="167261" y="4608"/>
                    <a:pt x="143677" y="2127"/>
                    <a:pt x="120011" y="991"/>
                  </a:cubicBezTo>
                  <a:cubicBezTo>
                    <a:pt x="112199" y="663"/>
                    <a:pt x="100509" y="-2451"/>
                    <a:pt x="95209" y="4378"/>
                  </a:cubicBezTo>
                  <a:cubicBezTo>
                    <a:pt x="89910" y="11207"/>
                    <a:pt x="91768" y="26886"/>
                    <a:pt x="90894" y="35080"/>
                  </a:cubicBezTo>
                  <a:close/>
                </a:path>
              </a:pathLst>
            </a:custGeom>
            <a:solidFill>
              <a:srgbClr val="FBBEBE"/>
            </a:solidFill>
            <a:ln w="5457"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A60055E1-6C2C-47FA-A130-409DB6EF9E04}"/>
                </a:ext>
              </a:extLst>
            </p:cNvPr>
            <p:cNvSpPr/>
            <p:nvPr/>
          </p:nvSpPr>
          <p:spPr>
            <a:xfrm>
              <a:off x="10941325" y="4359540"/>
              <a:ext cx="291344" cy="344544"/>
            </a:xfrm>
            <a:custGeom>
              <a:avLst/>
              <a:gdLst>
                <a:gd name="connsiteX0" fmla="*/ 90894 w 291344"/>
                <a:gd name="connsiteY0" fmla="*/ 35080 h 344544"/>
                <a:gd name="connsiteX1" fmla="*/ 76362 w 291344"/>
                <a:gd name="connsiteY1" fmla="*/ 64525 h 344544"/>
                <a:gd name="connsiteX2" fmla="*/ 49484 w 291344"/>
                <a:gd name="connsiteY2" fmla="*/ 70917 h 344544"/>
                <a:gd name="connsiteX3" fmla="*/ 6709 w 291344"/>
                <a:gd name="connsiteY3" fmla="*/ 107847 h 344544"/>
                <a:gd name="connsiteX4" fmla="*/ 2667 w 291344"/>
                <a:gd name="connsiteY4" fmla="*/ 165481 h 344544"/>
                <a:gd name="connsiteX5" fmla="*/ 10916 w 291344"/>
                <a:gd name="connsiteY5" fmla="*/ 193178 h 344544"/>
                <a:gd name="connsiteX6" fmla="*/ 49648 w 291344"/>
                <a:gd name="connsiteY6" fmla="*/ 269059 h 344544"/>
                <a:gd name="connsiteX7" fmla="*/ 100454 w 291344"/>
                <a:gd name="connsiteY7" fmla="*/ 316914 h 344544"/>
                <a:gd name="connsiteX8" fmla="*/ 138094 w 291344"/>
                <a:gd name="connsiteY8" fmla="*/ 340350 h 344544"/>
                <a:gd name="connsiteX9" fmla="*/ 167648 w 291344"/>
                <a:gd name="connsiteY9" fmla="*/ 344229 h 344544"/>
                <a:gd name="connsiteX10" fmla="*/ 203649 w 291344"/>
                <a:gd name="connsiteY10" fmla="*/ 339094 h 344544"/>
                <a:gd name="connsiteX11" fmla="*/ 233805 w 291344"/>
                <a:gd name="connsiteY11" fmla="*/ 292003 h 344544"/>
                <a:gd name="connsiteX12" fmla="*/ 259699 w 291344"/>
                <a:gd name="connsiteY12" fmla="*/ 251195 h 344544"/>
                <a:gd name="connsiteX13" fmla="*/ 270625 w 291344"/>
                <a:gd name="connsiteY13" fmla="*/ 215631 h 344544"/>
                <a:gd name="connsiteX14" fmla="*/ 285758 w 291344"/>
                <a:gd name="connsiteY14" fmla="*/ 148382 h 344544"/>
                <a:gd name="connsiteX15" fmla="*/ 282480 w 291344"/>
                <a:gd name="connsiteY15" fmla="*/ 75561 h 344544"/>
                <a:gd name="connsiteX16" fmla="*/ 278437 w 291344"/>
                <a:gd name="connsiteY16" fmla="*/ 71354 h 344544"/>
                <a:gd name="connsiteX17" fmla="*/ 270188 w 291344"/>
                <a:gd name="connsiteY17" fmla="*/ 70480 h 344544"/>
                <a:gd name="connsiteX18" fmla="*/ 220202 w 291344"/>
                <a:gd name="connsiteY18" fmla="*/ 59062 h 344544"/>
                <a:gd name="connsiteX19" fmla="*/ 213920 w 291344"/>
                <a:gd name="connsiteY19" fmla="*/ 54146 h 344544"/>
                <a:gd name="connsiteX20" fmla="*/ 210041 w 291344"/>
                <a:gd name="connsiteY20" fmla="*/ 42619 h 344544"/>
                <a:gd name="connsiteX21" fmla="*/ 203048 w 291344"/>
                <a:gd name="connsiteY21" fmla="*/ 18254 h 344544"/>
                <a:gd name="connsiteX22" fmla="*/ 198295 w 291344"/>
                <a:gd name="connsiteY22" fmla="*/ 10988 h 344544"/>
                <a:gd name="connsiteX23" fmla="*/ 190648 w 291344"/>
                <a:gd name="connsiteY23" fmla="*/ 8421 h 344544"/>
                <a:gd name="connsiteX24" fmla="*/ 120011 w 291344"/>
                <a:gd name="connsiteY24" fmla="*/ 991 h 344544"/>
                <a:gd name="connsiteX25" fmla="*/ 95209 w 291344"/>
                <a:gd name="connsiteY25" fmla="*/ 4378 h 344544"/>
                <a:gd name="connsiteX26" fmla="*/ 90894 w 291344"/>
                <a:gd name="connsiteY26" fmla="*/ 35080 h 344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1344" h="344544">
                  <a:moveTo>
                    <a:pt x="90894" y="35080"/>
                  </a:moveTo>
                  <a:cubicBezTo>
                    <a:pt x="89637" y="46334"/>
                    <a:pt x="85977" y="58516"/>
                    <a:pt x="76362" y="64525"/>
                  </a:cubicBezTo>
                  <a:cubicBezTo>
                    <a:pt x="68495" y="69442"/>
                    <a:pt x="58553" y="69005"/>
                    <a:pt x="49484" y="70917"/>
                  </a:cubicBezTo>
                  <a:cubicBezTo>
                    <a:pt x="30157" y="75708"/>
                    <a:pt x="14270" y="89426"/>
                    <a:pt x="6709" y="107847"/>
                  </a:cubicBezTo>
                  <a:cubicBezTo>
                    <a:pt x="-546" y="126181"/>
                    <a:pt x="-1955" y="146312"/>
                    <a:pt x="2667" y="165481"/>
                  </a:cubicBezTo>
                  <a:cubicBezTo>
                    <a:pt x="4786" y="174888"/>
                    <a:pt x="7540" y="184142"/>
                    <a:pt x="10916" y="193178"/>
                  </a:cubicBezTo>
                  <a:cubicBezTo>
                    <a:pt x="20476" y="220056"/>
                    <a:pt x="31948" y="246661"/>
                    <a:pt x="49648" y="269059"/>
                  </a:cubicBezTo>
                  <a:cubicBezTo>
                    <a:pt x="64803" y="286802"/>
                    <a:pt x="81836" y="302847"/>
                    <a:pt x="100454" y="316914"/>
                  </a:cubicBezTo>
                  <a:cubicBezTo>
                    <a:pt x="111981" y="326311"/>
                    <a:pt x="123890" y="335925"/>
                    <a:pt x="138094" y="340350"/>
                  </a:cubicBezTo>
                  <a:cubicBezTo>
                    <a:pt x="147741" y="342902"/>
                    <a:pt x="157673" y="344207"/>
                    <a:pt x="167648" y="344229"/>
                  </a:cubicBezTo>
                  <a:cubicBezTo>
                    <a:pt x="179940" y="344830"/>
                    <a:pt x="192997" y="345213"/>
                    <a:pt x="203649" y="339094"/>
                  </a:cubicBezTo>
                  <a:cubicBezTo>
                    <a:pt x="220038" y="329643"/>
                    <a:pt x="224955" y="308720"/>
                    <a:pt x="233805" y="292003"/>
                  </a:cubicBezTo>
                  <a:cubicBezTo>
                    <a:pt x="241398" y="277745"/>
                    <a:pt x="252652" y="265726"/>
                    <a:pt x="259699" y="251195"/>
                  </a:cubicBezTo>
                  <a:cubicBezTo>
                    <a:pt x="264687" y="239799"/>
                    <a:pt x="268353" y="227863"/>
                    <a:pt x="270625" y="215631"/>
                  </a:cubicBezTo>
                  <a:lnTo>
                    <a:pt x="285758" y="148382"/>
                  </a:lnTo>
                  <a:cubicBezTo>
                    <a:pt x="291221" y="124017"/>
                    <a:pt x="296246" y="96484"/>
                    <a:pt x="282480" y="75561"/>
                  </a:cubicBezTo>
                  <a:cubicBezTo>
                    <a:pt x="281518" y="73834"/>
                    <a:pt x="280125" y="72387"/>
                    <a:pt x="278437" y="71354"/>
                  </a:cubicBezTo>
                  <a:cubicBezTo>
                    <a:pt x="275826" y="70294"/>
                    <a:pt x="272963" y="69994"/>
                    <a:pt x="270188" y="70480"/>
                  </a:cubicBezTo>
                  <a:cubicBezTo>
                    <a:pt x="252767" y="71649"/>
                    <a:pt x="235389" y="67683"/>
                    <a:pt x="220202" y="59062"/>
                  </a:cubicBezTo>
                  <a:cubicBezTo>
                    <a:pt x="217798" y="57866"/>
                    <a:pt x="215657" y="56194"/>
                    <a:pt x="213920" y="54146"/>
                  </a:cubicBezTo>
                  <a:cubicBezTo>
                    <a:pt x="211685" y="50688"/>
                    <a:pt x="210352" y="46722"/>
                    <a:pt x="210041" y="42619"/>
                  </a:cubicBezTo>
                  <a:cubicBezTo>
                    <a:pt x="208566" y="34277"/>
                    <a:pt x="206222" y="26110"/>
                    <a:pt x="203048" y="18254"/>
                  </a:cubicBezTo>
                  <a:cubicBezTo>
                    <a:pt x="202147" y="15452"/>
                    <a:pt x="200502" y="12939"/>
                    <a:pt x="198295" y="10988"/>
                  </a:cubicBezTo>
                  <a:cubicBezTo>
                    <a:pt x="195990" y="9530"/>
                    <a:pt x="193368" y="8650"/>
                    <a:pt x="190648" y="8421"/>
                  </a:cubicBezTo>
                  <a:cubicBezTo>
                    <a:pt x="167261" y="4608"/>
                    <a:pt x="143677" y="2127"/>
                    <a:pt x="120011" y="991"/>
                  </a:cubicBezTo>
                  <a:cubicBezTo>
                    <a:pt x="112199" y="663"/>
                    <a:pt x="100509" y="-2451"/>
                    <a:pt x="95209" y="4378"/>
                  </a:cubicBezTo>
                  <a:cubicBezTo>
                    <a:pt x="89910" y="11207"/>
                    <a:pt x="91768" y="26886"/>
                    <a:pt x="90894" y="35080"/>
                  </a:cubicBezTo>
                  <a:close/>
                </a:path>
              </a:pathLst>
            </a:custGeom>
            <a:solidFill>
              <a:srgbClr val="000000">
                <a:alpha val="10000"/>
              </a:srgbClr>
            </a:solidFill>
            <a:ln w="5457"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0D84A941-B13E-492F-9ECB-42B31197AEA9}"/>
                </a:ext>
              </a:extLst>
            </p:cNvPr>
            <p:cNvSpPr/>
            <p:nvPr/>
          </p:nvSpPr>
          <p:spPr>
            <a:xfrm>
              <a:off x="10852578" y="4418976"/>
              <a:ext cx="478916" cy="542377"/>
            </a:xfrm>
            <a:custGeom>
              <a:avLst/>
              <a:gdLst>
                <a:gd name="connsiteX0" fmla="*/ 135773 w 478916"/>
                <a:gd name="connsiteY0" fmla="*/ 14321 h 542377"/>
                <a:gd name="connsiteX1" fmla="*/ 96768 w 478916"/>
                <a:gd name="connsiteY1" fmla="*/ 8148 h 542377"/>
                <a:gd name="connsiteX2" fmla="*/ 14058 w 478916"/>
                <a:gd name="connsiteY2" fmla="*/ 43712 h 542377"/>
                <a:gd name="connsiteX3" fmla="*/ 1548 w 478916"/>
                <a:gd name="connsiteY3" fmla="*/ 106263 h 542377"/>
                <a:gd name="connsiteX4" fmla="*/ 29955 w 478916"/>
                <a:gd name="connsiteY4" fmla="*/ 164553 h 542377"/>
                <a:gd name="connsiteX5" fmla="*/ 51807 w 478916"/>
                <a:gd name="connsiteY5" fmla="*/ 193178 h 542377"/>
                <a:gd name="connsiteX6" fmla="*/ 62733 w 478916"/>
                <a:gd name="connsiteY6" fmla="*/ 247808 h 542377"/>
                <a:gd name="connsiteX7" fmla="*/ 94637 w 478916"/>
                <a:gd name="connsiteY7" fmla="*/ 377881 h 542377"/>
                <a:gd name="connsiteX8" fmla="*/ 60821 w 478916"/>
                <a:gd name="connsiteY8" fmla="*/ 501126 h 542377"/>
                <a:gd name="connsiteX9" fmla="*/ 47437 w 478916"/>
                <a:gd name="connsiteY9" fmla="*/ 518225 h 542377"/>
                <a:gd name="connsiteX10" fmla="*/ 74151 w 478916"/>
                <a:gd name="connsiteY10" fmla="*/ 536416 h 542377"/>
                <a:gd name="connsiteX11" fmla="*/ 181389 w 478916"/>
                <a:gd name="connsiteY11" fmla="*/ 533958 h 542377"/>
                <a:gd name="connsiteX12" fmla="*/ 224273 w 478916"/>
                <a:gd name="connsiteY12" fmla="*/ 521448 h 542377"/>
                <a:gd name="connsiteX13" fmla="*/ 335991 w 478916"/>
                <a:gd name="connsiteY13" fmla="*/ 535597 h 542377"/>
                <a:gd name="connsiteX14" fmla="*/ 417443 w 478916"/>
                <a:gd name="connsiteY14" fmla="*/ 542207 h 542377"/>
                <a:gd name="connsiteX15" fmla="*/ 436236 w 478916"/>
                <a:gd name="connsiteY15" fmla="*/ 539749 h 542377"/>
                <a:gd name="connsiteX16" fmla="*/ 445742 w 478916"/>
                <a:gd name="connsiteY16" fmla="*/ 524780 h 542377"/>
                <a:gd name="connsiteX17" fmla="*/ 439295 w 478916"/>
                <a:gd name="connsiteY17" fmla="*/ 513854 h 542377"/>
                <a:gd name="connsiteX18" fmla="*/ 409631 w 478916"/>
                <a:gd name="connsiteY18" fmla="*/ 430326 h 542377"/>
                <a:gd name="connsiteX19" fmla="*/ 392696 w 478916"/>
                <a:gd name="connsiteY19" fmla="*/ 331173 h 542377"/>
                <a:gd name="connsiteX20" fmla="*/ 399908 w 478916"/>
                <a:gd name="connsiteY20" fmla="*/ 173348 h 542377"/>
                <a:gd name="connsiteX21" fmla="*/ 470052 w 478916"/>
                <a:gd name="connsiteY21" fmla="*/ 81570 h 542377"/>
                <a:gd name="connsiteX22" fmla="*/ 478683 w 478916"/>
                <a:gd name="connsiteY22" fmla="*/ 47099 h 542377"/>
                <a:gd name="connsiteX23" fmla="*/ 444977 w 478916"/>
                <a:gd name="connsiteY23" fmla="*/ 11043 h 542377"/>
                <a:gd name="connsiteX24" fmla="*/ 349976 w 478916"/>
                <a:gd name="connsiteY24" fmla="*/ 7602 h 542377"/>
                <a:gd name="connsiteX25" fmla="*/ 340579 w 478916"/>
                <a:gd name="connsiteY25" fmla="*/ 78620 h 542377"/>
                <a:gd name="connsiteX26" fmla="*/ 333970 w 478916"/>
                <a:gd name="connsiteY26" fmla="*/ 116861 h 542377"/>
                <a:gd name="connsiteX27" fmla="*/ 319219 w 478916"/>
                <a:gd name="connsiteY27" fmla="*/ 183509 h 542377"/>
                <a:gd name="connsiteX28" fmla="*/ 307365 w 478916"/>
                <a:gd name="connsiteY28" fmla="*/ 207655 h 542377"/>
                <a:gd name="connsiteX29" fmla="*/ 286442 w 478916"/>
                <a:gd name="connsiteY29" fmla="*/ 222897 h 542377"/>
                <a:gd name="connsiteX30" fmla="*/ 230992 w 478916"/>
                <a:gd name="connsiteY30" fmla="*/ 235516 h 542377"/>
                <a:gd name="connsiteX31" fmla="*/ 206518 w 478916"/>
                <a:gd name="connsiteY31" fmla="*/ 231802 h 542377"/>
                <a:gd name="connsiteX32" fmla="*/ 172812 w 478916"/>
                <a:gd name="connsiteY32" fmla="*/ 208038 h 542377"/>
                <a:gd name="connsiteX33" fmla="*/ 163907 w 478916"/>
                <a:gd name="connsiteY33" fmla="*/ 198423 h 542377"/>
                <a:gd name="connsiteX34" fmla="*/ 157844 w 478916"/>
                <a:gd name="connsiteY34" fmla="*/ 183837 h 542377"/>
                <a:gd name="connsiteX35" fmla="*/ 147464 w 478916"/>
                <a:gd name="connsiteY35" fmla="*/ 142974 h 542377"/>
                <a:gd name="connsiteX36" fmla="*/ 144514 w 478916"/>
                <a:gd name="connsiteY36" fmla="*/ 110906 h 542377"/>
                <a:gd name="connsiteX37" fmla="*/ 135773 w 478916"/>
                <a:gd name="connsiteY37" fmla="*/ 14321 h 542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78916" h="542377">
                  <a:moveTo>
                    <a:pt x="135773" y="14321"/>
                  </a:moveTo>
                  <a:cubicBezTo>
                    <a:pt x="123099" y="10552"/>
                    <a:pt x="109982" y="8476"/>
                    <a:pt x="96768" y="8148"/>
                  </a:cubicBezTo>
                  <a:cubicBezTo>
                    <a:pt x="65519" y="7383"/>
                    <a:pt x="32141" y="18200"/>
                    <a:pt x="14058" y="43712"/>
                  </a:cubicBezTo>
                  <a:cubicBezTo>
                    <a:pt x="1821" y="62106"/>
                    <a:pt x="-2675" y="84580"/>
                    <a:pt x="1548" y="106263"/>
                  </a:cubicBezTo>
                  <a:cubicBezTo>
                    <a:pt x="5924" y="127787"/>
                    <a:pt x="15697" y="147847"/>
                    <a:pt x="29955" y="164553"/>
                  </a:cubicBezTo>
                  <a:cubicBezTo>
                    <a:pt x="38205" y="173321"/>
                    <a:pt x="45525" y="182914"/>
                    <a:pt x="51807" y="193178"/>
                  </a:cubicBezTo>
                  <a:cubicBezTo>
                    <a:pt x="60439" y="209567"/>
                    <a:pt x="60657" y="229125"/>
                    <a:pt x="62733" y="247808"/>
                  </a:cubicBezTo>
                  <a:cubicBezTo>
                    <a:pt x="68196" y="292113"/>
                    <a:pt x="87098" y="333850"/>
                    <a:pt x="94637" y="377881"/>
                  </a:cubicBezTo>
                  <a:cubicBezTo>
                    <a:pt x="102176" y="421913"/>
                    <a:pt x="95620" y="473046"/>
                    <a:pt x="60821" y="501126"/>
                  </a:cubicBezTo>
                  <a:cubicBezTo>
                    <a:pt x="54976" y="505824"/>
                    <a:pt x="47929" y="510740"/>
                    <a:pt x="47437" y="518225"/>
                  </a:cubicBezTo>
                  <a:cubicBezTo>
                    <a:pt x="46617" y="530189"/>
                    <a:pt x="62187" y="535324"/>
                    <a:pt x="74151" y="536416"/>
                  </a:cubicBezTo>
                  <a:cubicBezTo>
                    <a:pt x="109933" y="539858"/>
                    <a:pt x="146644" y="543191"/>
                    <a:pt x="181389" y="533958"/>
                  </a:cubicBezTo>
                  <a:cubicBezTo>
                    <a:pt x="195811" y="530134"/>
                    <a:pt x="209632" y="524179"/>
                    <a:pt x="224273" y="521448"/>
                  </a:cubicBezTo>
                  <a:cubicBezTo>
                    <a:pt x="261476" y="514510"/>
                    <a:pt x="298843" y="528714"/>
                    <a:pt x="335991" y="535597"/>
                  </a:cubicBezTo>
                  <a:cubicBezTo>
                    <a:pt x="362918" y="540011"/>
                    <a:pt x="390156" y="542224"/>
                    <a:pt x="417443" y="542207"/>
                  </a:cubicBezTo>
                  <a:cubicBezTo>
                    <a:pt x="423813" y="542770"/>
                    <a:pt x="430227" y="541934"/>
                    <a:pt x="436236" y="539749"/>
                  </a:cubicBezTo>
                  <a:cubicBezTo>
                    <a:pt x="442327" y="537362"/>
                    <a:pt x="446168" y="531309"/>
                    <a:pt x="445742" y="524780"/>
                  </a:cubicBezTo>
                  <a:cubicBezTo>
                    <a:pt x="444556" y="520650"/>
                    <a:pt x="442333" y="516892"/>
                    <a:pt x="439295" y="513854"/>
                  </a:cubicBezTo>
                  <a:cubicBezTo>
                    <a:pt x="420503" y="490582"/>
                    <a:pt x="414767" y="459771"/>
                    <a:pt x="409631" y="430326"/>
                  </a:cubicBezTo>
                  <a:lnTo>
                    <a:pt x="392696" y="331173"/>
                  </a:lnTo>
                  <a:cubicBezTo>
                    <a:pt x="383464" y="278291"/>
                    <a:pt x="374887" y="220876"/>
                    <a:pt x="399908" y="173348"/>
                  </a:cubicBezTo>
                  <a:cubicBezTo>
                    <a:pt x="417935" y="139204"/>
                    <a:pt x="451041" y="115167"/>
                    <a:pt x="470052" y="81570"/>
                  </a:cubicBezTo>
                  <a:cubicBezTo>
                    <a:pt x="476771" y="71398"/>
                    <a:pt x="479820" y="59237"/>
                    <a:pt x="478683" y="47099"/>
                  </a:cubicBezTo>
                  <a:cubicBezTo>
                    <a:pt x="475843" y="30218"/>
                    <a:pt x="460601" y="18145"/>
                    <a:pt x="444977" y="11043"/>
                  </a:cubicBezTo>
                  <a:cubicBezTo>
                    <a:pt x="414952" y="-2379"/>
                    <a:pt x="380891" y="-3614"/>
                    <a:pt x="349976" y="7602"/>
                  </a:cubicBezTo>
                  <a:cubicBezTo>
                    <a:pt x="350522" y="31256"/>
                    <a:pt x="344513" y="55184"/>
                    <a:pt x="340579" y="78620"/>
                  </a:cubicBezTo>
                  <a:lnTo>
                    <a:pt x="333970" y="116861"/>
                  </a:lnTo>
                  <a:cubicBezTo>
                    <a:pt x="330621" y="139396"/>
                    <a:pt x="325688" y="161663"/>
                    <a:pt x="319219" y="183509"/>
                  </a:cubicBezTo>
                  <a:cubicBezTo>
                    <a:pt x="316816" y="192228"/>
                    <a:pt x="312795" y="200422"/>
                    <a:pt x="307365" y="207655"/>
                  </a:cubicBezTo>
                  <a:cubicBezTo>
                    <a:pt x="301531" y="214140"/>
                    <a:pt x="294407" y="219335"/>
                    <a:pt x="286442" y="222897"/>
                  </a:cubicBezTo>
                  <a:cubicBezTo>
                    <a:pt x="269184" y="231332"/>
                    <a:pt x="250201" y="235648"/>
                    <a:pt x="230992" y="235516"/>
                  </a:cubicBezTo>
                  <a:cubicBezTo>
                    <a:pt x="222683" y="235686"/>
                    <a:pt x="214407" y="234429"/>
                    <a:pt x="206518" y="231802"/>
                  </a:cubicBezTo>
                  <a:cubicBezTo>
                    <a:pt x="193517" y="227104"/>
                    <a:pt x="182973" y="217434"/>
                    <a:pt x="172812" y="208038"/>
                  </a:cubicBezTo>
                  <a:cubicBezTo>
                    <a:pt x="169474" y="205197"/>
                    <a:pt x="166481" y="201968"/>
                    <a:pt x="163907" y="198423"/>
                  </a:cubicBezTo>
                  <a:cubicBezTo>
                    <a:pt x="161231" y="193861"/>
                    <a:pt x="159187" y="188950"/>
                    <a:pt x="157844" y="183837"/>
                  </a:cubicBezTo>
                  <a:cubicBezTo>
                    <a:pt x="153419" y="170480"/>
                    <a:pt x="149950" y="156822"/>
                    <a:pt x="147464" y="142974"/>
                  </a:cubicBezTo>
                  <a:cubicBezTo>
                    <a:pt x="145770" y="132376"/>
                    <a:pt x="145279" y="121614"/>
                    <a:pt x="144514" y="110906"/>
                  </a:cubicBezTo>
                  <a:cubicBezTo>
                    <a:pt x="142110" y="79877"/>
                    <a:pt x="142165" y="44750"/>
                    <a:pt x="135773" y="14321"/>
                  </a:cubicBezTo>
                  <a:close/>
                </a:path>
              </a:pathLst>
            </a:custGeom>
            <a:solidFill>
              <a:srgbClr val="F2F2F2"/>
            </a:solidFill>
            <a:ln w="5457"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F95D92AB-2D22-4053-9E0D-BE31046C5927}"/>
                </a:ext>
              </a:extLst>
            </p:cNvPr>
            <p:cNvSpPr/>
            <p:nvPr/>
          </p:nvSpPr>
          <p:spPr>
            <a:xfrm>
              <a:off x="10954704" y="5060172"/>
              <a:ext cx="107463" cy="204155"/>
            </a:xfrm>
            <a:custGeom>
              <a:avLst/>
              <a:gdLst>
                <a:gd name="connsiteX0" fmla="*/ 760 w 107463"/>
                <a:gd name="connsiteY0" fmla="*/ 0 h 204155"/>
                <a:gd name="connsiteX1" fmla="*/ 68774 w 107463"/>
                <a:gd name="connsiteY1" fmla="*/ 200819 h 204155"/>
                <a:gd name="connsiteX2" fmla="*/ 78498 w 107463"/>
                <a:gd name="connsiteY2" fmla="*/ 58290 h 204155"/>
                <a:gd name="connsiteX3" fmla="*/ 52604 w 107463"/>
                <a:gd name="connsiteY3" fmla="*/ 6446 h 204155"/>
              </a:gdLst>
              <a:ahLst/>
              <a:cxnLst>
                <a:cxn ang="0">
                  <a:pos x="connsiteX0" y="connsiteY0"/>
                </a:cxn>
                <a:cxn ang="0">
                  <a:pos x="connsiteX1" y="connsiteY1"/>
                </a:cxn>
                <a:cxn ang="0">
                  <a:pos x="connsiteX2" y="connsiteY2"/>
                </a:cxn>
                <a:cxn ang="0">
                  <a:pos x="connsiteX3" y="connsiteY3"/>
                </a:cxn>
              </a:cxnLst>
              <a:rect l="l" t="t" r="r" b="b"/>
              <a:pathLst>
                <a:path w="107463" h="204155">
                  <a:moveTo>
                    <a:pt x="760" y="0"/>
                  </a:moveTo>
                  <a:cubicBezTo>
                    <a:pt x="760" y="0"/>
                    <a:pt x="-12187" y="171646"/>
                    <a:pt x="68774" y="200819"/>
                  </a:cubicBezTo>
                  <a:cubicBezTo>
                    <a:pt x="149735" y="229991"/>
                    <a:pt x="78498" y="58290"/>
                    <a:pt x="78498" y="58290"/>
                  </a:cubicBezTo>
                  <a:lnTo>
                    <a:pt x="52604" y="6446"/>
                  </a:lnTo>
                  <a:close/>
                </a:path>
              </a:pathLst>
            </a:custGeom>
            <a:solidFill>
              <a:srgbClr val="FBBEBE"/>
            </a:solidFill>
            <a:ln w="5457"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83DC1326-C85D-49B4-8EAE-27FAA0164B3A}"/>
                </a:ext>
              </a:extLst>
            </p:cNvPr>
            <p:cNvSpPr/>
            <p:nvPr/>
          </p:nvSpPr>
          <p:spPr>
            <a:xfrm>
              <a:off x="11124095" y="5060172"/>
              <a:ext cx="107463" cy="204155"/>
            </a:xfrm>
            <a:custGeom>
              <a:avLst/>
              <a:gdLst>
                <a:gd name="connsiteX0" fmla="*/ 106703 w 107463"/>
                <a:gd name="connsiteY0" fmla="*/ 0 h 204155"/>
                <a:gd name="connsiteX1" fmla="*/ 38689 w 107463"/>
                <a:gd name="connsiteY1" fmla="*/ 200819 h 204155"/>
                <a:gd name="connsiteX2" fmla="*/ 28965 w 107463"/>
                <a:gd name="connsiteY2" fmla="*/ 58290 h 204155"/>
                <a:gd name="connsiteX3" fmla="*/ 54859 w 107463"/>
                <a:gd name="connsiteY3" fmla="*/ 6446 h 204155"/>
              </a:gdLst>
              <a:ahLst/>
              <a:cxnLst>
                <a:cxn ang="0">
                  <a:pos x="connsiteX0" y="connsiteY0"/>
                </a:cxn>
                <a:cxn ang="0">
                  <a:pos x="connsiteX1" y="connsiteY1"/>
                </a:cxn>
                <a:cxn ang="0">
                  <a:pos x="connsiteX2" y="connsiteY2"/>
                </a:cxn>
                <a:cxn ang="0">
                  <a:pos x="connsiteX3" y="connsiteY3"/>
                </a:cxn>
              </a:cxnLst>
              <a:rect l="l" t="t" r="r" b="b"/>
              <a:pathLst>
                <a:path w="107463" h="204155">
                  <a:moveTo>
                    <a:pt x="106703" y="0"/>
                  </a:moveTo>
                  <a:cubicBezTo>
                    <a:pt x="106703" y="0"/>
                    <a:pt x="119650" y="171646"/>
                    <a:pt x="38689" y="200819"/>
                  </a:cubicBezTo>
                  <a:cubicBezTo>
                    <a:pt x="-42272" y="229991"/>
                    <a:pt x="28965" y="58290"/>
                    <a:pt x="28965" y="58290"/>
                  </a:cubicBezTo>
                  <a:lnTo>
                    <a:pt x="54859" y="6446"/>
                  </a:lnTo>
                  <a:close/>
                </a:path>
              </a:pathLst>
            </a:custGeom>
            <a:solidFill>
              <a:srgbClr val="FBBEBE"/>
            </a:solidFill>
            <a:ln w="5457"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51BD5B82-AEE8-4753-B93D-58D23B787E02}"/>
                </a:ext>
              </a:extLst>
            </p:cNvPr>
            <p:cNvSpPr/>
            <p:nvPr/>
          </p:nvSpPr>
          <p:spPr>
            <a:xfrm>
              <a:off x="10858333" y="4477006"/>
              <a:ext cx="193020" cy="644570"/>
            </a:xfrm>
            <a:custGeom>
              <a:avLst/>
              <a:gdLst>
                <a:gd name="connsiteX0" fmla="*/ 25894 w 193020"/>
                <a:gd name="connsiteY0" fmla="*/ 9883 h 644570"/>
                <a:gd name="connsiteX1" fmla="*/ 0 w 193020"/>
                <a:gd name="connsiteY1" fmla="*/ 52002 h 644570"/>
                <a:gd name="connsiteX2" fmla="*/ 25894 w 193020"/>
                <a:gd name="connsiteY2" fmla="*/ 223649 h 644570"/>
                <a:gd name="connsiteX3" fmla="*/ 38842 w 193020"/>
                <a:gd name="connsiteY3" fmla="*/ 278606 h 644570"/>
                <a:gd name="connsiteX4" fmla="*/ 42065 w 193020"/>
                <a:gd name="connsiteY4" fmla="*/ 385462 h 644570"/>
                <a:gd name="connsiteX5" fmla="*/ 58454 w 193020"/>
                <a:gd name="connsiteY5" fmla="*/ 463200 h 644570"/>
                <a:gd name="connsiteX6" fmla="*/ 74843 w 193020"/>
                <a:gd name="connsiteY6" fmla="*/ 544161 h 644570"/>
                <a:gd name="connsiteX7" fmla="*/ 100792 w 193020"/>
                <a:gd name="connsiteY7" fmla="*/ 621899 h 644570"/>
                <a:gd name="connsiteX8" fmla="*/ 181753 w 193020"/>
                <a:gd name="connsiteY8" fmla="*/ 644570 h 644570"/>
                <a:gd name="connsiteX9" fmla="*/ 181753 w 193020"/>
                <a:gd name="connsiteY9" fmla="*/ 589504 h 644570"/>
                <a:gd name="connsiteX10" fmla="*/ 162305 w 193020"/>
                <a:gd name="connsiteY10" fmla="*/ 456753 h 644570"/>
                <a:gd name="connsiteX11" fmla="*/ 126686 w 193020"/>
                <a:gd name="connsiteY11" fmla="*/ 194531 h 644570"/>
                <a:gd name="connsiteX12" fmla="*/ 25894 w 193020"/>
                <a:gd name="connsiteY12" fmla="*/ 9883 h 644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3020" h="644570">
                  <a:moveTo>
                    <a:pt x="25894" y="9883"/>
                  </a:moveTo>
                  <a:lnTo>
                    <a:pt x="0" y="52002"/>
                  </a:lnTo>
                  <a:cubicBezTo>
                    <a:pt x="0" y="52002"/>
                    <a:pt x="22671" y="197754"/>
                    <a:pt x="25894" y="223649"/>
                  </a:cubicBezTo>
                  <a:cubicBezTo>
                    <a:pt x="28670" y="242299"/>
                    <a:pt x="33002" y="260682"/>
                    <a:pt x="38842" y="278606"/>
                  </a:cubicBezTo>
                  <a:cubicBezTo>
                    <a:pt x="38842" y="278606"/>
                    <a:pt x="42065" y="356344"/>
                    <a:pt x="42065" y="385462"/>
                  </a:cubicBezTo>
                  <a:cubicBezTo>
                    <a:pt x="42065" y="414580"/>
                    <a:pt x="58454" y="463200"/>
                    <a:pt x="58454" y="463200"/>
                  </a:cubicBezTo>
                  <a:cubicBezTo>
                    <a:pt x="60726" y="490739"/>
                    <a:pt x="66227" y="517911"/>
                    <a:pt x="74843" y="544161"/>
                  </a:cubicBezTo>
                  <a:cubicBezTo>
                    <a:pt x="87790" y="579834"/>
                    <a:pt x="100792" y="621899"/>
                    <a:pt x="100792" y="621899"/>
                  </a:cubicBezTo>
                  <a:cubicBezTo>
                    <a:pt x="100792" y="621899"/>
                    <a:pt x="117181" y="576556"/>
                    <a:pt x="181753" y="644570"/>
                  </a:cubicBezTo>
                  <a:cubicBezTo>
                    <a:pt x="196776" y="629290"/>
                    <a:pt x="196776" y="604783"/>
                    <a:pt x="181753" y="589504"/>
                  </a:cubicBezTo>
                  <a:cubicBezTo>
                    <a:pt x="181753" y="589504"/>
                    <a:pt x="162305" y="502096"/>
                    <a:pt x="162305" y="456753"/>
                  </a:cubicBezTo>
                  <a:cubicBezTo>
                    <a:pt x="162305" y="411411"/>
                    <a:pt x="126686" y="194531"/>
                    <a:pt x="126686" y="194531"/>
                  </a:cubicBezTo>
                  <a:cubicBezTo>
                    <a:pt x="126686" y="194531"/>
                    <a:pt x="103633" y="-51684"/>
                    <a:pt x="25894" y="9883"/>
                  </a:cubicBezTo>
                  <a:close/>
                </a:path>
              </a:pathLst>
            </a:custGeom>
            <a:solidFill>
              <a:srgbClr val="000000">
                <a:alpha val="10000"/>
              </a:srgbClr>
            </a:solidFill>
            <a:ln w="5457"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D6C108A0-9348-4EE5-A691-B1349D9FD3B2}"/>
                </a:ext>
              </a:extLst>
            </p:cNvPr>
            <p:cNvSpPr/>
            <p:nvPr/>
          </p:nvSpPr>
          <p:spPr>
            <a:xfrm>
              <a:off x="10851941" y="4473858"/>
              <a:ext cx="193204" cy="644658"/>
            </a:xfrm>
            <a:custGeom>
              <a:avLst/>
              <a:gdLst>
                <a:gd name="connsiteX0" fmla="*/ 25894 w 193204"/>
                <a:gd name="connsiteY0" fmla="*/ 9807 h 644658"/>
                <a:gd name="connsiteX1" fmla="*/ 0 w 193204"/>
                <a:gd name="connsiteY1" fmla="*/ 51872 h 644658"/>
                <a:gd name="connsiteX2" fmla="*/ 25894 w 193204"/>
                <a:gd name="connsiteY2" fmla="*/ 223573 h 644658"/>
                <a:gd name="connsiteX3" fmla="*/ 38896 w 193204"/>
                <a:gd name="connsiteY3" fmla="*/ 278585 h 644658"/>
                <a:gd name="connsiteX4" fmla="*/ 42283 w 193204"/>
                <a:gd name="connsiteY4" fmla="*/ 385550 h 644658"/>
                <a:gd name="connsiteX5" fmla="*/ 58672 w 193204"/>
                <a:gd name="connsiteY5" fmla="*/ 463288 h 644658"/>
                <a:gd name="connsiteX6" fmla="*/ 75061 w 193204"/>
                <a:gd name="connsiteY6" fmla="*/ 544249 h 644658"/>
                <a:gd name="connsiteX7" fmla="*/ 100955 w 193204"/>
                <a:gd name="connsiteY7" fmla="*/ 621987 h 644658"/>
                <a:gd name="connsiteX8" fmla="*/ 181917 w 193204"/>
                <a:gd name="connsiteY8" fmla="*/ 644658 h 644658"/>
                <a:gd name="connsiteX9" fmla="*/ 181917 w 193204"/>
                <a:gd name="connsiteY9" fmla="*/ 589592 h 644658"/>
                <a:gd name="connsiteX10" fmla="*/ 162468 w 193204"/>
                <a:gd name="connsiteY10" fmla="*/ 456787 h 644658"/>
                <a:gd name="connsiteX11" fmla="*/ 126850 w 193204"/>
                <a:gd name="connsiteY11" fmla="*/ 194565 h 644658"/>
                <a:gd name="connsiteX12" fmla="*/ 25894 w 193204"/>
                <a:gd name="connsiteY12" fmla="*/ 9807 h 644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3204" h="644658">
                  <a:moveTo>
                    <a:pt x="25894" y="9807"/>
                  </a:moveTo>
                  <a:lnTo>
                    <a:pt x="0" y="51872"/>
                  </a:lnTo>
                  <a:cubicBezTo>
                    <a:pt x="0" y="51872"/>
                    <a:pt x="22671" y="197624"/>
                    <a:pt x="25894" y="223573"/>
                  </a:cubicBezTo>
                  <a:cubicBezTo>
                    <a:pt x="28697" y="242240"/>
                    <a:pt x="33046" y="260640"/>
                    <a:pt x="38896" y="278585"/>
                  </a:cubicBezTo>
                  <a:cubicBezTo>
                    <a:pt x="38896" y="278585"/>
                    <a:pt x="42283" y="356323"/>
                    <a:pt x="42283" y="385550"/>
                  </a:cubicBezTo>
                  <a:cubicBezTo>
                    <a:pt x="42283" y="414777"/>
                    <a:pt x="58672" y="463288"/>
                    <a:pt x="58672" y="463288"/>
                  </a:cubicBezTo>
                  <a:cubicBezTo>
                    <a:pt x="60956" y="490821"/>
                    <a:pt x="66457" y="517994"/>
                    <a:pt x="75061" y="544249"/>
                  </a:cubicBezTo>
                  <a:cubicBezTo>
                    <a:pt x="88008" y="579868"/>
                    <a:pt x="100955" y="621987"/>
                    <a:pt x="100955" y="621987"/>
                  </a:cubicBezTo>
                  <a:cubicBezTo>
                    <a:pt x="100955" y="621987"/>
                    <a:pt x="117344" y="576645"/>
                    <a:pt x="181917" y="644658"/>
                  </a:cubicBezTo>
                  <a:cubicBezTo>
                    <a:pt x="196967" y="629390"/>
                    <a:pt x="196967" y="604861"/>
                    <a:pt x="181917" y="589592"/>
                  </a:cubicBezTo>
                  <a:cubicBezTo>
                    <a:pt x="181917" y="589592"/>
                    <a:pt x="162468" y="502184"/>
                    <a:pt x="162468" y="456787"/>
                  </a:cubicBezTo>
                  <a:cubicBezTo>
                    <a:pt x="162468" y="411390"/>
                    <a:pt x="126850" y="194565"/>
                    <a:pt x="126850" y="194565"/>
                  </a:cubicBezTo>
                  <a:cubicBezTo>
                    <a:pt x="126850" y="194565"/>
                    <a:pt x="103523" y="-51487"/>
                    <a:pt x="25894" y="9807"/>
                  </a:cubicBezTo>
                  <a:close/>
                </a:path>
              </a:pathLst>
            </a:custGeom>
            <a:solidFill>
              <a:srgbClr val="F2F2F2"/>
            </a:solidFill>
            <a:ln w="5457"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FAF531EB-6299-463F-8A12-90A35C4CFDC2}"/>
                </a:ext>
              </a:extLst>
            </p:cNvPr>
            <p:cNvSpPr/>
            <p:nvPr/>
          </p:nvSpPr>
          <p:spPr>
            <a:xfrm>
              <a:off x="11134885" y="4442701"/>
              <a:ext cx="191091" cy="682480"/>
            </a:xfrm>
            <a:custGeom>
              <a:avLst/>
              <a:gdLst>
                <a:gd name="connsiteX0" fmla="*/ 170373 w 191091"/>
                <a:gd name="connsiteY0" fmla="*/ 18239 h 682480"/>
                <a:gd name="connsiteX1" fmla="*/ 186762 w 191091"/>
                <a:gd name="connsiteY1" fmla="*/ 37523 h 682480"/>
                <a:gd name="connsiteX2" fmla="*/ 163763 w 191091"/>
                <a:gd name="connsiteY2" fmla="*/ 287071 h 682480"/>
                <a:gd name="connsiteX3" fmla="*/ 150816 w 191091"/>
                <a:gd name="connsiteY3" fmla="*/ 413430 h 682480"/>
                <a:gd name="connsiteX4" fmla="*/ 124867 w 191091"/>
                <a:gd name="connsiteY4" fmla="*/ 546234 h 682480"/>
                <a:gd name="connsiteX5" fmla="*/ 115197 w 191091"/>
                <a:gd name="connsiteY5" fmla="*/ 585076 h 682480"/>
                <a:gd name="connsiteX6" fmla="*/ 115197 w 191091"/>
                <a:gd name="connsiteY6" fmla="*/ 601465 h 682480"/>
                <a:gd name="connsiteX7" fmla="*/ 95749 w 191091"/>
                <a:gd name="connsiteY7" fmla="*/ 672757 h 682480"/>
                <a:gd name="connsiteX8" fmla="*/ 8342 w 191091"/>
                <a:gd name="connsiteY8" fmla="*/ 682481 h 682480"/>
                <a:gd name="connsiteX9" fmla="*/ 5119 w 191091"/>
                <a:gd name="connsiteY9" fmla="*/ 633860 h 682480"/>
                <a:gd name="connsiteX10" fmla="*/ 14843 w 191091"/>
                <a:gd name="connsiteY10" fmla="*/ 595019 h 682480"/>
                <a:gd name="connsiteX11" fmla="*/ 27790 w 191091"/>
                <a:gd name="connsiteY11" fmla="*/ 549676 h 682480"/>
                <a:gd name="connsiteX12" fmla="*/ 50461 w 191091"/>
                <a:gd name="connsiteY12" fmla="*/ 394200 h 682480"/>
                <a:gd name="connsiteX13" fmla="*/ 69909 w 191091"/>
                <a:gd name="connsiteY13" fmla="*/ 199883 h 682480"/>
                <a:gd name="connsiteX14" fmla="*/ 74717 w 191091"/>
                <a:gd name="connsiteY14" fmla="*/ 56480 h 682480"/>
                <a:gd name="connsiteX15" fmla="*/ 167587 w 191091"/>
                <a:gd name="connsiteY15" fmla="*/ 15562 h 682480"/>
                <a:gd name="connsiteX16" fmla="*/ 170373 w 191091"/>
                <a:gd name="connsiteY16" fmla="*/ 18239 h 68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1091" h="682480">
                  <a:moveTo>
                    <a:pt x="170373" y="18239"/>
                  </a:moveTo>
                  <a:lnTo>
                    <a:pt x="186762" y="37523"/>
                  </a:lnTo>
                  <a:cubicBezTo>
                    <a:pt x="186762" y="37523"/>
                    <a:pt x="205882" y="147821"/>
                    <a:pt x="163763" y="287071"/>
                  </a:cubicBezTo>
                  <a:lnTo>
                    <a:pt x="150816" y="413430"/>
                  </a:lnTo>
                  <a:cubicBezTo>
                    <a:pt x="150816" y="413430"/>
                    <a:pt x="128145" y="520285"/>
                    <a:pt x="124867" y="546234"/>
                  </a:cubicBezTo>
                  <a:cubicBezTo>
                    <a:pt x="121589" y="572184"/>
                    <a:pt x="121644" y="575352"/>
                    <a:pt x="115197" y="585076"/>
                  </a:cubicBezTo>
                  <a:cubicBezTo>
                    <a:pt x="111095" y="589769"/>
                    <a:pt x="111095" y="596772"/>
                    <a:pt x="115197" y="601465"/>
                  </a:cubicBezTo>
                  <a:lnTo>
                    <a:pt x="95749" y="672757"/>
                  </a:lnTo>
                  <a:cubicBezTo>
                    <a:pt x="95749" y="672757"/>
                    <a:pt x="66577" y="637138"/>
                    <a:pt x="8342" y="682481"/>
                  </a:cubicBezTo>
                  <a:cubicBezTo>
                    <a:pt x="8342" y="682481"/>
                    <a:pt x="-8047" y="656532"/>
                    <a:pt x="5119" y="633860"/>
                  </a:cubicBezTo>
                  <a:cubicBezTo>
                    <a:pt x="18284" y="611189"/>
                    <a:pt x="18066" y="601465"/>
                    <a:pt x="14843" y="595019"/>
                  </a:cubicBezTo>
                  <a:cubicBezTo>
                    <a:pt x="11620" y="588572"/>
                    <a:pt x="27790" y="556122"/>
                    <a:pt x="27790" y="549676"/>
                  </a:cubicBezTo>
                  <a:cubicBezTo>
                    <a:pt x="27790" y="543230"/>
                    <a:pt x="50461" y="394200"/>
                    <a:pt x="50461" y="394200"/>
                  </a:cubicBezTo>
                  <a:cubicBezTo>
                    <a:pt x="50461" y="394200"/>
                    <a:pt x="60185" y="248448"/>
                    <a:pt x="69909" y="199883"/>
                  </a:cubicBezTo>
                  <a:cubicBezTo>
                    <a:pt x="75864" y="170000"/>
                    <a:pt x="75700" y="103352"/>
                    <a:pt x="74717" y="56480"/>
                  </a:cubicBezTo>
                  <a:cubicBezTo>
                    <a:pt x="73679" y="7696"/>
                    <a:pt x="132733" y="-18800"/>
                    <a:pt x="167587" y="15562"/>
                  </a:cubicBezTo>
                  <a:cubicBezTo>
                    <a:pt x="168516" y="16272"/>
                    <a:pt x="169445" y="17256"/>
                    <a:pt x="170373" y="18239"/>
                  </a:cubicBezTo>
                  <a:close/>
                </a:path>
              </a:pathLst>
            </a:custGeom>
            <a:solidFill>
              <a:srgbClr val="000000">
                <a:alpha val="10000"/>
              </a:srgbClr>
            </a:solidFill>
            <a:ln w="5457"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ED47F0F6-E357-4665-A21B-4CF1A7EAB2CC}"/>
                </a:ext>
              </a:extLst>
            </p:cNvPr>
            <p:cNvSpPr/>
            <p:nvPr/>
          </p:nvSpPr>
          <p:spPr>
            <a:xfrm>
              <a:off x="11144500" y="4428957"/>
              <a:ext cx="191072" cy="689451"/>
            </a:xfrm>
            <a:custGeom>
              <a:avLst/>
              <a:gdLst>
                <a:gd name="connsiteX0" fmla="*/ 170373 w 191072"/>
                <a:gd name="connsiteY0" fmla="*/ 25537 h 689451"/>
                <a:gd name="connsiteX1" fmla="*/ 186762 w 191072"/>
                <a:gd name="connsiteY1" fmla="*/ 44821 h 689451"/>
                <a:gd name="connsiteX2" fmla="*/ 163763 w 191072"/>
                <a:gd name="connsiteY2" fmla="*/ 294370 h 689451"/>
                <a:gd name="connsiteX3" fmla="*/ 150816 w 191072"/>
                <a:gd name="connsiteY3" fmla="*/ 420673 h 689451"/>
                <a:gd name="connsiteX4" fmla="*/ 124867 w 191072"/>
                <a:gd name="connsiteY4" fmla="*/ 553478 h 689451"/>
                <a:gd name="connsiteX5" fmla="*/ 115143 w 191072"/>
                <a:gd name="connsiteY5" fmla="*/ 592320 h 689451"/>
                <a:gd name="connsiteX6" fmla="*/ 115143 w 191072"/>
                <a:gd name="connsiteY6" fmla="*/ 608708 h 689451"/>
                <a:gd name="connsiteX7" fmla="*/ 95749 w 191072"/>
                <a:gd name="connsiteY7" fmla="*/ 679727 h 689451"/>
                <a:gd name="connsiteX8" fmla="*/ 8342 w 191072"/>
                <a:gd name="connsiteY8" fmla="*/ 689451 h 689451"/>
                <a:gd name="connsiteX9" fmla="*/ 5119 w 191072"/>
                <a:gd name="connsiteY9" fmla="*/ 640885 h 689451"/>
                <a:gd name="connsiteX10" fmla="*/ 14788 w 191072"/>
                <a:gd name="connsiteY10" fmla="*/ 601989 h 689451"/>
                <a:gd name="connsiteX11" fmla="*/ 27790 w 191072"/>
                <a:gd name="connsiteY11" fmla="*/ 556646 h 689451"/>
                <a:gd name="connsiteX12" fmla="*/ 50461 w 191072"/>
                <a:gd name="connsiteY12" fmla="*/ 401171 h 689451"/>
                <a:gd name="connsiteX13" fmla="*/ 69855 w 191072"/>
                <a:gd name="connsiteY13" fmla="*/ 206853 h 689451"/>
                <a:gd name="connsiteX14" fmla="*/ 73133 w 191072"/>
                <a:gd name="connsiteY14" fmla="*/ 12535 h 689451"/>
                <a:gd name="connsiteX15" fmla="*/ 170373 w 191072"/>
                <a:gd name="connsiteY15" fmla="*/ 25537 h 689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1072" h="689451">
                  <a:moveTo>
                    <a:pt x="170373" y="25537"/>
                  </a:moveTo>
                  <a:lnTo>
                    <a:pt x="186762" y="44821"/>
                  </a:lnTo>
                  <a:cubicBezTo>
                    <a:pt x="186762" y="44821"/>
                    <a:pt x="205828" y="155064"/>
                    <a:pt x="163763" y="294370"/>
                  </a:cubicBezTo>
                  <a:lnTo>
                    <a:pt x="150816" y="420673"/>
                  </a:lnTo>
                  <a:cubicBezTo>
                    <a:pt x="150816" y="420673"/>
                    <a:pt x="128145" y="527583"/>
                    <a:pt x="124867" y="553478"/>
                  </a:cubicBezTo>
                  <a:cubicBezTo>
                    <a:pt x="121589" y="579372"/>
                    <a:pt x="121644" y="582650"/>
                    <a:pt x="115143" y="592320"/>
                  </a:cubicBezTo>
                  <a:cubicBezTo>
                    <a:pt x="111111" y="597040"/>
                    <a:pt x="111111" y="603988"/>
                    <a:pt x="115143" y="608708"/>
                  </a:cubicBezTo>
                  <a:lnTo>
                    <a:pt x="95749" y="679727"/>
                  </a:lnTo>
                  <a:cubicBezTo>
                    <a:pt x="95749" y="679727"/>
                    <a:pt x="66577" y="644108"/>
                    <a:pt x="8342" y="689451"/>
                  </a:cubicBezTo>
                  <a:cubicBezTo>
                    <a:pt x="8342" y="689451"/>
                    <a:pt x="-8047" y="663557"/>
                    <a:pt x="5119" y="640885"/>
                  </a:cubicBezTo>
                  <a:cubicBezTo>
                    <a:pt x="18284" y="618214"/>
                    <a:pt x="18066" y="608490"/>
                    <a:pt x="14788" y="601989"/>
                  </a:cubicBezTo>
                  <a:cubicBezTo>
                    <a:pt x="11510" y="595488"/>
                    <a:pt x="27790" y="563147"/>
                    <a:pt x="27790" y="556646"/>
                  </a:cubicBezTo>
                  <a:cubicBezTo>
                    <a:pt x="27790" y="550146"/>
                    <a:pt x="50461" y="401171"/>
                    <a:pt x="50461" y="401171"/>
                  </a:cubicBezTo>
                  <a:cubicBezTo>
                    <a:pt x="50461" y="401171"/>
                    <a:pt x="60185" y="255419"/>
                    <a:pt x="69855" y="206853"/>
                  </a:cubicBezTo>
                  <a:cubicBezTo>
                    <a:pt x="79524" y="158287"/>
                    <a:pt x="73133" y="12535"/>
                    <a:pt x="73133" y="12535"/>
                  </a:cubicBezTo>
                  <a:cubicBezTo>
                    <a:pt x="73133" y="12535"/>
                    <a:pt x="125140" y="-22974"/>
                    <a:pt x="170373" y="25537"/>
                  </a:cubicBezTo>
                  <a:close/>
                </a:path>
              </a:pathLst>
            </a:custGeom>
            <a:solidFill>
              <a:srgbClr val="F2F2F2"/>
            </a:solidFill>
            <a:ln w="5457"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BFB26C95-8E57-4F3A-8F81-5556720A1C1C}"/>
                </a:ext>
              </a:extLst>
            </p:cNvPr>
            <p:cNvSpPr/>
            <p:nvPr/>
          </p:nvSpPr>
          <p:spPr>
            <a:xfrm>
              <a:off x="10968412" y="4149988"/>
              <a:ext cx="259162" cy="259162"/>
            </a:xfrm>
            <a:custGeom>
              <a:avLst/>
              <a:gdLst>
                <a:gd name="connsiteX0" fmla="*/ 259163 w 259162"/>
                <a:gd name="connsiteY0" fmla="*/ 129582 h 259162"/>
                <a:gd name="connsiteX1" fmla="*/ 129582 w 259162"/>
                <a:gd name="connsiteY1" fmla="*/ 259163 h 259162"/>
                <a:gd name="connsiteX2" fmla="*/ 0 w 259162"/>
                <a:gd name="connsiteY2" fmla="*/ 129581 h 259162"/>
                <a:gd name="connsiteX3" fmla="*/ 129582 w 259162"/>
                <a:gd name="connsiteY3" fmla="*/ 0 h 259162"/>
                <a:gd name="connsiteX4" fmla="*/ 259163 w 259162"/>
                <a:gd name="connsiteY4" fmla="*/ 129582 h 259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162" h="259162">
                  <a:moveTo>
                    <a:pt x="259163" y="129582"/>
                  </a:moveTo>
                  <a:cubicBezTo>
                    <a:pt x="259163" y="201147"/>
                    <a:pt x="201147" y="259163"/>
                    <a:pt x="129582" y="259163"/>
                  </a:cubicBezTo>
                  <a:cubicBezTo>
                    <a:pt x="58016" y="259163"/>
                    <a:pt x="0" y="201147"/>
                    <a:pt x="0" y="129581"/>
                  </a:cubicBezTo>
                  <a:cubicBezTo>
                    <a:pt x="0" y="58016"/>
                    <a:pt x="58016" y="0"/>
                    <a:pt x="129582" y="0"/>
                  </a:cubicBezTo>
                  <a:cubicBezTo>
                    <a:pt x="201148" y="0"/>
                    <a:pt x="259163" y="58016"/>
                    <a:pt x="259163" y="129582"/>
                  </a:cubicBezTo>
                  <a:close/>
                </a:path>
              </a:pathLst>
            </a:custGeom>
            <a:solidFill>
              <a:srgbClr val="FBBEBE"/>
            </a:solidFill>
            <a:ln w="5457"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FE0AD93-91BC-4806-99F3-378EA29F16C3}"/>
                </a:ext>
              </a:extLst>
            </p:cNvPr>
            <p:cNvSpPr/>
            <p:nvPr/>
          </p:nvSpPr>
          <p:spPr>
            <a:xfrm>
              <a:off x="10995727" y="4077802"/>
              <a:ext cx="169843" cy="67357"/>
            </a:xfrm>
            <a:custGeom>
              <a:avLst/>
              <a:gdLst>
                <a:gd name="connsiteX0" fmla="*/ 169843 w 169843"/>
                <a:gd name="connsiteY0" fmla="*/ 7232 h 67357"/>
                <a:gd name="connsiteX1" fmla="*/ 53886 w 169843"/>
                <a:gd name="connsiteY1" fmla="*/ 62020 h 67357"/>
                <a:gd name="connsiteX2" fmla="*/ 0 w 169843"/>
                <a:gd name="connsiteY2" fmla="*/ 9636 h 67357"/>
                <a:gd name="connsiteX3" fmla="*/ 102267 w 169843"/>
                <a:gd name="connsiteY3" fmla="*/ 7450 h 67357"/>
                <a:gd name="connsiteX4" fmla="*/ 169843 w 169843"/>
                <a:gd name="connsiteY4" fmla="*/ 7232 h 67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843" h="67357">
                  <a:moveTo>
                    <a:pt x="169843" y="7232"/>
                  </a:moveTo>
                  <a:cubicBezTo>
                    <a:pt x="152952" y="54383"/>
                    <a:pt x="101037" y="78911"/>
                    <a:pt x="53886" y="62020"/>
                  </a:cubicBezTo>
                  <a:cubicBezTo>
                    <a:pt x="29194" y="53170"/>
                    <a:pt x="9544" y="34066"/>
                    <a:pt x="0" y="9636"/>
                  </a:cubicBezTo>
                  <a:cubicBezTo>
                    <a:pt x="50532" y="-10687"/>
                    <a:pt x="102267" y="7450"/>
                    <a:pt x="102267" y="7450"/>
                  </a:cubicBezTo>
                  <a:cubicBezTo>
                    <a:pt x="127943" y="-1673"/>
                    <a:pt x="150450" y="-799"/>
                    <a:pt x="169843" y="7232"/>
                  </a:cubicBezTo>
                  <a:close/>
                </a:path>
              </a:pathLst>
            </a:custGeom>
            <a:solidFill>
              <a:srgbClr val="000000">
                <a:alpha val="10000"/>
              </a:srgbClr>
            </a:solidFill>
            <a:ln w="5457"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ADEB21E6-4A1C-4633-8334-16A385170F9E}"/>
                </a:ext>
              </a:extLst>
            </p:cNvPr>
            <p:cNvSpPr/>
            <p:nvPr/>
          </p:nvSpPr>
          <p:spPr>
            <a:xfrm>
              <a:off x="10900362" y="4084310"/>
              <a:ext cx="374804" cy="364785"/>
            </a:xfrm>
            <a:custGeom>
              <a:avLst/>
              <a:gdLst>
                <a:gd name="connsiteX0" fmla="*/ 197631 w 374804"/>
                <a:gd name="connsiteY0" fmla="*/ 7443 h 364785"/>
                <a:gd name="connsiteX1" fmla="*/ 9759 w 374804"/>
                <a:gd name="connsiteY1" fmla="*/ 344289 h 364785"/>
                <a:gd name="connsiteX2" fmla="*/ 106946 w 374804"/>
                <a:gd name="connsiteY2" fmla="*/ 357237 h 364785"/>
                <a:gd name="connsiteX3" fmla="*/ 191130 w 374804"/>
                <a:gd name="connsiteY3" fmla="*/ 75457 h 364785"/>
                <a:gd name="connsiteX4" fmla="*/ 285093 w 374804"/>
                <a:gd name="connsiteY4" fmla="*/ 350736 h 364785"/>
                <a:gd name="connsiteX5" fmla="*/ 369277 w 374804"/>
                <a:gd name="connsiteY5" fmla="*/ 334347 h 364785"/>
                <a:gd name="connsiteX6" fmla="*/ 197631 w 374804"/>
                <a:gd name="connsiteY6" fmla="*/ 7443 h 36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804" h="364785">
                  <a:moveTo>
                    <a:pt x="197631" y="7443"/>
                  </a:moveTo>
                  <a:cubicBezTo>
                    <a:pt x="197631" y="7443"/>
                    <a:pt x="-51753" y="-79964"/>
                    <a:pt x="9759" y="344289"/>
                  </a:cubicBezTo>
                  <a:cubicBezTo>
                    <a:pt x="9759" y="344289"/>
                    <a:pt x="64826" y="379908"/>
                    <a:pt x="106946" y="357237"/>
                  </a:cubicBezTo>
                  <a:cubicBezTo>
                    <a:pt x="106946" y="357237"/>
                    <a:pt x="77773" y="62237"/>
                    <a:pt x="191130" y="75457"/>
                  </a:cubicBezTo>
                  <a:cubicBezTo>
                    <a:pt x="304486" y="88677"/>
                    <a:pt x="285093" y="350736"/>
                    <a:pt x="285093" y="350736"/>
                  </a:cubicBezTo>
                  <a:cubicBezTo>
                    <a:pt x="285093" y="350736"/>
                    <a:pt x="349884" y="370184"/>
                    <a:pt x="369277" y="334347"/>
                  </a:cubicBezTo>
                  <a:cubicBezTo>
                    <a:pt x="388671" y="298510"/>
                    <a:pt x="362831" y="-50902"/>
                    <a:pt x="197631" y="7443"/>
                  </a:cubicBezTo>
                  <a:close/>
                </a:path>
              </a:pathLst>
            </a:custGeom>
            <a:solidFill>
              <a:srgbClr val="FF6584"/>
            </a:solidFill>
            <a:ln w="5457"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452DA2D9-0C68-4A6D-8578-E127CC0BEF42}"/>
                </a:ext>
              </a:extLst>
            </p:cNvPr>
            <p:cNvSpPr/>
            <p:nvPr/>
          </p:nvSpPr>
          <p:spPr>
            <a:xfrm>
              <a:off x="11004020" y="4139902"/>
              <a:ext cx="182696" cy="242698"/>
            </a:xfrm>
            <a:custGeom>
              <a:avLst/>
              <a:gdLst>
                <a:gd name="connsiteX0" fmla="*/ 87472 w 182696"/>
                <a:gd name="connsiteY0" fmla="*/ 416 h 242698"/>
                <a:gd name="connsiteX1" fmla="*/ 65 w 182696"/>
                <a:gd name="connsiteY1" fmla="*/ 213745 h 242698"/>
                <a:gd name="connsiteX2" fmla="*/ 87472 w 182696"/>
                <a:gd name="connsiteY2" fmla="*/ 19864 h 242698"/>
                <a:gd name="connsiteX3" fmla="*/ 182637 w 182696"/>
                <a:gd name="connsiteY3" fmla="*/ 242699 h 242698"/>
                <a:gd name="connsiteX4" fmla="*/ 87472 w 182696"/>
                <a:gd name="connsiteY4" fmla="*/ 416 h 24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696" h="242698">
                  <a:moveTo>
                    <a:pt x="87472" y="416"/>
                  </a:moveTo>
                  <a:cubicBezTo>
                    <a:pt x="9680" y="-8488"/>
                    <a:pt x="-973" y="127485"/>
                    <a:pt x="65" y="213745"/>
                  </a:cubicBezTo>
                  <a:cubicBezTo>
                    <a:pt x="1048" y="128031"/>
                    <a:pt x="15471" y="11615"/>
                    <a:pt x="87472" y="19864"/>
                  </a:cubicBezTo>
                  <a:cubicBezTo>
                    <a:pt x="168433" y="29097"/>
                    <a:pt x="181654" y="165452"/>
                    <a:pt x="182637" y="242699"/>
                  </a:cubicBezTo>
                  <a:cubicBezTo>
                    <a:pt x="183511" y="171844"/>
                    <a:pt x="175754" y="10523"/>
                    <a:pt x="87472" y="416"/>
                  </a:cubicBezTo>
                  <a:close/>
                </a:path>
              </a:pathLst>
            </a:custGeom>
            <a:solidFill>
              <a:srgbClr val="000000">
                <a:alpha val="10000"/>
              </a:srgbClr>
            </a:solidFill>
            <a:ln w="5457"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292F8A5-D1EA-44E1-88ED-434CAF6F547C}"/>
                </a:ext>
              </a:extLst>
            </p:cNvPr>
            <p:cNvSpPr/>
            <p:nvPr/>
          </p:nvSpPr>
          <p:spPr>
            <a:xfrm>
              <a:off x="10900437" y="4296723"/>
              <a:ext cx="106871" cy="152153"/>
            </a:xfrm>
            <a:custGeom>
              <a:avLst/>
              <a:gdLst>
                <a:gd name="connsiteX0" fmla="*/ 9685 w 106871"/>
                <a:gd name="connsiteY0" fmla="*/ 112428 h 152153"/>
                <a:gd name="connsiteX1" fmla="*/ 16 w 106871"/>
                <a:gd name="connsiteY1" fmla="*/ 0 h 152153"/>
                <a:gd name="connsiteX2" fmla="*/ 9685 w 106871"/>
                <a:gd name="connsiteY2" fmla="*/ 131657 h 152153"/>
                <a:gd name="connsiteX3" fmla="*/ 106872 w 106871"/>
                <a:gd name="connsiteY3" fmla="*/ 144605 h 152153"/>
                <a:gd name="connsiteX4" fmla="*/ 105396 w 106871"/>
                <a:gd name="connsiteY4" fmla="*/ 125867 h 152153"/>
                <a:gd name="connsiteX5" fmla="*/ 9685 w 106871"/>
                <a:gd name="connsiteY5" fmla="*/ 112428 h 152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871" h="152153">
                  <a:moveTo>
                    <a:pt x="9685" y="112428"/>
                  </a:moveTo>
                  <a:cubicBezTo>
                    <a:pt x="4064" y="75198"/>
                    <a:pt x="830" y="37645"/>
                    <a:pt x="16" y="0"/>
                  </a:cubicBezTo>
                  <a:cubicBezTo>
                    <a:pt x="-257" y="44075"/>
                    <a:pt x="2977" y="88096"/>
                    <a:pt x="9685" y="131657"/>
                  </a:cubicBezTo>
                  <a:cubicBezTo>
                    <a:pt x="9685" y="131657"/>
                    <a:pt x="64752" y="167276"/>
                    <a:pt x="106872" y="144605"/>
                  </a:cubicBezTo>
                  <a:cubicBezTo>
                    <a:pt x="106872" y="144605"/>
                    <a:pt x="106161" y="137612"/>
                    <a:pt x="105396" y="125867"/>
                  </a:cubicBezTo>
                  <a:cubicBezTo>
                    <a:pt x="63496" y="147500"/>
                    <a:pt x="9685" y="112428"/>
                    <a:pt x="9685" y="112428"/>
                  </a:cubicBezTo>
                  <a:close/>
                </a:path>
              </a:pathLst>
            </a:custGeom>
            <a:solidFill>
              <a:srgbClr val="000000">
                <a:alpha val="10000"/>
              </a:srgbClr>
            </a:solidFill>
            <a:ln w="5457"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3E6280F0-C7C3-4BC4-8CA0-26112B208207}"/>
                </a:ext>
              </a:extLst>
            </p:cNvPr>
            <p:cNvSpPr/>
            <p:nvPr/>
          </p:nvSpPr>
          <p:spPr>
            <a:xfrm>
              <a:off x="11185455" y="4362825"/>
              <a:ext cx="89766" cy="77433"/>
            </a:xfrm>
            <a:custGeom>
              <a:avLst/>
              <a:gdLst>
                <a:gd name="connsiteX0" fmla="*/ 84184 w 89766"/>
                <a:gd name="connsiteY0" fmla="*/ 36602 h 77433"/>
                <a:gd name="connsiteX1" fmla="*/ 874 w 89766"/>
                <a:gd name="connsiteY1" fmla="*/ 52991 h 77433"/>
                <a:gd name="connsiteX2" fmla="*/ 0 w 89766"/>
                <a:gd name="connsiteY2" fmla="*/ 72166 h 77433"/>
                <a:gd name="connsiteX3" fmla="*/ 84184 w 89766"/>
                <a:gd name="connsiteY3" fmla="*/ 55777 h 77433"/>
                <a:gd name="connsiteX4" fmla="*/ 89647 w 89766"/>
                <a:gd name="connsiteY4" fmla="*/ 0 h 77433"/>
                <a:gd name="connsiteX5" fmla="*/ 84184 w 89766"/>
                <a:gd name="connsiteY5" fmla="*/ 36602 h 77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766" h="77433">
                  <a:moveTo>
                    <a:pt x="84184" y="36602"/>
                  </a:moveTo>
                  <a:cubicBezTo>
                    <a:pt x="66102" y="69762"/>
                    <a:pt x="8686" y="55230"/>
                    <a:pt x="874" y="52991"/>
                  </a:cubicBezTo>
                  <a:cubicBezTo>
                    <a:pt x="492" y="65009"/>
                    <a:pt x="0" y="72166"/>
                    <a:pt x="0" y="72166"/>
                  </a:cubicBezTo>
                  <a:cubicBezTo>
                    <a:pt x="0" y="72166"/>
                    <a:pt x="64791" y="91614"/>
                    <a:pt x="84184" y="55777"/>
                  </a:cubicBezTo>
                  <a:cubicBezTo>
                    <a:pt x="88227" y="48402"/>
                    <a:pt x="90303" y="27697"/>
                    <a:pt x="89647" y="0"/>
                  </a:cubicBezTo>
                  <a:cubicBezTo>
                    <a:pt x="89101" y="18082"/>
                    <a:pt x="87189" y="31084"/>
                    <a:pt x="84184" y="36602"/>
                  </a:cubicBezTo>
                  <a:close/>
                </a:path>
              </a:pathLst>
            </a:custGeom>
            <a:solidFill>
              <a:srgbClr val="000000">
                <a:alpha val="10000"/>
              </a:srgbClr>
            </a:solidFill>
            <a:ln w="5457"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085D270-E6CF-4A1B-A0B3-C1948CB76F4F}"/>
                </a:ext>
              </a:extLst>
            </p:cNvPr>
            <p:cNvSpPr/>
            <p:nvPr/>
          </p:nvSpPr>
          <p:spPr>
            <a:xfrm>
              <a:off x="11869411" y="5885626"/>
              <a:ext cx="197148" cy="610158"/>
            </a:xfrm>
            <a:custGeom>
              <a:avLst/>
              <a:gdLst>
                <a:gd name="connsiteX0" fmla="*/ 64361 w 197148"/>
                <a:gd name="connsiteY0" fmla="*/ 610158 h 610158"/>
                <a:gd name="connsiteX1" fmla="*/ 42837 w 197148"/>
                <a:gd name="connsiteY1" fmla="*/ 523789 h 610158"/>
                <a:gd name="connsiteX2" fmla="*/ 7 w 197148"/>
                <a:gd name="connsiteY2" fmla="*/ 441845 h 610158"/>
                <a:gd name="connsiteX3" fmla="*/ 87415 w 197148"/>
                <a:gd name="connsiteY3" fmla="*/ 345915 h 610158"/>
                <a:gd name="connsiteX4" fmla="*/ 165699 w 197148"/>
                <a:gd name="connsiteY4" fmla="*/ 282982 h 610158"/>
                <a:gd name="connsiteX5" fmla="*/ 189736 w 197148"/>
                <a:gd name="connsiteY5" fmla="*/ 250805 h 610158"/>
                <a:gd name="connsiteX6" fmla="*/ 196948 w 197148"/>
                <a:gd name="connsiteY6" fmla="*/ 193553 h 610158"/>
                <a:gd name="connsiteX7" fmla="*/ 187387 w 197148"/>
                <a:gd name="connsiteY7" fmla="*/ 0 h 61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148" h="610158">
                  <a:moveTo>
                    <a:pt x="64361" y="610158"/>
                  </a:moveTo>
                  <a:cubicBezTo>
                    <a:pt x="79330" y="582461"/>
                    <a:pt x="62340" y="548482"/>
                    <a:pt x="42837" y="523789"/>
                  </a:cubicBezTo>
                  <a:cubicBezTo>
                    <a:pt x="23334" y="499097"/>
                    <a:pt x="-484" y="473366"/>
                    <a:pt x="7" y="441845"/>
                  </a:cubicBezTo>
                  <a:cubicBezTo>
                    <a:pt x="772" y="396611"/>
                    <a:pt x="48791" y="369897"/>
                    <a:pt x="87415" y="345915"/>
                  </a:cubicBezTo>
                  <a:cubicBezTo>
                    <a:pt x="115877" y="328100"/>
                    <a:pt x="142154" y="306975"/>
                    <a:pt x="165699" y="282982"/>
                  </a:cubicBezTo>
                  <a:cubicBezTo>
                    <a:pt x="175533" y="273738"/>
                    <a:pt x="183672" y="262845"/>
                    <a:pt x="189736" y="250805"/>
                  </a:cubicBezTo>
                  <a:cubicBezTo>
                    <a:pt x="197657" y="233105"/>
                    <a:pt x="197439" y="212947"/>
                    <a:pt x="196948" y="193553"/>
                  </a:cubicBezTo>
                  <a:cubicBezTo>
                    <a:pt x="195308" y="128981"/>
                    <a:pt x="192140" y="64463"/>
                    <a:pt x="187387" y="0"/>
                  </a:cubicBezTo>
                </a:path>
              </a:pathLst>
            </a:custGeom>
            <a:solidFill>
              <a:srgbClr val="51B56C"/>
            </a:solidFill>
            <a:ln w="21829" cap="flat">
              <a:solidFill>
                <a:srgbClr val="3F3D56"/>
              </a:solid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1C54B095-52C0-48AB-8673-F33C07CA74CF}"/>
                </a:ext>
              </a:extLst>
            </p:cNvPr>
            <p:cNvSpPr/>
            <p:nvPr/>
          </p:nvSpPr>
          <p:spPr>
            <a:xfrm>
              <a:off x="11988375" y="5814806"/>
              <a:ext cx="141157" cy="141162"/>
            </a:xfrm>
            <a:custGeom>
              <a:avLst/>
              <a:gdLst>
                <a:gd name="connsiteX0" fmla="*/ 141080 w 141157"/>
                <a:gd name="connsiteY0" fmla="*/ 67324 h 141162"/>
                <a:gd name="connsiteX1" fmla="*/ 105844 w 141157"/>
                <a:gd name="connsiteY1" fmla="*/ 9471 h 141162"/>
                <a:gd name="connsiteX2" fmla="*/ 90056 w 141157"/>
                <a:gd name="connsiteY2" fmla="*/ 40719 h 141162"/>
                <a:gd name="connsiteX3" fmla="*/ 90548 w 141157"/>
                <a:gd name="connsiteY3" fmla="*/ 2861 h 141162"/>
                <a:gd name="connsiteX4" fmla="*/ 67276 w 141157"/>
                <a:gd name="connsiteY4" fmla="*/ 75 h 141162"/>
                <a:gd name="connsiteX5" fmla="*/ 82 w 141157"/>
                <a:gd name="connsiteY5" fmla="*/ 73879 h 141162"/>
                <a:gd name="connsiteX6" fmla="*/ 73886 w 141157"/>
                <a:gd name="connsiteY6" fmla="*/ 141085 h 141162"/>
                <a:gd name="connsiteX7" fmla="*/ 141080 w 141157"/>
                <a:gd name="connsiteY7" fmla="*/ 67324 h 141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1157" h="141162">
                  <a:moveTo>
                    <a:pt x="141080" y="67324"/>
                  </a:moveTo>
                  <a:cubicBezTo>
                    <a:pt x="139988" y="43287"/>
                    <a:pt x="126713" y="21479"/>
                    <a:pt x="105844" y="9471"/>
                  </a:cubicBezTo>
                  <a:lnTo>
                    <a:pt x="90056" y="40719"/>
                  </a:lnTo>
                  <a:lnTo>
                    <a:pt x="90548" y="2861"/>
                  </a:lnTo>
                  <a:cubicBezTo>
                    <a:pt x="83009" y="659"/>
                    <a:pt x="75143" y="-286"/>
                    <a:pt x="67276" y="75"/>
                  </a:cubicBezTo>
                  <a:cubicBezTo>
                    <a:pt x="28325" y="1894"/>
                    <a:pt x="-1776" y="34939"/>
                    <a:pt x="82" y="73879"/>
                  </a:cubicBezTo>
                  <a:cubicBezTo>
                    <a:pt x="1884" y="112814"/>
                    <a:pt x="34935" y="142904"/>
                    <a:pt x="73886" y="141085"/>
                  </a:cubicBezTo>
                  <a:cubicBezTo>
                    <a:pt x="112783" y="139260"/>
                    <a:pt x="142883" y="106248"/>
                    <a:pt x="141080" y="67324"/>
                  </a:cubicBezTo>
                  <a:close/>
                </a:path>
              </a:pathLst>
            </a:custGeom>
            <a:solidFill>
              <a:srgbClr val="6C63FF"/>
            </a:solidFill>
            <a:ln w="5457"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DB602FF-50BD-4DF8-A478-225E6141B34F}"/>
                </a:ext>
              </a:extLst>
            </p:cNvPr>
            <p:cNvSpPr/>
            <p:nvPr/>
          </p:nvSpPr>
          <p:spPr>
            <a:xfrm>
              <a:off x="11870257" y="6256999"/>
              <a:ext cx="141143" cy="141132"/>
            </a:xfrm>
            <a:custGeom>
              <a:avLst/>
              <a:gdLst>
                <a:gd name="connsiteX0" fmla="*/ 133331 w 141143"/>
                <a:gd name="connsiteY0" fmla="*/ 102866 h 141132"/>
                <a:gd name="connsiteX1" fmla="*/ 38276 w 141143"/>
                <a:gd name="connsiteY1" fmla="*/ 133279 h 141132"/>
                <a:gd name="connsiteX2" fmla="*/ 90 w 141143"/>
                <a:gd name="connsiteY2" fmla="*/ 73913 h 141132"/>
                <a:gd name="connsiteX3" fmla="*/ 4679 w 141143"/>
                <a:gd name="connsiteY3" fmla="*/ 45232 h 141132"/>
                <a:gd name="connsiteX4" fmla="*/ 96019 w 141143"/>
                <a:gd name="connsiteY4" fmla="*/ 4752 h 141132"/>
                <a:gd name="connsiteX5" fmla="*/ 136773 w 141143"/>
                <a:gd name="connsiteY5" fmla="*/ 45997 h 141132"/>
                <a:gd name="connsiteX6" fmla="*/ 92687 w 141143"/>
                <a:gd name="connsiteY6" fmla="*/ 81889 h 141132"/>
                <a:gd name="connsiteX7" fmla="*/ 141143 w 141143"/>
                <a:gd name="connsiteY7" fmla="*/ 70635 h 141132"/>
                <a:gd name="connsiteX8" fmla="*/ 133331 w 141143"/>
                <a:gd name="connsiteY8" fmla="*/ 102866 h 141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43" h="141132">
                  <a:moveTo>
                    <a:pt x="133331" y="102866"/>
                  </a:moveTo>
                  <a:cubicBezTo>
                    <a:pt x="115468" y="137518"/>
                    <a:pt x="72911" y="151132"/>
                    <a:pt x="38276" y="133279"/>
                  </a:cubicBezTo>
                  <a:cubicBezTo>
                    <a:pt x="15823" y="121725"/>
                    <a:pt x="1292" y="99097"/>
                    <a:pt x="90" y="73913"/>
                  </a:cubicBezTo>
                  <a:cubicBezTo>
                    <a:pt x="-402" y="64134"/>
                    <a:pt x="1127" y="54361"/>
                    <a:pt x="4679" y="45232"/>
                  </a:cubicBezTo>
                  <a:cubicBezTo>
                    <a:pt x="18718" y="8838"/>
                    <a:pt x="59581" y="-9288"/>
                    <a:pt x="96019" y="4752"/>
                  </a:cubicBezTo>
                  <a:cubicBezTo>
                    <a:pt x="114866" y="12034"/>
                    <a:pt x="129726" y="27046"/>
                    <a:pt x="136773" y="45997"/>
                  </a:cubicBezTo>
                  <a:lnTo>
                    <a:pt x="92687" y="81889"/>
                  </a:lnTo>
                  <a:lnTo>
                    <a:pt x="141143" y="70635"/>
                  </a:lnTo>
                  <a:cubicBezTo>
                    <a:pt x="141143" y="81851"/>
                    <a:pt x="138466" y="92908"/>
                    <a:pt x="133331" y="102866"/>
                  </a:cubicBezTo>
                  <a:close/>
                </a:path>
              </a:pathLst>
            </a:custGeom>
            <a:solidFill>
              <a:srgbClr val="6C63FF"/>
            </a:solidFill>
            <a:ln w="5457"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E3605527-3209-4420-97A5-13D94E8268D2}"/>
                </a:ext>
              </a:extLst>
            </p:cNvPr>
            <p:cNvSpPr/>
            <p:nvPr/>
          </p:nvSpPr>
          <p:spPr>
            <a:xfrm>
              <a:off x="11894846" y="6081671"/>
              <a:ext cx="140961" cy="141208"/>
            </a:xfrm>
            <a:custGeom>
              <a:avLst/>
              <a:gdLst>
                <a:gd name="connsiteX0" fmla="*/ 73888 w 140961"/>
                <a:gd name="connsiteY0" fmla="*/ 141130 h 141208"/>
                <a:gd name="connsiteX1" fmla="*/ 84 w 140961"/>
                <a:gd name="connsiteY1" fmla="*/ 73924 h 141208"/>
                <a:gd name="connsiteX2" fmla="*/ 84 w 140961"/>
                <a:gd name="connsiteY2" fmla="*/ 73881 h 141208"/>
                <a:gd name="connsiteX3" fmla="*/ 6203 w 140961"/>
                <a:gd name="connsiteY3" fmla="*/ 41758 h 141208"/>
                <a:gd name="connsiteX4" fmla="*/ 51490 w 140961"/>
                <a:gd name="connsiteY4" fmla="*/ 2643 h 141208"/>
                <a:gd name="connsiteX5" fmla="*/ 51163 w 140961"/>
                <a:gd name="connsiteY5" fmla="*/ 31761 h 141208"/>
                <a:gd name="connsiteX6" fmla="*/ 67114 w 140961"/>
                <a:gd name="connsiteY6" fmla="*/ 76 h 141208"/>
                <a:gd name="connsiteX7" fmla="*/ 67114 w 140961"/>
                <a:gd name="connsiteY7" fmla="*/ 76 h 141208"/>
                <a:gd name="connsiteX8" fmla="*/ 140864 w 140961"/>
                <a:gd name="connsiteY8" fmla="*/ 67325 h 141208"/>
                <a:gd name="connsiteX9" fmla="*/ 137860 w 140961"/>
                <a:gd name="connsiteY9" fmla="*/ 91417 h 141208"/>
                <a:gd name="connsiteX10" fmla="*/ 73888 w 140961"/>
                <a:gd name="connsiteY10" fmla="*/ 141130 h 141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961" h="141208">
                  <a:moveTo>
                    <a:pt x="73888" y="141130"/>
                  </a:moveTo>
                  <a:cubicBezTo>
                    <a:pt x="34938" y="142949"/>
                    <a:pt x="1887" y="112864"/>
                    <a:pt x="84" y="73924"/>
                  </a:cubicBezTo>
                  <a:cubicBezTo>
                    <a:pt x="84" y="73908"/>
                    <a:pt x="84" y="73897"/>
                    <a:pt x="84" y="73881"/>
                  </a:cubicBezTo>
                  <a:cubicBezTo>
                    <a:pt x="-463" y="62840"/>
                    <a:pt x="1668" y="51827"/>
                    <a:pt x="6203" y="41758"/>
                  </a:cubicBezTo>
                  <a:cubicBezTo>
                    <a:pt x="14779" y="22687"/>
                    <a:pt x="31387" y="8374"/>
                    <a:pt x="51490" y="2643"/>
                  </a:cubicBezTo>
                  <a:lnTo>
                    <a:pt x="51163" y="31761"/>
                  </a:lnTo>
                  <a:lnTo>
                    <a:pt x="67114" y="76"/>
                  </a:lnTo>
                  <a:lnTo>
                    <a:pt x="67114" y="76"/>
                  </a:lnTo>
                  <a:cubicBezTo>
                    <a:pt x="106065" y="-1716"/>
                    <a:pt x="139062" y="28390"/>
                    <a:pt x="140864" y="67325"/>
                  </a:cubicBezTo>
                  <a:cubicBezTo>
                    <a:pt x="141302" y="75471"/>
                    <a:pt x="140263" y="83627"/>
                    <a:pt x="137860" y="91417"/>
                  </a:cubicBezTo>
                  <a:cubicBezTo>
                    <a:pt x="129119" y="119797"/>
                    <a:pt x="103552" y="139666"/>
                    <a:pt x="73888" y="141130"/>
                  </a:cubicBezTo>
                  <a:close/>
                </a:path>
              </a:pathLst>
            </a:custGeom>
            <a:solidFill>
              <a:srgbClr val="6C63FF"/>
            </a:solidFill>
            <a:ln w="5457"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EEAF9055-B52E-4BD9-B09D-FF76C2AD803C}"/>
                </a:ext>
              </a:extLst>
            </p:cNvPr>
            <p:cNvSpPr/>
            <p:nvPr/>
          </p:nvSpPr>
          <p:spPr>
            <a:xfrm>
              <a:off x="12066210" y="5967641"/>
              <a:ext cx="141179" cy="141225"/>
            </a:xfrm>
            <a:custGeom>
              <a:avLst/>
              <a:gdLst>
                <a:gd name="connsiteX0" fmla="*/ 73899 w 141179"/>
                <a:gd name="connsiteY0" fmla="*/ 141147 h 141225"/>
                <a:gd name="connsiteX1" fmla="*/ 94 w 141179"/>
                <a:gd name="connsiteY1" fmla="*/ 73942 h 141225"/>
                <a:gd name="connsiteX2" fmla="*/ 94 w 141179"/>
                <a:gd name="connsiteY2" fmla="*/ 73898 h 141225"/>
                <a:gd name="connsiteX3" fmla="*/ 6759 w 141179"/>
                <a:gd name="connsiteY3" fmla="*/ 40465 h 141225"/>
                <a:gd name="connsiteX4" fmla="*/ 100612 w 141179"/>
                <a:gd name="connsiteY4" fmla="*/ 6753 h 141225"/>
                <a:gd name="connsiteX5" fmla="*/ 105092 w 141179"/>
                <a:gd name="connsiteY5" fmla="*/ 9053 h 141225"/>
                <a:gd name="connsiteX6" fmla="*/ 92636 w 141179"/>
                <a:gd name="connsiteY6" fmla="*/ 43196 h 141225"/>
                <a:gd name="connsiteX7" fmla="*/ 118258 w 141179"/>
                <a:gd name="connsiteY7" fmla="*/ 18558 h 141225"/>
                <a:gd name="connsiteX8" fmla="*/ 141093 w 141179"/>
                <a:gd name="connsiteY8" fmla="*/ 67288 h 141225"/>
                <a:gd name="connsiteX9" fmla="*/ 139290 w 141179"/>
                <a:gd name="connsiteY9" fmla="*/ 86736 h 141225"/>
                <a:gd name="connsiteX10" fmla="*/ 73899 w 141179"/>
                <a:gd name="connsiteY10" fmla="*/ 141147 h 14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179" h="141225">
                  <a:moveTo>
                    <a:pt x="73899" y="141147"/>
                  </a:moveTo>
                  <a:cubicBezTo>
                    <a:pt x="34948" y="142966"/>
                    <a:pt x="1896" y="112882"/>
                    <a:pt x="94" y="73942"/>
                  </a:cubicBezTo>
                  <a:cubicBezTo>
                    <a:pt x="94" y="73926"/>
                    <a:pt x="94" y="73915"/>
                    <a:pt x="94" y="73898"/>
                  </a:cubicBezTo>
                  <a:cubicBezTo>
                    <a:pt x="-508" y="62371"/>
                    <a:pt x="1787" y="50883"/>
                    <a:pt x="6759" y="40465"/>
                  </a:cubicBezTo>
                  <a:cubicBezTo>
                    <a:pt x="23366" y="5234"/>
                    <a:pt x="65376" y="-9860"/>
                    <a:pt x="100612" y="6753"/>
                  </a:cubicBezTo>
                  <a:cubicBezTo>
                    <a:pt x="102142" y="7463"/>
                    <a:pt x="103617" y="8233"/>
                    <a:pt x="105092" y="9053"/>
                  </a:cubicBezTo>
                  <a:lnTo>
                    <a:pt x="92636" y="43196"/>
                  </a:lnTo>
                  <a:lnTo>
                    <a:pt x="118258" y="18558"/>
                  </a:lnTo>
                  <a:cubicBezTo>
                    <a:pt x="132024" y="31145"/>
                    <a:pt x="140218" y="48665"/>
                    <a:pt x="141093" y="67288"/>
                  </a:cubicBezTo>
                  <a:cubicBezTo>
                    <a:pt x="141421" y="73822"/>
                    <a:pt x="140820" y="80372"/>
                    <a:pt x="139290" y="86736"/>
                  </a:cubicBezTo>
                  <a:cubicBezTo>
                    <a:pt x="132079" y="117449"/>
                    <a:pt x="105419" y="139656"/>
                    <a:pt x="73899" y="141147"/>
                  </a:cubicBezTo>
                  <a:close/>
                </a:path>
              </a:pathLst>
            </a:custGeom>
            <a:solidFill>
              <a:srgbClr val="51B56C"/>
            </a:solidFill>
            <a:ln w="5457"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8582146-4108-4929-A6DE-2CD18FFA2E17}"/>
                </a:ext>
              </a:extLst>
            </p:cNvPr>
            <p:cNvSpPr/>
            <p:nvPr/>
          </p:nvSpPr>
          <p:spPr>
            <a:xfrm>
              <a:off x="11988372" y="5853449"/>
              <a:ext cx="139608" cy="102660"/>
            </a:xfrm>
            <a:custGeom>
              <a:avLst/>
              <a:gdLst>
                <a:gd name="connsiteX0" fmla="*/ 131632 w 139608"/>
                <a:gd name="connsiteY0" fmla="*/ 47473 h 102660"/>
                <a:gd name="connsiteX1" fmla="*/ 83121 w 139608"/>
                <a:gd name="connsiteY1" fmla="*/ 55340 h 102660"/>
                <a:gd name="connsiteX2" fmla="*/ 38489 w 139608"/>
                <a:gd name="connsiteY2" fmla="*/ 39716 h 102660"/>
                <a:gd name="connsiteX3" fmla="*/ 25432 w 139608"/>
                <a:gd name="connsiteY3" fmla="*/ 16771 h 102660"/>
                <a:gd name="connsiteX4" fmla="*/ 7677 w 139608"/>
                <a:gd name="connsiteY4" fmla="*/ 0 h 102660"/>
                <a:gd name="connsiteX5" fmla="*/ 84 w 139608"/>
                <a:gd name="connsiteY5" fmla="*/ 35236 h 102660"/>
                <a:gd name="connsiteX6" fmla="*/ 73780 w 139608"/>
                <a:gd name="connsiteY6" fmla="*/ 102589 h 102660"/>
                <a:gd name="connsiteX7" fmla="*/ 139608 w 139608"/>
                <a:gd name="connsiteY7" fmla="*/ 46872 h 102660"/>
                <a:gd name="connsiteX8" fmla="*/ 131632 w 139608"/>
                <a:gd name="connsiteY8" fmla="*/ 47473 h 102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608" h="102660">
                  <a:moveTo>
                    <a:pt x="131632" y="47473"/>
                  </a:moveTo>
                  <a:cubicBezTo>
                    <a:pt x="115243" y="49276"/>
                    <a:pt x="99455" y="54302"/>
                    <a:pt x="83121" y="55340"/>
                  </a:cubicBezTo>
                  <a:cubicBezTo>
                    <a:pt x="66787" y="56378"/>
                    <a:pt x="48814" y="52444"/>
                    <a:pt x="38489" y="39716"/>
                  </a:cubicBezTo>
                  <a:cubicBezTo>
                    <a:pt x="33681" y="32335"/>
                    <a:pt x="29311" y="24676"/>
                    <a:pt x="25432" y="16771"/>
                  </a:cubicBezTo>
                  <a:cubicBezTo>
                    <a:pt x="20953" y="9817"/>
                    <a:pt x="14889" y="4059"/>
                    <a:pt x="7677" y="0"/>
                  </a:cubicBezTo>
                  <a:cubicBezTo>
                    <a:pt x="2106" y="10877"/>
                    <a:pt x="-517" y="23026"/>
                    <a:pt x="84" y="35236"/>
                  </a:cubicBezTo>
                  <a:cubicBezTo>
                    <a:pt x="1832" y="74176"/>
                    <a:pt x="34829" y="104331"/>
                    <a:pt x="73780" y="102589"/>
                  </a:cubicBezTo>
                  <a:cubicBezTo>
                    <a:pt x="105847" y="101152"/>
                    <a:pt x="132889" y="78257"/>
                    <a:pt x="139608" y="46872"/>
                  </a:cubicBezTo>
                  <a:cubicBezTo>
                    <a:pt x="136931" y="46981"/>
                    <a:pt x="134254" y="47200"/>
                    <a:pt x="131632" y="47473"/>
                  </a:cubicBezTo>
                  <a:close/>
                </a:path>
              </a:pathLst>
            </a:custGeom>
            <a:solidFill>
              <a:srgbClr val="000000">
                <a:alpha val="10000"/>
              </a:srgbClr>
            </a:solidFill>
            <a:ln w="5457"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869A5553-59E6-476A-933F-63CB5CAA3531}"/>
                </a:ext>
              </a:extLst>
            </p:cNvPr>
            <p:cNvSpPr/>
            <p:nvPr/>
          </p:nvSpPr>
          <p:spPr>
            <a:xfrm>
              <a:off x="12066210" y="6008106"/>
              <a:ext cx="139290" cy="100760"/>
            </a:xfrm>
            <a:custGeom>
              <a:avLst/>
              <a:gdLst>
                <a:gd name="connsiteX0" fmla="*/ 73899 w 139290"/>
                <a:gd name="connsiteY0" fmla="*/ 100682 h 100760"/>
                <a:gd name="connsiteX1" fmla="*/ 94 w 139290"/>
                <a:gd name="connsiteY1" fmla="*/ 33477 h 100760"/>
                <a:gd name="connsiteX2" fmla="*/ 94 w 139290"/>
                <a:gd name="connsiteY2" fmla="*/ 33433 h 100760"/>
                <a:gd name="connsiteX3" fmla="*/ 6759 w 139290"/>
                <a:gd name="connsiteY3" fmla="*/ 0 h 100760"/>
                <a:gd name="connsiteX4" fmla="*/ 20962 w 139290"/>
                <a:gd name="connsiteY4" fmla="*/ 14204 h 100760"/>
                <a:gd name="connsiteX5" fmla="*/ 34948 w 139290"/>
                <a:gd name="connsiteY5" fmla="*/ 37531 h 100760"/>
                <a:gd name="connsiteX6" fmla="*/ 81765 w 139290"/>
                <a:gd name="connsiteY6" fmla="*/ 53919 h 100760"/>
                <a:gd name="connsiteX7" fmla="*/ 132188 w 139290"/>
                <a:gd name="connsiteY7" fmla="*/ 46763 h 100760"/>
                <a:gd name="connsiteX8" fmla="*/ 139290 w 139290"/>
                <a:gd name="connsiteY8" fmla="*/ 46326 h 100760"/>
                <a:gd name="connsiteX9" fmla="*/ 73899 w 139290"/>
                <a:gd name="connsiteY9" fmla="*/ 100682 h 100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9290" h="100760">
                  <a:moveTo>
                    <a:pt x="73899" y="100682"/>
                  </a:moveTo>
                  <a:cubicBezTo>
                    <a:pt x="34948" y="102502"/>
                    <a:pt x="1896" y="72417"/>
                    <a:pt x="94" y="33477"/>
                  </a:cubicBezTo>
                  <a:cubicBezTo>
                    <a:pt x="94" y="33461"/>
                    <a:pt x="94" y="33450"/>
                    <a:pt x="94" y="33433"/>
                  </a:cubicBezTo>
                  <a:cubicBezTo>
                    <a:pt x="-508" y="21907"/>
                    <a:pt x="1787" y="10418"/>
                    <a:pt x="6759" y="0"/>
                  </a:cubicBezTo>
                  <a:cubicBezTo>
                    <a:pt x="12386" y="3775"/>
                    <a:pt x="17193" y="8599"/>
                    <a:pt x="20962" y="14204"/>
                  </a:cubicBezTo>
                  <a:cubicBezTo>
                    <a:pt x="25988" y="21797"/>
                    <a:pt x="28993" y="30592"/>
                    <a:pt x="34948" y="37531"/>
                  </a:cubicBezTo>
                  <a:cubicBezTo>
                    <a:pt x="45874" y="50423"/>
                    <a:pt x="64721" y="54684"/>
                    <a:pt x="81765" y="53919"/>
                  </a:cubicBezTo>
                  <a:cubicBezTo>
                    <a:pt x="98809" y="53155"/>
                    <a:pt x="115198" y="48456"/>
                    <a:pt x="132188" y="46763"/>
                  </a:cubicBezTo>
                  <a:cubicBezTo>
                    <a:pt x="134537" y="46763"/>
                    <a:pt x="136941" y="46381"/>
                    <a:pt x="139290" y="46326"/>
                  </a:cubicBezTo>
                  <a:cubicBezTo>
                    <a:pt x="132079" y="77017"/>
                    <a:pt x="105365" y="99202"/>
                    <a:pt x="73899" y="100682"/>
                  </a:cubicBezTo>
                  <a:close/>
                </a:path>
              </a:pathLst>
            </a:custGeom>
            <a:solidFill>
              <a:srgbClr val="000000">
                <a:alpha val="10000"/>
              </a:srgbClr>
            </a:solidFill>
            <a:ln w="5457"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FF09FA3-67A2-490A-9000-8DBCC2AC5E29}"/>
                </a:ext>
              </a:extLst>
            </p:cNvPr>
            <p:cNvSpPr/>
            <p:nvPr/>
          </p:nvSpPr>
          <p:spPr>
            <a:xfrm>
              <a:off x="11894846" y="6123429"/>
              <a:ext cx="137914" cy="99449"/>
            </a:xfrm>
            <a:custGeom>
              <a:avLst/>
              <a:gdLst>
                <a:gd name="connsiteX0" fmla="*/ 73888 w 137914"/>
                <a:gd name="connsiteY0" fmla="*/ 99371 h 99449"/>
                <a:gd name="connsiteX1" fmla="*/ 84 w 137914"/>
                <a:gd name="connsiteY1" fmla="*/ 32166 h 99449"/>
                <a:gd name="connsiteX2" fmla="*/ 84 w 137914"/>
                <a:gd name="connsiteY2" fmla="*/ 32122 h 99449"/>
                <a:gd name="connsiteX3" fmla="*/ 6203 w 137914"/>
                <a:gd name="connsiteY3" fmla="*/ 0 h 99449"/>
                <a:gd name="connsiteX4" fmla="*/ 20952 w 137914"/>
                <a:gd name="connsiteY4" fmla="*/ 14313 h 99449"/>
                <a:gd name="connsiteX5" fmla="*/ 36249 w 137914"/>
                <a:gd name="connsiteY5" fmla="*/ 38131 h 99449"/>
                <a:gd name="connsiteX6" fmla="*/ 86234 w 137914"/>
                <a:gd name="connsiteY6" fmla="*/ 55668 h 99449"/>
                <a:gd name="connsiteX7" fmla="*/ 137915 w 137914"/>
                <a:gd name="connsiteY7" fmla="*/ 49658 h 99449"/>
                <a:gd name="connsiteX8" fmla="*/ 73888 w 137914"/>
                <a:gd name="connsiteY8" fmla="*/ 99371 h 99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14" h="99449">
                  <a:moveTo>
                    <a:pt x="73888" y="99371"/>
                  </a:moveTo>
                  <a:cubicBezTo>
                    <a:pt x="34938" y="101191"/>
                    <a:pt x="1887" y="71106"/>
                    <a:pt x="84" y="32166"/>
                  </a:cubicBezTo>
                  <a:cubicBezTo>
                    <a:pt x="84" y="32150"/>
                    <a:pt x="84" y="32139"/>
                    <a:pt x="84" y="32122"/>
                  </a:cubicBezTo>
                  <a:cubicBezTo>
                    <a:pt x="-463" y="21082"/>
                    <a:pt x="1668" y="10068"/>
                    <a:pt x="6203" y="0"/>
                  </a:cubicBezTo>
                  <a:cubicBezTo>
                    <a:pt x="11938" y="3857"/>
                    <a:pt x="16910" y="8703"/>
                    <a:pt x="20952" y="14313"/>
                  </a:cubicBezTo>
                  <a:cubicBezTo>
                    <a:pt x="26415" y="22070"/>
                    <a:pt x="29857" y="30702"/>
                    <a:pt x="36249" y="38131"/>
                  </a:cubicBezTo>
                  <a:cubicBezTo>
                    <a:pt x="48158" y="51406"/>
                    <a:pt x="68207" y="56050"/>
                    <a:pt x="86234" y="55668"/>
                  </a:cubicBezTo>
                  <a:cubicBezTo>
                    <a:pt x="104262" y="55285"/>
                    <a:pt x="120542" y="50970"/>
                    <a:pt x="137915" y="49658"/>
                  </a:cubicBezTo>
                  <a:cubicBezTo>
                    <a:pt x="129174" y="78055"/>
                    <a:pt x="103552" y="97929"/>
                    <a:pt x="73888" y="99371"/>
                  </a:cubicBezTo>
                  <a:close/>
                </a:path>
              </a:pathLst>
            </a:custGeom>
            <a:solidFill>
              <a:srgbClr val="000000">
                <a:alpha val="10000"/>
              </a:srgbClr>
            </a:solidFill>
            <a:ln w="5457"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9D4AC932-2510-403C-9CFB-1A047032A649}"/>
                </a:ext>
              </a:extLst>
            </p:cNvPr>
            <p:cNvSpPr/>
            <p:nvPr/>
          </p:nvSpPr>
          <p:spPr>
            <a:xfrm>
              <a:off x="11870257" y="6302232"/>
              <a:ext cx="133330" cy="95900"/>
            </a:xfrm>
            <a:custGeom>
              <a:avLst/>
              <a:gdLst>
                <a:gd name="connsiteX0" fmla="*/ 133331 w 133330"/>
                <a:gd name="connsiteY0" fmla="*/ 57634 h 95900"/>
                <a:gd name="connsiteX1" fmla="*/ 38276 w 133330"/>
                <a:gd name="connsiteY1" fmla="*/ 88047 h 95900"/>
                <a:gd name="connsiteX2" fmla="*/ 90 w 133330"/>
                <a:gd name="connsiteY2" fmla="*/ 28681 h 95900"/>
                <a:gd name="connsiteX3" fmla="*/ 4679 w 133330"/>
                <a:gd name="connsiteY3" fmla="*/ 0 h 95900"/>
                <a:gd name="connsiteX4" fmla="*/ 20138 w 133330"/>
                <a:gd name="connsiteY4" fmla="*/ 13821 h 95900"/>
                <a:gd name="connsiteX5" fmla="*/ 39041 w 133330"/>
                <a:gd name="connsiteY5" fmla="*/ 38896 h 95900"/>
                <a:gd name="connsiteX6" fmla="*/ 97494 w 133330"/>
                <a:gd name="connsiteY6" fmla="*/ 59492 h 95900"/>
                <a:gd name="connsiteX7" fmla="*/ 133331 w 133330"/>
                <a:gd name="connsiteY7" fmla="*/ 57634 h 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330" h="95900">
                  <a:moveTo>
                    <a:pt x="133331" y="57634"/>
                  </a:moveTo>
                  <a:cubicBezTo>
                    <a:pt x="115468" y="92286"/>
                    <a:pt x="72911" y="105900"/>
                    <a:pt x="38276" y="88047"/>
                  </a:cubicBezTo>
                  <a:cubicBezTo>
                    <a:pt x="15823" y="76492"/>
                    <a:pt x="1292" y="53865"/>
                    <a:pt x="90" y="28681"/>
                  </a:cubicBezTo>
                  <a:cubicBezTo>
                    <a:pt x="-402" y="18902"/>
                    <a:pt x="1127" y="9129"/>
                    <a:pt x="4679" y="0"/>
                  </a:cubicBezTo>
                  <a:cubicBezTo>
                    <a:pt x="10469" y="3824"/>
                    <a:pt x="15714" y="8484"/>
                    <a:pt x="20138" y="13821"/>
                  </a:cubicBezTo>
                  <a:cubicBezTo>
                    <a:pt x="26858" y="22016"/>
                    <a:pt x="31064" y="31303"/>
                    <a:pt x="39041" y="38896"/>
                  </a:cubicBezTo>
                  <a:cubicBezTo>
                    <a:pt x="53462" y="53100"/>
                    <a:pt x="76789" y="58946"/>
                    <a:pt x="97494" y="59492"/>
                  </a:cubicBezTo>
                  <a:cubicBezTo>
                    <a:pt x="109458" y="59563"/>
                    <a:pt x="121422" y="58940"/>
                    <a:pt x="133331" y="57634"/>
                  </a:cubicBezTo>
                  <a:close/>
                </a:path>
              </a:pathLst>
            </a:custGeom>
            <a:solidFill>
              <a:srgbClr val="000000">
                <a:alpha val="10000"/>
              </a:srgbClr>
            </a:solidFill>
            <a:ln w="5457"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3F126098-5C34-46F1-9122-19B83697B4AD}"/>
                </a:ext>
              </a:extLst>
            </p:cNvPr>
            <p:cNvSpPr/>
            <p:nvPr/>
          </p:nvSpPr>
          <p:spPr>
            <a:xfrm>
              <a:off x="11827354" y="6433797"/>
              <a:ext cx="207284" cy="105271"/>
            </a:xfrm>
            <a:custGeom>
              <a:avLst/>
              <a:gdLst>
                <a:gd name="connsiteX0" fmla="*/ 0 w 207284"/>
                <a:gd name="connsiteY0" fmla="*/ 30084 h 105271"/>
                <a:gd name="connsiteX1" fmla="*/ 72493 w 207284"/>
                <a:gd name="connsiteY1" fmla="*/ 16427 h 105271"/>
                <a:gd name="connsiteX2" fmla="*/ 162359 w 207284"/>
                <a:gd name="connsiteY2" fmla="*/ 9379 h 105271"/>
                <a:gd name="connsiteX3" fmla="*/ 183173 w 207284"/>
                <a:gd name="connsiteY3" fmla="*/ 105255 h 105271"/>
                <a:gd name="connsiteX4" fmla="*/ 20267 w 207284"/>
                <a:gd name="connsiteY4" fmla="*/ 85260 h 105271"/>
                <a:gd name="connsiteX5" fmla="*/ 0 w 207284"/>
                <a:gd name="connsiteY5" fmla="*/ 30084 h 10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284" h="105271">
                  <a:moveTo>
                    <a:pt x="0" y="30084"/>
                  </a:moveTo>
                  <a:cubicBezTo>
                    <a:pt x="0" y="30084"/>
                    <a:pt x="55667" y="28391"/>
                    <a:pt x="72493" y="16427"/>
                  </a:cubicBezTo>
                  <a:cubicBezTo>
                    <a:pt x="89319" y="4463"/>
                    <a:pt x="158153" y="-9795"/>
                    <a:pt x="162359" y="9379"/>
                  </a:cubicBezTo>
                  <a:cubicBezTo>
                    <a:pt x="166566" y="28554"/>
                    <a:pt x="246051" y="104763"/>
                    <a:pt x="183173" y="105255"/>
                  </a:cubicBezTo>
                  <a:cubicBezTo>
                    <a:pt x="120294" y="105746"/>
                    <a:pt x="37038" y="95476"/>
                    <a:pt x="20267" y="85260"/>
                  </a:cubicBezTo>
                  <a:cubicBezTo>
                    <a:pt x="3496" y="75044"/>
                    <a:pt x="0" y="30084"/>
                    <a:pt x="0" y="30084"/>
                  </a:cubicBezTo>
                  <a:close/>
                </a:path>
              </a:pathLst>
            </a:custGeom>
            <a:solidFill>
              <a:srgbClr val="656380"/>
            </a:solidFill>
            <a:ln w="5457"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78671C60-12DD-4C44-8975-322CB8E8FCFD}"/>
                </a:ext>
              </a:extLst>
            </p:cNvPr>
            <p:cNvSpPr/>
            <p:nvPr/>
          </p:nvSpPr>
          <p:spPr>
            <a:xfrm>
              <a:off x="11827354" y="6463826"/>
              <a:ext cx="207276" cy="75187"/>
            </a:xfrm>
            <a:custGeom>
              <a:avLst/>
              <a:gdLst>
                <a:gd name="connsiteX0" fmla="*/ 184266 w 207276"/>
                <a:gd name="connsiteY0" fmla="*/ 68560 h 75187"/>
                <a:gd name="connsiteX1" fmla="*/ 21360 w 207276"/>
                <a:gd name="connsiteY1" fmla="*/ 48566 h 75187"/>
                <a:gd name="connsiteX2" fmla="*/ 1857 w 207276"/>
                <a:gd name="connsiteY2" fmla="*/ 0 h 75187"/>
                <a:gd name="connsiteX3" fmla="*/ 0 w 207276"/>
                <a:gd name="connsiteY3" fmla="*/ 0 h 75187"/>
                <a:gd name="connsiteX4" fmla="*/ 20267 w 207276"/>
                <a:gd name="connsiteY4" fmla="*/ 55176 h 75187"/>
                <a:gd name="connsiteX5" fmla="*/ 183173 w 207276"/>
                <a:gd name="connsiteY5" fmla="*/ 75170 h 75187"/>
                <a:gd name="connsiteX6" fmla="*/ 207265 w 207276"/>
                <a:gd name="connsiteY6" fmla="*/ 58782 h 75187"/>
                <a:gd name="connsiteX7" fmla="*/ 184266 w 207276"/>
                <a:gd name="connsiteY7" fmla="*/ 68560 h 75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7276" h="75187">
                  <a:moveTo>
                    <a:pt x="184266" y="68560"/>
                  </a:moveTo>
                  <a:cubicBezTo>
                    <a:pt x="121387" y="69052"/>
                    <a:pt x="38131" y="58727"/>
                    <a:pt x="21360" y="48566"/>
                  </a:cubicBezTo>
                  <a:cubicBezTo>
                    <a:pt x="8631" y="40754"/>
                    <a:pt x="3550" y="12893"/>
                    <a:pt x="1857" y="0"/>
                  </a:cubicBezTo>
                  <a:lnTo>
                    <a:pt x="0" y="0"/>
                  </a:lnTo>
                  <a:cubicBezTo>
                    <a:pt x="0" y="0"/>
                    <a:pt x="3496" y="44960"/>
                    <a:pt x="20267" y="55176"/>
                  </a:cubicBezTo>
                  <a:cubicBezTo>
                    <a:pt x="37038" y="65392"/>
                    <a:pt x="120294" y="75662"/>
                    <a:pt x="183173" y="75170"/>
                  </a:cubicBezTo>
                  <a:cubicBezTo>
                    <a:pt x="201310" y="75170"/>
                    <a:pt x="207593" y="68560"/>
                    <a:pt x="207265" y="58782"/>
                  </a:cubicBezTo>
                  <a:cubicBezTo>
                    <a:pt x="204752" y="64845"/>
                    <a:pt x="197704" y="68451"/>
                    <a:pt x="184266" y="68560"/>
                  </a:cubicBezTo>
                  <a:close/>
                </a:path>
              </a:pathLst>
            </a:custGeom>
            <a:solidFill>
              <a:srgbClr val="000000">
                <a:alpha val="20000"/>
              </a:srgbClr>
            </a:solidFill>
            <a:ln w="5457" cap="flat">
              <a:noFill/>
              <a:prstDash val="solid"/>
              <a:miter/>
            </a:ln>
          </p:spPr>
          <p:txBody>
            <a:bodyPr rtlCol="0" anchor="ctr"/>
            <a:lstStyle/>
            <a:p>
              <a:endParaRPr lang="en-US"/>
            </a:p>
          </p:txBody>
        </p:sp>
      </p:grpSp>
      <p:sp>
        <p:nvSpPr>
          <p:cNvPr id="152" name="Flowchart: Connector 151">
            <a:extLst>
              <a:ext uri="{FF2B5EF4-FFF2-40B4-BE49-F238E27FC236}">
                <a16:creationId xmlns:a16="http://schemas.microsoft.com/office/drawing/2014/main" id="{4F42AC8B-46EB-4B59-9529-50AFFF826E4E}"/>
              </a:ext>
            </a:extLst>
          </p:cNvPr>
          <p:cNvSpPr/>
          <p:nvPr/>
        </p:nvSpPr>
        <p:spPr>
          <a:xfrm>
            <a:off x="906183" y="2056628"/>
            <a:ext cx="264130" cy="230806"/>
          </a:xfrm>
          <a:prstGeom prst="flowChartConnector">
            <a:avLst/>
          </a:prstGeom>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r"/>
            <a:endParaRPr lang="en-US"/>
          </a:p>
        </p:txBody>
      </p:sp>
      <p:sp>
        <p:nvSpPr>
          <p:cNvPr id="153" name="Flowchart: Connector 152">
            <a:extLst>
              <a:ext uri="{FF2B5EF4-FFF2-40B4-BE49-F238E27FC236}">
                <a16:creationId xmlns:a16="http://schemas.microsoft.com/office/drawing/2014/main" id="{5D34631C-7980-4543-BFCB-DA9E5B1AA8A3}"/>
              </a:ext>
            </a:extLst>
          </p:cNvPr>
          <p:cNvSpPr/>
          <p:nvPr/>
        </p:nvSpPr>
        <p:spPr>
          <a:xfrm>
            <a:off x="910836" y="2968651"/>
            <a:ext cx="264130" cy="230806"/>
          </a:xfrm>
          <a:prstGeom prst="flowChartConnector">
            <a:avLst/>
          </a:prstGeom>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r"/>
            <a:endParaRPr lang="en-US"/>
          </a:p>
        </p:txBody>
      </p:sp>
      <p:sp>
        <p:nvSpPr>
          <p:cNvPr id="154" name="Flowchart: Connector 153">
            <a:extLst>
              <a:ext uri="{FF2B5EF4-FFF2-40B4-BE49-F238E27FC236}">
                <a16:creationId xmlns:a16="http://schemas.microsoft.com/office/drawing/2014/main" id="{A716C03B-EE18-46E9-B3BB-E73932866014}"/>
              </a:ext>
            </a:extLst>
          </p:cNvPr>
          <p:cNvSpPr/>
          <p:nvPr/>
        </p:nvSpPr>
        <p:spPr>
          <a:xfrm>
            <a:off x="932310" y="3880674"/>
            <a:ext cx="264130" cy="230806"/>
          </a:xfrm>
          <a:prstGeom prst="flowChartConnector">
            <a:avLst/>
          </a:prstGeom>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r"/>
            <a:endParaRPr lang="en-US"/>
          </a:p>
        </p:txBody>
      </p:sp>
      <p:sp>
        <p:nvSpPr>
          <p:cNvPr id="155" name="Flowchart: Connector 154">
            <a:extLst>
              <a:ext uri="{FF2B5EF4-FFF2-40B4-BE49-F238E27FC236}">
                <a16:creationId xmlns:a16="http://schemas.microsoft.com/office/drawing/2014/main" id="{0CF92AC8-1696-4FB0-A186-1DD7AEE82B06}"/>
              </a:ext>
            </a:extLst>
          </p:cNvPr>
          <p:cNvSpPr/>
          <p:nvPr/>
        </p:nvSpPr>
        <p:spPr>
          <a:xfrm>
            <a:off x="942074" y="4811965"/>
            <a:ext cx="264130" cy="230806"/>
          </a:xfrm>
          <a:prstGeom prst="flowChartConnector">
            <a:avLst/>
          </a:prstGeom>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r"/>
            <a:endParaRPr lang="en-US"/>
          </a:p>
        </p:txBody>
      </p:sp>
    </p:spTree>
    <p:extLst>
      <p:ext uri="{BB962C8B-B14F-4D97-AF65-F5344CB8AC3E}">
        <p14:creationId xmlns:p14="http://schemas.microsoft.com/office/powerpoint/2010/main" val="157586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52"/>
                                        </p:tgtEl>
                                        <p:attrNameLst>
                                          <p:attrName>style.visibility</p:attrName>
                                        </p:attrNameLst>
                                      </p:cBhvr>
                                      <p:to>
                                        <p:strVal val="visible"/>
                                      </p:to>
                                    </p:set>
                                    <p:anim calcmode="lin" valueType="num">
                                      <p:cBhvr>
                                        <p:cTn id="14" dur="500" fill="hold"/>
                                        <p:tgtEl>
                                          <p:spTgt spid="152"/>
                                        </p:tgtEl>
                                        <p:attrNameLst>
                                          <p:attrName>ppt_w</p:attrName>
                                        </p:attrNameLst>
                                      </p:cBhvr>
                                      <p:tavLst>
                                        <p:tav tm="0">
                                          <p:val>
                                            <p:fltVal val="0"/>
                                          </p:val>
                                        </p:tav>
                                        <p:tav tm="100000">
                                          <p:val>
                                            <p:strVal val="#ppt_w"/>
                                          </p:val>
                                        </p:tav>
                                      </p:tavLst>
                                    </p:anim>
                                    <p:anim calcmode="lin" valueType="num">
                                      <p:cBhvr>
                                        <p:cTn id="15" dur="500" fill="hold"/>
                                        <p:tgtEl>
                                          <p:spTgt spid="152"/>
                                        </p:tgtEl>
                                        <p:attrNameLst>
                                          <p:attrName>ppt_h</p:attrName>
                                        </p:attrNameLst>
                                      </p:cBhvr>
                                      <p:tavLst>
                                        <p:tav tm="0">
                                          <p:val>
                                            <p:fltVal val="0"/>
                                          </p:val>
                                        </p:tav>
                                        <p:tav tm="100000">
                                          <p:val>
                                            <p:strVal val="#ppt_h"/>
                                          </p:val>
                                        </p:tav>
                                      </p:tavLst>
                                    </p:anim>
                                    <p:animEffect transition="in" filter="fade">
                                      <p:cBhvr>
                                        <p:cTn id="16" dur="500"/>
                                        <p:tgtEl>
                                          <p:spTgt spid="152"/>
                                        </p:tgtEl>
                                      </p:cBhvr>
                                    </p:animEffect>
                                  </p:childTnLst>
                                  <p:subTnLst>
                                    <p:audio>
                                      <p:cMediaNode>
                                        <p:cTn display="0" masterRel="sameClick">
                                          <p:stCondLst>
                                            <p:cond evt="begin" delay="0">
                                              <p:tn val="12"/>
                                            </p:cond>
                                          </p:stCondLst>
                                          <p:endCondLst>
                                            <p:cond evt="onStopAudio" delay="0">
                                              <p:tgtEl>
                                                <p:sldTgt/>
                                              </p:tgtEl>
                                            </p:cond>
                                          </p:endCondLst>
                                        </p:cTn>
                                        <p:tgtEl>
                                          <p:sndTgt r:embed="rId3" name="whoosh.wav"/>
                                        </p:tgtEl>
                                      </p:cMediaNode>
                                    </p:audio>
                                  </p:subTnLst>
                                </p:cTn>
                              </p:par>
                            </p:childTnLst>
                          </p:cTn>
                        </p:par>
                        <p:par>
                          <p:cTn id="17" fill="hold">
                            <p:stCondLst>
                              <p:cond delay="500"/>
                            </p:stCondLst>
                            <p:childTnLst>
                              <p:par>
                                <p:cTn id="18" presetID="6" presetClass="emph" presetSubtype="0" autoRev="1" fill="hold" grpId="1" nodeType="afterEffect">
                                  <p:stCondLst>
                                    <p:cond delay="0"/>
                                  </p:stCondLst>
                                  <p:childTnLst>
                                    <p:animScale>
                                      <p:cBhvr>
                                        <p:cTn id="19" dur="500" fill="hold"/>
                                        <p:tgtEl>
                                          <p:spTgt spid="152"/>
                                        </p:tgtEl>
                                      </p:cBhvr>
                                      <p:by x="150000" y="150000"/>
                                    </p:animScale>
                                  </p:childTnLst>
                                </p:cTn>
                              </p:par>
                              <p:par>
                                <p:cTn id="20" presetID="47" presetClass="entr" presetSubtype="0" fill="hold" nodeType="with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1000"/>
                                        <p:tgtEl>
                                          <p:spTgt spid="6">
                                            <p:txEl>
                                              <p:pRg st="0" end="0"/>
                                            </p:txEl>
                                          </p:spTgt>
                                        </p:tgtEl>
                                      </p:cBhvr>
                                    </p:animEffect>
                                    <p:anim calcmode="lin" valueType="num">
                                      <p:cBhvr>
                                        <p:cTn id="2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53"/>
                                        </p:tgtEl>
                                        <p:attrNameLst>
                                          <p:attrName>style.visibility</p:attrName>
                                        </p:attrNameLst>
                                      </p:cBhvr>
                                      <p:to>
                                        <p:strVal val="visible"/>
                                      </p:to>
                                    </p:set>
                                    <p:anim calcmode="lin" valueType="num">
                                      <p:cBhvr>
                                        <p:cTn id="29" dur="500" fill="hold"/>
                                        <p:tgtEl>
                                          <p:spTgt spid="153"/>
                                        </p:tgtEl>
                                        <p:attrNameLst>
                                          <p:attrName>ppt_w</p:attrName>
                                        </p:attrNameLst>
                                      </p:cBhvr>
                                      <p:tavLst>
                                        <p:tav tm="0">
                                          <p:val>
                                            <p:fltVal val="0"/>
                                          </p:val>
                                        </p:tav>
                                        <p:tav tm="100000">
                                          <p:val>
                                            <p:strVal val="#ppt_w"/>
                                          </p:val>
                                        </p:tav>
                                      </p:tavLst>
                                    </p:anim>
                                    <p:anim calcmode="lin" valueType="num">
                                      <p:cBhvr>
                                        <p:cTn id="30" dur="500" fill="hold"/>
                                        <p:tgtEl>
                                          <p:spTgt spid="153"/>
                                        </p:tgtEl>
                                        <p:attrNameLst>
                                          <p:attrName>ppt_h</p:attrName>
                                        </p:attrNameLst>
                                      </p:cBhvr>
                                      <p:tavLst>
                                        <p:tav tm="0">
                                          <p:val>
                                            <p:fltVal val="0"/>
                                          </p:val>
                                        </p:tav>
                                        <p:tav tm="100000">
                                          <p:val>
                                            <p:strVal val="#ppt_h"/>
                                          </p:val>
                                        </p:tav>
                                      </p:tavLst>
                                    </p:anim>
                                    <p:animEffect transition="in" filter="fade">
                                      <p:cBhvr>
                                        <p:cTn id="31" dur="500"/>
                                        <p:tgtEl>
                                          <p:spTgt spid="153"/>
                                        </p:tgtEl>
                                      </p:cBhvr>
                                    </p:animEffect>
                                  </p:childTnLst>
                                  <p:subTnLst>
                                    <p:audio>
                                      <p:cMediaNode>
                                        <p:cTn display="0" masterRel="sameClick">
                                          <p:stCondLst>
                                            <p:cond evt="begin" delay="0">
                                              <p:tn val="27"/>
                                            </p:cond>
                                          </p:stCondLst>
                                          <p:endCondLst>
                                            <p:cond evt="onStopAudio" delay="0">
                                              <p:tgtEl>
                                                <p:sldTgt/>
                                              </p:tgtEl>
                                            </p:cond>
                                          </p:endCondLst>
                                        </p:cTn>
                                        <p:tgtEl>
                                          <p:sndTgt r:embed="rId3" name="whoosh.wav"/>
                                        </p:tgtEl>
                                      </p:cMediaNode>
                                    </p:audio>
                                  </p:subTnLst>
                                </p:cTn>
                              </p:par>
                            </p:childTnLst>
                          </p:cTn>
                        </p:par>
                        <p:par>
                          <p:cTn id="32" fill="hold">
                            <p:stCondLst>
                              <p:cond delay="500"/>
                            </p:stCondLst>
                            <p:childTnLst>
                              <p:par>
                                <p:cTn id="33" presetID="6" presetClass="emph" presetSubtype="0" autoRev="1" fill="hold" grpId="1" nodeType="afterEffect">
                                  <p:stCondLst>
                                    <p:cond delay="0"/>
                                  </p:stCondLst>
                                  <p:childTnLst>
                                    <p:animScale>
                                      <p:cBhvr>
                                        <p:cTn id="34" dur="500" fill="hold"/>
                                        <p:tgtEl>
                                          <p:spTgt spid="153"/>
                                        </p:tgtEl>
                                      </p:cBhvr>
                                      <p:by x="150000" y="150000"/>
                                    </p:animScale>
                                  </p:childTnLst>
                                </p:cTn>
                              </p:par>
                              <p:par>
                                <p:cTn id="35" presetID="47" presetClass="entr" presetSubtype="0" fill="hold" nodeType="with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1000"/>
                                        <p:tgtEl>
                                          <p:spTgt spid="6">
                                            <p:txEl>
                                              <p:pRg st="1" end="1"/>
                                            </p:txEl>
                                          </p:spTgt>
                                        </p:tgtEl>
                                      </p:cBhvr>
                                    </p:animEffect>
                                    <p:anim calcmode="lin" valueType="num">
                                      <p:cBhvr>
                                        <p:cTn id="3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54"/>
                                        </p:tgtEl>
                                        <p:attrNameLst>
                                          <p:attrName>style.visibility</p:attrName>
                                        </p:attrNameLst>
                                      </p:cBhvr>
                                      <p:to>
                                        <p:strVal val="visible"/>
                                      </p:to>
                                    </p:set>
                                    <p:anim calcmode="lin" valueType="num">
                                      <p:cBhvr>
                                        <p:cTn id="44" dur="500" fill="hold"/>
                                        <p:tgtEl>
                                          <p:spTgt spid="154"/>
                                        </p:tgtEl>
                                        <p:attrNameLst>
                                          <p:attrName>ppt_w</p:attrName>
                                        </p:attrNameLst>
                                      </p:cBhvr>
                                      <p:tavLst>
                                        <p:tav tm="0">
                                          <p:val>
                                            <p:fltVal val="0"/>
                                          </p:val>
                                        </p:tav>
                                        <p:tav tm="100000">
                                          <p:val>
                                            <p:strVal val="#ppt_w"/>
                                          </p:val>
                                        </p:tav>
                                      </p:tavLst>
                                    </p:anim>
                                    <p:anim calcmode="lin" valueType="num">
                                      <p:cBhvr>
                                        <p:cTn id="45" dur="500" fill="hold"/>
                                        <p:tgtEl>
                                          <p:spTgt spid="154"/>
                                        </p:tgtEl>
                                        <p:attrNameLst>
                                          <p:attrName>ppt_h</p:attrName>
                                        </p:attrNameLst>
                                      </p:cBhvr>
                                      <p:tavLst>
                                        <p:tav tm="0">
                                          <p:val>
                                            <p:fltVal val="0"/>
                                          </p:val>
                                        </p:tav>
                                        <p:tav tm="100000">
                                          <p:val>
                                            <p:strVal val="#ppt_h"/>
                                          </p:val>
                                        </p:tav>
                                      </p:tavLst>
                                    </p:anim>
                                    <p:animEffect transition="in" filter="fade">
                                      <p:cBhvr>
                                        <p:cTn id="46" dur="500"/>
                                        <p:tgtEl>
                                          <p:spTgt spid="154"/>
                                        </p:tgtEl>
                                      </p:cBhvr>
                                    </p:animEffect>
                                  </p:childTnLst>
                                  <p:subTnLst>
                                    <p:audio>
                                      <p:cMediaNode>
                                        <p:cTn display="0" masterRel="sameClick">
                                          <p:stCondLst>
                                            <p:cond evt="begin" delay="0">
                                              <p:tn val="42"/>
                                            </p:cond>
                                          </p:stCondLst>
                                          <p:endCondLst>
                                            <p:cond evt="onStopAudio" delay="0">
                                              <p:tgtEl>
                                                <p:sldTgt/>
                                              </p:tgtEl>
                                            </p:cond>
                                          </p:endCondLst>
                                        </p:cTn>
                                        <p:tgtEl>
                                          <p:sndTgt r:embed="rId3" name="whoosh.wav"/>
                                        </p:tgtEl>
                                      </p:cMediaNode>
                                    </p:audio>
                                  </p:subTnLst>
                                </p:cTn>
                              </p:par>
                            </p:childTnLst>
                          </p:cTn>
                        </p:par>
                        <p:par>
                          <p:cTn id="47" fill="hold">
                            <p:stCondLst>
                              <p:cond delay="500"/>
                            </p:stCondLst>
                            <p:childTnLst>
                              <p:par>
                                <p:cTn id="48" presetID="6" presetClass="emph" presetSubtype="0" autoRev="1" fill="hold" grpId="1" nodeType="afterEffect">
                                  <p:stCondLst>
                                    <p:cond delay="0"/>
                                  </p:stCondLst>
                                  <p:childTnLst>
                                    <p:animScale>
                                      <p:cBhvr>
                                        <p:cTn id="49" dur="500" fill="hold"/>
                                        <p:tgtEl>
                                          <p:spTgt spid="154"/>
                                        </p:tgtEl>
                                      </p:cBhvr>
                                      <p:by x="150000" y="150000"/>
                                    </p:animScale>
                                  </p:childTnLst>
                                </p:cTn>
                              </p:par>
                              <p:par>
                                <p:cTn id="50" presetID="47" presetClass="entr" presetSubtype="0" fill="hold" nodeType="with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fade">
                                      <p:cBhvr>
                                        <p:cTn id="52" dur="1000"/>
                                        <p:tgtEl>
                                          <p:spTgt spid="6">
                                            <p:txEl>
                                              <p:pRg st="2" end="2"/>
                                            </p:txEl>
                                          </p:spTgt>
                                        </p:tgtEl>
                                      </p:cBhvr>
                                    </p:animEffect>
                                    <p:anim calcmode="lin" valueType="num">
                                      <p:cBhvr>
                                        <p:cTn id="5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54"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55"/>
                                        </p:tgtEl>
                                        <p:attrNameLst>
                                          <p:attrName>style.visibility</p:attrName>
                                        </p:attrNameLst>
                                      </p:cBhvr>
                                      <p:to>
                                        <p:strVal val="visible"/>
                                      </p:to>
                                    </p:set>
                                    <p:anim calcmode="lin" valueType="num">
                                      <p:cBhvr>
                                        <p:cTn id="59" dur="500" fill="hold"/>
                                        <p:tgtEl>
                                          <p:spTgt spid="155"/>
                                        </p:tgtEl>
                                        <p:attrNameLst>
                                          <p:attrName>ppt_w</p:attrName>
                                        </p:attrNameLst>
                                      </p:cBhvr>
                                      <p:tavLst>
                                        <p:tav tm="0">
                                          <p:val>
                                            <p:fltVal val="0"/>
                                          </p:val>
                                        </p:tav>
                                        <p:tav tm="100000">
                                          <p:val>
                                            <p:strVal val="#ppt_w"/>
                                          </p:val>
                                        </p:tav>
                                      </p:tavLst>
                                    </p:anim>
                                    <p:anim calcmode="lin" valueType="num">
                                      <p:cBhvr>
                                        <p:cTn id="60" dur="500" fill="hold"/>
                                        <p:tgtEl>
                                          <p:spTgt spid="155"/>
                                        </p:tgtEl>
                                        <p:attrNameLst>
                                          <p:attrName>ppt_h</p:attrName>
                                        </p:attrNameLst>
                                      </p:cBhvr>
                                      <p:tavLst>
                                        <p:tav tm="0">
                                          <p:val>
                                            <p:fltVal val="0"/>
                                          </p:val>
                                        </p:tav>
                                        <p:tav tm="100000">
                                          <p:val>
                                            <p:strVal val="#ppt_h"/>
                                          </p:val>
                                        </p:tav>
                                      </p:tavLst>
                                    </p:anim>
                                    <p:animEffect transition="in" filter="fade">
                                      <p:cBhvr>
                                        <p:cTn id="61" dur="500"/>
                                        <p:tgtEl>
                                          <p:spTgt spid="155"/>
                                        </p:tgtEl>
                                      </p:cBhvr>
                                    </p:animEffect>
                                  </p:childTnLst>
                                  <p:subTnLst>
                                    <p:audio>
                                      <p:cMediaNode>
                                        <p:cTn display="0" masterRel="sameClick">
                                          <p:stCondLst>
                                            <p:cond evt="begin" delay="0">
                                              <p:tn val="57"/>
                                            </p:cond>
                                          </p:stCondLst>
                                          <p:endCondLst>
                                            <p:cond evt="onStopAudio" delay="0">
                                              <p:tgtEl>
                                                <p:sldTgt/>
                                              </p:tgtEl>
                                            </p:cond>
                                          </p:endCondLst>
                                        </p:cTn>
                                        <p:tgtEl>
                                          <p:sndTgt r:embed="rId3" name="whoosh.wav"/>
                                        </p:tgtEl>
                                      </p:cMediaNode>
                                    </p:audio>
                                  </p:subTnLst>
                                </p:cTn>
                              </p:par>
                            </p:childTnLst>
                          </p:cTn>
                        </p:par>
                        <p:par>
                          <p:cTn id="62" fill="hold">
                            <p:stCondLst>
                              <p:cond delay="500"/>
                            </p:stCondLst>
                            <p:childTnLst>
                              <p:par>
                                <p:cTn id="63" presetID="6" presetClass="emph" presetSubtype="0" autoRev="1" fill="hold" grpId="1" nodeType="afterEffect">
                                  <p:stCondLst>
                                    <p:cond delay="0"/>
                                  </p:stCondLst>
                                  <p:childTnLst>
                                    <p:animScale>
                                      <p:cBhvr>
                                        <p:cTn id="64" dur="500" fill="hold"/>
                                        <p:tgtEl>
                                          <p:spTgt spid="155"/>
                                        </p:tgtEl>
                                      </p:cBhvr>
                                      <p:by x="150000" y="150000"/>
                                    </p:animScale>
                                  </p:childTnLst>
                                </p:cTn>
                              </p:par>
                              <p:par>
                                <p:cTn id="65" presetID="42" presetClass="entr" presetSubtype="0" fill="hold" nodeType="withEffect">
                                  <p:stCondLst>
                                    <p:cond delay="0"/>
                                  </p:stCondLst>
                                  <p:childTnLst>
                                    <p:set>
                                      <p:cBhvr>
                                        <p:cTn id="66" dur="1" fill="hold">
                                          <p:stCondLst>
                                            <p:cond delay="0"/>
                                          </p:stCondLst>
                                        </p:cTn>
                                        <p:tgtEl>
                                          <p:spTgt spid="6">
                                            <p:txEl>
                                              <p:pRg st="3" end="3"/>
                                            </p:txEl>
                                          </p:spTgt>
                                        </p:tgtEl>
                                        <p:attrNameLst>
                                          <p:attrName>style.visibility</p:attrName>
                                        </p:attrNameLst>
                                      </p:cBhvr>
                                      <p:to>
                                        <p:strVal val="visible"/>
                                      </p:to>
                                    </p:set>
                                    <p:animEffect transition="in" filter="fade">
                                      <p:cBhvr>
                                        <p:cTn id="67" dur="1000"/>
                                        <p:tgtEl>
                                          <p:spTgt spid="6">
                                            <p:txEl>
                                              <p:pRg st="3" end="3"/>
                                            </p:txEl>
                                          </p:spTgt>
                                        </p:tgtEl>
                                      </p:cBhvr>
                                    </p:animEffect>
                                    <p:anim calcmode="lin" valueType="num">
                                      <p:cBhvr>
                                        <p:cTn id="6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6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par>
                          <p:cTn id="70" fill="hold">
                            <p:stCondLst>
                              <p:cond delay="1500"/>
                            </p:stCondLst>
                            <p:childTnLst>
                              <p:par>
                                <p:cTn id="71" presetID="42" presetClass="entr" presetSubtype="0" fill="hold" nodeType="afterEffect">
                                  <p:stCondLst>
                                    <p:cond delay="0"/>
                                  </p:stCondLst>
                                  <p:childTnLst>
                                    <p:set>
                                      <p:cBhvr>
                                        <p:cTn id="72" dur="1" fill="hold">
                                          <p:stCondLst>
                                            <p:cond delay="0"/>
                                          </p:stCondLst>
                                        </p:cTn>
                                        <p:tgtEl>
                                          <p:spTgt spid="70"/>
                                        </p:tgtEl>
                                        <p:attrNameLst>
                                          <p:attrName>style.visibility</p:attrName>
                                        </p:attrNameLst>
                                      </p:cBhvr>
                                      <p:to>
                                        <p:strVal val="visible"/>
                                      </p:to>
                                    </p:set>
                                    <p:animEffect transition="in" filter="fade">
                                      <p:cBhvr>
                                        <p:cTn id="73" dur="1400"/>
                                        <p:tgtEl>
                                          <p:spTgt spid="70"/>
                                        </p:tgtEl>
                                      </p:cBhvr>
                                    </p:animEffect>
                                    <p:anim calcmode="lin" valueType="num">
                                      <p:cBhvr>
                                        <p:cTn id="74" dur="1400" fill="hold"/>
                                        <p:tgtEl>
                                          <p:spTgt spid="70"/>
                                        </p:tgtEl>
                                        <p:attrNameLst>
                                          <p:attrName>ppt_x</p:attrName>
                                        </p:attrNameLst>
                                      </p:cBhvr>
                                      <p:tavLst>
                                        <p:tav tm="0">
                                          <p:val>
                                            <p:strVal val="#ppt_x"/>
                                          </p:val>
                                        </p:tav>
                                        <p:tav tm="100000">
                                          <p:val>
                                            <p:strVal val="#ppt_x"/>
                                          </p:val>
                                        </p:tav>
                                      </p:tavLst>
                                    </p:anim>
                                    <p:anim calcmode="lin" valueType="num">
                                      <p:cBhvr>
                                        <p:cTn id="75" dur="14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2" grpId="0" animBg="1"/>
      <p:bldP spid="152" grpId="1" animBg="1"/>
      <p:bldP spid="153" grpId="0" animBg="1"/>
      <p:bldP spid="153" grpId="1" animBg="1"/>
      <p:bldP spid="154" grpId="0" animBg="1"/>
      <p:bldP spid="154" grpId="1" animBg="1"/>
      <p:bldP spid="155" grpId="0" animBg="1"/>
      <p:bldP spid="155"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AD6359-2CB0-4FDF-BAFC-5052B10C9ADC}"/>
              </a:ext>
            </a:extLst>
          </p:cNvPr>
          <p:cNvSpPr/>
          <p:nvPr/>
        </p:nvSpPr>
        <p:spPr>
          <a:xfrm>
            <a:off x="279400" y="2168335"/>
            <a:ext cx="6096000" cy="2308324"/>
          </a:xfrm>
          <a:prstGeom prst="rect">
            <a:avLst/>
          </a:prstGeom>
        </p:spPr>
        <p:txBody>
          <a:bodyPr>
            <a:spAutoFit/>
          </a:bodyPr>
          <a:lstStyle/>
          <a:p>
            <a:pPr algn="ctr">
              <a:lnSpc>
                <a:spcPct val="90000"/>
              </a:lnSpc>
              <a:spcBef>
                <a:spcPct val="0"/>
              </a:spcBef>
              <a:spcAft>
                <a:spcPts val="600"/>
              </a:spcAft>
            </a:pPr>
            <a:r>
              <a:rPr lang="en-US" sz="4000" dirty="0">
                <a:solidFill>
                  <a:schemeClr val="bg1"/>
                </a:solidFill>
                <a:latin typeface="Source Sans Pro SemiBold" panose="020B0603030403020204" pitchFamily="34" charset="0"/>
                <a:ea typeface="Source Sans Pro SemiBold" panose="020B0603030403020204" pitchFamily="34" charset="0"/>
              </a:rPr>
              <a:t>Google doesn't accept payment to rank pages higher, and ranking is done algorithmically.</a:t>
            </a:r>
          </a:p>
        </p:txBody>
      </p:sp>
      <p:grpSp>
        <p:nvGrpSpPr>
          <p:cNvPr id="7" name="Graphic 5">
            <a:extLst>
              <a:ext uri="{FF2B5EF4-FFF2-40B4-BE49-F238E27FC236}">
                <a16:creationId xmlns:a16="http://schemas.microsoft.com/office/drawing/2014/main" id="{4E60742E-6FD7-4140-8E94-DF441728116C}"/>
              </a:ext>
            </a:extLst>
          </p:cNvPr>
          <p:cNvGrpSpPr/>
          <p:nvPr/>
        </p:nvGrpSpPr>
        <p:grpSpPr>
          <a:xfrm>
            <a:off x="4543425" y="990600"/>
            <a:ext cx="7524750" cy="4876800"/>
            <a:chOff x="4543425" y="990600"/>
            <a:chExt cx="7524750" cy="4876800"/>
          </a:xfrm>
        </p:grpSpPr>
        <p:sp>
          <p:nvSpPr>
            <p:cNvPr id="8" name="Freeform: Shape 7">
              <a:extLst>
                <a:ext uri="{FF2B5EF4-FFF2-40B4-BE49-F238E27FC236}">
                  <a16:creationId xmlns:a16="http://schemas.microsoft.com/office/drawing/2014/main" id="{C1E32003-BD5C-42DC-B251-B109BF38A63D}"/>
                </a:ext>
              </a:extLst>
            </p:cNvPr>
            <p:cNvSpPr/>
            <p:nvPr/>
          </p:nvSpPr>
          <p:spPr>
            <a:xfrm>
              <a:off x="11191875" y="5188200"/>
              <a:ext cx="303918" cy="666750"/>
            </a:xfrm>
            <a:custGeom>
              <a:avLst/>
              <a:gdLst>
                <a:gd name="connsiteX0" fmla="*/ 214912 w 303918"/>
                <a:gd name="connsiteY0" fmla="*/ 666750 h 666750"/>
                <a:gd name="connsiteX1" fmla="*/ 0 w 303918"/>
                <a:gd name="connsiteY1" fmla="*/ 18183 h 666750"/>
                <a:gd name="connsiteX2" fmla="*/ 236391 w 303918"/>
                <a:gd name="connsiteY2" fmla="*/ 448542 h 666750"/>
                <a:gd name="connsiteX3" fmla="*/ 193967 w 303918"/>
                <a:gd name="connsiteY3" fmla="*/ 0 h 666750"/>
                <a:gd name="connsiteX4" fmla="*/ 303066 w 303918"/>
                <a:gd name="connsiteY4" fmla="*/ 412175 h 666750"/>
                <a:gd name="connsiteX5" fmla="*/ 214912 w 303918"/>
                <a:gd name="connsiteY5" fmla="*/ 66675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918" h="666750">
                  <a:moveTo>
                    <a:pt x="214912" y="666750"/>
                  </a:moveTo>
                  <a:lnTo>
                    <a:pt x="0" y="18183"/>
                  </a:lnTo>
                  <a:cubicBezTo>
                    <a:pt x="0" y="18183"/>
                    <a:pt x="236391" y="254575"/>
                    <a:pt x="236391" y="448542"/>
                  </a:cubicBezTo>
                  <a:lnTo>
                    <a:pt x="193967" y="0"/>
                  </a:lnTo>
                  <a:cubicBezTo>
                    <a:pt x="193967" y="0"/>
                    <a:pt x="315192" y="163659"/>
                    <a:pt x="303066" y="412175"/>
                  </a:cubicBezTo>
                  <a:cubicBezTo>
                    <a:pt x="290941" y="660692"/>
                    <a:pt x="214912" y="666750"/>
                    <a:pt x="214912" y="666750"/>
                  </a:cubicBezTo>
                  <a:close/>
                </a:path>
              </a:pathLst>
            </a:custGeom>
            <a:solidFill>
              <a:srgbClr val="E6E6E6"/>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0F5B6C2-899C-4AAF-8A9F-D78E0E9B03AA}"/>
                </a:ext>
              </a:extLst>
            </p:cNvPr>
            <p:cNvSpPr/>
            <p:nvPr/>
          </p:nvSpPr>
          <p:spPr>
            <a:xfrm>
              <a:off x="6581775" y="4613681"/>
              <a:ext cx="296611" cy="650719"/>
            </a:xfrm>
            <a:custGeom>
              <a:avLst/>
              <a:gdLst>
                <a:gd name="connsiteX0" fmla="*/ 209750 w 296611"/>
                <a:gd name="connsiteY0" fmla="*/ 650720 h 650719"/>
                <a:gd name="connsiteX1" fmla="*/ 0 w 296611"/>
                <a:gd name="connsiteY1" fmla="*/ 17745 h 650719"/>
                <a:gd name="connsiteX2" fmla="*/ 230714 w 296611"/>
                <a:gd name="connsiteY2" fmla="*/ 437760 h 650719"/>
                <a:gd name="connsiteX3" fmla="*/ 189300 w 296611"/>
                <a:gd name="connsiteY3" fmla="*/ 0 h 650719"/>
                <a:gd name="connsiteX4" fmla="*/ 295780 w 296611"/>
                <a:gd name="connsiteY4" fmla="*/ 402260 h 650719"/>
                <a:gd name="connsiteX5" fmla="*/ 209750 w 296611"/>
                <a:gd name="connsiteY5" fmla="*/ 650720 h 650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611" h="650719">
                  <a:moveTo>
                    <a:pt x="209750" y="650720"/>
                  </a:moveTo>
                  <a:lnTo>
                    <a:pt x="0" y="17745"/>
                  </a:lnTo>
                  <a:cubicBezTo>
                    <a:pt x="0" y="17745"/>
                    <a:pt x="230714" y="248460"/>
                    <a:pt x="230714" y="437760"/>
                  </a:cubicBezTo>
                  <a:lnTo>
                    <a:pt x="189300" y="0"/>
                  </a:lnTo>
                  <a:cubicBezTo>
                    <a:pt x="189300" y="0"/>
                    <a:pt x="307610" y="159725"/>
                    <a:pt x="295780" y="402260"/>
                  </a:cubicBezTo>
                  <a:cubicBezTo>
                    <a:pt x="283950" y="644805"/>
                    <a:pt x="209750" y="650720"/>
                    <a:pt x="209750" y="650720"/>
                  </a:cubicBezTo>
                  <a:close/>
                </a:path>
              </a:pathLst>
            </a:custGeom>
            <a:solidFill>
              <a:srgbClr val="E6E6E6"/>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4178942-EFF7-4BFD-A9D2-E917071720A2}"/>
                </a:ext>
              </a:extLst>
            </p:cNvPr>
            <p:cNvSpPr/>
            <p:nvPr/>
          </p:nvSpPr>
          <p:spPr>
            <a:xfrm>
              <a:off x="6404066" y="5051120"/>
              <a:ext cx="3661248" cy="814259"/>
            </a:xfrm>
            <a:custGeom>
              <a:avLst/>
              <a:gdLst>
                <a:gd name="connsiteX0" fmla="*/ 3661249 w 3661248"/>
                <a:gd name="connsiteY0" fmla="*/ 505374 h 814259"/>
                <a:gd name="connsiteX1" fmla="*/ 1824733 w 3661248"/>
                <a:gd name="connsiteY1" fmla="*/ 794553 h 814259"/>
                <a:gd name="connsiteX2" fmla="*/ 0 w 3661248"/>
                <a:gd name="connsiteY2" fmla="*/ 508536 h 814259"/>
                <a:gd name="connsiteX3" fmla="*/ 1836201 w 3661248"/>
                <a:gd name="connsiteY3" fmla="*/ 6 h 814259"/>
                <a:gd name="connsiteX4" fmla="*/ 3661249 w 3661248"/>
                <a:gd name="connsiteY4" fmla="*/ 505374 h 814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1248" h="814259">
                  <a:moveTo>
                    <a:pt x="3661249" y="505374"/>
                  </a:moveTo>
                  <a:cubicBezTo>
                    <a:pt x="3661601" y="921759"/>
                    <a:pt x="2835764" y="793677"/>
                    <a:pt x="1824733" y="794553"/>
                  </a:cubicBezTo>
                  <a:cubicBezTo>
                    <a:pt x="813712" y="795420"/>
                    <a:pt x="362" y="924913"/>
                    <a:pt x="0" y="508536"/>
                  </a:cubicBezTo>
                  <a:cubicBezTo>
                    <a:pt x="-362" y="92151"/>
                    <a:pt x="825180" y="873"/>
                    <a:pt x="1836201" y="6"/>
                  </a:cubicBezTo>
                  <a:cubicBezTo>
                    <a:pt x="2847233" y="-870"/>
                    <a:pt x="3660886" y="88989"/>
                    <a:pt x="3661249" y="505374"/>
                  </a:cubicBezTo>
                  <a:close/>
                </a:path>
              </a:pathLst>
            </a:custGeom>
            <a:solidFill>
              <a:srgbClr val="E6E6E6"/>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F82AA164-CF8C-41DF-A8E4-3F1A291E9563}"/>
                </a:ext>
              </a:extLst>
            </p:cNvPr>
            <p:cNvSpPr/>
            <p:nvPr/>
          </p:nvSpPr>
          <p:spPr>
            <a:xfrm>
              <a:off x="4543425" y="5845425"/>
              <a:ext cx="7524750" cy="19050"/>
            </a:xfrm>
            <a:custGeom>
              <a:avLst/>
              <a:gdLst>
                <a:gd name="connsiteX0" fmla="*/ 0 w 7524750"/>
                <a:gd name="connsiteY0" fmla="*/ 0 h 19050"/>
                <a:gd name="connsiteX1" fmla="*/ 7524750 w 7524750"/>
                <a:gd name="connsiteY1" fmla="*/ 0 h 19050"/>
                <a:gd name="connsiteX2" fmla="*/ 7524750 w 7524750"/>
                <a:gd name="connsiteY2" fmla="*/ 19050 h 19050"/>
                <a:gd name="connsiteX3" fmla="*/ 0 w 75247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7524750" h="19050">
                  <a:moveTo>
                    <a:pt x="0" y="0"/>
                  </a:moveTo>
                  <a:lnTo>
                    <a:pt x="7524750" y="0"/>
                  </a:lnTo>
                  <a:lnTo>
                    <a:pt x="7524750" y="19050"/>
                  </a:lnTo>
                  <a:lnTo>
                    <a:pt x="0" y="19050"/>
                  </a:lnTo>
                  <a:close/>
                </a:path>
              </a:pathLst>
            </a:custGeom>
            <a:solidFill>
              <a:srgbClr val="3F3D56"/>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A38B8A0-E56A-41E8-85E4-76C26B718543}"/>
                </a:ext>
              </a:extLst>
            </p:cNvPr>
            <p:cNvSpPr/>
            <p:nvPr/>
          </p:nvSpPr>
          <p:spPr>
            <a:xfrm>
              <a:off x="9161668" y="4484341"/>
              <a:ext cx="195081" cy="509825"/>
            </a:xfrm>
            <a:custGeom>
              <a:avLst/>
              <a:gdLst>
                <a:gd name="connsiteX0" fmla="*/ 195081 w 195081"/>
                <a:gd name="connsiteY0" fmla="*/ 509826 h 509825"/>
                <a:gd name="connsiteX1" fmla="*/ 62903 w 195081"/>
                <a:gd name="connsiteY1" fmla="*/ 509826 h 509825"/>
                <a:gd name="connsiteX2" fmla="*/ 0 w 195081"/>
                <a:gd name="connsiteY2" fmla="*/ 0 h 509825"/>
                <a:gd name="connsiteX3" fmla="*/ 195081 w 195081"/>
                <a:gd name="connsiteY3" fmla="*/ 0 h 509825"/>
                <a:gd name="connsiteX4" fmla="*/ 195081 w 195081"/>
                <a:gd name="connsiteY4" fmla="*/ 509826 h 50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081" h="509825">
                  <a:moveTo>
                    <a:pt x="195081" y="509826"/>
                  </a:moveTo>
                  <a:lnTo>
                    <a:pt x="62903" y="509826"/>
                  </a:lnTo>
                  <a:lnTo>
                    <a:pt x="0" y="0"/>
                  </a:lnTo>
                  <a:lnTo>
                    <a:pt x="195081" y="0"/>
                  </a:lnTo>
                  <a:lnTo>
                    <a:pt x="195081" y="509826"/>
                  </a:lnTo>
                  <a:close/>
                </a:path>
              </a:pathLst>
            </a:custGeom>
            <a:solidFill>
              <a:srgbClr val="A0616A"/>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AF1F6B30-5EFC-4011-970D-EA2383881410}"/>
                </a:ext>
              </a:extLst>
            </p:cNvPr>
            <p:cNvSpPr/>
            <p:nvPr/>
          </p:nvSpPr>
          <p:spPr>
            <a:xfrm>
              <a:off x="8969663" y="4956400"/>
              <a:ext cx="415413" cy="160505"/>
            </a:xfrm>
            <a:custGeom>
              <a:avLst/>
              <a:gdLst>
                <a:gd name="connsiteX0" fmla="*/ 145818 w 415413"/>
                <a:gd name="connsiteY0" fmla="*/ 0 h 160505"/>
                <a:gd name="connsiteX1" fmla="*/ 415414 w 415413"/>
                <a:gd name="connsiteY1" fmla="*/ 0 h 160505"/>
                <a:gd name="connsiteX2" fmla="*/ 415414 w 415413"/>
                <a:gd name="connsiteY2" fmla="*/ 0 h 160505"/>
                <a:gd name="connsiteX3" fmla="*/ 415414 w 415413"/>
                <a:gd name="connsiteY3" fmla="*/ 160506 h 160505"/>
                <a:gd name="connsiteX4" fmla="*/ 415414 w 415413"/>
                <a:gd name="connsiteY4" fmla="*/ 160506 h 160505"/>
                <a:gd name="connsiteX5" fmla="*/ 0 w 415413"/>
                <a:gd name="connsiteY5" fmla="*/ 160506 h 160505"/>
                <a:gd name="connsiteX6" fmla="*/ 0 w 415413"/>
                <a:gd name="connsiteY6" fmla="*/ 160506 h 160505"/>
                <a:gd name="connsiteX7" fmla="*/ 0 w 415413"/>
                <a:gd name="connsiteY7" fmla="*/ 145828 h 160505"/>
                <a:gd name="connsiteX8" fmla="*/ 145818 w 415413"/>
                <a:gd name="connsiteY8" fmla="*/ 0 h 16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413" h="160505">
                  <a:moveTo>
                    <a:pt x="145818" y="0"/>
                  </a:moveTo>
                  <a:lnTo>
                    <a:pt x="415414" y="0"/>
                  </a:lnTo>
                  <a:lnTo>
                    <a:pt x="415414" y="0"/>
                  </a:lnTo>
                  <a:lnTo>
                    <a:pt x="415414" y="160506"/>
                  </a:lnTo>
                  <a:lnTo>
                    <a:pt x="415414" y="160506"/>
                  </a:lnTo>
                  <a:lnTo>
                    <a:pt x="0" y="160506"/>
                  </a:lnTo>
                  <a:lnTo>
                    <a:pt x="0" y="160506"/>
                  </a:lnTo>
                  <a:lnTo>
                    <a:pt x="0" y="145828"/>
                  </a:lnTo>
                  <a:cubicBezTo>
                    <a:pt x="0" y="65294"/>
                    <a:pt x="65284" y="0"/>
                    <a:pt x="145818" y="0"/>
                  </a:cubicBezTo>
                  <a:close/>
                </a:path>
              </a:pathLst>
            </a:custGeom>
            <a:solidFill>
              <a:srgbClr val="2F2E41"/>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EBBFF7B-BC29-44BF-93DC-EADDE715C91F}"/>
                </a:ext>
              </a:extLst>
            </p:cNvPr>
            <p:cNvSpPr/>
            <p:nvPr/>
          </p:nvSpPr>
          <p:spPr>
            <a:xfrm>
              <a:off x="10133218" y="5236816"/>
              <a:ext cx="195081" cy="509825"/>
            </a:xfrm>
            <a:custGeom>
              <a:avLst/>
              <a:gdLst>
                <a:gd name="connsiteX0" fmla="*/ 195082 w 195081"/>
                <a:gd name="connsiteY0" fmla="*/ 509826 h 509825"/>
                <a:gd name="connsiteX1" fmla="*/ 62903 w 195081"/>
                <a:gd name="connsiteY1" fmla="*/ 509826 h 509825"/>
                <a:gd name="connsiteX2" fmla="*/ 0 w 195081"/>
                <a:gd name="connsiteY2" fmla="*/ 0 h 509825"/>
                <a:gd name="connsiteX3" fmla="*/ 195082 w 195081"/>
                <a:gd name="connsiteY3" fmla="*/ 0 h 509825"/>
                <a:gd name="connsiteX4" fmla="*/ 195082 w 195081"/>
                <a:gd name="connsiteY4" fmla="*/ 509826 h 509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081" h="509825">
                  <a:moveTo>
                    <a:pt x="195082" y="509826"/>
                  </a:moveTo>
                  <a:lnTo>
                    <a:pt x="62903" y="509826"/>
                  </a:lnTo>
                  <a:lnTo>
                    <a:pt x="0" y="0"/>
                  </a:lnTo>
                  <a:lnTo>
                    <a:pt x="195082" y="0"/>
                  </a:lnTo>
                  <a:lnTo>
                    <a:pt x="195082" y="509826"/>
                  </a:lnTo>
                  <a:close/>
                </a:path>
              </a:pathLst>
            </a:custGeom>
            <a:solidFill>
              <a:srgbClr val="A0616A"/>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6568DE9-7F9A-4682-8E72-922F0EC1FDC7}"/>
                </a:ext>
              </a:extLst>
            </p:cNvPr>
            <p:cNvSpPr/>
            <p:nvPr/>
          </p:nvSpPr>
          <p:spPr>
            <a:xfrm>
              <a:off x="9941214" y="5708875"/>
              <a:ext cx="415413" cy="160505"/>
            </a:xfrm>
            <a:custGeom>
              <a:avLst/>
              <a:gdLst>
                <a:gd name="connsiteX0" fmla="*/ 145818 w 415413"/>
                <a:gd name="connsiteY0" fmla="*/ 0 h 160505"/>
                <a:gd name="connsiteX1" fmla="*/ 415414 w 415413"/>
                <a:gd name="connsiteY1" fmla="*/ 0 h 160505"/>
                <a:gd name="connsiteX2" fmla="*/ 415414 w 415413"/>
                <a:gd name="connsiteY2" fmla="*/ 0 h 160505"/>
                <a:gd name="connsiteX3" fmla="*/ 415414 w 415413"/>
                <a:gd name="connsiteY3" fmla="*/ 160506 h 160505"/>
                <a:gd name="connsiteX4" fmla="*/ 415414 w 415413"/>
                <a:gd name="connsiteY4" fmla="*/ 160506 h 160505"/>
                <a:gd name="connsiteX5" fmla="*/ 0 w 415413"/>
                <a:gd name="connsiteY5" fmla="*/ 160506 h 160505"/>
                <a:gd name="connsiteX6" fmla="*/ 0 w 415413"/>
                <a:gd name="connsiteY6" fmla="*/ 160506 h 160505"/>
                <a:gd name="connsiteX7" fmla="*/ 0 w 415413"/>
                <a:gd name="connsiteY7" fmla="*/ 145828 h 160505"/>
                <a:gd name="connsiteX8" fmla="*/ 145818 w 415413"/>
                <a:gd name="connsiteY8" fmla="*/ 0 h 160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413" h="160505">
                  <a:moveTo>
                    <a:pt x="145818" y="0"/>
                  </a:moveTo>
                  <a:lnTo>
                    <a:pt x="415414" y="0"/>
                  </a:lnTo>
                  <a:lnTo>
                    <a:pt x="415414" y="0"/>
                  </a:lnTo>
                  <a:lnTo>
                    <a:pt x="415414" y="160506"/>
                  </a:lnTo>
                  <a:lnTo>
                    <a:pt x="415414" y="160506"/>
                  </a:lnTo>
                  <a:lnTo>
                    <a:pt x="0" y="160506"/>
                  </a:lnTo>
                  <a:lnTo>
                    <a:pt x="0" y="160506"/>
                  </a:lnTo>
                  <a:lnTo>
                    <a:pt x="0" y="145828"/>
                  </a:lnTo>
                  <a:cubicBezTo>
                    <a:pt x="0" y="65294"/>
                    <a:pt x="65284" y="0"/>
                    <a:pt x="145818" y="0"/>
                  </a:cubicBezTo>
                  <a:close/>
                </a:path>
              </a:pathLst>
            </a:custGeom>
            <a:solidFill>
              <a:srgbClr val="2F2E41"/>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4199E4D-A4BB-498E-B3B9-A17A1D159F85}"/>
                </a:ext>
              </a:extLst>
            </p:cNvPr>
            <p:cNvSpPr/>
            <p:nvPr/>
          </p:nvSpPr>
          <p:spPr>
            <a:xfrm>
              <a:off x="10407119" y="2833354"/>
              <a:ext cx="553320" cy="1435131"/>
            </a:xfrm>
            <a:custGeom>
              <a:avLst/>
              <a:gdLst>
                <a:gd name="connsiteX0" fmla="*/ 530866 w 553320"/>
                <a:gd name="connsiteY0" fmla="*/ 1398689 h 1435131"/>
                <a:gd name="connsiteX1" fmla="*/ 517569 w 553320"/>
                <a:gd name="connsiteY1" fmla="*/ 1260367 h 1435131"/>
                <a:gd name="connsiteX2" fmla="*/ 503282 w 553320"/>
                <a:gd name="connsiteY2" fmla="*/ 1250566 h 1435131"/>
                <a:gd name="connsiteX3" fmla="*/ 196291 w 553320"/>
                <a:gd name="connsiteY3" fmla="*/ 0 h 1435131"/>
                <a:gd name="connsiteX4" fmla="*/ 0 w 553320"/>
                <a:gd name="connsiteY4" fmla="*/ 84458 h 1435131"/>
                <a:gd name="connsiteX5" fmla="*/ 365150 w 553320"/>
                <a:gd name="connsiteY5" fmla="*/ 1293648 h 1435131"/>
                <a:gd name="connsiteX6" fmla="*/ 411546 w 553320"/>
                <a:gd name="connsiteY6" fmla="*/ 1425426 h 1435131"/>
                <a:gd name="connsiteX7" fmla="*/ 530866 w 553320"/>
                <a:gd name="connsiteY7" fmla="*/ 1398689 h 1435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3320" h="1435131">
                  <a:moveTo>
                    <a:pt x="530866" y="1398689"/>
                  </a:moveTo>
                  <a:cubicBezTo>
                    <a:pt x="565394" y="1356818"/>
                    <a:pt x="559441" y="1294895"/>
                    <a:pt x="517569" y="1260367"/>
                  </a:cubicBezTo>
                  <a:cubicBezTo>
                    <a:pt x="513102" y="1256691"/>
                    <a:pt x="508321" y="1253405"/>
                    <a:pt x="503282" y="1250566"/>
                  </a:cubicBezTo>
                  <a:lnTo>
                    <a:pt x="196291" y="0"/>
                  </a:lnTo>
                  <a:lnTo>
                    <a:pt x="0" y="84458"/>
                  </a:lnTo>
                  <a:lnTo>
                    <a:pt x="365150" y="1293648"/>
                  </a:lnTo>
                  <a:cubicBezTo>
                    <a:pt x="341566" y="1342844"/>
                    <a:pt x="362350" y="1401851"/>
                    <a:pt x="411546" y="1425426"/>
                  </a:cubicBezTo>
                  <a:cubicBezTo>
                    <a:pt x="452723" y="1445152"/>
                    <a:pt x="502053" y="1434103"/>
                    <a:pt x="530866" y="1398689"/>
                  </a:cubicBezTo>
                  <a:close/>
                </a:path>
              </a:pathLst>
            </a:custGeom>
            <a:solidFill>
              <a:srgbClr val="A0616A"/>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5984AA8-A971-42FA-A3B2-FF4191DB1668}"/>
                </a:ext>
              </a:extLst>
            </p:cNvPr>
            <p:cNvSpPr/>
            <p:nvPr/>
          </p:nvSpPr>
          <p:spPr>
            <a:xfrm>
              <a:off x="10057514" y="1671153"/>
              <a:ext cx="671767" cy="282281"/>
            </a:xfrm>
            <a:custGeom>
              <a:avLst/>
              <a:gdLst>
                <a:gd name="connsiteX0" fmla="*/ 641042 w 671767"/>
                <a:gd name="connsiteY0" fmla="*/ 33479 h 282281"/>
                <a:gd name="connsiteX1" fmla="*/ 487756 w 671767"/>
                <a:gd name="connsiteY1" fmla="*/ 30069 h 282281"/>
                <a:gd name="connsiteX2" fmla="*/ 475155 w 671767"/>
                <a:gd name="connsiteY2" fmla="*/ 44451 h 282281"/>
                <a:gd name="connsiteX3" fmla="*/ 0 w 671767"/>
                <a:gd name="connsiteY3" fmla="*/ 99001 h 282281"/>
                <a:gd name="connsiteX4" fmla="*/ 72285 w 671767"/>
                <a:gd name="connsiteY4" fmla="*/ 282281 h 282281"/>
                <a:gd name="connsiteX5" fmla="*/ 504406 w 671767"/>
                <a:gd name="connsiteY5" fmla="*/ 201404 h 282281"/>
                <a:gd name="connsiteX6" fmla="*/ 654834 w 671767"/>
                <a:gd name="connsiteY6" fmla="*/ 167677 h 282281"/>
                <a:gd name="connsiteX7" fmla="*/ 641042 w 671767"/>
                <a:gd name="connsiteY7" fmla="*/ 33479 h 28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1767" h="282281">
                  <a:moveTo>
                    <a:pt x="641042" y="33479"/>
                  </a:moveTo>
                  <a:cubicBezTo>
                    <a:pt x="599647" y="-9793"/>
                    <a:pt x="531019" y="-11317"/>
                    <a:pt x="487756" y="30069"/>
                  </a:cubicBezTo>
                  <a:cubicBezTo>
                    <a:pt x="483137" y="34488"/>
                    <a:pt x="478927" y="39299"/>
                    <a:pt x="475155" y="44451"/>
                  </a:cubicBezTo>
                  <a:lnTo>
                    <a:pt x="0" y="99001"/>
                  </a:lnTo>
                  <a:lnTo>
                    <a:pt x="72285" y="282281"/>
                  </a:lnTo>
                  <a:lnTo>
                    <a:pt x="504406" y="201404"/>
                  </a:lnTo>
                  <a:cubicBezTo>
                    <a:pt x="555260" y="233627"/>
                    <a:pt x="622602" y="218530"/>
                    <a:pt x="654834" y="167677"/>
                  </a:cubicBezTo>
                  <a:cubicBezTo>
                    <a:pt x="681800" y="125128"/>
                    <a:pt x="676094" y="69645"/>
                    <a:pt x="641042" y="33479"/>
                  </a:cubicBezTo>
                  <a:close/>
                </a:path>
              </a:pathLst>
            </a:custGeom>
            <a:solidFill>
              <a:srgbClr val="A0616A"/>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C9D629A-D5A1-4211-A7C0-94C6556C4C17}"/>
                </a:ext>
              </a:extLst>
            </p:cNvPr>
            <p:cNvSpPr/>
            <p:nvPr/>
          </p:nvSpPr>
          <p:spPr>
            <a:xfrm>
              <a:off x="9915525" y="3959475"/>
              <a:ext cx="589145" cy="1699012"/>
            </a:xfrm>
            <a:custGeom>
              <a:avLst/>
              <a:gdLst>
                <a:gd name="connsiteX0" fmla="*/ 0 w 589145"/>
                <a:gd name="connsiteY0" fmla="*/ 142875 h 1699012"/>
                <a:gd name="connsiteX1" fmla="*/ 207340 w 589145"/>
                <a:gd name="connsiteY1" fmla="*/ 1699013 h 1699012"/>
                <a:gd name="connsiteX2" fmla="*/ 465411 w 589145"/>
                <a:gd name="connsiteY2" fmla="*/ 1645882 h 1699012"/>
                <a:gd name="connsiteX3" fmla="*/ 556489 w 589145"/>
                <a:gd name="connsiteY3" fmla="*/ 375961 h 1699012"/>
                <a:gd name="connsiteX4" fmla="*/ 390525 w 589145"/>
                <a:gd name="connsiteY4" fmla="*/ 0 h 1699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145" h="1699012">
                  <a:moveTo>
                    <a:pt x="0" y="142875"/>
                  </a:moveTo>
                  <a:lnTo>
                    <a:pt x="207340" y="1699013"/>
                  </a:lnTo>
                  <a:lnTo>
                    <a:pt x="465411" y="1645882"/>
                  </a:lnTo>
                  <a:cubicBezTo>
                    <a:pt x="465411" y="1645882"/>
                    <a:pt x="427454" y="512588"/>
                    <a:pt x="556489" y="375961"/>
                  </a:cubicBezTo>
                  <a:cubicBezTo>
                    <a:pt x="685524" y="239344"/>
                    <a:pt x="390525" y="0"/>
                    <a:pt x="390525" y="0"/>
                  </a:cubicBezTo>
                  <a:close/>
                </a:path>
              </a:pathLst>
            </a:custGeom>
            <a:solidFill>
              <a:srgbClr val="2F2E41"/>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D85F0979-4AB7-48B2-AEAA-C2368FB147FC}"/>
                </a:ext>
              </a:extLst>
            </p:cNvPr>
            <p:cNvSpPr/>
            <p:nvPr/>
          </p:nvSpPr>
          <p:spPr>
            <a:xfrm>
              <a:off x="9114569" y="3515706"/>
              <a:ext cx="1428210" cy="1389206"/>
            </a:xfrm>
            <a:custGeom>
              <a:avLst/>
              <a:gdLst>
                <a:gd name="connsiteX0" fmla="*/ 886680 w 1428210"/>
                <a:gd name="connsiteY0" fmla="*/ 158020 h 1389206"/>
                <a:gd name="connsiteX1" fmla="*/ 791430 w 1428210"/>
                <a:gd name="connsiteY1" fmla="*/ 300895 h 1389206"/>
                <a:gd name="connsiteX2" fmla="*/ 58005 w 1428210"/>
                <a:gd name="connsiteY2" fmla="*/ 481870 h 1389206"/>
                <a:gd name="connsiteX3" fmla="*/ 855 w 1428210"/>
                <a:gd name="connsiteY3" fmla="*/ 1320070 h 1389206"/>
                <a:gd name="connsiteX4" fmla="*/ 267555 w 1428210"/>
                <a:gd name="connsiteY4" fmla="*/ 1386745 h 1389206"/>
                <a:gd name="connsiteX5" fmla="*/ 372330 w 1428210"/>
                <a:gd name="connsiteY5" fmla="*/ 558070 h 1389206"/>
                <a:gd name="connsiteX6" fmla="*/ 1228409 w 1428210"/>
                <a:gd name="connsiteY6" fmla="*/ 880453 h 1389206"/>
                <a:gd name="connsiteX7" fmla="*/ 1420080 w 1428210"/>
                <a:gd name="connsiteY7" fmla="*/ 681895 h 1389206"/>
                <a:gd name="connsiteX8" fmla="*/ 1410555 w 1428210"/>
                <a:gd name="connsiteY8" fmla="*/ 138970 h 1389206"/>
                <a:gd name="connsiteX9" fmla="*/ 955165 w 1428210"/>
                <a:gd name="connsiteY9" fmla="*/ 0 h 1389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210" h="1389206">
                  <a:moveTo>
                    <a:pt x="886680" y="158020"/>
                  </a:moveTo>
                  <a:lnTo>
                    <a:pt x="791430" y="300895"/>
                  </a:lnTo>
                  <a:cubicBezTo>
                    <a:pt x="791430" y="300895"/>
                    <a:pt x="58005" y="-3896"/>
                    <a:pt x="58005" y="481870"/>
                  </a:cubicBezTo>
                  <a:cubicBezTo>
                    <a:pt x="58005" y="967635"/>
                    <a:pt x="16038" y="1297305"/>
                    <a:pt x="855" y="1320070"/>
                  </a:cubicBezTo>
                  <a:cubicBezTo>
                    <a:pt x="-14328" y="1342844"/>
                    <a:pt x="176477" y="1401928"/>
                    <a:pt x="267555" y="1386745"/>
                  </a:cubicBezTo>
                  <a:cubicBezTo>
                    <a:pt x="267555" y="1386745"/>
                    <a:pt x="379922" y="603609"/>
                    <a:pt x="372330" y="558070"/>
                  </a:cubicBezTo>
                  <a:cubicBezTo>
                    <a:pt x="372330" y="558070"/>
                    <a:pt x="1091792" y="910809"/>
                    <a:pt x="1228409" y="880453"/>
                  </a:cubicBezTo>
                  <a:cubicBezTo>
                    <a:pt x="1365035" y="850097"/>
                    <a:pt x="1397306" y="742617"/>
                    <a:pt x="1420080" y="681895"/>
                  </a:cubicBezTo>
                  <a:cubicBezTo>
                    <a:pt x="1442855" y="621173"/>
                    <a:pt x="1410555" y="138970"/>
                    <a:pt x="1410555" y="138970"/>
                  </a:cubicBezTo>
                  <a:lnTo>
                    <a:pt x="955165" y="0"/>
                  </a:lnTo>
                  <a:close/>
                </a:path>
              </a:pathLst>
            </a:custGeom>
            <a:solidFill>
              <a:srgbClr val="2F2E4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DD00764-661E-4986-BAD0-7DE9C1EE5FE1}"/>
                </a:ext>
              </a:extLst>
            </p:cNvPr>
            <p:cNvSpPr/>
            <p:nvPr/>
          </p:nvSpPr>
          <p:spPr>
            <a:xfrm>
              <a:off x="9774528" y="1711572"/>
              <a:ext cx="687913" cy="1104331"/>
            </a:xfrm>
            <a:custGeom>
              <a:avLst/>
              <a:gdLst>
                <a:gd name="connsiteX0" fmla="*/ 239570 w 687913"/>
                <a:gd name="connsiteY0" fmla="*/ 1104332 h 1104331"/>
                <a:gd name="connsiteX1" fmla="*/ 212424 w 687913"/>
                <a:gd name="connsiteY1" fmla="*/ 1071747 h 1104331"/>
                <a:gd name="connsiteX2" fmla="*/ 27811 w 687913"/>
                <a:gd name="connsiteY2" fmla="*/ 202971 h 1104331"/>
                <a:gd name="connsiteX3" fmla="*/ 684816 w 687913"/>
                <a:gd name="connsiteY3" fmla="*/ 2060 h 1104331"/>
                <a:gd name="connsiteX4" fmla="*/ 683921 w 687913"/>
                <a:gd name="connsiteY4" fmla="*/ 219078 h 1104331"/>
                <a:gd name="connsiteX5" fmla="*/ 252972 w 687913"/>
                <a:gd name="connsiteY5" fmla="*/ 317481 h 1104331"/>
                <a:gd name="connsiteX6" fmla="*/ 462198 w 687913"/>
                <a:gd name="connsiteY6" fmla="*/ 729666 h 1104331"/>
                <a:gd name="connsiteX7" fmla="*/ 435042 w 687913"/>
                <a:gd name="connsiteY7" fmla="*/ 974010 h 1104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913" h="1104331">
                  <a:moveTo>
                    <a:pt x="239570" y="1104332"/>
                  </a:moveTo>
                  <a:lnTo>
                    <a:pt x="212424" y="1071747"/>
                  </a:lnTo>
                  <a:cubicBezTo>
                    <a:pt x="212424" y="1071747"/>
                    <a:pt x="-91652" y="387585"/>
                    <a:pt x="27811" y="202971"/>
                  </a:cubicBezTo>
                  <a:cubicBezTo>
                    <a:pt x="147264" y="18358"/>
                    <a:pt x="668528" y="-8798"/>
                    <a:pt x="684816" y="2060"/>
                  </a:cubicBezTo>
                  <a:cubicBezTo>
                    <a:pt x="701114" y="12929"/>
                    <a:pt x="645916" y="153917"/>
                    <a:pt x="683921" y="219078"/>
                  </a:cubicBezTo>
                  <a:cubicBezTo>
                    <a:pt x="683921" y="219078"/>
                    <a:pt x="280118" y="306622"/>
                    <a:pt x="252972" y="317481"/>
                  </a:cubicBezTo>
                  <a:cubicBezTo>
                    <a:pt x="225816" y="328349"/>
                    <a:pt x="462198" y="729666"/>
                    <a:pt x="462198" y="729666"/>
                  </a:cubicBezTo>
                  <a:lnTo>
                    <a:pt x="435042" y="974010"/>
                  </a:lnTo>
                  <a:close/>
                </a:path>
              </a:pathLst>
            </a:custGeom>
            <a:solidFill>
              <a:srgbClr val="CCCCCC"/>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0EC838B-B2BE-4D99-BC2B-851A65489DE7}"/>
                </a:ext>
              </a:extLst>
            </p:cNvPr>
            <p:cNvSpPr/>
            <p:nvPr/>
          </p:nvSpPr>
          <p:spPr>
            <a:xfrm>
              <a:off x="9890985" y="2441238"/>
              <a:ext cx="937596" cy="1363655"/>
            </a:xfrm>
            <a:custGeom>
              <a:avLst/>
              <a:gdLst>
                <a:gd name="connsiteX0" fmla="*/ 655247 w 937596"/>
                <a:gd name="connsiteY0" fmla="*/ 38014 h 1363655"/>
                <a:gd name="connsiteX1" fmla="*/ 362029 w 937596"/>
                <a:gd name="connsiteY1" fmla="*/ 70590 h 1363655"/>
                <a:gd name="connsiteX2" fmla="*/ 345741 w 937596"/>
                <a:gd name="connsiteY2" fmla="*/ 0 h 1363655"/>
                <a:gd name="connsiteX3" fmla="*/ 95967 w 937596"/>
                <a:gd name="connsiteY3" fmla="*/ 342081 h 1363655"/>
                <a:gd name="connsiteX4" fmla="*/ 5489 w 937596"/>
                <a:gd name="connsiteY4" fmla="*/ 1318212 h 1363655"/>
                <a:gd name="connsiteX5" fmla="*/ 644379 w 937596"/>
                <a:gd name="connsiteY5" fmla="*/ 1352036 h 1363655"/>
                <a:gd name="connsiteX6" fmla="*/ 655247 w 937596"/>
                <a:gd name="connsiteY6" fmla="*/ 1080545 h 1363655"/>
                <a:gd name="connsiteX7" fmla="*/ 937596 w 937596"/>
                <a:gd name="connsiteY7" fmla="*/ 396383 h 1363655"/>
                <a:gd name="connsiteX8" fmla="*/ 818134 w 937596"/>
                <a:gd name="connsiteY8" fmla="*/ 206340 h 1363655"/>
                <a:gd name="connsiteX9" fmla="*/ 655247 w 937596"/>
                <a:gd name="connsiteY9" fmla="*/ 38014 h 1363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596" h="1363655">
                  <a:moveTo>
                    <a:pt x="655247" y="38014"/>
                  </a:moveTo>
                  <a:cubicBezTo>
                    <a:pt x="655247" y="38014"/>
                    <a:pt x="372888" y="70590"/>
                    <a:pt x="362029" y="70590"/>
                  </a:cubicBezTo>
                  <a:cubicBezTo>
                    <a:pt x="351170" y="70590"/>
                    <a:pt x="345741" y="0"/>
                    <a:pt x="345741" y="0"/>
                  </a:cubicBezTo>
                  <a:lnTo>
                    <a:pt x="95967" y="342081"/>
                  </a:lnTo>
                  <a:cubicBezTo>
                    <a:pt x="95967" y="342081"/>
                    <a:pt x="-27086" y="1334500"/>
                    <a:pt x="5489" y="1318212"/>
                  </a:cubicBezTo>
                  <a:cubicBezTo>
                    <a:pt x="38064" y="1301925"/>
                    <a:pt x="638949" y="1395479"/>
                    <a:pt x="644379" y="1352036"/>
                  </a:cubicBezTo>
                  <a:cubicBezTo>
                    <a:pt x="649808" y="1308602"/>
                    <a:pt x="638949" y="1091403"/>
                    <a:pt x="655247" y="1080545"/>
                  </a:cubicBezTo>
                  <a:cubicBezTo>
                    <a:pt x="671535" y="1069686"/>
                    <a:pt x="937596" y="396383"/>
                    <a:pt x="937596" y="396383"/>
                  </a:cubicBezTo>
                  <a:cubicBezTo>
                    <a:pt x="937596" y="396383"/>
                    <a:pt x="910440" y="255203"/>
                    <a:pt x="818134" y="206340"/>
                  </a:cubicBezTo>
                  <a:cubicBezTo>
                    <a:pt x="725827" y="157467"/>
                    <a:pt x="655247" y="38014"/>
                    <a:pt x="655247" y="38014"/>
                  </a:cubicBezTo>
                  <a:close/>
                </a:path>
              </a:pathLst>
            </a:custGeom>
            <a:solidFill>
              <a:srgbClr val="51B56C"/>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ADFE25BB-525C-461E-A3B7-EC513F616CA2}"/>
                </a:ext>
              </a:extLst>
            </p:cNvPr>
            <p:cNvSpPr/>
            <p:nvPr/>
          </p:nvSpPr>
          <p:spPr>
            <a:xfrm>
              <a:off x="10540793" y="2745314"/>
              <a:ext cx="367389" cy="1214316"/>
            </a:xfrm>
            <a:custGeom>
              <a:avLst/>
              <a:gdLst>
                <a:gd name="connsiteX0" fmla="*/ 200910 w 367389"/>
                <a:gd name="connsiteY0" fmla="*/ 0 h 1214316"/>
                <a:gd name="connsiteX1" fmla="*/ 287788 w 367389"/>
                <a:gd name="connsiteY1" fmla="*/ 92307 h 1214316"/>
                <a:gd name="connsiteX2" fmla="*/ 346281 w 367389"/>
                <a:gd name="connsiteY2" fmla="*/ 1185586 h 1214316"/>
                <a:gd name="connsiteX3" fmla="*/ 136731 w 367389"/>
                <a:gd name="connsiteY3" fmla="*/ 1214161 h 1214316"/>
                <a:gd name="connsiteX4" fmla="*/ 0 w 367389"/>
                <a:gd name="connsiteY4" fmla="*/ 711308 h 1214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7389" h="1214316">
                  <a:moveTo>
                    <a:pt x="200910" y="0"/>
                  </a:moveTo>
                  <a:lnTo>
                    <a:pt x="287788" y="92307"/>
                  </a:lnTo>
                  <a:cubicBezTo>
                    <a:pt x="287788" y="92307"/>
                    <a:pt x="416871" y="1153011"/>
                    <a:pt x="346281" y="1185586"/>
                  </a:cubicBezTo>
                  <a:cubicBezTo>
                    <a:pt x="275691" y="1218162"/>
                    <a:pt x="136731" y="1214161"/>
                    <a:pt x="136731" y="1214161"/>
                  </a:cubicBezTo>
                  <a:lnTo>
                    <a:pt x="0" y="711308"/>
                  </a:lnTo>
                  <a:close/>
                </a:path>
              </a:pathLst>
            </a:custGeom>
            <a:solidFill>
              <a:srgbClr val="CCCCCC"/>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383427B-91D5-4DEC-84BF-70FE5EE620F1}"/>
                </a:ext>
              </a:extLst>
            </p:cNvPr>
            <p:cNvSpPr/>
            <p:nvPr/>
          </p:nvSpPr>
          <p:spPr>
            <a:xfrm>
              <a:off x="10024978" y="1912231"/>
              <a:ext cx="499849" cy="499849"/>
            </a:xfrm>
            <a:custGeom>
              <a:avLst/>
              <a:gdLst>
                <a:gd name="connsiteX0" fmla="*/ 499849 w 499849"/>
                <a:gd name="connsiteY0" fmla="*/ 249925 h 499849"/>
                <a:gd name="connsiteX1" fmla="*/ 249925 w 499849"/>
                <a:gd name="connsiteY1" fmla="*/ 499849 h 499849"/>
                <a:gd name="connsiteX2" fmla="*/ 1 w 499849"/>
                <a:gd name="connsiteY2" fmla="*/ 249925 h 499849"/>
                <a:gd name="connsiteX3" fmla="*/ 249925 w 499849"/>
                <a:gd name="connsiteY3" fmla="*/ 0 h 499849"/>
                <a:gd name="connsiteX4" fmla="*/ 499849 w 499849"/>
                <a:gd name="connsiteY4" fmla="*/ 249925 h 499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9" h="499849">
                  <a:moveTo>
                    <a:pt x="499849" y="249925"/>
                  </a:moveTo>
                  <a:cubicBezTo>
                    <a:pt x="499849" y="387954"/>
                    <a:pt x="387954" y="499849"/>
                    <a:pt x="249925" y="499849"/>
                  </a:cubicBezTo>
                  <a:cubicBezTo>
                    <a:pt x="111896" y="499849"/>
                    <a:pt x="1" y="387954"/>
                    <a:pt x="1" y="249925"/>
                  </a:cubicBezTo>
                  <a:cubicBezTo>
                    <a:pt x="1" y="111895"/>
                    <a:pt x="111896" y="0"/>
                    <a:pt x="249925" y="0"/>
                  </a:cubicBezTo>
                  <a:cubicBezTo>
                    <a:pt x="387954" y="0"/>
                    <a:pt x="499849" y="111895"/>
                    <a:pt x="499849" y="249925"/>
                  </a:cubicBezTo>
                  <a:close/>
                </a:path>
              </a:pathLst>
            </a:custGeom>
            <a:solidFill>
              <a:srgbClr val="A0616A"/>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3824D35-9D91-416D-B6C5-F12642E6B790}"/>
                </a:ext>
              </a:extLst>
            </p:cNvPr>
            <p:cNvSpPr/>
            <p:nvPr/>
          </p:nvSpPr>
          <p:spPr>
            <a:xfrm>
              <a:off x="9938805" y="1740569"/>
              <a:ext cx="812280" cy="725681"/>
            </a:xfrm>
            <a:custGeom>
              <a:avLst/>
              <a:gdLst>
                <a:gd name="connsiteX0" fmla="*/ 277453 w 812280"/>
                <a:gd name="connsiteY0" fmla="*/ 460582 h 725681"/>
                <a:gd name="connsiteX1" fmla="*/ 156685 w 812280"/>
                <a:gd name="connsiteY1" fmla="*/ 406451 h 725681"/>
                <a:gd name="connsiteX2" fmla="*/ 13182 w 812280"/>
                <a:gd name="connsiteY2" fmla="*/ 364970 h 725681"/>
                <a:gd name="connsiteX3" fmla="*/ 13515 w 812280"/>
                <a:gd name="connsiteY3" fmla="*/ 266977 h 725681"/>
                <a:gd name="connsiteX4" fmla="*/ 81962 w 812280"/>
                <a:gd name="connsiteY4" fmla="*/ 190805 h 725681"/>
                <a:gd name="connsiteX5" fmla="*/ 298675 w 812280"/>
                <a:gd name="connsiteY5" fmla="*/ 38148 h 725681"/>
                <a:gd name="connsiteX6" fmla="*/ 557069 w 812280"/>
                <a:gd name="connsiteY6" fmla="*/ 15831 h 725681"/>
                <a:gd name="connsiteX7" fmla="*/ 810300 w 812280"/>
                <a:gd name="connsiteY7" fmla="*/ 349120 h 725681"/>
                <a:gd name="connsiteX8" fmla="*/ 706078 w 812280"/>
                <a:gd name="connsiteY8" fmla="*/ 648643 h 725681"/>
                <a:gd name="connsiteX9" fmla="*/ 361177 w 812280"/>
                <a:gd name="connsiteY9" fmla="*/ 725682 h 725681"/>
                <a:gd name="connsiteX10" fmla="*/ 280634 w 812280"/>
                <a:gd name="connsiteY10" fmla="*/ 428845 h 72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12280" h="725681">
                  <a:moveTo>
                    <a:pt x="277453" y="460582"/>
                  </a:moveTo>
                  <a:cubicBezTo>
                    <a:pt x="274072" y="408718"/>
                    <a:pt x="208653" y="406947"/>
                    <a:pt x="156685" y="406451"/>
                  </a:cubicBezTo>
                  <a:cubicBezTo>
                    <a:pt x="104717" y="405965"/>
                    <a:pt x="42595" y="407823"/>
                    <a:pt x="13182" y="364970"/>
                  </a:cubicBezTo>
                  <a:cubicBezTo>
                    <a:pt x="-6249" y="336652"/>
                    <a:pt x="-2535" y="297342"/>
                    <a:pt x="13515" y="266977"/>
                  </a:cubicBezTo>
                  <a:cubicBezTo>
                    <a:pt x="29574" y="236621"/>
                    <a:pt x="55977" y="213265"/>
                    <a:pt x="81962" y="190805"/>
                  </a:cubicBezTo>
                  <a:cubicBezTo>
                    <a:pt x="149027" y="132807"/>
                    <a:pt x="218150" y="75267"/>
                    <a:pt x="298675" y="38148"/>
                  </a:cubicBezTo>
                  <a:cubicBezTo>
                    <a:pt x="379199" y="1029"/>
                    <a:pt x="473554" y="-13973"/>
                    <a:pt x="557069" y="15831"/>
                  </a:cubicBezTo>
                  <a:cubicBezTo>
                    <a:pt x="659653" y="52436"/>
                    <a:pt x="798327" y="240859"/>
                    <a:pt x="810300" y="349120"/>
                  </a:cubicBezTo>
                  <a:cubicBezTo>
                    <a:pt x="822273" y="457382"/>
                    <a:pt x="779010" y="567748"/>
                    <a:pt x="706078" y="648643"/>
                  </a:cubicBezTo>
                  <a:cubicBezTo>
                    <a:pt x="633145" y="729549"/>
                    <a:pt x="466219" y="696907"/>
                    <a:pt x="361177" y="725682"/>
                  </a:cubicBezTo>
                  <a:cubicBezTo>
                    <a:pt x="425033" y="635299"/>
                    <a:pt x="382942" y="471059"/>
                    <a:pt x="280634" y="428845"/>
                  </a:cubicBezTo>
                  <a:close/>
                </a:path>
              </a:pathLst>
            </a:custGeom>
            <a:solidFill>
              <a:srgbClr val="2F2E41"/>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579EB55-E226-4B71-9B0D-FAEAAC5AF5D8}"/>
                </a:ext>
              </a:extLst>
            </p:cNvPr>
            <p:cNvSpPr/>
            <p:nvPr/>
          </p:nvSpPr>
          <p:spPr>
            <a:xfrm>
              <a:off x="7388853" y="4234012"/>
              <a:ext cx="1199946" cy="1199946"/>
            </a:xfrm>
            <a:custGeom>
              <a:avLst/>
              <a:gdLst>
                <a:gd name="connsiteX0" fmla="*/ 1199946 w 1199946"/>
                <a:gd name="connsiteY0" fmla="*/ 599973 h 1199946"/>
                <a:gd name="connsiteX1" fmla="*/ 599973 w 1199946"/>
                <a:gd name="connsiteY1" fmla="*/ 1199946 h 1199946"/>
                <a:gd name="connsiteX2" fmla="*/ 0 w 1199946"/>
                <a:gd name="connsiteY2" fmla="*/ 599973 h 1199946"/>
                <a:gd name="connsiteX3" fmla="*/ 599973 w 1199946"/>
                <a:gd name="connsiteY3" fmla="*/ 0 h 1199946"/>
                <a:gd name="connsiteX4" fmla="*/ 1199946 w 1199946"/>
                <a:gd name="connsiteY4" fmla="*/ 599973 h 1199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9946" h="1199946">
                  <a:moveTo>
                    <a:pt x="1199946" y="599973"/>
                  </a:moveTo>
                  <a:cubicBezTo>
                    <a:pt x="1199946" y="931329"/>
                    <a:pt x="931329" y="1199946"/>
                    <a:pt x="599973" y="1199946"/>
                  </a:cubicBezTo>
                  <a:cubicBezTo>
                    <a:pt x="268617" y="1199946"/>
                    <a:pt x="0" y="931329"/>
                    <a:pt x="0" y="599973"/>
                  </a:cubicBezTo>
                  <a:cubicBezTo>
                    <a:pt x="0" y="268617"/>
                    <a:pt x="268617" y="0"/>
                    <a:pt x="599973" y="0"/>
                  </a:cubicBezTo>
                  <a:cubicBezTo>
                    <a:pt x="931329" y="0"/>
                    <a:pt x="1199946" y="268617"/>
                    <a:pt x="1199946" y="599973"/>
                  </a:cubicBezTo>
                  <a:close/>
                </a:path>
              </a:pathLst>
            </a:custGeom>
            <a:solidFill>
              <a:srgbClr val="EA4335"/>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0F09F2E-6C45-40F0-9060-530F2DF82081}"/>
                </a:ext>
              </a:extLst>
            </p:cNvPr>
            <p:cNvSpPr/>
            <p:nvPr/>
          </p:nvSpPr>
          <p:spPr>
            <a:xfrm>
              <a:off x="6193964" y="990927"/>
              <a:ext cx="1823221" cy="3200443"/>
            </a:xfrm>
            <a:custGeom>
              <a:avLst/>
              <a:gdLst>
                <a:gd name="connsiteX0" fmla="*/ 1394184 w 1823221"/>
                <a:gd name="connsiteY0" fmla="*/ 3200444 h 3200443"/>
                <a:gd name="connsiteX1" fmla="*/ 1001230 w 1823221"/>
                <a:gd name="connsiteY1" fmla="*/ 2945307 h 3200443"/>
                <a:gd name="connsiteX2" fmla="*/ 49187 w 1823221"/>
                <a:gd name="connsiteY2" fmla="*/ 801315 h 3200443"/>
                <a:gd name="connsiteX3" fmla="*/ 338747 w 1823221"/>
                <a:gd name="connsiteY3" fmla="*/ 49183 h 3200443"/>
                <a:gd name="connsiteX4" fmla="*/ 1090870 w 1823221"/>
                <a:gd name="connsiteY4" fmla="*/ 338743 h 3200443"/>
                <a:gd name="connsiteX5" fmla="*/ 1114749 w 1823221"/>
                <a:gd name="connsiteY5" fmla="*/ 402551 h 3200443"/>
                <a:gd name="connsiteX6" fmla="*/ 1804140 w 1823221"/>
                <a:gd name="connsiteY6" fmla="*/ 2644851 h 3200443"/>
                <a:gd name="connsiteX7" fmla="*/ 1519933 w 1823221"/>
                <a:gd name="connsiteY7" fmla="*/ 3181479 h 3200443"/>
                <a:gd name="connsiteX8" fmla="*/ 1394184 w 1823221"/>
                <a:gd name="connsiteY8" fmla="*/ 3200444 h 320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3221" h="3200443">
                  <a:moveTo>
                    <a:pt x="1394184" y="3200444"/>
                  </a:moveTo>
                  <a:cubicBezTo>
                    <a:pt x="1224315" y="3200463"/>
                    <a:pt x="1070344" y="3100488"/>
                    <a:pt x="1001230" y="2945307"/>
                  </a:cubicBezTo>
                  <a:lnTo>
                    <a:pt x="49187" y="801315"/>
                  </a:lnTo>
                  <a:cubicBezTo>
                    <a:pt x="-78553" y="513660"/>
                    <a:pt x="51092" y="176923"/>
                    <a:pt x="338747" y="49183"/>
                  </a:cubicBezTo>
                  <a:cubicBezTo>
                    <a:pt x="626393" y="-78547"/>
                    <a:pt x="963140" y="51088"/>
                    <a:pt x="1090870" y="338743"/>
                  </a:cubicBezTo>
                  <a:cubicBezTo>
                    <a:pt x="1100090" y="359517"/>
                    <a:pt x="1108072" y="380825"/>
                    <a:pt x="1114749" y="402551"/>
                  </a:cubicBezTo>
                  <a:lnTo>
                    <a:pt x="1804140" y="2644851"/>
                  </a:lnTo>
                  <a:cubicBezTo>
                    <a:pt x="1873844" y="2871517"/>
                    <a:pt x="1746600" y="3111775"/>
                    <a:pt x="1519933" y="3181479"/>
                  </a:cubicBezTo>
                  <a:cubicBezTo>
                    <a:pt x="1479195" y="3194015"/>
                    <a:pt x="1436808" y="3200406"/>
                    <a:pt x="1394184" y="3200444"/>
                  </a:cubicBezTo>
                  <a:close/>
                </a:path>
              </a:pathLst>
            </a:custGeom>
            <a:solidFill>
              <a:srgbClr val="EA4335"/>
            </a:solidFill>
            <a:ln w="9525" cap="flat">
              <a:noFill/>
              <a:prstDash val="solid"/>
              <a:miter/>
            </a:ln>
          </p:spPr>
          <p:txBody>
            <a:bodyPr rtlCol="0" anchor="ctr"/>
            <a:lstStyle/>
            <a:p>
              <a:endParaRPr lang="en-US"/>
            </a:p>
          </p:txBody>
        </p:sp>
      </p:grpSp>
      <p:pic>
        <p:nvPicPr>
          <p:cNvPr id="27" name="Picture 26">
            <a:extLst>
              <a:ext uri="{FF2B5EF4-FFF2-40B4-BE49-F238E27FC236}">
                <a16:creationId xmlns:a16="http://schemas.microsoft.com/office/drawing/2014/main" id="{9450C2D0-E343-4EAE-9CE0-67525F6969F7}"/>
              </a:ext>
            </a:extLst>
          </p:cNvPr>
          <p:cNvPicPr>
            <a:picLocks noChangeAspect="1"/>
          </p:cNvPicPr>
          <p:nvPr/>
        </p:nvPicPr>
        <p:blipFill>
          <a:blip r:embed="rId5"/>
          <a:stretch>
            <a:fillRect/>
          </a:stretch>
        </p:blipFill>
        <p:spPr>
          <a:xfrm>
            <a:off x="5588285" y="-911528"/>
            <a:ext cx="2136490" cy="822279"/>
          </a:xfrm>
          <a:prstGeom prst="rect">
            <a:avLst/>
          </a:prstGeom>
        </p:spPr>
      </p:pic>
    </p:spTree>
    <p:extLst>
      <p:ext uri="{BB962C8B-B14F-4D97-AF65-F5344CB8AC3E}">
        <p14:creationId xmlns:p14="http://schemas.microsoft.com/office/powerpoint/2010/main" val="23471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725">
                                          <p:stCondLst>
                                            <p:cond delay="0"/>
                                          </p:stCondLst>
                                        </p:cTn>
                                        <p:tgtEl>
                                          <p:spTgt spid="7"/>
                                        </p:tgtEl>
                                      </p:cBhvr>
                                    </p:animEffect>
                                    <p:anim calcmode="lin" valueType="num">
                                      <p:cBhvr>
                                        <p:cTn id="8" dur="2278"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830"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830" tmFilter="0, 0; 0.125,0.2665; 0.25,0.4; 0.375,0.465; 0.5,0.5;  0.625,0.535; 0.75,0.6; 0.875,0.7335; 1,1">
                                          <p:stCondLst>
                                            <p:cond delay="830"/>
                                          </p:stCondLst>
                                        </p:cTn>
                                        <p:tgtEl>
                                          <p:spTgt spid="7"/>
                                        </p:tgtEl>
                                        <p:attrNameLst>
                                          <p:attrName>ppt_y</p:attrName>
                                        </p:attrNameLst>
                                      </p:cBhvr>
                                      <p:tavLst>
                                        <p:tav tm="0" fmla="#ppt_y-sin(pi*$)/9">
                                          <p:val>
                                            <p:fltVal val="0"/>
                                          </p:val>
                                        </p:tav>
                                        <p:tav tm="100000">
                                          <p:val>
                                            <p:fltVal val="1"/>
                                          </p:val>
                                        </p:tav>
                                      </p:tavLst>
                                    </p:anim>
                                    <p:anim calcmode="lin" valueType="num">
                                      <p:cBhvr>
                                        <p:cTn id="11" dur="415" tmFilter="0, 0; 0.125,0.2665; 0.25,0.4; 0.375,0.465; 0.5,0.5;  0.625,0.535; 0.75,0.6; 0.875,0.7335; 1,1">
                                          <p:stCondLst>
                                            <p:cond delay="1655"/>
                                          </p:stCondLst>
                                        </p:cTn>
                                        <p:tgtEl>
                                          <p:spTgt spid="7"/>
                                        </p:tgtEl>
                                        <p:attrNameLst>
                                          <p:attrName>ppt_y</p:attrName>
                                        </p:attrNameLst>
                                      </p:cBhvr>
                                      <p:tavLst>
                                        <p:tav tm="0" fmla="#ppt_y-sin(pi*$)/27">
                                          <p:val>
                                            <p:fltVal val="0"/>
                                          </p:val>
                                        </p:tav>
                                        <p:tav tm="100000">
                                          <p:val>
                                            <p:fltVal val="1"/>
                                          </p:val>
                                        </p:tav>
                                      </p:tavLst>
                                    </p:anim>
                                    <p:anim calcmode="lin" valueType="num">
                                      <p:cBhvr>
                                        <p:cTn id="12" dur="205" tmFilter="0, 0; 0.125,0.2665; 0.25,0.4; 0.375,0.465; 0.5,0.5;  0.625,0.535; 0.75,0.6; 0.875,0.7335; 1,1">
                                          <p:stCondLst>
                                            <p:cond delay="2070"/>
                                          </p:stCondLst>
                                        </p:cTn>
                                        <p:tgtEl>
                                          <p:spTgt spid="7"/>
                                        </p:tgtEl>
                                        <p:attrNameLst>
                                          <p:attrName>ppt_y</p:attrName>
                                        </p:attrNameLst>
                                      </p:cBhvr>
                                      <p:tavLst>
                                        <p:tav tm="0" fmla="#ppt_y-sin(pi*$)/81">
                                          <p:val>
                                            <p:fltVal val="0"/>
                                          </p:val>
                                        </p:tav>
                                        <p:tav tm="100000">
                                          <p:val>
                                            <p:fltVal val="1"/>
                                          </p:val>
                                        </p:tav>
                                      </p:tavLst>
                                    </p:anim>
                                    <p:animScale>
                                      <p:cBhvr>
                                        <p:cTn id="13" dur="33">
                                          <p:stCondLst>
                                            <p:cond delay="813"/>
                                          </p:stCondLst>
                                        </p:cTn>
                                        <p:tgtEl>
                                          <p:spTgt spid="7"/>
                                        </p:tgtEl>
                                      </p:cBhvr>
                                      <p:to x="100000" y="60000"/>
                                    </p:animScale>
                                    <p:animScale>
                                      <p:cBhvr>
                                        <p:cTn id="14" dur="208" decel="50000">
                                          <p:stCondLst>
                                            <p:cond delay="845"/>
                                          </p:stCondLst>
                                        </p:cTn>
                                        <p:tgtEl>
                                          <p:spTgt spid="7"/>
                                        </p:tgtEl>
                                      </p:cBhvr>
                                      <p:to x="100000" y="100000"/>
                                    </p:animScale>
                                    <p:animScale>
                                      <p:cBhvr>
                                        <p:cTn id="15" dur="33">
                                          <p:stCondLst>
                                            <p:cond delay="1640"/>
                                          </p:stCondLst>
                                        </p:cTn>
                                        <p:tgtEl>
                                          <p:spTgt spid="7"/>
                                        </p:tgtEl>
                                      </p:cBhvr>
                                      <p:to x="100000" y="80000"/>
                                    </p:animScale>
                                    <p:animScale>
                                      <p:cBhvr>
                                        <p:cTn id="16" dur="208" decel="50000">
                                          <p:stCondLst>
                                            <p:cond delay="1673"/>
                                          </p:stCondLst>
                                        </p:cTn>
                                        <p:tgtEl>
                                          <p:spTgt spid="7"/>
                                        </p:tgtEl>
                                      </p:cBhvr>
                                      <p:to x="100000" y="100000"/>
                                    </p:animScale>
                                    <p:animScale>
                                      <p:cBhvr>
                                        <p:cTn id="17" dur="33">
                                          <p:stCondLst>
                                            <p:cond delay="2052"/>
                                          </p:stCondLst>
                                        </p:cTn>
                                        <p:tgtEl>
                                          <p:spTgt spid="7"/>
                                        </p:tgtEl>
                                      </p:cBhvr>
                                      <p:to x="100000" y="90000"/>
                                    </p:animScale>
                                    <p:animScale>
                                      <p:cBhvr>
                                        <p:cTn id="18" dur="208" decel="50000">
                                          <p:stCondLst>
                                            <p:cond delay="2085"/>
                                          </p:stCondLst>
                                        </p:cTn>
                                        <p:tgtEl>
                                          <p:spTgt spid="7"/>
                                        </p:tgtEl>
                                      </p:cBhvr>
                                      <p:to x="100000" y="100000"/>
                                    </p:animScale>
                                    <p:animScale>
                                      <p:cBhvr>
                                        <p:cTn id="19" dur="33">
                                          <p:stCondLst>
                                            <p:cond delay="2260"/>
                                          </p:stCondLst>
                                        </p:cTn>
                                        <p:tgtEl>
                                          <p:spTgt spid="7"/>
                                        </p:tgtEl>
                                      </p:cBhvr>
                                      <p:to x="100000" y="95000"/>
                                    </p:animScale>
                                    <p:animScale>
                                      <p:cBhvr>
                                        <p:cTn id="20" dur="208" decel="50000">
                                          <p:stCondLst>
                                            <p:cond delay="2293"/>
                                          </p:stCondLst>
                                        </p:cTn>
                                        <p:tgtEl>
                                          <p:spTgt spid="7"/>
                                        </p:tgtEl>
                                      </p:cBhvr>
                                      <p:to x="100000" y="100000"/>
                                    </p:animScale>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par>
                          <p:cTn id="21" fill="hold">
                            <p:stCondLst>
                              <p:cond delay="2500"/>
                            </p:stCondLst>
                            <p:childTnLst>
                              <p:par>
                                <p:cTn id="22" presetID="47"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4" name="click.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
        <p:cNvGrpSpPr/>
        <p:nvPr/>
      </p:nvGrpSpPr>
      <p:grpSpPr>
        <a:xfrm>
          <a:off x="0" y="0"/>
          <a:ext cx="0" cy="0"/>
          <a:chOff x="0" y="0"/>
          <a:chExt cx="0" cy="0"/>
        </a:xfrm>
      </p:grpSpPr>
      <p:grpSp>
        <p:nvGrpSpPr>
          <p:cNvPr id="209" name="Graphic 207">
            <a:extLst>
              <a:ext uri="{FF2B5EF4-FFF2-40B4-BE49-F238E27FC236}">
                <a16:creationId xmlns:a16="http://schemas.microsoft.com/office/drawing/2014/main" id="{A1E9FA7B-EECD-412F-9034-18F36A4D23A3}"/>
              </a:ext>
            </a:extLst>
          </p:cNvPr>
          <p:cNvGrpSpPr/>
          <p:nvPr/>
        </p:nvGrpSpPr>
        <p:grpSpPr>
          <a:xfrm>
            <a:off x="598119" y="850900"/>
            <a:ext cx="2348281" cy="1838276"/>
            <a:chOff x="598118" y="850900"/>
            <a:chExt cx="4356469" cy="3035300"/>
          </a:xfrm>
        </p:grpSpPr>
        <p:sp>
          <p:nvSpPr>
            <p:cNvPr id="210" name="Freeform: Shape 209">
              <a:extLst>
                <a:ext uri="{FF2B5EF4-FFF2-40B4-BE49-F238E27FC236}">
                  <a16:creationId xmlns:a16="http://schemas.microsoft.com/office/drawing/2014/main" id="{EDC998D9-34DB-4694-B5AA-6034759720D2}"/>
                </a:ext>
              </a:extLst>
            </p:cNvPr>
            <p:cNvSpPr/>
            <p:nvPr/>
          </p:nvSpPr>
          <p:spPr>
            <a:xfrm>
              <a:off x="598118" y="850900"/>
              <a:ext cx="4356469" cy="589878"/>
            </a:xfrm>
            <a:custGeom>
              <a:avLst/>
              <a:gdLst>
                <a:gd name="connsiteX0" fmla="*/ 4153693 w 4356469"/>
                <a:gd name="connsiteY0" fmla="*/ 589878 h 589878"/>
                <a:gd name="connsiteX1" fmla="*/ 202769 w 4356469"/>
                <a:gd name="connsiteY1" fmla="*/ 589878 h 589878"/>
                <a:gd name="connsiteX2" fmla="*/ 0 w 4356469"/>
                <a:gd name="connsiteY2" fmla="*/ 387109 h 589878"/>
                <a:gd name="connsiteX3" fmla="*/ 0 w 4356469"/>
                <a:gd name="connsiteY3" fmla="*/ 202769 h 589878"/>
                <a:gd name="connsiteX4" fmla="*/ 202769 w 4356469"/>
                <a:gd name="connsiteY4" fmla="*/ 0 h 589878"/>
                <a:gd name="connsiteX5" fmla="*/ 4153693 w 4356469"/>
                <a:gd name="connsiteY5" fmla="*/ 0 h 589878"/>
                <a:gd name="connsiteX6" fmla="*/ 4356469 w 4356469"/>
                <a:gd name="connsiteY6" fmla="*/ 202769 h 589878"/>
                <a:gd name="connsiteX7" fmla="*/ 4356469 w 4356469"/>
                <a:gd name="connsiteY7" fmla="*/ 387109 h 589878"/>
                <a:gd name="connsiteX8" fmla="*/ 4153700 w 4356469"/>
                <a:gd name="connsiteY8" fmla="*/ 589878 h 589878"/>
                <a:gd name="connsiteX9" fmla="*/ 202769 w 4356469"/>
                <a:gd name="connsiteY9" fmla="*/ 12290 h 589878"/>
                <a:gd name="connsiteX10" fmla="*/ 12283 w 4356469"/>
                <a:gd name="connsiteY10" fmla="*/ 202769 h 589878"/>
                <a:gd name="connsiteX11" fmla="*/ 12283 w 4356469"/>
                <a:gd name="connsiteY11" fmla="*/ 387109 h 589878"/>
                <a:gd name="connsiteX12" fmla="*/ 202769 w 4356469"/>
                <a:gd name="connsiteY12" fmla="*/ 577588 h 589878"/>
                <a:gd name="connsiteX13" fmla="*/ 4153693 w 4356469"/>
                <a:gd name="connsiteY13" fmla="*/ 577588 h 589878"/>
                <a:gd name="connsiteX14" fmla="*/ 4344179 w 4356469"/>
                <a:gd name="connsiteY14" fmla="*/ 387102 h 589878"/>
                <a:gd name="connsiteX15" fmla="*/ 4344179 w 4356469"/>
                <a:gd name="connsiteY15" fmla="*/ 202769 h 589878"/>
                <a:gd name="connsiteX16" fmla="*/ 4153693 w 4356469"/>
                <a:gd name="connsiteY16" fmla="*/ 12290 h 589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56469" h="589878">
                  <a:moveTo>
                    <a:pt x="4153693" y="589878"/>
                  </a:moveTo>
                  <a:lnTo>
                    <a:pt x="202769" y="589878"/>
                  </a:lnTo>
                  <a:cubicBezTo>
                    <a:pt x="90836" y="589749"/>
                    <a:pt x="122" y="499043"/>
                    <a:pt x="0" y="387109"/>
                  </a:cubicBezTo>
                  <a:lnTo>
                    <a:pt x="0" y="202769"/>
                  </a:lnTo>
                  <a:cubicBezTo>
                    <a:pt x="122" y="90835"/>
                    <a:pt x="90836" y="129"/>
                    <a:pt x="202769" y="0"/>
                  </a:cubicBezTo>
                  <a:lnTo>
                    <a:pt x="4153693" y="0"/>
                  </a:lnTo>
                  <a:cubicBezTo>
                    <a:pt x="4265634" y="129"/>
                    <a:pt x="4356341" y="90835"/>
                    <a:pt x="4356469" y="202769"/>
                  </a:cubicBezTo>
                  <a:lnTo>
                    <a:pt x="4356469" y="387109"/>
                  </a:lnTo>
                  <a:cubicBezTo>
                    <a:pt x="4356341" y="499043"/>
                    <a:pt x="4265634" y="589749"/>
                    <a:pt x="4153700" y="589878"/>
                  </a:cubicBezTo>
                  <a:close/>
                  <a:moveTo>
                    <a:pt x="202769" y="12290"/>
                  </a:moveTo>
                  <a:cubicBezTo>
                    <a:pt x="97617" y="12412"/>
                    <a:pt x="12405" y="97617"/>
                    <a:pt x="12283" y="202769"/>
                  </a:cubicBezTo>
                  <a:lnTo>
                    <a:pt x="12283" y="387109"/>
                  </a:lnTo>
                  <a:cubicBezTo>
                    <a:pt x="12405" y="492254"/>
                    <a:pt x="97617" y="577466"/>
                    <a:pt x="202769" y="577588"/>
                  </a:cubicBezTo>
                  <a:lnTo>
                    <a:pt x="4153693" y="577588"/>
                  </a:lnTo>
                  <a:cubicBezTo>
                    <a:pt x="4258845" y="577466"/>
                    <a:pt x="4344057" y="492254"/>
                    <a:pt x="4344179" y="387102"/>
                  </a:cubicBezTo>
                  <a:lnTo>
                    <a:pt x="4344179" y="202769"/>
                  </a:lnTo>
                  <a:cubicBezTo>
                    <a:pt x="4344057" y="97617"/>
                    <a:pt x="4258845" y="12412"/>
                    <a:pt x="4153693" y="12290"/>
                  </a:cubicBezTo>
                  <a:close/>
                </a:path>
              </a:pathLst>
            </a:custGeom>
            <a:solidFill>
              <a:srgbClr val="3F3D56"/>
            </a:solidFill>
            <a:ln w="22225" cap="flat">
              <a:solidFill>
                <a:schemeClr val="accent1">
                  <a:shade val="50000"/>
                </a:schemeClr>
              </a:solidFill>
              <a:prstDash val="solid"/>
              <a:miter/>
            </a:ln>
          </p:spPr>
          <p:txBody>
            <a:bodyPr rtlCol="0" anchor="ctr"/>
            <a:lstStyle/>
            <a:p>
              <a:endParaRPr lang="en-US" b="1"/>
            </a:p>
          </p:txBody>
        </p:sp>
        <p:sp>
          <p:nvSpPr>
            <p:cNvPr id="211" name="Freeform: Shape 210">
              <a:extLst>
                <a:ext uri="{FF2B5EF4-FFF2-40B4-BE49-F238E27FC236}">
                  <a16:creationId xmlns:a16="http://schemas.microsoft.com/office/drawing/2014/main" id="{E0064CA9-8710-4BC5-AFF2-E779C6CF03FC}"/>
                </a:ext>
              </a:extLst>
            </p:cNvPr>
            <p:cNvSpPr/>
            <p:nvPr/>
          </p:nvSpPr>
          <p:spPr>
            <a:xfrm>
              <a:off x="985223" y="1029091"/>
              <a:ext cx="2857206" cy="233491"/>
            </a:xfrm>
            <a:custGeom>
              <a:avLst/>
              <a:gdLst>
                <a:gd name="connsiteX0" fmla="*/ 2740461 w 2857206"/>
                <a:gd name="connsiteY0" fmla="*/ 0 h 233491"/>
                <a:gd name="connsiteX1" fmla="*/ 2857207 w 2857206"/>
                <a:gd name="connsiteY1" fmla="*/ 0 h 233491"/>
                <a:gd name="connsiteX2" fmla="*/ 2857207 w 2857206"/>
                <a:gd name="connsiteY2" fmla="*/ 233492 h 233491"/>
                <a:gd name="connsiteX3" fmla="*/ 2740461 w 2857206"/>
                <a:gd name="connsiteY3" fmla="*/ 233492 h 233491"/>
                <a:gd name="connsiteX4" fmla="*/ 116746 w 2857206"/>
                <a:gd name="connsiteY4" fmla="*/ 233492 h 233491"/>
                <a:gd name="connsiteX5" fmla="*/ 116746 w 2857206"/>
                <a:gd name="connsiteY5" fmla="*/ 0 h 233491"/>
                <a:gd name="connsiteX6" fmla="*/ 0 w 2857206"/>
                <a:gd name="connsiteY6" fmla="*/ 0 h 233491"/>
                <a:gd name="connsiteX7" fmla="*/ 116746 w 2857206"/>
                <a:gd name="connsiteY7" fmla="*/ 0 h 233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206" h="233491">
                  <a:moveTo>
                    <a:pt x="2740461" y="0"/>
                  </a:moveTo>
                  <a:cubicBezTo>
                    <a:pt x="2804938" y="0"/>
                    <a:pt x="2857207" y="0"/>
                    <a:pt x="2857207" y="0"/>
                  </a:cubicBezTo>
                  <a:lnTo>
                    <a:pt x="2857207" y="233492"/>
                  </a:lnTo>
                  <a:cubicBezTo>
                    <a:pt x="2857207" y="233492"/>
                    <a:pt x="2804938" y="233492"/>
                    <a:pt x="2740461" y="233492"/>
                  </a:cubicBezTo>
                  <a:lnTo>
                    <a:pt x="116746" y="233492"/>
                  </a:lnTo>
                  <a:lnTo>
                    <a:pt x="116746" y="0"/>
                  </a:lnTo>
                  <a:cubicBezTo>
                    <a:pt x="52269" y="0"/>
                    <a:pt x="0" y="0"/>
                    <a:pt x="0" y="0"/>
                  </a:cubicBezTo>
                  <a:cubicBezTo>
                    <a:pt x="0" y="0"/>
                    <a:pt x="52269" y="0"/>
                    <a:pt x="116746" y="0"/>
                  </a:cubicBezTo>
                  <a:close/>
                </a:path>
              </a:pathLst>
            </a:custGeom>
            <a:solidFill>
              <a:srgbClr val="E6E6E6"/>
            </a:solidFill>
            <a:ln w="22225" cap="flat">
              <a:solidFill>
                <a:schemeClr val="accent1">
                  <a:shade val="50000"/>
                </a:schemeClr>
              </a:solidFill>
              <a:prstDash val="solid"/>
              <a:miter/>
            </a:ln>
          </p:spPr>
          <p:txBody>
            <a:bodyPr rtlCol="0" anchor="ctr"/>
            <a:lstStyle/>
            <a:p>
              <a:endParaRPr lang="en-US" b="1"/>
            </a:p>
          </p:txBody>
        </p:sp>
        <p:sp>
          <p:nvSpPr>
            <p:cNvPr id="212" name="Freeform: Shape 211">
              <a:extLst>
                <a:ext uri="{FF2B5EF4-FFF2-40B4-BE49-F238E27FC236}">
                  <a16:creationId xmlns:a16="http://schemas.microsoft.com/office/drawing/2014/main" id="{7E819464-E3D6-4013-9EAE-265CDE52D650}"/>
                </a:ext>
              </a:extLst>
            </p:cNvPr>
            <p:cNvSpPr/>
            <p:nvPr/>
          </p:nvSpPr>
          <p:spPr>
            <a:xfrm>
              <a:off x="1329313" y="2053027"/>
              <a:ext cx="2857206" cy="233491"/>
            </a:xfrm>
            <a:custGeom>
              <a:avLst/>
              <a:gdLst>
                <a:gd name="connsiteX0" fmla="*/ 2740461 w 2857206"/>
                <a:gd name="connsiteY0" fmla="*/ 0 h 233491"/>
                <a:gd name="connsiteX1" fmla="*/ 2857207 w 2857206"/>
                <a:gd name="connsiteY1" fmla="*/ 0 h 233491"/>
                <a:gd name="connsiteX2" fmla="*/ 2857207 w 2857206"/>
                <a:gd name="connsiteY2" fmla="*/ 233492 h 233491"/>
                <a:gd name="connsiteX3" fmla="*/ 2740461 w 2857206"/>
                <a:gd name="connsiteY3" fmla="*/ 233492 h 233491"/>
                <a:gd name="connsiteX4" fmla="*/ 116746 w 2857206"/>
                <a:gd name="connsiteY4" fmla="*/ 233492 h 233491"/>
                <a:gd name="connsiteX5" fmla="*/ 116746 w 2857206"/>
                <a:gd name="connsiteY5" fmla="*/ 0 h 233491"/>
                <a:gd name="connsiteX6" fmla="*/ 0 w 2857206"/>
                <a:gd name="connsiteY6" fmla="*/ 0 h 233491"/>
                <a:gd name="connsiteX7" fmla="*/ 116746 w 2857206"/>
                <a:gd name="connsiteY7" fmla="*/ 0 h 233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206" h="233491">
                  <a:moveTo>
                    <a:pt x="2740461" y="0"/>
                  </a:moveTo>
                  <a:cubicBezTo>
                    <a:pt x="2804938" y="0"/>
                    <a:pt x="2857207" y="0"/>
                    <a:pt x="2857207" y="0"/>
                  </a:cubicBezTo>
                  <a:lnTo>
                    <a:pt x="2857207" y="233492"/>
                  </a:lnTo>
                  <a:cubicBezTo>
                    <a:pt x="2857207" y="233492"/>
                    <a:pt x="2804938" y="233492"/>
                    <a:pt x="2740461" y="233492"/>
                  </a:cubicBezTo>
                  <a:lnTo>
                    <a:pt x="116746" y="233492"/>
                  </a:lnTo>
                  <a:lnTo>
                    <a:pt x="116746" y="0"/>
                  </a:lnTo>
                  <a:cubicBezTo>
                    <a:pt x="52269" y="0"/>
                    <a:pt x="0" y="0"/>
                    <a:pt x="0" y="0"/>
                  </a:cubicBezTo>
                  <a:cubicBezTo>
                    <a:pt x="0" y="0"/>
                    <a:pt x="52269" y="0"/>
                    <a:pt x="116746" y="0"/>
                  </a:cubicBezTo>
                  <a:close/>
                </a:path>
              </a:pathLst>
            </a:custGeom>
            <a:solidFill>
              <a:srgbClr val="FBBC05"/>
            </a:solidFill>
            <a:ln w="22225" cap="flat">
              <a:solidFill>
                <a:schemeClr val="accent1">
                  <a:shade val="50000"/>
                </a:schemeClr>
              </a:solidFill>
              <a:prstDash val="solid"/>
              <a:miter/>
            </a:ln>
          </p:spPr>
          <p:txBody>
            <a:bodyPr rtlCol="0" anchor="ctr"/>
            <a:lstStyle/>
            <a:p>
              <a:endParaRPr lang="en-US" b="1"/>
            </a:p>
          </p:txBody>
        </p:sp>
        <p:sp>
          <p:nvSpPr>
            <p:cNvPr id="213" name="Freeform: Shape 212">
              <a:extLst>
                <a:ext uri="{FF2B5EF4-FFF2-40B4-BE49-F238E27FC236}">
                  <a16:creationId xmlns:a16="http://schemas.microsoft.com/office/drawing/2014/main" id="{4632DCB6-2370-4F32-BF00-83925815DB30}"/>
                </a:ext>
              </a:extLst>
            </p:cNvPr>
            <p:cNvSpPr/>
            <p:nvPr/>
          </p:nvSpPr>
          <p:spPr>
            <a:xfrm>
              <a:off x="1329313" y="2795416"/>
              <a:ext cx="2857206" cy="233491"/>
            </a:xfrm>
            <a:custGeom>
              <a:avLst/>
              <a:gdLst>
                <a:gd name="connsiteX0" fmla="*/ 2740461 w 2857206"/>
                <a:gd name="connsiteY0" fmla="*/ 0 h 233491"/>
                <a:gd name="connsiteX1" fmla="*/ 2857207 w 2857206"/>
                <a:gd name="connsiteY1" fmla="*/ 0 h 233491"/>
                <a:gd name="connsiteX2" fmla="*/ 2857207 w 2857206"/>
                <a:gd name="connsiteY2" fmla="*/ 233492 h 233491"/>
                <a:gd name="connsiteX3" fmla="*/ 2740461 w 2857206"/>
                <a:gd name="connsiteY3" fmla="*/ 233492 h 233491"/>
                <a:gd name="connsiteX4" fmla="*/ 116746 w 2857206"/>
                <a:gd name="connsiteY4" fmla="*/ 233492 h 233491"/>
                <a:gd name="connsiteX5" fmla="*/ 116746 w 2857206"/>
                <a:gd name="connsiteY5" fmla="*/ 0 h 233491"/>
                <a:gd name="connsiteX6" fmla="*/ 0 w 2857206"/>
                <a:gd name="connsiteY6" fmla="*/ 0 h 233491"/>
                <a:gd name="connsiteX7" fmla="*/ 116746 w 2857206"/>
                <a:gd name="connsiteY7" fmla="*/ 0 h 233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206" h="233491">
                  <a:moveTo>
                    <a:pt x="2740461" y="0"/>
                  </a:moveTo>
                  <a:cubicBezTo>
                    <a:pt x="2804938" y="0"/>
                    <a:pt x="2857207" y="0"/>
                    <a:pt x="2857207" y="0"/>
                  </a:cubicBezTo>
                  <a:lnTo>
                    <a:pt x="2857207" y="233492"/>
                  </a:lnTo>
                  <a:cubicBezTo>
                    <a:pt x="2857207" y="233492"/>
                    <a:pt x="2804938" y="233492"/>
                    <a:pt x="2740461" y="233492"/>
                  </a:cubicBezTo>
                  <a:lnTo>
                    <a:pt x="116746" y="233492"/>
                  </a:lnTo>
                  <a:lnTo>
                    <a:pt x="116746" y="0"/>
                  </a:lnTo>
                  <a:cubicBezTo>
                    <a:pt x="52269" y="0"/>
                    <a:pt x="0" y="0"/>
                    <a:pt x="0" y="0"/>
                  </a:cubicBezTo>
                  <a:cubicBezTo>
                    <a:pt x="0" y="0"/>
                    <a:pt x="52269" y="0"/>
                    <a:pt x="116746" y="0"/>
                  </a:cubicBezTo>
                  <a:close/>
                </a:path>
              </a:pathLst>
            </a:custGeom>
            <a:solidFill>
              <a:srgbClr val="E6E6E6"/>
            </a:solidFill>
            <a:ln w="22225" cap="flat">
              <a:solidFill>
                <a:schemeClr val="accent1">
                  <a:shade val="50000"/>
                </a:schemeClr>
              </a:solidFill>
              <a:prstDash val="solid"/>
              <a:miter/>
            </a:ln>
          </p:spPr>
          <p:txBody>
            <a:bodyPr rtlCol="0" anchor="ctr"/>
            <a:lstStyle/>
            <a:p>
              <a:endParaRPr lang="en-US" b="1"/>
            </a:p>
          </p:txBody>
        </p:sp>
        <p:sp>
          <p:nvSpPr>
            <p:cNvPr id="214" name="Freeform: Shape 213">
              <a:extLst>
                <a:ext uri="{FF2B5EF4-FFF2-40B4-BE49-F238E27FC236}">
                  <a16:creationId xmlns:a16="http://schemas.microsoft.com/office/drawing/2014/main" id="{14AB6097-338E-4C8B-9922-F2B155E1B543}"/>
                </a:ext>
              </a:extLst>
            </p:cNvPr>
            <p:cNvSpPr/>
            <p:nvPr/>
          </p:nvSpPr>
          <p:spPr>
            <a:xfrm>
              <a:off x="1329313" y="3537804"/>
              <a:ext cx="2857206" cy="233491"/>
            </a:xfrm>
            <a:custGeom>
              <a:avLst/>
              <a:gdLst>
                <a:gd name="connsiteX0" fmla="*/ 2740461 w 2857206"/>
                <a:gd name="connsiteY0" fmla="*/ 0 h 233491"/>
                <a:gd name="connsiteX1" fmla="*/ 2857207 w 2857206"/>
                <a:gd name="connsiteY1" fmla="*/ 0 h 233491"/>
                <a:gd name="connsiteX2" fmla="*/ 2857207 w 2857206"/>
                <a:gd name="connsiteY2" fmla="*/ 233492 h 233491"/>
                <a:gd name="connsiteX3" fmla="*/ 2740461 w 2857206"/>
                <a:gd name="connsiteY3" fmla="*/ 233492 h 233491"/>
                <a:gd name="connsiteX4" fmla="*/ 116746 w 2857206"/>
                <a:gd name="connsiteY4" fmla="*/ 233492 h 233491"/>
                <a:gd name="connsiteX5" fmla="*/ 116746 w 2857206"/>
                <a:gd name="connsiteY5" fmla="*/ 0 h 233491"/>
                <a:gd name="connsiteX6" fmla="*/ 0 w 2857206"/>
                <a:gd name="connsiteY6" fmla="*/ 0 h 233491"/>
                <a:gd name="connsiteX7" fmla="*/ 116746 w 2857206"/>
                <a:gd name="connsiteY7" fmla="*/ 0 h 233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206" h="233491">
                  <a:moveTo>
                    <a:pt x="2740461" y="0"/>
                  </a:moveTo>
                  <a:cubicBezTo>
                    <a:pt x="2804938" y="0"/>
                    <a:pt x="2857207" y="0"/>
                    <a:pt x="2857207" y="0"/>
                  </a:cubicBezTo>
                  <a:lnTo>
                    <a:pt x="2857207" y="233492"/>
                  </a:lnTo>
                  <a:cubicBezTo>
                    <a:pt x="2857207" y="233492"/>
                    <a:pt x="2804938" y="233492"/>
                    <a:pt x="2740461" y="233492"/>
                  </a:cubicBezTo>
                  <a:lnTo>
                    <a:pt x="116746" y="233492"/>
                  </a:lnTo>
                  <a:lnTo>
                    <a:pt x="116746" y="0"/>
                  </a:lnTo>
                  <a:cubicBezTo>
                    <a:pt x="52269" y="0"/>
                    <a:pt x="0" y="0"/>
                    <a:pt x="0" y="0"/>
                  </a:cubicBezTo>
                  <a:cubicBezTo>
                    <a:pt x="0" y="0"/>
                    <a:pt x="52269" y="0"/>
                    <a:pt x="116746" y="0"/>
                  </a:cubicBezTo>
                  <a:close/>
                </a:path>
              </a:pathLst>
            </a:custGeom>
            <a:solidFill>
              <a:srgbClr val="E6E6E6"/>
            </a:solidFill>
            <a:ln w="22225" cap="flat">
              <a:solidFill>
                <a:schemeClr val="accent1">
                  <a:shade val="50000"/>
                </a:schemeClr>
              </a:solidFill>
              <a:prstDash val="solid"/>
              <a:miter/>
            </a:ln>
          </p:spPr>
          <p:txBody>
            <a:bodyPr rtlCol="0" anchor="ctr"/>
            <a:lstStyle/>
            <a:p>
              <a:endParaRPr lang="en-US" b="1"/>
            </a:p>
          </p:txBody>
        </p:sp>
        <p:sp>
          <p:nvSpPr>
            <p:cNvPr id="215" name="Freeform: Shape 214">
              <a:extLst>
                <a:ext uri="{FF2B5EF4-FFF2-40B4-BE49-F238E27FC236}">
                  <a16:creationId xmlns:a16="http://schemas.microsoft.com/office/drawing/2014/main" id="{594D90CB-8EBA-48E2-B304-C06C7952C404}"/>
                </a:ext>
              </a:extLst>
            </p:cNvPr>
            <p:cNvSpPr/>
            <p:nvPr/>
          </p:nvSpPr>
          <p:spPr>
            <a:xfrm>
              <a:off x="4436740" y="1173223"/>
              <a:ext cx="137099" cy="106582"/>
            </a:xfrm>
            <a:custGeom>
              <a:avLst/>
              <a:gdLst>
                <a:gd name="connsiteX0" fmla="*/ 133773 w 137099"/>
                <a:gd name="connsiteY0" fmla="*/ 98736 h 106582"/>
                <a:gd name="connsiteX1" fmla="*/ 108162 w 137099"/>
                <a:gd name="connsiteY1" fmla="*/ 103255 h 106582"/>
                <a:gd name="connsiteX2" fmla="*/ 7841 w 137099"/>
                <a:gd name="connsiteY2" fmla="*/ 33450 h 106582"/>
                <a:gd name="connsiteX3" fmla="*/ 3329 w 137099"/>
                <a:gd name="connsiteY3" fmla="*/ 7840 h 106582"/>
                <a:gd name="connsiteX4" fmla="*/ 28940 w 137099"/>
                <a:gd name="connsiteY4" fmla="*/ 3327 h 106582"/>
                <a:gd name="connsiteX5" fmla="*/ 129254 w 137099"/>
                <a:gd name="connsiteY5" fmla="*/ 73133 h 106582"/>
                <a:gd name="connsiteX6" fmla="*/ 133773 w 137099"/>
                <a:gd name="connsiteY6" fmla="*/ 98736 h 106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099" h="106582">
                  <a:moveTo>
                    <a:pt x="133773" y="98736"/>
                  </a:moveTo>
                  <a:cubicBezTo>
                    <a:pt x="127946" y="107056"/>
                    <a:pt x="116482" y="109082"/>
                    <a:pt x="108162" y="103255"/>
                  </a:cubicBezTo>
                  <a:lnTo>
                    <a:pt x="7841" y="33450"/>
                  </a:lnTo>
                  <a:cubicBezTo>
                    <a:pt x="-478" y="27630"/>
                    <a:pt x="-2498" y="16160"/>
                    <a:pt x="3329" y="7840"/>
                  </a:cubicBezTo>
                  <a:cubicBezTo>
                    <a:pt x="9156" y="-474"/>
                    <a:pt x="20620" y="-2499"/>
                    <a:pt x="28940" y="3327"/>
                  </a:cubicBezTo>
                  <a:lnTo>
                    <a:pt x="129254" y="73133"/>
                  </a:lnTo>
                  <a:cubicBezTo>
                    <a:pt x="137573" y="78952"/>
                    <a:pt x="139599" y="90423"/>
                    <a:pt x="133773" y="98736"/>
                  </a:cubicBezTo>
                  <a:close/>
                </a:path>
              </a:pathLst>
            </a:custGeom>
            <a:solidFill>
              <a:srgbClr val="6C63FF"/>
            </a:solidFill>
            <a:ln w="22225" cap="flat">
              <a:solidFill>
                <a:schemeClr val="accent1">
                  <a:shade val="50000"/>
                </a:schemeClr>
              </a:solidFill>
              <a:prstDash val="solid"/>
              <a:miter/>
            </a:ln>
          </p:spPr>
          <p:txBody>
            <a:bodyPr rtlCol="0" anchor="ctr"/>
            <a:lstStyle/>
            <a:p>
              <a:endParaRPr lang="en-US" b="1"/>
            </a:p>
          </p:txBody>
        </p:sp>
        <p:sp>
          <p:nvSpPr>
            <p:cNvPr id="216" name="Freeform: Shape 215">
              <a:extLst>
                <a:ext uri="{FF2B5EF4-FFF2-40B4-BE49-F238E27FC236}">
                  <a16:creationId xmlns:a16="http://schemas.microsoft.com/office/drawing/2014/main" id="{369E0F0C-08ED-44B3-A060-1A0592B7907D}"/>
                </a:ext>
              </a:extLst>
            </p:cNvPr>
            <p:cNvSpPr/>
            <p:nvPr/>
          </p:nvSpPr>
          <p:spPr>
            <a:xfrm>
              <a:off x="4219144" y="987238"/>
              <a:ext cx="261036" cy="261095"/>
            </a:xfrm>
            <a:custGeom>
              <a:avLst/>
              <a:gdLst>
                <a:gd name="connsiteX0" fmla="*/ 237478 w 261036"/>
                <a:gd name="connsiteY0" fmla="*/ 205417 h 261095"/>
                <a:gd name="connsiteX1" fmla="*/ 55678 w 261036"/>
                <a:gd name="connsiteY1" fmla="*/ 237478 h 261095"/>
                <a:gd name="connsiteX2" fmla="*/ 23618 w 261036"/>
                <a:gd name="connsiteY2" fmla="*/ 55678 h 261095"/>
                <a:gd name="connsiteX3" fmla="*/ 205417 w 261036"/>
                <a:gd name="connsiteY3" fmla="*/ 23618 h 261095"/>
                <a:gd name="connsiteX4" fmla="*/ 237478 w 261036"/>
                <a:gd name="connsiteY4" fmla="*/ 205417 h 261095"/>
                <a:gd name="connsiteX5" fmla="*/ 50353 w 261036"/>
                <a:gd name="connsiteY5" fmla="*/ 74391 h 261095"/>
                <a:gd name="connsiteX6" fmla="*/ 74391 w 261036"/>
                <a:gd name="connsiteY6" fmla="*/ 210742 h 261095"/>
                <a:gd name="connsiteX7" fmla="*/ 210742 w 261036"/>
                <a:gd name="connsiteY7" fmla="*/ 186697 h 261095"/>
                <a:gd name="connsiteX8" fmla="*/ 186704 w 261036"/>
                <a:gd name="connsiteY8" fmla="*/ 50346 h 261095"/>
                <a:gd name="connsiteX9" fmla="*/ 50353 w 261036"/>
                <a:gd name="connsiteY9" fmla="*/ 74391 h 261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1036" h="261095">
                  <a:moveTo>
                    <a:pt x="237478" y="205417"/>
                  </a:moveTo>
                  <a:cubicBezTo>
                    <a:pt x="196128" y="264477"/>
                    <a:pt x="114731" y="278827"/>
                    <a:pt x="55678" y="237478"/>
                  </a:cubicBezTo>
                  <a:cubicBezTo>
                    <a:pt x="-3382" y="196128"/>
                    <a:pt x="-17732" y="114731"/>
                    <a:pt x="23618" y="55678"/>
                  </a:cubicBezTo>
                  <a:cubicBezTo>
                    <a:pt x="64967" y="-3382"/>
                    <a:pt x="146364" y="-17732"/>
                    <a:pt x="205417" y="23618"/>
                  </a:cubicBezTo>
                  <a:cubicBezTo>
                    <a:pt x="264402" y="65014"/>
                    <a:pt x="278738" y="146344"/>
                    <a:pt x="237478" y="205417"/>
                  </a:cubicBezTo>
                  <a:close/>
                  <a:moveTo>
                    <a:pt x="50353" y="74391"/>
                  </a:moveTo>
                  <a:cubicBezTo>
                    <a:pt x="19336" y="118687"/>
                    <a:pt x="30101" y="179732"/>
                    <a:pt x="74391" y="210742"/>
                  </a:cubicBezTo>
                  <a:cubicBezTo>
                    <a:pt x="118687" y="241753"/>
                    <a:pt x="179732" y="230994"/>
                    <a:pt x="210742" y="186697"/>
                  </a:cubicBezTo>
                  <a:cubicBezTo>
                    <a:pt x="241759" y="142408"/>
                    <a:pt x="230993" y="81363"/>
                    <a:pt x="186704" y="50346"/>
                  </a:cubicBezTo>
                  <a:cubicBezTo>
                    <a:pt x="142394" y="19403"/>
                    <a:pt x="81397" y="30156"/>
                    <a:pt x="50353" y="74391"/>
                  </a:cubicBezTo>
                  <a:close/>
                </a:path>
              </a:pathLst>
            </a:custGeom>
            <a:solidFill>
              <a:srgbClr val="6C63FF"/>
            </a:solidFill>
            <a:ln w="22225" cap="flat">
              <a:solidFill>
                <a:schemeClr val="accent1">
                  <a:shade val="50000"/>
                </a:schemeClr>
              </a:solidFill>
              <a:prstDash val="solid"/>
              <a:miter/>
            </a:ln>
          </p:spPr>
          <p:txBody>
            <a:bodyPr rtlCol="0" anchor="ctr"/>
            <a:lstStyle/>
            <a:p>
              <a:endParaRPr lang="en-US" b="1"/>
            </a:p>
          </p:txBody>
        </p:sp>
        <p:sp>
          <p:nvSpPr>
            <p:cNvPr id="217" name="Freeform: Shape 216">
              <a:extLst>
                <a:ext uri="{FF2B5EF4-FFF2-40B4-BE49-F238E27FC236}">
                  <a16:creationId xmlns:a16="http://schemas.microsoft.com/office/drawing/2014/main" id="{423E6EE7-AC60-4DF6-9D00-9DCFF87ED30E}"/>
                </a:ext>
              </a:extLst>
            </p:cNvPr>
            <p:cNvSpPr/>
            <p:nvPr/>
          </p:nvSpPr>
          <p:spPr>
            <a:xfrm>
              <a:off x="908416" y="2385616"/>
              <a:ext cx="3735871" cy="12283"/>
            </a:xfrm>
            <a:custGeom>
              <a:avLst/>
              <a:gdLst>
                <a:gd name="connsiteX0" fmla="*/ 3729727 w 3735871"/>
                <a:gd name="connsiteY0" fmla="*/ 12283 h 12283"/>
                <a:gd name="connsiteX1" fmla="*/ 6138 w 3735871"/>
                <a:gd name="connsiteY1" fmla="*/ 12283 h 12283"/>
                <a:gd name="connsiteX2" fmla="*/ 0 w 3735871"/>
                <a:gd name="connsiteY2" fmla="*/ 6145 h 12283"/>
                <a:gd name="connsiteX3" fmla="*/ 6138 w 3735871"/>
                <a:gd name="connsiteY3" fmla="*/ 0 h 12283"/>
                <a:gd name="connsiteX4" fmla="*/ 3729727 w 3735871"/>
                <a:gd name="connsiteY4" fmla="*/ 0 h 12283"/>
                <a:gd name="connsiteX5" fmla="*/ 3735872 w 3735871"/>
                <a:gd name="connsiteY5" fmla="*/ 6145 h 12283"/>
                <a:gd name="connsiteX6" fmla="*/ 3729727 w 3735871"/>
                <a:gd name="connsiteY6" fmla="*/ 12283 h 12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5871" h="12283">
                  <a:moveTo>
                    <a:pt x="3729727" y="12283"/>
                  </a:moveTo>
                  <a:lnTo>
                    <a:pt x="6138" y="12283"/>
                  </a:lnTo>
                  <a:cubicBezTo>
                    <a:pt x="2751" y="12283"/>
                    <a:pt x="0" y="9533"/>
                    <a:pt x="0" y="6145"/>
                  </a:cubicBezTo>
                  <a:cubicBezTo>
                    <a:pt x="0" y="2751"/>
                    <a:pt x="2751" y="0"/>
                    <a:pt x="6138" y="0"/>
                  </a:cubicBezTo>
                  <a:lnTo>
                    <a:pt x="3729727" y="0"/>
                  </a:lnTo>
                  <a:cubicBezTo>
                    <a:pt x="3733115" y="0"/>
                    <a:pt x="3735872" y="2751"/>
                    <a:pt x="3735872" y="6145"/>
                  </a:cubicBezTo>
                  <a:cubicBezTo>
                    <a:pt x="3735872" y="9533"/>
                    <a:pt x="3733115" y="12283"/>
                    <a:pt x="3729727" y="12283"/>
                  </a:cubicBezTo>
                  <a:close/>
                </a:path>
              </a:pathLst>
            </a:custGeom>
            <a:solidFill>
              <a:srgbClr val="3F3D56"/>
            </a:solidFill>
            <a:ln w="22225" cap="flat">
              <a:solidFill>
                <a:schemeClr val="accent1">
                  <a:shade val="50000"/>
                </a:schemeClr>
              </a:solidFill>
              <a:prstDash val="solid"/>
              <a:miter/>
            </a:ln>
          </p:spPr>
          <p:txBody>
            <a:bodyPr rtlCol="0" anchor="ctr"/>
            <a:lstStyle/>
            <a:p>
              <a:endParaRPr lang="en-US" b="1"/>
            </a:p>
          </p:txBody>
        </p:sp>
        <p:sp>
          <p:nvSpPr>
            <p:cNvPr id="218" name="Freeform: Shape 217">
              <a:extLst>
                <a:ext uri="{FF2B5EF4-FFF2-40B4-BE49-F238E27FC236}">
                  <a16:creationId xmlns:a16="http://schemas.microsoft.com/office/drawing/2014/main" id="{2547EDF2-7E3A-458A-8F63-DEC280C4CD5E}"/>
                </a:ext>
              </a:extLst>
            </p:cNvPr>
            <p:cNvSpPr/>
            <p:nvPr/>
          </p:nvSpPr>
          <p:spPr>
            <a:xfrm>
              <a:off x="908416" y="3128309"/>
              <a:ext cx="3735871" cy="12290"/>
            </a:xfrm>
            <a:custGeom>
              <a:avLst/>
              <a:gdLst>
                <a:gd name="connsiteX0" fmla="*/ 3729727 w 3735871"/>
                <a:gd name="connsiteY0" fmla="*/ 12290 h 12290"/>
                <a:gd name="connsiteX1" fmla="*/ 6138 w 3735871"/>
                <a:gd name="connsiteY1" fmla="*/ 12290 h 12290"/>
                <a:gd name="connsiteX2" fmla="*/ 0 w 3735871"/>
                <a:gd name="connsiteY2" fmla="*/ 6145 h 12290"/>
                <a:gd name="connsiteX3" fmla="*/ 6138 w 3735871"/>
                <a:gd name="connsiteY3" fmla="*/ 0 h 12290"/>
                <a:gd name="connsiteX4" fmla="*/ 3729727 w 3735871"/>
                <a:gd name="connsiteY4" fmla="*/ 0 h 12290"/>
                <a:gd name="connsiteX5" fmla="*/ 3735872 w 3735871"/>
                <a:gd name="connsiteY5" fmla="*/ 6145 h 12290"/>
                <a:gd name="connsiteX6" fmla="*/ 3729727 w 3735871"/>
                <a:gd name="connsiteY6" fmla="*/ 12290 h 12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5871" h="12290">
                  <a:moveTo>
                    <a:pt x="3729727" y="12290"/>
                  </a:moveTo>
                  <a:lnTo>
                    <a:pt x="6138" y="12290"/>
                  </a:lnTo>
                  <a:cubicBezTo>
                    <a:pt x="2751" y="12290"/>
                    <a:pt x="0" y="9540"/>
                    <a:pt x="0" y="6145"/>
                  </a:cubicBezTo>
                  <a:cubicBezTo>
                    <a:pt x="0" y="2751"/>
                    <a:pt x="2751" y="0"/>
                    <a:pt x="6138" y="0"/>
                  </a:cubicBezTo>
                  <a:lnTo>
                    <a:pt x="3729727" y="0"/>
                  </a:lnTo>
                  <a:cubicBezTo>
                    <a:pt x="3733115" y="0"/>
                    <a:pt x="3735872" y="2751"/>
                    <a:pt x="3735872" y="6145"/>
                  </a:cubicBezTo>
                  <a:cubicBezTo>
                    <a:pt x="3735872" y="9540"/>
                    <a:pt x="3733115" y="12290"/>
                    <a:pt x="3729727" y="12290"/>
                  </a:cubicBezTo>
                  <a:close/>
                </a:path>
              </a:pathLst>
            </a:custGeom>
            <a:solidFill>
              <a:srgbClr val="3F3D56"/>
            </a:solidFill>
            <a:ln w="22225" cap="flat">
              <a:solidFill>
                <a:schemeClr val="accent1">
                  <a:shade val="50000"/>
                </a:schemeClr>
              </a:solidFill>
              <a:prstDash val="solid"/>
              <a:miter/>
            </a:ln>
          </p:spPr>
          <p:txBody>
            <a:bodyPr rtlCol="0" anchor="ctr"/>
            <a:lstStyle/>
            <a:p>
              <a:endParaRPr lang="en-US" b="1"/>
            </a:p>
          </p:txBody>
        </p:sp>
        <p:sp>
          <p:nvSpPr>
            <p:cNvPr id="219" name="Freeform: Shape 218">
              <a:extLst>
                <a:ext uri="{FF2B5EF4-FFF2-40B4-BE49-F238E27FC236}">
                  <a16:creationId xmlns:a16="http://schemas.microsoft.com/office/drawing/2014/main" id="{2C54000E-CC9F-44B5-AF81-0EB0974A9962}"/>
                </a:ext>
              </a:extLst>
            </p:cNvPr>
            <p:cNvSpPr/>
            <p:nvPr/>
          </p:nvSpPr>
          <p:spPr>
            <a:xfrm>
              <a:off x="908416" y="3871003"/>
              <a:ext cx="3735871" cy="12283"/>
            </a:xfrm>
            <a:custGeom>
              <a:avLst/>
              <a:gdLst>
                <a:gd name="connsiteX0" fmla="*/ 3729727 w 3735871"/>
                <a:gd name="connsiteY0" fmla="*/ 12283 h 12283"/>
                <a:gd name="connsiteX1" fmla="*/ 6138 w 3735871"/>
                <a:gd name="connsiteY1" fmla="*/ 12283 h 12283"/>
                <a:gd name="connsiteX2" fmla="*/ 0 w 3735871"/>
                <a:gd name="connsiteY2" fmla="*/ 6138 h 12283"/>
                <a:gd name="connsiteX3" fmla="*/ 6138 w 3735871"/>
                <a:gd name="connsiteY3" fmla="*/ 0 h 12283"/>
                <a:gd name="connsiteX4" fmla="*/ 3729727 w 3735871"/>
                <a:gd name="connsiteY4" fmla="*/ 0 h 12283"/>
                <a:gd name="connsiteX5" fmla="*/ 3735872 w 3735871"/>
                <a:gd name="connsiteY5" fmla="*/ 6138 h 12283"/>
                <a:gd name="connsiteX6" fmla="*/ 3729727 w 3735871"/>
                <a:gd name="connsiteY6" fmla="*/ 12283 h 12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5871" h="12283">
                  <a:moveTo>
                    <a:pt x="3729727" y="12283"/>
                  </a:moveTo>
                  <a:lnTo>
                    <a:pt x="6138" y="12283"/>
                  </a:lnTo>
                  <a:cubicBezTo>
                    <a:pt x="2751" y="12283"/>
                    <a:pt x="0" y="9533"/>
                    <a:pt x="0" y="6138"/>
                  </a:cubicBezTo>
                  <a:cubicBezTo>
                    <a:pt x="0" y="2751"/>
                    <a:pt x="2751" y="0"/>
                    <a:pt x="6138" y="0"/>
                  </a:cubicBezTo>
                  <a:lnTo>
                    <a:pt x="3729727" y="0"/>
                  </a:lnTo>
                  <a:cubicBezTo>
                    <a:pt x="3733115" y="0"/>
                    <a:pt x="3735872" y="2751"/>
                    <a:pt x="3735872" y="6138"/>
                  </a:cubicBezTo>
                  <a:cubicBezTo>
                    <a:pt x="3735872" y="9533"/>
                    <a:pt x="3733115" y="12283"/>
                    <a:pt x="3729727" y="12283"/>
                  </a:cubicBezTo>
                  <a:close/>
                </a:path>
              </a:pathLst>
            </a:custGeom>
            <a:solidFill>
              <a:srgbClr val="3F3D56"/>
            </a:solidFill>
            <a:ln w="22225" cap="flat">
              <a:solidFill>
                <a:schemeClr val="accent1">
                  <a:shade val="50000"/>
                </a:schemeClr>
              </a:solidFill>
              <a:prstDash val="solid"/>
              <a:miter/>
            </a:ln>
          </p:spPr>
          <p:txBody>
            <a:bodyPr rtlCol="0" anchor="ctr"/>
            <a:lstStyle/>
            <a:p>
              <a:endParaRPr lang="en-US" b="1"/>
            </a:p>
          </p:txBody>
        </p:sp>
      </p:grpSp>
      <p:grpSp>
        <p:nvGrpSpPr>
          <p:cNvPr id="244" name="Group 243">
            <a:extLst>
              <a:ext uri="{FF2B5EF4-FFF2-40B4-BE49-F238E27FC236}">
                <a16:creationId xmlns:a16="http://schemas.microsoft.com/office/drawing/2014/main" id="{A4043160-C799-48FE-B70E-868FC282604B}"/>
              </a:ext>
            </a:extLst>
          </p:cNvPr>
          <p:cNvGrpSpPr/>
          <p:nvPr/>
        </p:nvGrpSpPr>
        <p:grpSpPr>
          <a:xfrm>
            <a:off x="742295" y="3469050"/>
            <a:ext cx="3580182" cy="3014905"/>
            <a:chOff x="4666711" y="120991"/>
            <a:chExt cx="3580182" cy="3014905"/>
          </a:xfrm>
        </p:grpSpPr>
        <p:pic>
          <p:nvPicPr>
            <p:cNvPr id="221" name="Graphic 220" descr="User">
              <a:extLst>
                <a:ext uri="{FF2B5EF4-FFF2-40B4-BE49-F238E27FC236}">
                  <a16:creationId xmlns:a16="http://schemas.microsoft.com/office/drawing/2014/main" id="{E6C98547-60FF-433F-B27D-7E52A0A865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26000" y="2221496"/>
              <a:ext cx="914400" cy="914400"/>
            </a:xfrm>
            <a:prstGeom prst="rect">
              <a:avLst/>
            </a:prstGeom>
          </p:spPr>
        </p:pic>
        <p:sp>
          <p:nvSpPr>
            <p:cNvPr id="222" name="Thought Bubble: Cloud 221">
              <a:extLst>
                <a:ext uri="{FF2B5EF4-FFF2-40B4-BE49-F238E27FC236}">
                  <a16:creationId xmlns:a16="http://schemas.microsoft.com/office/drawing/2014/main" id="{6FE6973E-90AE-421A-8E0B-0A7EDBD48100}"/>
                </a:ext>
              </a:extLst>
            </p:cNvPr>
            <p:cNvSpPr/>
            <p:nvPr/>
          </p:nvSpPr>
          <p:spPr>
            <a:xfrm>
              <a:off x="4666711" y="120991"/>
              <a:ext cx="3580182" cy="2130992"/>
            </a:xfrm>
            <a:prstGeom prst="cloudCallou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solidFill>
                    <a:schemeClr val="tx1"/>
                  </a:solidFill>
                  <a:latin typeface="Source Sans Pro SemiBold" panose="020B0603030403020204" pitchFamily="34" charset="0"/>
                  <a:ea typeface="Source Sans Pro SemiBold" panose="020B0603030403020204" pitchFamily="34" charset="0"/>
                </a:rPr>
                <a:t>Meaning of query / Intent </a:t>
              </a:r>
            </a:p>
          </p:txBody>
        </p:sp>
      </p:grpSp>
      <p:grpSp>
        <p:nvGrpSpPr>
          <p:cNvPr id="243" name="Group 242">
            <a:extLst>
              <a:ext uri="{FF2B5EF4-FFF2-40B4-BE49-F238E27FC236}">
                <a16:creationId xmlns:a16="http://schemas.microsoft.com/office/drawing/2014/main" id="{28CD590D-3196-473E-818F-6A3DA9F78ECA}"/>
              </a:ext>
            </a:extLst>
          </p:cNvPr>
          <p:cNvGrpSpPr/>
          <p:nvPr/>
        </p:nvGrpSpPr>
        <p:grpSpPr>
          <a:xfrm>
            <a:off x="5036469" y="2446428"/>
            <a:ext cx="6726098" cy="1334319"/>
            <a:chOff x="6609933" y="3238290"/>
            <a:chExt cx="4684076" cy="1334319"/>
          </a:xfrm>
        </p:grpSpPr>
        <p:sp>
          <p:nvSpPr>
            <p:cNvPr id="234" name="Rectangle: Rounded Corners 233">
              <a:extLst>
                <a:ext uri="{FF2B5EF4-FFF2-40B4-BE49-F238E27FC236}">
                  <a16:creationId xmlns:a16="http://schemas.microsoft.com/office/drawing/2014/main" id="{01DB75D3-861F-4EA5-A9CC-7F9616B083CA}"/>
                </a:ext>
              </a:extLst>
            </p:cNvPr>
            <p:cNvSpPr/>
            <p:nvPr/>
          </p:nvSpPr>
          <p:spPr>
            <a:xfrm>
              <a:off x="6609933" y="3983603"/>
              <a:ext cx="4684076" cy="5890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Source Sans Pro SemiBold" panose="020B0603030403020204" pitchFamily="34" charset="0"/>
                  <a:ea typeface="Source Sans Pro SemiBold" panose="020B0603030403020204" pitchFamily="34" charset="0"/>
                </a:rPr>
                <a:t>Does post office </a:t>
              </a:r>
              <a:r>
                <a:rPr lang="en-US" b="1" dirty="0">
                  <a:highlight>
                    <a:srgbClr val="FFFF00"/>
                  </a:highlight>
                  <a:latin typeface="Source Sans Pro SemiBold" panose="020B0603030403020204" pitchFamily="34" charset="0"/>
                  <a:ea typeface="Source Sans Pro SemiBold" panose="020B0603030403020204" pitchFamily="34" charset="0"/>
                </a:rPr>
                <a:t>change</a:t>
              </a:r>
              <a:r>
                <a:rPr lang="en-US" b="1" dirty="0">
                  <a:latin typeface="Source Sans Pro SemiBold" panose="020B0603030403020204" pitchFamily="34" charset="0"/>
                  <a:ea typeface="Source Sans Pro SemiBold" panose="020B0603030403020204" pitchFamily="34" charset="0"/>
                </a:rPr>
                <a:t> foreign currency</a:t>
              </a:r>
            </a:p>
          </p:txBody>
        </p:sp>
        <p:pic>
          <p:nvPicPr>
            <p:cNvPr id="235" name="Graphic 234" descr="Magnifying glass">
              <a:extLst>
                <a:ext uri="{FF2B5EF4-FFF2-40B4-BE49-F238E27FC236}">
                  <a16:creationId xmlns:a16="http://schemas.microsoft.com/office/drawing/2014/main" id="{BFEDBC5C-5E66-43A2-938D-A91FE4C952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08635" y="3994316"/>
              <a:ext cx="449353" cy="530311"/>
            </a:xfrm>
            <a:prstGeom prst="rect">
              <a:avLst/>
            </a:prstGeom>
          </p:spPr>
        </p:pic>
        <p:sp>
          <p:nvSpPr>
            <p:cNvPr id="239" name="Rectangle 238">
              <a:extLst>
                <a:ext uri="{FF2B5EF4-FFF2-40B4-BE49-F238E27FC236}">
                  <a16:creationId xmlns:a16="http://schemas.microsoft.com/office/drawing/2014/main" id="{27CE80BC-61AE-4346-A369-79D258169D36}"/>
                </a:ext>
              </a:extLst>
            </p:cNvPr>
            <p:cNvSpPr/>
            <p:nvPr/>
          </p:nvSpPr>
          <p:spPr>
            <a:xfrm>
              <a:off x="7627997" y="3238290"/>
              <a:ext cx="2308645" cy="707886"/>
            </a:xfrm>
            <a:prstGeom prst="rect">
              <a:avLst/>
            </a:prstGeom>
          </p:spPr>
          <p:txBody>
            <a:bodyPr wrap="none">
              <a:spAutoFit/>
            </a:bodyPr>
            <a:lstStyle/>
            <a:p>
              <a:r>
                <a:rPr lang="en-US" sz="4000" dirty="0">
                  <a:solidFill>
                    <a:schemeClr val="bg1"/>
                  </a:solidFill>
                  <a:latin typeface="Source Sans Pro SemiBold" panose="020B0603030403020204" pitchFamily="34" charset="0"/>
                  <a:ea typeface="Source Sans Pro SemiBold" panose="020B0603030403020204" pitchFamily="34" charset="0"/>
                </a:rPr>
                <a:t>Exchange</a:t>
              </a:r>
            </a:p>
          </p:txBody>
        </p:sp>
      </p:grpSp>
      <p:grpSp>
        <p:nvGrpSpPr>
          <p:cNvPr id="242" name="Group 241">
            <a:extLst>
              <a:ext uri="{FF2B5EF4-FFF2-40B4-BE49-F238E27FC236}">
                <a16:creationId xmlns:a16="http://schemas.microsoft.com/office/drawing/2014/main" id="{72F52CB1-0C0B-47C9-9A62-49112FA79FDD}"/>
              </a:ext>
            </a:extLst>
          </p:cNvPr>
          <p:cNvGrpSpPr/>
          <p:nvPr/>
        </p:nvGrpSpPr>
        <p:grpSpPr>
          <a:xfrm>
            <a:off x="5036469" y="4458144"/>
            <a:ext cx="6726098" cy="1312080"/>
            <a:chOff x="3752730" y="4936003"/>
            <a:chExt cx="4684076" cy="1312080"/>
          </a:xfrm>
        </p:grpSpPr>
        <p:sp>
          <p:nvSpPr>
            <p:cNvPr id="236" name="Rectangle: Rounded Corners 235">
              <a:extLst>
                <a:ext uri="{FF2B5EF4-FFF2-40B4-BE49-F238E27FC236}">
                  <a16:creationId xmlns:a16="http://schemas.microsoft.com/office/drawing/2014/main" id="{0B07270D-7E98-4A10-A3EE-61A2E3CD6013}"/>
                </a:ext>
              </a:extLst>
            </p:cNvPr>
            <p:cNvSpPr/>
            <p:nvPr/>
          </p:nvSpPr>
          <p:spPr>
            <a:xfrm>
              <a:off x="3752730" y="5659077"/>
              <a:ext cx="4684076" cy="5890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Source Sans Pro SemiBold" panose="020B0603030403020204" pitchFamily="34" charset="0"/>
                  <a:ea typeface="Source Sans Pro SemiBold" panose="020B0603030403020204" pitchFamily="34" charset="0"/>
                </a:rPr>
                <a:t>How to </a:t>
              </a:r>
              <a:r>
                <a:rPr lang="en-US" b="1" dirty="0">
                  <a:highlight>
                    <a:srgbClr val="FFFF00"/>
                  </a:highlight>
                  <a:latin typeface="Source Sans Pro SemiBold" panose="020B0603030403020204" pitchFamily="34" charset="0"/>
                  <a:ea typeface="Source Sans Pro SemiBold" panose="020B0603030403020204" pitchFamily="34" charset="0"/>
                </a:rPr>
                <a:t>change</a:t>
              </a:r>
              <a:r>
                <a:rPr lang="en-US" b="1" dirty="0">
                  <a:latin typeface="Source Sans Pro SemiBold" panose="020B0603030403020204" pitchFamily="34" charset="0"/>
                  <a:ea typeface="Source Sans Pro SemiBold" panose="020B0603030403020204" pitchFamily="34" charset="0"/>
                </a:rPr>
                <a:t> brightness of TV</a:t>
              </a:r>
            </a:p>
          </p:txBody>
        </p:sp>
        <p:pic>
          <p:nvPicPr>
            <p:cNvPr id="237" name="Graphic 236" descr="Magnifying glass">
              <a:extLst>
                <a:ext uri="{FF2B5EF4-FFF2-40B4-BE49-F238E27FC236}">
                  <a16:creationId xmlns:a16="http://schemas.microsoft.com/office/drawing/2014/main" id="{7540871D-0621-440C-8538-49BC35B5EF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51431" y="5682594"/>
              <a:ext cx="404486" cy="530311"/>
            </a:xfrm>
            <a:prstGeom prst="rect">
              <a:avLst/>
            </a:prstGeom>
          </p:spPr>
        </p:pic>
        <p:sp>
          <p:nvSpPr>
            <p:cNvPr id="240" name="Rectangle 239">
              <a:extLst>
                <a:ext uri="{FF2B5EF4-FFF2-40B4-BE49-F238E27FC236}">
                  <a16:creationId xmlns:a16="http://schemas.microsoft.com/office/drawing/2014/main" id="{99E3E4BA-812F-4348-B64B-999C4A6532DD}"/>
                </a:ext>
              </a:extLst>
            </p:cNvPr>
            <p:cNvSpPr/>
            <p:nvPr/>
          </p:nvSpPr>
          <p:spPr>
            <a:xfrm>
              <a:off x="4945521" y="4936003"/>
              <a:ext cx="1587294" cy="707886"/>
            </a:xfrm>
            <a:prstGeom prst="rect">
              <a:avLst/>
            </a:prstGeom>
          </p:spPr>
          <p:txBody>
            <a:bodyPr wrap="none">
              <a:spAutoFit/>
            </a:bodyPr>
            <a:lstStyle/>
            <a:p>
              <a:r>
                <a:rPr lang="en-US" sz="4000" dirty="0">
                  <a:solidFill>
                    <a:schemeClr val="bg1"/>
                  </a:solidFill>
                  <a:latin typeface="Source Sans Pro SemiBold" panose="020B0603030403020204" pitchFamily="34" charset="0"/>
                  <a:ea typeface="Source Sans Pro SemiBold" panose="020B0603030403020204" pitchFamily="34" charset="0"/>
                </a:rPr>
                <a:t>Adjust</a:t>
              </a:r>
            </a:p>
          </p:txBody>
        </p:sp>
      </p:grpSp>
      <p:grpSp>
        <p:nvGrpSpPr>
          <p:cNvPr id="247" name="Group 246">
            <a:extLst>
              <a:ext uri="{FF2B5EF4-FFF2-40B4-BE49-F238E27FC236}">
                <a16:creationId xmlns:a16="http://schemas.microsoft.com/office/drawing/2014/main" id="{6B67991A-420F-4EFC-890A-39123FDD26E6}"/>
              </a:ext>
            </a:extLst>
          </p:cNvPr>
          <p:cNvGrpSpPr/>
          <p:nvPr/>
        </p:nvGrpSpPr>
        <p:grpSpPr>
          <a:xfrm>
            <a:off x="5036469" y="567337"/>
            <a:ext cx="6726098" cy="1281623"/>
            <a:chOff x="5036469" y="567337"/>
            <a:chExt cx="6726098" cy="1281623"/>
          </a:xfrm>
        </p:grpSpPr>
        <p:grpSp>
          <p:nvGrpSpPr>
            <p:cNvPr id="241" name="Group 240">
              <a:extLst>
                <a:ext uri="{FF2B5EF4-FFF2-40B4-BE49-F238E27FC236}">
                  <a16:creationId xmlns:a16="http://schemas.microsoft.com/office/drawing/2014/main" id="{D2A7AB76-DD1E-41D4-892D-C787B0C07E7D}"/>
                </a:ext>
              </a:extLst>
            </p:cNvPr>
            <p:cNvGrpSpPr/>
            <p:nvPr/>
          </p:nvGrpSpPr>
          <p:grpSpPr>
            <a:xfrm>
              <a:off x="5036469" y="567337"/>
              <a:ext cx="6726098" cy="1281623"/>
              <a:chOff x="853124" y="3262913"/>
              <a:chExt cx="4684076" cy="1281623"/>
            </a:xfrm>
          </p:grpSpPr>
          <p:sp>
            <p:nvSpPr>
              <p:cNvPr id="228" name="Rectangle: Rounded Corners 227">
                <a:extLst>
                  <a:ext uri="{FF2B5EF4-FFF2-40B4-BE49-F238E27FC236}">
                    <a16:creationId xmlns:a16="http://schemas.microsoft.com/office/drawing/2014/main" id="{0D7F0D91-5B90-45E9-9618-BA9D569BEC93}"/>
                  </a:ext>
                </a:extLst>
              </p:cNvPr>
              <p:cNvSpPr/>
              <p:nvPr/>
            </p:nvSpPr>
            <p:spPr>
              <a:xfrm>
                <a:off x="853124" y="3955530"/>
                <a:ext cx="4684076" cy="58900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Source Sans Pro SemiBold" panose="020B0603030403020204" pitchFamily="34" charset="0"/>
                    <a:ea typeface="Source Sans Pro SemiBold" panose="020B0603030403020204" pitchFamily="34" charset="0"/>
                  </a:rPr>
                  <a:t>How to </a:t>
                </a:r>
                <a:r>
                  <a:rPr lang="en-US" b="1" dirty="0">
                    <a:highlight>
                      <a:srgbClr val="FFFF00"/>
                    </a:highlight>
                    <a:latin typeface="Source Sans Pro SemiBold" panose="020B0603030403020204" pitchFamily="34" charset="0"/>
                    <a:ea typeface="Source Sans Pro SemiBold" panose="020B0603030403020204" pitchFamily="34" charset="0"/>
                  </a:rPr>
                  <a:t>change</a:t>
                </a:r>
                <a:r>
                  <a:rPr lang="en-US" b="1" dirty="0">
                    <a:latin typeface="Source Sans Pro SemiBold" panose="020B0603030403020204" pitchFamily="34" charset="0"/>
                    <a:ea typeface="Source Sans Pro SemiBold" panose="020B0603030403020204" pitchFamily="34" charset="0"/>
                  </a:rPr>
                  <a:t> light bulb</a:t>
                </a:r>
              </a:p>
            </p:txBody>
          </p:sp>
          <p:sp>
            <p:nvSpPr>
              <p:cNvPr id="238" name="Rectangle 237">
                <a:extLst>
                  <a:ext uri="{FF2B5EF4-FFF2-40B4-BE49-F238E27FC236}">
                    <a16:creationId xmlns:a16="http://schemas.microsoft.com/office/drawing/2014/main" id="{7840031A-6E17-4AFC-AE95-9EB0206DBC02}"/>
                  </a:ext>
                </a:extLst>
              </p:cNvPr>
              <p:cNvSpPr/>
              <p:nvPr/>
            </p:nvSpPr>
            <p:spPr>
              <a:xfrm>
                <a:off x="1871188" y="3262913"/>
                <a:ext cx="1936749" cy="707886"/>
              </a:xfrm>
              <a:prstGeom prst="rect">
                <a:avLst/>
              </a:prstGeom>
            </p:spPr>
            <p:txBody>
              <a:bodyPr wrap="none">
                <a:spAutoFit/>
              </a:bodyPr>
              <a:lstStyle/>
              <a:p>
                <a:r>
                  <a:rPr lang="en-US" sz="4000" dirty="0">
                    <a:solidFill>
                      <a:schemeClr val="bg1"/>
                    </a:solidFill>
                    <a:latin typeface="Source Sans Pro SemiBold" panose="020B0603030403020204" pitchFamily="34" charset="0"/>
                    <a:ea typeface="Source Sans Pro SemiBold" panose="020B0603030403020204" pitchFamily="34" charset="0"/>
                  </a:rPr>
                  <a:t>Replace</a:t>
                </a:r>
              </a:p>
            </p:txBody>
          </p:sp>
        </p:grpSp>
        <p:pic>
          <p:nvPicPr>
            <p:cNvPr id="246" name="Graphic 245" descr="Magnifying glass">
              <a:extLst>
                <a:ext uri="{FF2B5EF4-FFF2-40B4-BE49-F238E27FC236}">
                  <a16:creationId xmlns:a16="http://schemas.microsoft.com/office/drawing/2014/main" id="{B6710727-DF0B-4C9E-9DC4-72E92AEBB3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21999" y="1259954"/>
              <a:ext cx="645248" cy="530311"/>
            </a:xfrm>
            <a:prstGeom prst="rect">
              <a:avLst/>
            </a:prstGeom>
          </p:spPr>
        </p:pic>
      </p:grpSp>
    </p:spTree>
    <p:extLst>
      <p:ext uri="{BB962C8B-B14F-4D97-AF65-F5344CB8AC3E}">
        <p14:creationId xmlns:p14="http://schemas.microsoft.com/office/powerpoint/2010/main" val="248353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fade">
                                      <p:cBhvr>
                                        <p:cTn id="7" dur="1000"/>
                                        <p:tgtEl>
                                          <p:spTgt spid="209"/>
                                        </p:tgtEl>
                                      </p:cBhvr>
                                    </p:animEffect>
                                    <p:anim calcmode="lin" valueType="num">
                                      <p:cBhvr>
                                        <p:cTn id="8" dur="1000" fill="hold"/>
                                        <p:tgtEl>
                                          <p:spTgt spid="209"/>
                                        </p:tgtEl>
                                        <p:attrNameLst>
                                          <p:attrName>ppt_x</p:attrName>
                                        </p:attrNameLst>
                                      </p:cBhvr>
                                      <p:tavLst>
                                        <p:tav tm="0">
                                          <p:val>
                                            <p:strVal val="#ppt_x"/>
                                          </p:val>
                                        </p:tav>
                                        <p:tav tm="100000">
                                          <p:val>
                                            <p:strVal val="#ppt_x"/>
                                          </p:val>
                                        </p:tav>
                                      </p:tavLst>
                                    </p:anim>
                                    <p:anim calcmode="lin" valueType="num">
                                      <p:cBhvr>
                                        <p:cTn id="9" dur="1000" fill="hold"/>
                                        <p:tgtEl>
                                          <p:spTgt spid="20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44"/>
                                        </p:tgtEl>
                                        <p:attrNameLst>
                                          <p:attrName>style.visibility</p:attrName>
                                        </p:attrNameLst>
                                      </p:cBhvr>
                                      <p:to>
                                        <p:strVal val="visible"/>
                                      </p:to>
                                    </p:set>
                                    <p:animEffect transition="in" filter="fade">
                                      <p:cBhvr>
                                        <p:cTn id="13" dur="1000"/>
                                        <p:tgtEl>
                                          <p:spTgt spid="244"/>
                                        </p:tgtEl>
                                      </p:cBhvr>
                                    </p:animEffect>
                                    <p:anim calcmode="lin" valueType="num">
                                      <p:cBhvr>
                                        <p:cTn id="14" dur="1000" fill="hold"/>
                                        <p:tgtEl>
                                          <p:spTgt spid="244"/>
                                        </p:tgtEl>
                                        <p:attrNameLst>
                                          <p:attrName>ppt_x</p:attrName>
                                        </p:attrNameLst>
                                      </p:cBhvr>
                                      <p:tavLst>
                                        <p:tav tm="0">
                                          <p:val>
                                            <p:strVal val="#ppt_x"/>
                                          </p:val>
                                        </p:tav>
                                        <p:tav tm="100000">
                                          <p:val>
                                            <p:strVal val="#ppt_x"/>
                                          </p:val>
                                        </p:tav>
                                      </p:tavLst>
                                    </p:anim>
                                    <p:anim calcmode="lin" valueType="num">
                                      <p:cBhvr>
                                        <p:cTn id="15" dur="1000" fill="hold"/>
                                        <p:tgtEl>
                                          <p:spTgt spid="24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nodeType="afterEffect">
                                  <p:stCondLst>
                                    <p:cond delay="0"/>
                                  </p:stCondLst>
                                  <p:childTnLst>
                                    <p:set>
                                      <p:cBhvr>
                                        <p:cTn id="18" dur="1" fill="hold">
                                          <p:stCondLst>
                                            <p:cond delay="0"/>
                                          </p:stCondLst>
                                        </p:cTn>
                                        <p:tgtEl>
                                          <p:spTgt spid="247"/>
                                        </p:tgtEl>
                                        <p:attrNameLst>
                                          <p:attrName>style.visibility</p:attrName>
                                        </p:attrNameLst>
                                      </p:cBhvr>
                                      <p:to>
                                        <p:strVal val="visible"/>
                                      </p:to>
                                    </p:set>
                                    <p:animEffect transition="in" filter="fade">
                                      <p:cBhvr>
                                        <p:cTn id="19" dur="1000"/>
                                        <p:tgtEl>
                                          <p:spTgt spid="247"/>
                                        </p:tgtEl>
                                      </p:cBhvr>
                                    </p:animEffect>
                                    <p:anim calcmode="lin" valueType="num">
                                      <p:cBhvr>
                                        <p:cTn id="20" dur="1000" fill="hold"/>
                                        <p:tgtEl>
                                          <p:spTgt spid="247"/>
                                        </p:tgtEl>
                                        <p:attrNameLst>
                                          <p:attrName>ppt_x</p:attrName>
                                        </p:attrNameLst>
                                      </p:cBhvr>
                                      <p:tavLst>
                                        <p:tav tm="0">
                                          <p:val>
                                            <p:strVal val="#ppt_x"/>
                                          </p:val>
                                        </p:tav>
                                        <p:tav tm="100000">
                                          <p:val>
                                            <p:strVal val="#ppt_x"/>
                                          </p:val>
                                        </p:tav>
                                      </p:tavLst>
                                    </p:anim>
                                    <p:anim calcmode="lin" valueType="num">
                                      <p:cBhvr>
                                        <p:cTn id="21" dur="1000" fill="hold"/>
                                        <p:tgtEl>
                                          <p:spTgt spid="247"/>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nodeType="afterEffect">
                                  <p:stCondLst>
                                    <p:cond delay="0"/>
                                  </p:stCondLst>
                                  <p:childTnLst>
                                    <p:set>
                                      <p:cBhvr>
                                        <p:cTn id="24" dur="1" fill="hold">
                                          <p:stCondLst>
                                            <p:cond delay="0"/>
                                          </p:stCondLst>
                                        </p:cTn>
                                        <p:tgtEl>
                                          <p:spTgt spid="243"/>
                                        </p:tgtEl>
                                        <p:attrNameLst>
                                          <p:attrName>style.visibility</p:attrName>
                                        </p:attrNameLst>
                                      </p:cBhvr>
                                      <p:to>
                                        <p:strVal val="visible"/>
                                      </p:to>
                                    </p:set>
                                    <p:animEffect transition="in" filter="fade">
                                      <p:cBhvr>
                                        <p:cTn id="25" dur="1000"/>
                                        <p:tgtEl>
                                          <p:spTgt spid="243"/>
                                        </p:tgtEl>
                                      </p:cBhvr>
                                    </p:animEffect>
                                    <p:anim calcmode="lin" valueType="num">
                                      <p:cBhvr>
                                        <p:cTn id="26" dur="1000" fill="hold"/>
                                        <p:tgtEl>
                                          <p:spTgt spid="243"/>
                                        </p:tgtEl>
                                        <p:attrNameLst>
                                          <p:attrName>ppt_x</p:attrName>
                                        </p:attrNameLst>
                                      </p:cBhvr>
                                      <p:tavLst>
                                        <p:tav tm="0">
                                          <p:val>
                                            <p:strVal val="#ppt_x"/>
                                          </p:val>
                                        </p:tav>
                                        <p:tav tm="100000">
                                          <p:val>
                                            <p:strVal val="#ppt_x"/>
                                          </p:val>
                                        </p:tav>
                                      </p:tavLst>
                                    </p:anim>
                                    <p:anim calcmode="lin" valueType="num">
                                      <p:cBhvr>
                                        <p:cTn id="27" dur="1000" fill="hold"/>
                                        <p:tgtEl>
                                          <p:spTgt spid="243"/>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7" presetClass="entr" presetSubtype="0" fill="hold" nodeType="afterEffect">
                                  <p:stCondLst>
                                    <p:cond delay="0"/>
                                  </p:stCondLst>
                                  <p:childTnLst>
                                    <p:set>
                                      <p:cBhvr>
                                        <p:cTn id="30" dur="1" fill="hold">
                                          <p:stCondLst>
                                            <p:cond delay="0"/>
                                          </p:stCondLst>
                                        </p:cTn>
                                        <p:tgtEl>
                                          <p:spTgt spid="242"/>
                                        </p:tgtEl>
                                        <p:attrNameLst>
                                          <p:attrName>style.visibility</p:attrName>
                                        </p:attrNameLst>
                                      </p:cBhvr>
                                      <p:to>
                                        <p:strVal val="visible"/>
                                      </p:to>
                                    </p:set>
                                    <p:animEffect transition="in" filter="fade">
                                      <p:cBhvr>
                                        <p:cTn id="31" dur="1000"/>
                                        <p:tgtEl>
                                          <p:spTgt spid="242"/>
                                        </p:tgtEl>
                                      </p:cBhvr>
                                    </p:animEffect>
                                    <p:anim calcmode="lin" valueType="num">
                                      <p:cBhvr>
                                        <p:cTn id="32" dur="1000" fill="hold"/>
                                        <p:tgtEl>
                                          <p:spTgt spid="242"/>
                                        </p:tgtEl>
                                        <p:attrNameLst>
                                          <p:attrName>ppt_x</p:attrName>
                                        </p:attrNameLst>
                                      </p:cBhvr>
                                      <p:tavLst>
                                        <p:tav tm="0">
                                          <p:val>
                                            <p:strVal val="#ppt_x"/>
                                          </p:val>
                                        </p:tav>
                                        <p:tav tm="100000">
                                          <p:val>
                                            <p:strVal val="#ppt_x"/>
                                          </p:val>
                                        </p:tav>
                                      </p:tavLst>
                                    </p:anim>
                                    <p:anim calcmode="lin" valueType="num">
                                      <p:cBhvr>
                                        <p:cTn id="33" dur="1000" fill="hold"/>
                                        <p:tgtEl>
                                          <p:spTgt spid="2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02A04-E5D0-45BE-984B-1FAE28A60E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CFF180-0D34-4442-A63B-73A0F05E0A7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3858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2019</TotalTime>
  <Words>379</Words>
  <Application>Microsoft Office PowerPoint</Application>
  <PresentationFormat>Widescreen</PresentationFormat>
  <Paragraphs>35</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Source Sans Pro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Dahake, Yogesh Madhukar</dc:creator>
  <cp:lastModifiedBy>Dahake, Yogesh Madhukar</cp:lastModifiedBy>
  <cp:revision>25</cp:revision>
  <dcterms:created xsi:type="dcterms:W3CDTF">2021-05-13T05:47:57Z</dcterms:created>
  <dcterms:modified xsi:type="dcterms:W3CDTF">2021-05-29T14:12:05Z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2021-05-13T05:53:13Z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9abfe1ec-a204-4286-b018-b151c326e6fa</vt:lpwstr>
  </property>
  <property fmtid="{D5CDD505-2E9C-101B-9397-08002B2CF9AE}" pid="8" name="MSIP_Label_ea60d57e-af5b-4752-ac57-3e4f28ca11dc_ContentBits">
    <vt:lpwstr>0</vt:lpwstr>
  </property>
</Properties>
</file>