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286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20" r:id="rId63"/>
    <p:sldId id="321" r:id="rId64"/>
    <p:sldId id="322" r:id="rId65"/>
    <p:sldId id="319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4F4"/>
    <a:srgbClr val="FBBC05"/>
    <a:srgbClr val="34A853"/>
    <a:srgbClr val="EA4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79107" autoAdjust="0"/>
  </p:normalViewPr>
  <p:slideViewPr>
    <p:cSldViewPr snapToGrid="0">
      <p:cViewPr varScale="1">
        <p:scale>
          <a:sx n="49" d="100"/>
          <a:sy n="49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BC83-E6B2-47E5-80BD-D72F079DC36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C2AE-91E4-4B44-9F2C-0E42FBDFF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for Stop words : https://code.google.com/archive/p/stop-words/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5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trick can be extended to find temples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icici</a:t>
            </a:r>
            <a:r>
              <a:rPr lang="en-US" dirty="0"/>
              <a:t> </a:t>
            </a:r>
            <a:r>
              <a:rPr lang="en-US" dirty="0" err="1"/>
              <a:t>mumbai</a:t>
            </a:r>
            <a:r>
              <a:rPr lang="en-US" dirty="0"/>
              <a:t> customer care ,</a:t>
            </a:r>
            <a:r>
              <a:rPr lang="en-US" dirty="0" err="1"/>
              <a:t>Zerodha</a:t>
            </a:r>
            <a:r>
              <a:rPr lang="en-US" dirty="0"/>
              <a:t> customer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Directly search with ai 671 or air </a:t>
            </a:r>
            <a:r>
              <a:rPr lang="en-US" dirty="0" err="1"/>
              <a:t>india</a:t>
            </a:r>
            <a:r>
              <a:rPr lang="en-US" dirty="0"/>
              <a:t> 671 or air </a:t>
            </a:r>
            <a:r>
              <a:rPr lang="en-US" dirty="0" err="1"/>
              <a:t>india</a:t>
            </a:r>
            <a:r>
              <a:rPr lang="en-US" dirty="0"/>
              <a:t> 674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8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show list of </a:t>
            </a:r>
            <a:r>
              <a:rPr lang="en-US" dirty="0" err="1"/>
              <a:t>tlds</a:t>
            </a:r>
            <a:r>
              <a:rPr lang="en-US" dirty="0"/>
              <a:t>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23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coming from featured snippets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96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multiplication here you need to x as operator star will not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use abbreviation as well like </a:t>
            </a:r>
            <a:r>
              <a:rPr lang="en-US" dirty="0" err="1"/>
              <a:t>celsius</a:t>
            </a:r>
            <a:r>
              <a:rPr lang="en-US" dirty="0"/>
              <a:t> to f , if that unit is represented in the abbreviations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0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images tab search for image and mention the file type and you will see an extra drop down available for searching based on file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05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Google news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2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“Best ways to prepare for a job interview” OR “How to prepare for a job interview”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hyphen to exclude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2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you're not completely sure you're thinking of the right word to describe what you're looking for. Maybe somebody else describes this item using different words than you would; maybe there are lots of different ways to describe the item.</a:t>
            </a:r>
          </a:p>
          <a:p>
            <a:endParaRPr lang="en-US" dirty="0"/>
          </a:p>
          <a:p>
            <a:r>
              <a:rPr lang="en-US" dirty="0"/>
              <a:t>In this instance, it helps to search not only for a single keyword, but for words that are similar to that keyword. To this end, Google lets you search for similar words by using the ~ operator. Just include the ~ character before the word in question, and Google searches for all pages that include that word and all appropriate synonyms.</a:t>
            </a:r>
          </a:p>
          <a:p>
            <a:endParaRPr lang="en-US" dirty="0"/>
          </a:p>
          <a:p>
            <a:r>
              <a:rPr lang="en-US" dirty="0"/>
              <a:t>For example, to search for words that are like the word "elderly," enter the query ~elderly. This finds pages that include not just the word "elderly," but also the words "senior," "aged," "nursing homes," and so on. This really expands your search results, giving you a lot more options to choose from.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2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</a:t>
            </a:r>
            <a:r>
              <a:rPr lang="en-US" dirty="0" err="1"/>
              <a:t>related:amazon.in</a:t>
            </a:r>
            <a:r>
              <a:rPr lang="en-US" dirty="0"/>
              <a:t> will show flipkart.com and if you put </a:t>
            </a:r>
            <a:r>
              <a:rPr lang="en-US" dirty="0" err="1"/>
              <a:t>related:amazon.com</a:t>
            </a:r>
            <a:r>
              <a:rPr lang="en-US" dirty="0"/>
              <a:t> it will show Walmart.com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to the URL of each search result, you'll see a dropdown arrow. Click on that to choose to load the cached version of that page—a snapshot of the page as it appeared the last time Google's robots visited that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tcs</a:t>
            </a:r>
            <a:r>
              <a:rPr lang="en-US" dirty="0"/>
              <a:t> </a:t>
            </a:r>
            <a:r>
              <a:rPr lang="en-US" dirty="0" err="1"/>
              <a:t>nse</a:t>
            </a:r>
            <a:r>
              <a:rPr lang="en-US" dirty="0"/>
              <a:t> , </a:t>
            </a:r>
            <a:r>
              <a:rPr lang="en-US" dirty="0" err="1"/>
              <a:t>inftec</a:t>
            </a:r>
            <a:r>
              <a:rPr lang="en-US" dirty="0"/>
              <a:t> </a:t>
            </a:r>
            <a:r>
              <a:rPr lang="en-US" dirty="0" err="1"/>
              <a:t>nse</a:t>
            </a:r>
            <a:r>
              <a:rPr lang="en-US" dirty="0"/>
              <a:t> </a:t>
            </a:r>
            <a:r>
              <a:rPr lang="en-US" dirty="0" err="1"/>
              <a:t>wipro</a:t>
            </a:r>
            <a:r>
              <a:rPr lang="en-US" dirty="0"/>
              <a:t> </a:t>
            </a:r>
            <a:r>
              <a:rPr lang="en-US" dirty="0" err="1"/>
              <a:t>nse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7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[city] to [city] to see the cost of flights from multiple airlines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FC2AE-91E4-4B44-9F2C-0E42FBDFFA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F801-3A55-4748-8496-18669FD2B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3D152-9D7E-41D0-8675-5BD194E0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D4BD-6EE9-42A9-B2A2-DFF3F61E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2FDC-0BCA-406D-AC6E-591F8CC0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B47B-02AF-484D-BC84-33FD26DE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5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0804-A54D-4B9B-B9C4-D46E4CDE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C4FDE-DE72-4FF2-8BED-912220DE9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0191-0F42-4EE6-85BB-1C82CF7C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3575-AE46-49E5-97DA-E621989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495C-0071-4016-87FE-0DF3A483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9E3F0-E768-40F1-BB13-BFDB1CE77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00F4A-CEF2-4745-95C1-C9B4043D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90374-CA20-4529-9BD9-74297700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9402-32FC-460C-88F5-501F57DB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ADC76-4177-43CD-8A31-3357E7A7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8AB2-9808-4D39-B492-186CA514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E978-5667-4081-91F2-1A457D8F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8B84-ADA1-484F-87D8-34E09259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CCDB2-9C6A-4113-8399-F90DABEF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FED3-571B-43C7-8488-B610C458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0336-E201-4B06-8366-B8E58B07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624DA-918B-477A-AA4E-328503A8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623E-C17E-4D46-8BE2-A9286B42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2E04-B9A7-456D-B50A-F990FBB1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C7D6-91DF-4065-A2F6-15F2461C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8791-CB73-4F2F-B92F-1A7EEBC9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96D7-8D7E-463D-971B-B75F32C8A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8EC79-297D-4FA6-8B93-23564CF2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C3BA-DC6B-4305-999C-64A69084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A00A-ADCE-4041-8D55-743CBBE1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D62D-2506-4BB5-97E6-7D5A124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EF69-9FA8-428F-A211-BDC8C58E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9E1A-4CAB-46F5-BE43-C71DD913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30F2-9D4C-4508-AD7B-F213442C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DE084-6FC7-411E-94C2-AAA52B54A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E251-DC62-427B-8BAA-2D2A12D2D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FEEA9-57BA-43C9-964E-37AFCE7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FF435-B91B-4425-9A76-2D301D8C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9D538-5C94-47EB-AD1C-5E9FC721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3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1237-CC19-4CAC-A2CE-F00C4F31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1BE5C-941B-4176-8F94-E48933CD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CA7FF-7E4E-4C28-AA9B-2C1E0BA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C93AA-C242-43B9-A584-39BEAF38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A2935-8270-4485-8073-64FC4A7A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78F4E-E52C-4B5D-B55D-935F70E7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B8894-A51A-4589-9D62-AEE4A536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EBA9-2074-4F36-836F-03920242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8751-9BA4-488D-8C4C-85914EAB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A6D04-DA77-4539-A8B3-E0F7094F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F75A0-9EE0-4B9A-814D-34EEE1DF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0D727-B3BB-460C-98CD-901B0BF1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231A-E36B-44EE-8E36-393BD949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BC20-7AD9-431B-9862-435356A3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FB945-FE7E-44C3-B7BA-A1F272C3A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AD307-6F04-4B02-BBAB-2EE35876B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D99F7-CF0F-41B4-B80E-FF498235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553B-BE8D-42F4-B486-31AAC989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841E2-4DFC-45F8-B073-B35B5C0F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8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D3A8A-5BFA-41B8-989B-52A81D6E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A9192-7E63-4917-A05B-EC4ABD39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DB2D-34ED-4005-9CFE-48B01E3F2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8FA0-DF84-47B8-86D1-213F22A2533A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8B975-AD14-4135-8FED-EBF832AC4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0637-99F5-49D0-B481-12D67B27A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E19DD-5255-4710-AD1D-E42F00F6D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79082C-BAF7-4D08-BE12-D5B6ECFF1B0C}"/>
              </a:ext>
            </a:extLst>
          </p:cNvPr>
          <p:cNvSpPr/>
          <p:nvPr/>
        </p:nvSpPr>
        <p:spPr>
          <a:xfrm>
            <a:off x="8751075" y="349042"/>
            <a:ext cx="3098800" cy="400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842860-8EBE-4D81-9ED1-5DA5DF86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713" y="-1292225"/>
            <a:ext cx="3476625" cy="12668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04A027-C0F5-4393-849B-03873063360C}"/>
              </a:ext>
            </a:extLst>
          </p:cNvPr>
          <p:cNvSpPr/>
          <p:nvPr/>
        </p:nvSpPr>
        <p:spPr>
          <a:xfrm>
            <a:off x="812799" y="548615"/>
            <a:ext cx="7658100" cy="736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dirty="0"/>
              <a:t>  How to invest in stock </a:t>
            </a:r>
            <a:r>
              <a:rPr lang="en-US" sz="3000" dirty="0" err="1"/>
              <a:t>markt</a:t>
            </a:r>
            <a:endParaRPr lang="en-US" sz="3000" dirty="0"/>
          </a:p>
        </p:txBody>
      </p:sp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76353C35-1302-450B-B7A3-5570B1154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8099" y="624815"/>
            <a:ext cx="584200" cy="584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34CD9E-82CC-40CD-A60C-562548845F61}"/>
              </a:ext>
            </a:extLst>
          </p:cNvPr>
          <p:cNvSpPr txBox="1"/>
          <p:nvPr/>
        </p:nvSpPr>
        <p:spPr>
          <a:xfrm>
            <a:off x="3726994" y="32893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279B0-32B5-440D-BD90-6354522693C1}"/>
              </a:ext>
            </a:extLst>
          </p:cNvPr>
          <p:cNvSpPr/>
          <p:nvPr/>
        </p:nvSpPr>
        <p:spPr>
          <a:xfrm>
            <a:off x="812799" y="2136115"/>
            <a:ext cx="7658100" cy="736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000" dirty="0"/>
              <a:t>  invest stock market</a:t>
            </a:r>
          </a:p>
        </p:txBody>
      </p:sp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E69A2C2D-7296-4E0A-BCB4-16A821E57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3498" y="2288515"/>
            <a:ext cx="584200" cy="5842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2A19CC45-288B-4FBF-900B-2C871A874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3127" y="3135490"/>
            <a:ext cx="803840" cy="803840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8550B683-B6A7-4E02-96C2-686582254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8870" y="3122791"/>
            <a:ext cx="803840" cy="80384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CA2413DD-5478-4EC3-8616-85AAA33C3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4614" y="3122791"/>
            <a:ext cx="803840" cy="80384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3CC9458A-AE33-438B-B1BF-1284801A8B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5427" y="3135490"/>
            <a:ext cx="803840" cy="803840"/>
          </a:xfrm>
          <a:prstGeom prst="rect">
            <a:avLst/>
          </a:prstGeom>
        </p:spPr>
      </p:pic>
      <p:grpSp>
        <p:nvGrpSpPr>
          <p:cNvPr id="25" name="Graphic 23">
            <a:extLst>
              <a:ext uri="{FF2B5EF4-FFF2-40B4-BE49-F238E27FC236}">
                <a16:creationId xmlns:a16="http://schemas.microsoft.com/office/drawing/2014/main" id="{371A4945-39C2-4513-8E56-D4A2827925C8}"/>
              </a:ext>
            </a:extLst>
          </p:cNvPr>
          <p:cNvGrpSpPr/>
          <p:nvPr/>
        </p:nvGrpSpPr>
        <p:grpSpPr>
          <a:xfrm>
            <a:off x="2888850" y="4323327"/>
            <a:ext cx="3301717" cy="2197612"/>
            <a:chOff x="7085014" y="3473966"/>
            <a:chExt cx="4395787" cy="30626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6910A1-165C-4625-97CE-65095976B244}"/>
                </a:ext>
              </a:extLst>
            </p:cNvPr>
            <p:cNvSpPr/>
            <p:nvPr/>
          </p:nvSpPr>
          <p:spPr>
            <a:xfrm>
              <a:off x="7085014" y="3473966"/>
              <a:ext cx="4395787" cy="595201"/>
            </a:xfrm>
            <a:custGeom>
              <a:avLst/>
              <a:gdLst>
                <a:gd name="connsiteX0" fmla="*/ 4191181 w 4395787"/>
                <a:gd name="connsiteY0" fmla="*/ 595202 h 595201"/>
                <a:gd name="connsiteX1" fmla="*/ 204599 w 4395787"/>
                <a:gd name="connsiteY1" fmla="*/ 595202 h 595201"/>
                <a:gd name="connsiteX2" fmla="*/ 0 w 4395787"/>
                <a:gd name="connsiteY2" fmla="*/ 390603 h 595201"/>
                <a:gd name="connsiteX3" fmla="*/ 0 w 4395787"/>
                <a:gd name="connsiteY3" fmla="*/ 204599 h 595201"/>
                <a:gd name="connsiteX4" fmla="*/ 204599 w 4395787"/>
                <a:gd name="connsiteY4" fmla="*/ 0 h 595201"/>
                <a:gd name="connsiteX5" fmla="*/ 4191181 w 4395787"/>
                <a:gd name="connsiteY5" fmla="*/ 0 h 595201"/>
                <a:gd name="connsiteX6" fmla="*/ 4395787 w 4395787"/>
                <a:gd name="connsiteY6" fmla="*/ 204599 h 595201"/>
                <a:gd name="connsiteX7" fmla="*/ 4395787 w 4395787"/>
                <a:gd name="connsiteY7" fmla="*/ 390603 h 595201"/>
                <a:gd name="connsiteX8" fmla="*/ 4191188 w 4395787"/>
                <a:gd name="connsiteY8" fmla="*/ 595202 h 595201"/>
                <a:gd name="connsiteX9" fmla="*/ 204599 w 4395787"/>
                <a:gd name="connsiteY9" fmla="*/ 12401 h 595201"/>
                <a:gd name="connsiteX10" fmla="*/ 12394 w 4395787"/>
                <a:gd name="connsiteY10" fmla="*/ 204599 h 595201"/>
                <a:gd name="connsiteX11" fmla="*/ 12394 w 4395787"/>
                <a:gd name="connsiteY11" fmla="*/ 390603 h 595201"/>
                <a:gd name="connsiteX12" fmla="*/ 204599 w 4395787"/>
                <a:gd name="connsiteY12" fmla="*/ 582801 h 595201"/>
                <a:gd name="connsiteX13" fmla="*/ 4191181 w 4395787"/>
                <a:gd name="connsiteY13" fmla="*/ 582801 h 595201"/>
                <a:gd name="connsiteX14" fmla="*/ 4383386 w 4395787"/>
                <a:gd name="connsiteY14" fmla="*/ 390596 h 595201"/>
                <a:gd name="connsiteX15" fmla="*/ 4383386 w 4395787"/>
                <a:gd name="connsiteY15" fmla="*/ 204599 h 595201"/>
                <a:gd name="connsiteX16" fmla="*/ 4191181 w 4395787"/>
                <a:gd name="connsiteY16" fmla="*/ 12401 h 59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95787" h="595201">
                  <a:moveTo>
                    <a:pt x="4191181" y="595202"/>
                  </a:moveTo>
                  <a:lnTo>
                    <a:pt x="204599" y="595202"/>
                  </a:lnTo>
                  <a:cubicBezTo>
                    <a:pt x="91655" y="595072"/>
                    <a:pt x="123" y="503547"/>
                    <a:pt x="0" y="390603"/>
                  </a:cubicBezTo>
                  <a:lnTo>
                    <a:pt x="0" y="204599"/>
                  </a:lnTo>
                  <a:cubicBezTo>
                    <a:pt x="123" y="91655"/>
                    <a:pt x="91655" y="130"/>
                    <a:pt x="204599" y="0"/>
                  </a:cubicBezTo>
                  <a:lnTo>
                    <a:pt x="4191181" y="0"/>
                  </a:lnTo>
                  <a:cubicBezTo>
                    <a:pt x="4304132" y="130"/>
                    <a:pt x="4395657" y="91655"/>
                    <a:pt x="4395787" y="204599"/>
                  </a:cubicBezTo>
                  <a:lnTo>
                    <a:pt x="4395787" y="390603"/>
                  </a:lnTo>
                  <a:cubicBezTo>
                    <a:pt x="4395657" y="503547"/>
                    <a:pt x="4304132" y="595072"/>
                    <a:pt x="4191188" y="595202"/>
                  </a:cubicBezTo>
                  <a:close/>
                  <a:moveTo>
                    <a:pt x="204599" y="12401"/>
                  </a:moveTo>
                  <a:cubicBezTo>
                    <a:pt x="98498" y="12524"/>
                    <a:pt x="12517" y="98498"/>
                    <a:pt x="12394" y="204599"/>
                  </a:cubicBezTo>
                  <a:lnTo>
                    <a:pt x="12394" y="390603"/>
                  </a:lnTo>
                  <a:cubicBezTo>
                    <a:pt x="12517" y="496697"/>
                    <a:pt x="98498" y="582678"/>
                    <a:pt x="204599" y="582801"/>
                  </a:cubicBezTo>
                  <a:lnTo>
                    <a:pt x="4191181" y="582801"/>
                  </a:lnTo>
                  <a:cubicBezTo>
                    <a:pt x="4297282" y="582678"/>
                    <a:pt x="4383263" y="496697"/>
                    <a:pt x="4383386" y="390596"/>
                  </a:cubicBezTo>
                  <a:lnTo>
                    <a:pt x="4383386" y="204599"/>
                  </a:lnTo>
                  <a:cubicBezTo>
                    <a:pt x="4383263" y="98498"/>
                    <a:pt x="4297282" y="12524"/>
                    <a:pt x="4191181" y="12401"/>
                  </a:cubicBezTo>
                  <a:close/>
                </a:path>
              </a:pathLst>
            </a:custGeom>
            <a:solidFill>
              <a:srgbClr val="3F3D56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48A0FBA-A337-42A7-B86E-C4D6BA2C59DB}"/>
                </a:ext>
              </a:extLst>
            </p:cNvPr>
            <p:cNvSpPr/>
            <p:nvPr/>
          </p:nvSpPr>
          <p:spPr>
            <a:xfrm>
              <a:off x="7475612" y="3653765"/>
              <a:ext cx="2882993" cy="235599"/>
            </a:xfrm>
            <a:custGeom>
              <a:avLst/>
              <a:gdLst>
                <a:gd name="connsiteX0" fmla="*/ 2765194 w 2882993"/>
                <a:gd name="connsiteY0" fmla="*/ 0 h 235599"/>
                <a:gd name="connsiteX1" fmla="*/ 2882994 w 2882993"/>
                <a:gd name="connsiteY1" fmla="*/ 0 h 235599"/>
                <a:gd name="connsiteX2" fmla="*/ 2882994 w 2882993"/>
                <a:gd name="connsiteY2" fmla="*/ 235599 h 235599"/>
                <a:gd name="connsiteX3" fmla="*/ 2765194 w 2882993"/>
                <a:gd name="connsiteY3" fmla="*/ 235599 h 235599"/>
                <a:gd name="connsiteX4" fmla="*/ 117800 w 2882993"/>
                <a:gd name="connsiteY4" fmla="*/ 235599 h 235599"/>
                <a:gd name="connsiteX5" fmla="*/ 117800 w 2882993"/>
                <a:gd name="connsiteY5" fmla="*/ 0 h 235599"/>
                <a:gd name="connsiteX6" fmla="*/ 0 w 2882993"/>
                <a:gd name="connsiteY6" fmla="*/ 0 h 235599"/>
                <a:gd name="connsiteX7" fmla="*/ 117800 w 2882993"/>
                <a:gd name="connsiteY7" fmla="*/ 0 h 23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2993" h="235599">
                  <a:moveTo>
                    <a:pt x="2765194" y="0"/>
                  </a:moveTo>
                  <a:cubicBezTo>
                    <a:pt x="2830253" y="0"/>
                    <a:pt x="2882994" y="0"/>
                    <a:pt x="2882994" y="0"/>
                  </a:cubicBezTo>
                  <a:lnTo>
                    <a:pt x="2882994" y="235599"/>
                  </a:lnTo>
                  <a:cubicBezTo>
                    <a:pt x="2882994" y="235599"/>
                    <a:pt x="2830253" y="235599"/>
                    <a:pt x="2765194" y="235599"/>
                  </a:cubicBezTo>
                  <a:lnTo>
                    <a:pt x="117800" y="235599"/>
                  </a:lnTo>
                  <a:lnTo>
                    <a:pt x="117800" y="0"/>
                  </a:lnTo>
                  <a:cubicBezTo>
                    <a:pt x="52741" y="0"/>
                    <a:pt x="0" y="0"/>
                    <a:pt x="0" y="0"/>
                  </a:cubicBezTo>
                  <a:cubicBezTo>
                    <a:pt x="0" y="0"/>
                    <a:pt x="52741" y="0"/>
                    <a:pt x="117800" y="0"/>
                  </a:cubicBezTo>
                  <a:close/>
                </a:path>
              </a:pathLst>
            </a:custGeom>
            <a:solidFill>
              <a:srgbClr val="E6E6E6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120785-0D63-44F8-B79F-85EECFCA86E3}"/>
                </a:ext>
              </a:extLst>
            </p:cNvPr>
            <p:cNvSpPr/>
            <p:nvPr/>
          </p:nvSpPr>
          <p:spPr>
            <a:xfrm>
              <a:off x="7822808" y="4686943"/>
              <a:ext cx="2882993" cy="235599"/>
            </a:xfrm>
            <a:custGeom>
              <a:avLst/>
              <a:gdLst>
                <a:gd name="connsiteX0" fmla="*/ 2765194 w 2882993"/>
                <a:gd name="connsiteY0" fmla="*/ 0 h 235599"/>
                <a:gd name="connsiteX1" fmla="*/ 2882994 w 2882993"/>
                <a:gd name="connsiteY1" fmla="*/ 0 h 235599"/>
                <a:gd name="connsiteX2" fmla="*/ 2882994 w 2882993"/>
                <a:gd name="connsiteY2" fmla="*/ 235599 h 235599"/>
                <a:gd name="connsiteX3" fmla="*/ 2765194 w 2882993"/>
                <a:gd name="connsiteY3" fmla="*/ 235599 h 235599"/>
                <a:gd name="connsiteX4" fmla="*/ 117800 w 2882993"/>
                <a:gd name="connsiteY4" fmla="*/ 235599 h 235599"/>
                <a:gd name="connsiteX5" fmla="*/ 117800 w 2882993"/>
                <a:gd name="connsiteY5" fmla="*/ 0 h 235599"/>
                <a:gd name="connsiteX6" fmla="*/ 0 w 2882993"/>
                <a:gd name="connsiteY6" fmla="*/ 0 h 235599"/>
                <a:gd name="connsiteX7" fmla="*/ 117800 w 2882993"/>
                <a:gd name="connsiteY7" fmla="*/ 0 h 23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2993" h="235599">
                  <a:moveTo>
                    <a:pt x="2765194" y="0"/>
                  </a:moveTo>
                  <a:cubicBezTo>
                    <a:pt x="2830253" y="0"/>
                    <a:pt x="2882994" y="0"/>
                    <a:pt x="2882994" y="0"/>
                  </a:cubicBezTo>
                  <a:lnTo>
                    <a:pt x="2882994" y="235599"/>
                  </a:lnTo>
                  <a:cubicBezTo>
                    <a:pt x="2882994" y="235599"/>
                    <a:pt x="2830253" y="235599"/>
                    <a:pt x="2765194" y="235599"/>
                  </a:cubicBezTo>
                  <a:lnTo>
                    <a:pt x="117800" y="235599"/>
                  </a:lnTo>
                  <a:lnTo>
                    <a:pt x="117800" y="0"/>
                  </a:lnTo>
                  <a:cubicBezTo>
                    <a:pt x="52741" y="0"/>
                    <a:pt x="0" y="0"/>
                    <a:pt x="0" y="0"/>
                  </a:cubicBezTo>
                  <a:cubicBezTo>
                    <a:pt x="0" y="0"/>
                    <a:pt x="52741" y="0"/>
                    <a:pt x="117800" y="0"/>
                  </a:cubicBezTo>
                  <a:close/>
                </a:path>
              </a:pathLst>
            </a:custGeom>
            <a:solidFill>
              <a:srgbClr val="34A853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19AE7D6-455C-4BFB-A3D2-205B1DBD4369}"/>
                </a:ext>
              </a:extLst>
            </p:cNvPr>
            <p:cNvSpPr/>
            <p:nvPr/>
          </p:nvSpPr>
          <p:spPr>
            <a:xfrm>
              <a:off x="7822808" y="5436032"/>
              <a:ext cx="2882993" cy="235599"/>
            </a:xfrm>
            <a:custGeom>
              <a:avLst/>
              <a:gdLst>
                <a:gd name="connsiteX0" fmla="*/ 2765194 w 2882993"/>
                <a:gd name="connsiteY0" fmla="*/ 0 h 235599"/>
                <a:gd name="connsiteX1" fmla="*/ 2882994 w 2882993"/>
                <a:gd name="connsiteY1" fmla="*/ 0 h 235599"/>
                <a:gd name="connsiteX2" fmla="*/ 2882994 w 2882993"/>
                <a:gd name="connsiteY2" fmla="*/ 235599 h 235599"/>
                <a:gd name="connsiteX3" fmla="*/ 2765194 w 2882993"/>
                <a:gd name="connsiteY3" fmla="*/ 235599 h 235599"/>
                <a:gd name="connsiteX4" fmla="*/ 117800 w 2882993"/>
                <a:gd name="connsiteY4" fmla="*/ 235599 h 235599"/>
                <a:gd name="connsiteX5" fmla="*/ 117800 w 2882993"/>
                <a:gd name="connsiteY5" fmla="*/ 0 h 235599"/>
                <a:gd name="connsiteX6" fmla="*/ 0 w 2882993"/>
                <a:gd name="connsiteY6" fmla="*/ 0 h 235599"/>
                <a:gd name="connsiteX7" fmla="*/ 117800 w 2882993"/>
                <a:gd name="connsiteY7" fmla="*/ 0 h 23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2993" h="235599">
                  <a:moveTo>
                    <a:pt x="2765194" y="0"/>
                  </a:moveTo>
                  <a:cubicBezTo>
                    <a:pt x="2830253" y="0"/>
                    <a:pt x="2882994" y="0"/>
                    <a:pt x="2882994" y="0"/>
                  </a:cubicBezTo>
                  <a:lnTo>
                    <a:pt x="2882994" y="235599"/>
                  </a:lnTo>
                  <a:cubicBezTo>
                    <a:pt x="2882994" y="235599"/>
                    <a:pt x="2830253" y="235599"/>
                    <a:pt x="2765194" y="235599"/>
                  </a:cubicBezTo>
                  <a:lnTo>
                    <a:pt x="117800" y="235599"/>
                  </a:lnTo>
                  <a:lnTo>
                    <a:pt x="117800" y="0"/>
                  </a:lnTo>
                  <a:cubicBezTo>
                    <a:pt x="52741" y="0"/>
                    <a:pt x="0" y="0"/>
                    <a:pt x="0" y="0"/>
                  </a:cubicBezTo>
                  <a:cubicBezTo>
                    <a:pt x="0" y="0"/>
                    <a:pt x="52741" y="0"/>
                    <a:pt x="117800" y="0"/>
                  </a:cubicBezTo>
                  <a:close/>
                </a:path>
              </a:pathLst>
            </a:custGeom>
            <a:solidFill>
              <a:srgbClr val="E6E6E6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61FB66-383D-482C-B6D5-273FD46ED474}"/>
                </a:ext>
              </a:extLst>
            </p:cNvPr>
            <p:cNvSpPr/>
            <p:nvPr/>
          </p:nvSpPr>
          <p:spPr>
            <a:xfrm>
              <a:off x="7822808" y="6185121"/>
              <a:ext cx="2882993" cy="235599"/>
            </a:xfrm>
            <a:custGeom>
              <a:avLst/>
              <a:gdLst>
                <a:gd name="connsiteX0" fmla="*/ 2765194 w 2882993"/>
                <a:gd name="connsiteY0" fmla="*/ 0 h 235599"/>
                <a:gd name="connsiteX1" fmla="*/ 2882994 w 2882993"/>
                <a:gd name="connsiteY1" fmla="*/ 0 h 235599"/>
                <a:gd name="connsiteX2" fmla="*/ 2882994 w 2882993"/>
                <a:gd name="connsiteY2" fmla="*/ 235599 h 235599"/>
                <a:gd name="connsiteX3" fmla="*/ 2765194 w 2882993"/>
                <a:gd name="connsiteY3" fmla="*/ 235599 h 235599"/>
                <a:gd name="connsiteX4" fmla="*/ 117800 w 2882993"/>
                <a:gd name="connsiteY4" fmla="*/ 235599 h 235599"/>
                <a:gd name="connsiteX5" fmla="*/ 117800 w 2882993"/>
                <a:gd name="connsiteY5" fmla="*/ 0 h 235599"/>
                <a:gd name="connsiteX6" fmla="*/ 0 w 2882993"/>
                <a:gd name="connsiteY6" fmla="*/ 0 h 235599"/>
                <a:gd name="connsiteX7" fmla="*/ 117800 w 2882993"/>
                <a:gd name="connsiteY7" fmla="*/ 0 h 23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2993" h="235599">
                  <a:moveTo>
                    <a:pt x="2765194" y="0"/>
                  </a:moveTo>
                  <a:cubicBezTo>
                    <a:pt x="2830253" y="0"/>
                    <a:pt x="2882994" y="0"/>
                    <a:pt x="2882994" y="0"/>
                  </a:cubicBezTo>
                  <a:lnTo>
                    <a:pt x="2882994" y="235599"/>
                  </a:lnTo>
                  <a:cubicBezTo>
                    <a:pt x="2882994" y="235599"/>
                    <a:pt x="2830253" y="235599"/>
                    <a:pt x="2765194" y="235599"/>
                  </a:cubicBezTo>
                  <a:lnTo>
                    <a:pt x="117800" y="235599"/>
                  </a:lnTo>
                  <a:lnTo>
                    <a:pt x="117800" y="0"/>
                  </a:lnTo>
                  <a:cubicBezTo>
                    <a:pt x="52741" y="0"/>
                    <a:pt x="0" y="0"/>
                    <a:pt x="0" y="0"/>
                  </a:cubicBezTo>
                  <a:cubicBezTo>
                    <a:pt x="0" y="0"/>
                    <a:pt x="52741" y="0"/>
                    <a:pt x="117800" y="0"/>
                  </a:cubicBezTo>
                  <a:close/>
                </a:path>
              </a:pathLst>
            </a:custGeom>
            <a:solidFill>
              <a:srgbClr val="E6E6E6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0448FA-E10A-48AF-810B-50438D824281}"/>
                </a:ext>
              </a:extLst>
            </p:cNvPr>
            <p:cNvSpPr/>
            <p:nvPr/>
          </p:nvSpPr>
          <p:spPr>
            <a:xfrm>
              <a:off x="10958280" y="3799198"/>
              <a:ext cx="138336" cy="107544"/>
            </a:xfrm>
            <a:custGeom>
              <a:avLst/>
              <a:gdLst>
                <a:gd name="connsiteX0" fmla="*/ 134980 w 138336"/>
                <a:gd name="connsiteY0" fmla="*/ 99627 h 107544"/>
                <a:gd name="connsiteX1" fmla="*/ 109138 w 138336"/>
                <a:gd name="connsiteY1" fmla="*/ 104187 h 107544"/>
                <a:gd name="connsiteX2" fmla="*/ 7912 w 138336"/>
                <a:gd name="connsiteY2" fmla="*/ 33752 h 107544"/>
                <a:gd name="connsiteX3" fmla="*/ 3359 w 138336"/>
                <a:gd name="connsiteY3" fmla="*/ 7910 h 107544"/>
                <a:gd name="connsiteX4" fmla="*/ 29201 w 138336"/>
                <a:gd name="connsiteY4" fmla="*/ 3357 h 107544"/>
                <a:gd name="connsiteX5" fmla="*/ 130420 w 138336"/>
                <a:gd name="connsiteY5" fmla="*/ 73793 h 107544"/>
                <a:gd name="connsiteX6" fmla="*/ 134980 w 138336"/>
                <a:gd name="connsiteY6" fmla="*/ 99627 h 107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36" h="107544">
                  <a:moveTo>
                    <a:pt x="134980" y="99627"/>
                  </a:moveTo>
                  <a:cubicBezTo>
                    <a:pt x="129101" y="108022"/>
                    <a:pt x="117534" y="110066"/>
                    <a:pt x="109138" y="104187"/>
                  </a:cubicBezTo>
                  <a:lnTo>
                    <a:pt x="7912" y="33752"/>
                  </a:lnTo>
                  <a:cubicBezTo>
                    <a:pt x="-483" y="27880"/>
                    <a:pt x="-2520" y="16305"/>
                    <a:pt x="3359" y="7910"/>
                  </a:cubicBezTo>
                  <a:cubicBezTo>
                    <a:pt x="9239" y="-478"/>
                    <a:pt x="20806" y="-2522"/>
                    <a:pt x="29201" y="3357"/>
                  </a:cubicBezTo>
                  <a:lnTo>
                    <a:pt x="130420" y="73793"/>
                  </a:lnTo>
                  <a:cubicBezTo>
                    <a:pt x="138815" y="79665"/>
                    <a:pt x="140859" y="91239"/>
                    <a:pt x="134980" y="99627"/>
                  </a:cubicBezTo>
                  <a:close/>
                </a:path>
              </a:pathLst>
            </a:custGeom>
            <a:solidFill>
              <a:srgbClr val="6C63FF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67346A5-76D6-4A13-B52C-392B1DEDE731}"/>
                </a:ext>
              </a:extLst>
            </p:cNvPr>
            <p:cNvSpPr/>
            <p:nvPr/>
          </p:nvSpPr>
          <p:spPr>
            <a:xfrm>
              <a:off x="10738720" y="3611535"/>
              <a:ext cx="263392" cy="263451"/>
            </a:xfrm>
            <a:custGeom>
              <a:avLst/>
              <a:gdLst>
                <a:gd name="connsiteX0" fmla="*/ 239621 w 263392"/>
                <a:gd name="connsiteY0" fmla="*/ 207271 h 263451"/>
                <a:gd name="connsiteX1" fmla="*/ 56180 w 263392"/>
                <a:gd name="connsiteY1" fmla="*/ 239621 h 263451"/>
                <a:gd name="connsiteX2" fmla="*/ 23831 w 263392"/>
                <a:gd name="connsiteY2" fmla="*/ 56180 h 263451"/>
                <a:gd name="connsiteX3" fmla="*/ 207271 w 263392"/>
                <a:gd name="connsiteY3" fmla="*/ 23831 h 263451"/>
                <a:gd name="connsiteX4" fmla="*/ 239621 w 263392"/>
                <a:gd name="connsiteY4" fmla="*/ 207271 h 263451"/>
                <a:gd name="connsiteX5" fmla="*/ 50807 w 263392"/>
                <a:gd name="connsiteY5" fmla="*/ 75063 h 263451"/>
                <a:gd name="connsiteX6" fmla="*/ 75062 w 263392"/>
                <a:gd name="connsiteY6" fmla="*/ 212645 h 263451"/>
                <a:gd name="connsiteX7" fmla="*/ 212644 w 263392"/>
                <a:gd name="connsiteY7" fmla="*/ 188382 h 263451"/>
                <a:gd name="connsiteX8" fmla="*/ 188389 w 263392"/>
                <a:gd name="connsiteY8" fmla="*/ 50800 h 263451"/>
                <a:gd name="connsiteX9" fmla="*/ 50807 w 263392"/>
                <a:gd name="connsiteY9" fmla="*/ 75063 h 26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392" h="263451">
                  <a:moveTo>
                    <a:pt x="239621" y="207271"/>
                  </a:moveTo>
                  <a:cubicBezTo>
                    <a:pt x="197898" y="266864"/>
                    <a:pt x="115766" y="281343"/>
                    <a:pt x="56180" y="239621"/>
                  </a:cubicBezTo>
                  <a:cubicBezTo>
                    <a:pt x="-3412" y="197899"/>
                    <a:pt x="-17892" y="115766"/>
                    <a:pt x="23831" y="56180"/>
                  </a:cubicBezTo>
                  <a:cubicBezTo>
                    <a:pt x="65553" y="-3412"/>
                    <a:pt x="147685" y="-17892"/>
                    <a:pt x="207271" y="23831"/>
                  </a:cubicBezTo>
                  <a:cubicBezTo>
                    <a:pt x="266789" y="65601"/>
                    <a:pt x="281254" y="147665"/>
                    <a:pt x="239621" y="207271"/>
                  </a:cubicBezTo>
                  <a:close/>
                  <a:moveTo>
                    <a:pt x="50807" y="75063"/>
                  </a:moveTo>
                  <a:cubicBezTo>
                    <a:pt x="19510" y="119759"/>
                    <a:pt x="30373" y="181354"/>
                    <a:pt x="75062" y="212645"/>
                  </a:cubicBezTo>
                  <a:cubicBezTo>
                    <a:pt x="119759" y="243935"/>
                    <a:pt x="181354" y="233079"/>
                    <a:pt x="212644" y="188382"/>
                  </a:cubicBezTo>
                  <a:cubicBezTo>
                    <a:pt x="243941" y="143693"/>
                    <a:pt x="233078" y="82097"/>
                    <a:pt x="188389" y="50800"/>
                  </a:cubicBezTo>
                  <a:cubicBezTo>
                    <a:pt x="143679" y="19579"/>
                    <a:pt x="82131" y="30428"/>
                    <a:pt x="50807" y="75063"/>
                  </a:cubicBezTo>
                  <a:close/>
                </a:path>
              </a:pathLst>
            </a:custGeom>
            <a:solidFill>
              <a:srgbClr val="6C63FF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505B1B3-2CEF-4CF9-B3E1-B8D2AE193822}"/>
                </a:ext>
              </a:extLst>
            </p:cNvPr>
            <p:cNvSpPr/>
            <p:nvPr/>
          </p:nvSpPr>
          <p:spPr>
            <a:xfrm>
              <a:off x="7398113" y="5022534"/>
              <a:ext cx="3769588" cy="12394"/>
            </a:xfrm>
            <a:custGeom>
              <a:avLst/>
              <a:gdLst>
                <a:gd name="connsiteX0" fmla="*/ 3763389 w 3769588"/>
                <a:gd name="connsiteY0" fmla="*/ 12394 h 12394"/>
                <a:gd name="connsiteX1" fmla="*/ 6194 w 3769588"/>
                <a:gd name="connsiteY1" fmla="*/ 12394 h 12394"/>
                <a:gd name="connsiteX2" fmla="*/ 0 w 3769588"/>
                <a:gd name="connsiteY2" fmla="*/ 6200 h 12394"/>
                <a:gd name="connsiteX3" fmla="*/ 6194 w 3769588"/>
                <a:gd name="connsiteY3" fmla="*/ 0 h 12394"/>
                <a:gd name="connsiteX4" fmla="*/ 3763389 w 3769588"/>
                <a:gd name="connsiteY4" fmla="*/ 0 h 12394"/>
                <a:gd name="connsiteX5" fmla="*/ 3769589 w 3769588"/>
                <a:gd name="connsiteY5" fmla="*/ 6200 h 12394"/>
                <a:gd name="connsiteX6" fmla="*/ 3763389 w 3769588"/>
                <a:gd name="connsiteY6" fmla="*/ 12394 h 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9588" h="12394">
                  <a:moveTo>
                    <a:pt x="3763389" y="12394"/>
                  </a:moveTo>
                  <a:lnTo>
                    <a:pt x="6194" y="12394"/>
                  </a:lnTo>
                  <a:cubicBezTo>
                    <a:pt x="2775" y="12394"/>
                    <a:pt x="0" y="9619"/>
                    <a:pt x="0" y="6200"/>
                  </a:cubicBezTo>
                  <a:cubicBezTo>
                    <a:pt x="0" y="2775"/>
                    <a:pt x="2775" y="0"/>
                    <a:pt x="6194" y="0"/>
                  </a:cubicBezTo>
                  <a:lnTo>
                    <a:pt x="3763389" y="0"/>
                  </a:lnTo>
                  <a:cubicBezTo>
                    <a:pt x="3766807" y="0"/>
                    <a:pt x="3769589" y="2775"/>
                    <a:pt x="3769589" y="6200"/>
                  </a:cubicBezTo>
                  <a:cubicBezTo>
                    <a:pt x="3769589" y="9619"/>
                    <a:pt x="3766807" y="12394"/>
                    <a:pt x="3763389" y="12394"/>
                  </a:cubicBezTo>
                  <a:close/>
                </a:path>
              </a:pathLst>
            </a:custGeom>
            <a:solidFill>
              <a:srgbClr val="3F3D56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4A42CF3-D9D9-4D91-96DF-A5EFA4F60BA6}"/>
                </a:ext>
              </a:extLst>
            </p:cNvPr>
            <p:cNvSpPr/>
            <p:nvPr/>
          </p:nvSpPr>
          <p:spPr>
            <a:xfrm>
              <a:off x="7398113" y="5771930"/>
              <a:ext cx="3769588" cy="12401"/>
            </a:xfrm>
            <a:custGeom>
              <a:avLst/>
              <a:gdLst>
                <a:gd name="connsiteX0" fmla="*/ 3763389 w 3769588"/>
                <a:gd name="connsiteY0" fmla="*/ 12401 h 12401"/>
                <a:gd name="connsiteX1" fmla="*/ 6194 w 3769588"/>
                <a:gd name="connsiteY1" fmla="*/ 12401 h 12401"/>
                <a:gd name="connsiteX2" fmla="*/ 0 w 3769588"/>
                <a:gd name="connsiteY2" fmla="*/ 6201 h 12401"/>
                <a:gd name="connsiteX3" fmla="*/ 6194 w 3769588"/>
                <a:gd name="connsiteY3" fmla="*/ 0 h 12401"/>
                <a:gd name="connsiteX4" fmla="*/ 3763389 w 3769588"/>
                <a:gd name="connsiteY4" fmla="*/ 0 h 12401"/>
                <a:gd name="connsiteX5" fmla="*/ 3769589 w 3769588"/>
                <a:gd name="connsiteY5" fmla="*/ 6201 h 12401"/>
                <a:gd name="connsiteX6" fmla="*/ 3763389 w 3769588"/>
                <a:gd name="connsiteY6" fmla="*/ 12401 h 1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9588" h="12401">
                  <a:moveTo>
                    <a:pt x="3763389" y="12401"/>
                  </a:moveTo>
                  <a:lnTo>
                    <a:pt x="6194" y="12401"/>
                  </a:lnTo>
                  <a:cubicBezTo>
                    <a:pt x="2775" y="12401"/>
                    <a:pt x="0" y="9626"/>
                    <a:pt x="0" y="6201"/>
                  </a:cubicBezTo>
                  <a:cubicBezTo>
                    <a:pt x="0" y="2776"/>
                    <a:pt x="2775" y="0"/>
                    <a:pt x="6194" y="0"/>
                  </a:cubicBezTo>
                  <a:lnTo>
                    <a:pt x="3763389" y="0"/>
                  </a:lnTo>
                  <a:cubicBezTo>
                    <a:pt x="3766807" y="0"/>
                    <a:pt x="3769589" y="2776"/>
                    <a:pt x="3769589" y="6201"/>
                  </a:cubicBezTo>
                  <a:cubicBezTo>
                    <a:pt x="3769589" y="9626"/>
                    <a:pt x="3766807" y="12401"/>
                    <a:pt x="3763389" y="12401"/>
                  </a:cubicBezTo>
                  <a:close/>
                </a:path>
              </a:pathLst>
            </a:custGeom>
            <a:solidFill>
              <a:srgbClr val="3F3D56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3545B53-047C-425B-887E-CEC53C90FAA5}"/>
                </a:ext>
              </a:extLst>
            </p:cNvPr>
            <p:cNvSpPr/>
            <p:nvPr/>
          </p:nvSpPr>
          <p:spPr>
            <a:xfrm>
              <a:off x="7398113" y="6521326"/>
              <a:ext cx="3769588" cy="12394"/>
            </a:xfrm>
            <a:custGeom>
              <a:avLst/>
              <a:gdLst>
                <a:gd name="connsiteX0" fmla="*/ 3763389 w 3769588"/>
                <a:gd name="connsiteY0" fmla="*/ 12394 h 12394"/>
                <a:gd name="connsiteX1" fmla="*/ 6194 w 3769588"/>
                <a:gd name="connsiteY1" fmla="*/ 12394 h 12394"/>
                <a:gd name="connsiteX2" fmla="*/ 0 w 3769588"/>
                <a:gd name="connsiteY2" fmla="*/ 6194 h 12394"/>
                <a:gd name="connsiteX3" fmla="*/ 6194 w 3769588"/>
                <a:gd name="connsiteY3" fmla="*/ 0 h 12394"/>
                <a:gd name="connsiteX4" fmla="*/ 3763389 w 3769588"/>
                <a:gd name="connsiteY4" fmla="*/ 0 h 12394"/>
                <a:gd name="connsiteX5" fmla="*/ 3769589 w 3769588"/>
                <a:gd name="connsiteY5" fmla="*/ 6194 h 12394"/>
                <a:gd name="connsiteX6" fmla="*/ 3763389 w 3769588"/>
                <a:gd name="connsiteY6" fmla="*/ 12394 h 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9588" h="12394">
                  <a:moveTo>
                    <a:pt x="3763389" y="12394"/>
                  </a:moveTo>
                  <a:lnTo>
                    <a:pt x="6194" y="12394"/>
                  </a:lnTo>
                  <a:cubicBezTo>
                    <a:pt x="2775" y="12394"/>
                    <a:pt x="0" y="9619"/>
                    <a:pt x="0" y="6194"/>
                  </a:cubicBezTo>
                  <a:cubicBezTo>
                    <a:pt x="0" y="2776"/>
                    <a:pt x="2775" y="0"/>
                    <a:pt x="6194" y="0"/>
                  </a:cubicBezTo>
                  <a:lnTo>
                    <a:pt x="3763389" y="0"/>
                  </a:lnTo>
                  <a:cubicBezTo>
                    <a:pt x="3766807" y="0"/>
                    <a:pt x="3769589" y="2776"/>
                    <a:pt x="3769589" y="6194"/>
                  </a:cubicBezTo>
                  <a:cubicBezTo>
                    <a:pt x="3769589" y="9619"/>
                    <a:pt x="3766807" y="12394"/>
                    <a:pt x="3763389" y="12394"/>
                  </a:cubicBezTo>
                  <a:close/>
                </a:path>
              </a:pathLst>
            </a:custGeom>
            <a:solidFill>
              <a:srgbClr val="3F3D56"/>
            </a:solidFill>
            <a:ln w="68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A6371F4-8A12-4D87-95ED-CAD5DAD2C3B4}"/>
              </a:ext>
            </a:extLst>
          </p:cNvPr>
          <p:cNvSpPr/>
          <p:nvPr/>
        </p:nvSpPr>
        <p:spPr>
          <a:xfrm>
            <a:off x="4176710" y="1474684"/>
            <a:ext cx="357190" cy="571501"/>
          </a:xfrm>
          <a:prstGeom prst="downArrow">
            <a:avLst/>
          </a:prstGeom>
          <a:solidFill>
            <a:srgbClr val="FB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F5AEF0-2B69-4758-BB6F-F229F1255DD5}"/>
              </a:ext>
            </a:extLst>
          </p:cNvPr>
          <p:cNvSpPr txBox="1"/>
          <p:nvPr/>
        </p:nvSpPr>
        <p:spPr>
          <a:xfrm>
            <a:off x="9455725" y="839803"/>
            <a:ext cx="2310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Remove Stop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7272E1-04C5-43F2-B90B-D410BC2BEC41}"/>
              </a:ext>
            </a:extLst>
          </p:cNvPr>
          <p:cNvSpPr txBox="1"/>
          <p:nvPr/>
        </p:nvSpPr>
        <p:spPr>
          <a:xfrm>
            <a:off x="9380929" y="2010259"/>
            <a:ext cx="2468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Add Synonyms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BA9AE339-D374-463B-983B-2BCD203D1EF8}"/>
              </a:ext>
            </a:extLst>
          </p:cNvPr>
          <p:cNvSpPr/>
          <p:nvPr/>
        </p:nvSpPr>
        <p:spPr>
          <a:xfrm>
            <a:off x="9101665" y="1073669"/>
            <a:ext cx="279264" cy="25274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AB30CBD4-E8AC-490A-AD34-2E50500027F6}"/>
              </a:ext>
            </a:extLst>
          </p:cNvPr>
          <p:cNvSpPr/>
          <p:nvPr/>
        </p:nvSpPr>
        <p:spPr>
          <a:xfrm>
            <a:off x="9067244" y="2135484"/>
            <a:ext cx="279264" cy="25274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A831EA-78F9-4FB0-AB4C-AB0C41A16710}"/>
              </a:ext>
            </a:extLst>
          </p:cNvPr>
          <p:cNvSpPr txBox="1"/>
          <p:nvPr/>
        </p:nvSpPr>
        <p:spPr>
          <a:xfrm>
            <a:off x="9377622" y="2819327"/>
            <a:ext cx="18277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Spelling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Correction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10EEF871-F90F-4F2E-B621-69F837FB848B}"/>
              </a:ext>
            </a:extLst>
          </p:cNvPr>
          <p:cNvSpPr/>
          <p:nvPr/>
        </p:nvSpPr>
        <p:spPr>
          <a:xfrm>
            <a:off x="9063937" y="2944552"/>
            <a:ext cx="279264" cy="252747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6"/>
    </mc:Choice>
    <mc:Fallback xmlns="">
      <p:transition spd="slow" advTm="81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4BBCA-6A76-4748-845B-9EEB2F932595}"/>
              </a:ext>
            </a:extLst>
          </p:cNvPr>
          <p:cNvSpPr txBox="1"/>
          <p:nvPr/>
        </p:nvSpPr>
        <p:spPr>
          <a:xfrm>
            <a:off x="558800" y="381000"/>
            <a:ext cx="8930971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Within Title of Webpage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622D3-BD38-4219-B2CB-A359E4B16761}"/>
              </a:ext>
            </a:extLst>
          </p:cNvPr>
          <p:cNvSpPr txBox="1"/>
          <p:nvPr/>
        </p:nvSpPr>
        <p:spPr>
          <a:xfrm>
            <a:off x="810062" y="1605778"/>
            <a:ext cx="108478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keyword marketing in the site Title text mandatorily and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elsewhere in body,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url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etc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D6092-0B95-47A8-A21F-EB5DAFE228B8}"/>
              </a:ext>
            </a:extLst>
          </p:cNvPr>
          <p:cNvSpPr txBox="1"/>
          <p:nvPr/>
        </p:nvSpPr>
        <p:spPr>
          <a:xfrm>
            <a:off x="810062" y="3202784"/>
            <a:ext cx="2799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intitle:[keyword]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41B7E-6AB5-4576-91D0-525A160D544A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03A3FD-A465-4501-B5EE-7CBA610543B1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4BC2706-D873-43B5-BFD2-F6BF068E6B9C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intitle:marketing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8B47807-29CF-4540-B771-FAEBAA965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8EC7EA-4949-42B1-87C5-233F0B596B8B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65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28A953-05DF-4D04-B0F6-E9B3E5437026}"/>
              </a:ext>
            </a:extLst>
          </p:cNvPr>
          <p:cNvSpPr txBox="1"/>
          <p:nvPr/>
        </p:nvSpPr>
        <p:spPr>
          <a:xfrm>
            <a:off x="558800" y="381000"/>
            <a:ext cx="5442837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Within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1852F-F796-4F1B-B024-5D6ABC0F415F}"/>
              </a:ext>
            </a:extLst>
          </p:cNvPr>
          <p:cNvSpPr txBox="1"/>
          <p:nvPr/>
        </p:nvSpPr>
        <p:spPr>
          <a:xfrm>
            <a:off x="810062" y="1605778"/>
            <a:ext cx="101409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keyword marketing in the URL text mandatorily and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elsewhere in body, title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etc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51991-CDF5-4211-98F6-73766250E575}"/>
              </a:ext>
            </a:extLst>
          </p:cNvPr>
          <p:cNvSpPr txBox="1"/>
          <p:nvPr/>
        </p:nvSpPr>
        <p:spPr>
          <a:xfrm>
            <a:off x="810062" y="3202784"/>
            <a:ext cx="3122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allinurl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:[keyword]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AA2A23-728A-4A1C-AE1C-1637EC4198B4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173713-89EC-4FC7-BE79-BD7E1485B290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BC3F59-FA1F-4F79-B345-853E6B698B7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allinurl:marketing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F0CA8E67-E0F6-4441-BF82-A4331E8B1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0855B0-8FD5-4E48-B1E7-DC4C28D3354C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82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5AEA23-8CEB-4B52-B80B-8FA8286707AC}"/>
              </a:ext>
            </a:extLst>
          </p:cNvPr>
          <p:cNvSpPr txBox="1"/>
          <p:nvPr/>
        </p:nvSpPr>
        <p:spPr>
          <a:xfrm>
            <a:off x="558800" y="381000"/>
            <a:ext cx="7191712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Location based Searches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629-BD0E-4BE3-AAA6-B3ED5074C6E6}"/>
              </a:ext>
            </a:extLst>
          </p:cNvPr>
          <p:cNvSpPr txBox="1"/>
          <p:nvPr/>
        </p:nvSpPr>
        <p:spPr>
          <a:xfrm>
            <a:off x="810062" y="1425813"/>
            <a:ext cx="1039419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information from specific location.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want to know cricket matches which are getting hosted in the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Bangalore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92284-D152-4BCB-943E-FD40AA222391}"/>
              </a:ext>
            </a:extLst>
          </p:cNvPr>
          <p:cNvSpPr txBox="1"/>
          <p:nvPr/>
        </p:nvSpPr>
        <p:spPr>
          <a:xfrm>
            <a:off x="810062" y="3202784"/>
            <a:ext cx="57999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[keyword] location:[location name]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9A15E3-E7B4-421D-AA52-19FF5E55C4CC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121C3E-2386-44DF-85A8-4E4CFF3954DF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A962FAC-954C-4516-A8C3-1A7E62F7B522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cricket match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location:banglore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25DA63C3-0E28-4D2A-9AD9-01C81FC15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064AA-2132-4DC1-B052-2F10AC8A774C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0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35B336-5ACC-4F84-8FF6-6A4E4BEA9594}"/>
              </a:ext>
            </a:extLst>
          </p:cNvPr>
          <p:cNvSpPr txBox="1"/>
          <p:nvPr/>
        </p:nvSpPr>
        <p:spPr>
          <a:xfrm>
            <a:off x="558800" y="381000"/>
            <a:ext cx="7300717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Over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8FE44-4113-45D3-B8D7-5461862D7861}"/>
              </a:ext>
            </a:extLst>
          </p:cNvPr>
          <p:cNvSpPr txBox="1"/>
          <p:nvPr/>
        </p:nvSpPr>
        <p:spPr>
          <a:xfrm>
            <a:off x="810062" y="1605778"/>
            <a:ext cx="1074845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know about what people are sharing  or talking about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regarding the idea means keyword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AEBA6-2D67-4CAC-886D-B09E8EA5B500}"/>
              </a:ext>
            </a:extLst>
          </p:cNvPr>
          <p:cNvSpPr txBox="1"/>
          <p:nvPr/>
        </p:nvSpPr>
        <p:spPr>
          <a:xfrm>
            <a:off x="810062" y="3202784"/>
            <a:ext cx="3299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[keyword] @twitter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58A968-3F21-472B-85F1-1D3B67F9C123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4F5581-69C6-4B9E-A7FD-56BD2F7A9326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2531BA9-567D-4D0C-9CBE-E3F0BCADBCAE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investment @twitter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98B46798-C5B4-45DA-BE2E-1E8CA1430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9003D3-D17D-4FCB-A41B-7D4019FD6AD0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66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3AD50-10F3-4C90-A6E9-A998F36AF34D}"/>
              </a:ext>
            </a:extLst>
          </p:cNvPr>
          <p:cNvSpPr txBox="1"/>
          <p:nvPr/>
        </p:nvSpPr>
        <p:spPr>
          <a:xfrm>
            <a:off x="558800" y="381000"/>
            <a:ext cx="467820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Hashtag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61D8A-75BB-4661-96B8-4EDD90FC7891}"/>
              </a:ext>
            </a:extLst>
          </p:cNvPr>
          <p:cNvSpPr txBox="1"/>
          <p:nvPr/>
        </p:nvSpPr>
        <p:spPr>
          <a:xfrm>
            <a:off x="810062" y="1605778"/>
            <a:ext cx="431400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 hashtag #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thif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A6699-1921-4560-A773-5236AE0FFB43}"/>
              </a:ext>
            </a:extLst>
          </p:cNvPr>
          <p:cNvSpPr txBox="1"/>
          <p:nvPr/>
        </p:nvSpPr>
        <p:spPr>
          <a:xfrm>
            <a:off x="810062" y="3202784"/>
            <a:ext cx="1864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#keyword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7BA72A-F7D1-4AFA-9F22-A7514AC97AA1}"/>
              </a:ext>
            </a:extLst>
          </p:cNvPr>
          <p:cNvGrpSpPr/>
          <p:nvPr/>
        </p:nvGrpSpPr>
        <p:grpSpPr>
          <a:xfrm>
            <a:off x="810062" y="4495768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B0B300-79A4-4B46-890B-9741A66B56C5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29465E-DE7B-4E70-BA8E-C610EB6F1E27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#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throwbackthursday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775025BE-22BC-48C0-843D-28A5F906F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2BA2B3-72EF-420A-8A44-7ECA61F60D76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0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A785B7-ABF8-4D4B-80C0-F37092C037E9}"/>
              </a:ext>
            </a:extLst>
          </p:cNvPr>
          <p:cNvSpPr txBox="1"/>
          <p:nvPr/>
        </p:nvSpPr>
        <p:spPr>
          <a:xfrm>
            <a:off x="558800" y="381000"/>
            <a:ext cx="4721485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for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CCEFE-3416-4973-826D-77A417C5DD05}"/>
              </a:ext>
            </a:extLst>
          </p:cNvPr>
          <p:cNvSpPr txBox="1"/>
          <p:nvPr/>
        </p:nvSpPr>
        <p:spPr>
          <a:xfrm>
            <a:off x="810062" y="1605778"/>
            <a:ext cx="84962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Put $ in front of a number. For example: camera $400.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F2750-6C37-4A1B-8179-3997646DD887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0D5733-6B01-47D3-AE25-BB0D999D3830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C473967-56D4-4DC3-A4D5-80D1F2CB0CB1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81EE4F0-CB8B-4360-B929-FEBB459BEF6E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B0CFEE0E-5A47-4714-9A82-45F568DBA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DA2448-E5F9-4A98-9B4D-E1E1E862EAB8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36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E6C45ED-1B6A-4FD1-9E79-513EB2966E1F}"/>
              </a:ext>
            </a:extLst>
          </p:cNvPr>
          <p:cNvSpPr txBox="1"/>
          <p:nvPr/>
        </p:nvSpPr>
        <p:spPr>
          <a:xfrm>
            <a:off x="558800" y="381000"/>
            <a:ext cx="10420160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Within the Range of Numbers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01E50-5598-430A-92F7-63649462E80B}"/>
              </a:ext>
            </a:extLst>
          </p:cNvPr>
          <p:cNvSpPr txBox="1"/>
          <p:nvPr/>
        </p:nvSpPr>
        <p:spPr>
          <a:xfrm>
            <a:off x="810062" y="1605778"/>
            <a:ext cx="9510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Put .. between two numbers. For example, camera $50..$100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9DF90-B547-49A3-8DC4-4B45D2C4C347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BAEB9C-BCAA-47E1-83B3-1AC4009D938A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D03CD0-8BEC-4C08-A8ED-C4AF8DF5F2B7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7C75F51-D3F7-469B-BA3B-C3F352553201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9" name="Graphic 18" descr="Magnifying glass">
                <a:extLst>
                  <a:ext uri="{FF2B5EF4-FFF2-40B4-BE49-F238E27FC236}">
                    <a16:creationId xmlns:a16="http://schemas.microsoft.com/office/drawing/2014/main" id="{75B0A7C5-EC10-4BAD-88D3-602899AE4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5EE431-51BF-40A8-8AB5-B69C8074EBA3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63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35A91-E84F-401E-B489-2626600F22DD}"/>
              </a:ext>
            </a:extLst>
          </p:cNvPr>
          <p:cNvSpPr txBox="1"/>
          <p:nvPr/>
        </p:nvSpPr>
        <p:spPr>
          <a:xfrm>
            <a:off x="558800" y="381000"/>
            <a:ext cx="9229130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from last Cached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EF6D2-44CA-4DA6-9CAD-244BDA1D99C5}"/>
              </a:ext>
            </a:extLst>
          </p:cNvPr>
          <p:cNvSpPr txBox="1"/>
          <p:nvPr/>
        </p:nvSpPr>
        <p:spPr>
          <a:xfrm>
            <a:off x="810062" y="1605778"/>
            <a:ext cx="283122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Put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cache:siteurl</a:t>
            </a:r>
            <a:endParaRPr lang="en-US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E75CE-B556-4BE8-8BCC-9D21DE121C2C}"/>
              </a:ext>
            </a:extLst>
          </p:cNvPr>
          <p:cNvSpPr txBox="1"/>
          <p:nvPr/>
        </p:nvSpPr>
        <p:spPr>
          <a:xfrm>
            <a:off x="810062" y="3202784"/>
            <a:ext cx="22509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cache:siteurl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A04F4B-9694-4B9F-910C-D9924E08601E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76D662-C38F-4B5E-814F-9477296D8C3E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C35CCAE-F921-4B9A-9149-966EB4F3B8C7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cache:pcmag.com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FC2FF5A9-A355-4157-93AF-6572D0C1B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A5B4CA-5D82-4A7F-83B8-CC8AF6782212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34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135E1-134C-45B0-B232-3DFF9EBE9F7C}"/>
              </a:ext>
            </a:extLst>
          </p:cNvPr>
          <p:cNvSpPr txBox="1"/>
          <p:nvPr/>
        </p:nvSpPr>
        <p:spPr>
          <a:xfrm>
            <a:off x="558800" y="381000"/>
            <a:ext cx="6290825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Nearby Places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3C7AE-F1D5-46B9-85DA-12D3D82EB18C}"/>
              </a:ext>
            </a:extLst>
          </p:cNvPr>
          <p:cNvSpPr txBox="1"/>
          <p:nvPr/>
        </p:nvSpPr>
        <p:spPr>
          <a:xfrm>
            <a:off x="810062" y="1605778"/>
            <a:ext cx="5075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Pizza places Nearby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914C3-DDF8-4C60-9D03-3ECDCF924FB7}"/>
              </a:ext>
            </a:extLst>
          </p:cNvPr>
          <p:cNvSpPr txBox="1"/>
          <p:nvPr/>
        </p:nvSpPr>
        <p:spPr>
          <a:xfrm>
            <a:off x="810062" y="3202784"/>
            <a:ext cx="44550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[keyword] nearby/near me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55E71F-1A0D-464C-9481-4757B36DFF2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2BCA47-432B-431C-B1E9-D37B77D7846A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E13702D-C022-4609-AD65-CEC209F5F39C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pizza near by</a:t>
                </a: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5FF27AAC-0D99-4528-B4E5-3C2CB5E173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14F92C-4BC0-4440-B952-1ADA3545CE88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616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0E9D2-8874-47C9-9C03-0E159983820E}"/>
              </a:ext>
            </a:extLst>
          </p:cNvPr>
          <p:cNvSpPr txBox="1"/>
          <p:nvPr/>
        </p:nvSpPr>
        <p:spPr>
          <a:xfrm>
            <a:off x="558800" y="381000"/>
            <a:ext cx="10583667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Pages that links to another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36931-5F47-4963-AC1C-B0EE885F5254}"/>
              </a:ext>
            </a:extLst>
          </p:cNvPr>
          <p:cNvSpPr txBox="1"/>
          <p:nvPr/>
        </p:nvSpPr>
        <p:spPr>
          <a:xfrm>
            <a:off x="810062" y="1605778"/>
            <a:ext cx="1150507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That will return all pages that link to the New York Times official website.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URL on the right side can be practically anything.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F8FCB-801C-4322-B189-157370F94A20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DBBCF0-A728-4BFC-93A3-55A4795B752E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22106B-C7A4-47DB-A62E-DF4D12165586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E2F3CEB-D151-40AE-A533-8260C839828B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link:dominos.com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B046DC5D-F9FA-4A4B-81DD-61ECD79DF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4540D8-B321-4A27-AFBB-80AA56A3BAC5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55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E3CBE-2ACF-4813-B77B-FC1C861D8A15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32EA8-AC44-4AA3-AD50-BEA50049C52E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FB74D-0E78-42B3-A524-CEE2DA43BF8A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DFDDCB-5120-42BE-A553-EBE57B9B9037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346AED-F089-4D43-8544-0DFEA984ACFC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B8ABCCD-423D-4C26-A286-28C94C8957A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6" name="Graphic 5" descr="Magnifying glass">
                <a:extLst>
                  <a:ext uri="{FF2B5EF4-FFF2-40B4-BE49-F238E27FC236}">
                    <a16:creationId xmlns:a16="http://schemas.microsoft.com/office/drawing/2014/main" id="{7CA7743D-E219-4EEA-AA2A-AE094F52F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3EB362-8D75-49B7-AA40-AF376310A77A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0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460CA-5826-411F-A7B7-1FDF3CDDA56A}"/>
              </a:ext>
            </a:extLst>
          </p:cNvPr>
          <p:cNvSpPr txBox="1"/>
          <p:nvPr/>
        </p:nvSpPr>
        <p:spPr>
          <a:xfrm>
            <a:off x="558800" y="381000"/>
            <a:ext cx="10011395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words that websites would use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59C93-149B-4E61-A5A0-34B1EB88BD86}"/>
              </a:ext>
            </a:extLst>
          </p:cNvPr>
          <p:cNvSpPr txBox="1"/>
          <p:nvPr/>
        </p:nvSpPr>
        <p:spPr>
          <a:xfrm>
            <a:off x="810062" y="1605778"/>
            <a:ext cx="433965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Remedies for head paining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55632-DA41-4516-B3EF-03C2D70DAA5B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6D021-5D31-4D54-8C36-269C31BC866B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ECA6E0-2516-4FF9-9F6E-575E3166CD7A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2CD719D-2ABA-44BD-99EA-60F709EE44E2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headache relief</a:t>
                </a: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9FED1356-41E5-48BD-9A52-4C218A340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553289-5DC4-418E-9892-82689F72C24D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21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638A5-8A73-49A7-9325-537E1D18B974}"/>
              </a:ext>
            </a:extLst>
          </p:cNvPr>
          <p:cNvSpPr txBox="1"/>
          <p:nvPr/>
        </p:nvSpPr>
        <p:spPr>
          <a:xfrm>
            <a:off x="558800" y="381000"/>
            <a:ext cx="5282536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Specific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CC3CC-5DBC-40F5-8D8E-6916D44463F1}"/>
              </a:ext>
            </a:extLst>
          </p:cNvPr>
          <p:cNvSpPr txBox="1"/>
          <p:nvPr/>
        </p:nvSpPr>
        <p:spPr>
          <a:xfrm>
            <a:off x="810062" y="1605778"/>
            <a:ext cx="1014412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the pdf file type is attached or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can be downloaded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FA4A7-ACA6-4516-92FB-5720350D1CD5}"/>
              </a:ext>
            </a:extLst>
          </p:cNvPr>
          <p:cNvSpPr txBox="1"/>
          <p:nvPr/>
        </p:nvSpPr>
        <p:spPr>
          <a:xfrm>
            <a:off x="810062" y="3202784"/>
            <a:ext cx="37850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[keyword]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filetype:pdf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7CA23E-61EC-4AAC-9846-88EF69AAD03D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F1D9D9-2A95-4E91-93BD-EF7F3AA28DFC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F7D225C-CC88-4A3A-8156-A82611F8D216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investment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filetype:pdf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6FA69D0B-0204-4DC1-AC88-5B5B8BCFA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C81590-9E0B-420D-A907-4AAB971664B8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83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AFE64-798A-4468-ADAA-A4F42A720C6A}"/>
              </a:ext>
            </a:extLst>
          </p:cNvPr>
          <p:cNvSpPr txBox="1"/>
          <p:nvPr/>
        </p:nvSpPr>
        <p:spPr>
          <a:xfrm>
            <a:off x="558800" y="381000"/>
            <a:ext cx="527612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Check Stock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7483D-BA6A-4F41-A661-7B3E2DB53D5A}"/>
              </a:ext>
            </a:extLst>
          </p:cNvPr>
          <p:cNvSpPr txBox="1"/>
          <p:nvPr/>
        </p:nvSpPr>
        <p:spPr>
          <a:xfrm>
            <a:off x="810062" y="1605778"/>
            <a:ext cx="92448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stock price then just </a:t>
            </a:r>
            <a:r>
              <a:rPr lang="en-US" sz="2800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seach</a:t>
            </a:r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for its ticker symbol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3D0FE-AA04-4369-BA66-17B8EF6E5622}"/>
              </a:ext>
            </a:extLst>
          </p:cNvPr>
          <p:cNvSpPr txBox="1"/>
          <p:nvPr/>
        </p:nvSpPr>
        <p:spPr>
          <a:xfrm>
            <a:off x="810062" y="3202784"/>
            <a:ext cx="3610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[Stock ticker symbol]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F64FAC-62E4-48EF-823A-E86724B27EFD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D763D3-1AFD-4AD3-9541-977913D9F8A2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2907F58-C924-4EB1-8922-EB9B523A914A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msft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66CA6942-50B1-4652-9A1A-95B54E417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A41D0C-EB77-4319-A5D0-11CCD5BDC264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20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42F1F1-2016-4AC5-B44F-A683D4F841CB}"/>
              </a:ext>
            </a:extLst>
          </p:cNvPr>
          <p:cNvSpPr txBox="1"/>
          <p:nvPr/>
        </p:nvSpPr>
        <p:spPr>
          <a:xfrm>
            <a:off x="558800" y="381000"/>
            <a:ext cx="439286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</a:t>
            </a:r>
            <a:r>
              <a:rPr lang="en-US" sz="5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Wheather</a:t>
            </a:r>
            <a:endParaRPr lang="en-US" sz="50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F8427-FE7C-4FF5-9F25-5DF988B92C1F}"/>
              </a:ext>
            </a:extLst>
          </p:cNvPr>
          <p:cNvSpPr txBox="1"/>
          <p:nvPr/>
        </p:nvSpPr>
        <p:spPr>
          <a:xfrm>
            <a:off x="810062" y="1605778"/>
            <a:ext cx="43733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whether at any place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338-E693-4CD3-A986-5E8AE35EF293}"/>
              </a:ext>
            </a:extLst>
          </p:cNvPr>
          <p:cNvSpPr txBox="1"/>
          <p:nvPr/>
        </p:nvSpPr>
        <p:spPr>
          <a:xfrm>
            <a:off x="810062" y="3202784"/>
            <a:ext cx="3212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Weather [zip code]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87AF66-8575-4977-86C1-C435751AC40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9A8FE5-F569-41F8-83C4-95CB9FDDB1C6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D12DDCC-1278-4BAE-89CC-D13A84229B3F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weather 560037</a:t>
                </a: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B99C34D1-4243-4F58-A095-26FC2EBCA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CA9B8C-1A75-48BA-93A5-84A962CF9C7D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080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3D260-F1CD-4BBA-B6B6-7DD892A33DFF}"/>
              </a:ext>
            </a:extLst>
          </p:cNvPr>
          <p:cNvSpPr txBox="1"/>
          <p:nvPr/>
        </p:nvSpPr>
        <p:spPr>
          <a:xfrm>
            <a:off x="558800" y="381000"/>
            <a:ext cx="6774932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</a:t>
            </a:r>
            <a:r>
              <a:rPr lang="en-US" sz="5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Wheather</a:t>
            </a:r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forecast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32E1C-2F42-4EEE-A8ED-B6AA9DC311CF}"/>
              </a:ext>
            </a:extLst>
          </p:cNvPr>
          <p:cNvSpPr txBox="1"/>
          <p:nvPr/>
        </p:nvSpPr>
        <p:spPr>
          <a:xfrm>
            <a:off x="810062" y="1605778"/>
            <a:ext cx="437331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whether at any place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9CDFC-C446-4FB0-9091-1029D09F3831}"/>
              </a:ext>
            </a:extLst>
          </p:cNvPr>
          <p:cNvSpPr txBox="1"/>
          <p:nvPr/>
        </p:nvSpPr>
        <p:spPr>
          <a:xfrm>
            <a:off x="810062" y="3202784"/>
            <a:ext cx="31742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forecast [zip code]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2A02A3-793F-444F-9DC6-F6C047B9D4CF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7E783B-B71E-4FC7-94F1-065D542C230F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1CC7E28-6510-4834-A3F3-22E536282095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forecast 560037</a:t>
                </a: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7D621F24-3217-45F3-B84F-F0117B155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32837-D46F-4346-960F-A606B0EAB45B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39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0593E-5B39-4D13-8955-5A29D62F5CA1}"/>
              </a:ext>
            </a:extLst>
          </p:cNvPr>
          <p:cNvSpPr txBox="1"/>
          <p:nvPr/>
        </p:nvSpPr>
        <p:spPr>
          <a:xfrm>
            <a:off x="558800" y="381000"/>
            <a:ext cx="657615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Time at Any 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95BDA-3193-44A7-9419-D3DED82652C7}"/>
              </a:ext>
            </a:extLst>
          </p:cNvPr>
          <p:cNvSpPr txBox="1"/>
          <p:nvPr/>
        </p:nvSpPr>
        <p:spPr>
          <a:xfrm>
            <a:off x="810062" y="1605778"/>
            <a:ext cx="36182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time at any place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77C8E-C32C-4F9A-96A3-C9439D9F6BDA}"/>
              </a:ext>
            </a:extLst>
          </p:cNvPr>
          <p:cNvSpPr txBox="1"/>
          <p:nvPr/>
        </p:nvSpPr>
        <p:spPr>
          <a:xfrm>
            <a:off x="810062" y="3202784"/>
            <a:ext cx="21788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time [place]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10B6B-AC93-49FF-80FA-C72A579632BD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F2BD6C-9F4C-4477-8F02-8318AF3358B2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467CE89-FA1B-48F1-B829-79E69578FFFB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time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banglore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4FBAD611-F6B0-4143-AE65-7CC23E6D6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3149C0-E4DD-4868-97B0-FAD1FB59FF4A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756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7B69B-5A3B-4A89-B41F-F20287E7B6D6}"/>
              </a:ext>
            </a:extLst>
          </p:cNvPr>
          <p:cNvSpPr txBox="1"/>
          <p:nvPr/>
        </p:nvSpPr>
        <p:spPr>
          <a:xfrm>
            <a:off x="558800" y="381000"/>
            <a:ext cx="11542262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flights between locations with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884BA-7F89-4170-84BC-94E1F8BEED11}"/>
              </a:ext>
            </a:extLst>
          </p:cNvPr>
          <p:cNvSpPr txBox="1"/>
          <p:nvPr/>
        </p:nvSpPr>
        <p:spPr>
          <a:xfrm>
            <a:off x="810062" y="1605778"/>
            <a:ext cx="3373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banglore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to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mumbai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156DC-4583-4348-B50D-94FF1E9804C7}"/>
              </a:ext>
            </a:extLst>
          </p:cNvPr>
          <p:cNvSpPr txBox="1"/>
          <p:nvPr/>
        </p:nvSpPr>
        <p:spPr>
          <a:xfrm>
            <a:off x="810062" y="3202784"/>
            <a:ext cx="2935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[place] to [place]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837335-EEA2-4F19-848C-F2C88D462AB9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A0D53-910F-44D6-B742-54A71426E490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840E4E3-CDDB-4AF3-A4AA-D12FBAC3A43A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banglore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to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mumbai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E1152F0C-CC96-464F-9842-E9C33C12C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BE4D70-7960-42B4-803E-F99EA0697863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986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6D81C-FB60-48E8-B5B7-C7A66513221D}"/>
              </a:ext>
            </a:extLst>
          </p:cNvPr>
          <p:cNvSpPr txBox="1"/>
          <p:nvPr/>
        </p:nvSpPr>
        <p:spPr>
          <a:xfrm>
            <a:off x="558800" y="381000"/>
            <a:ext cx="5468485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Calculate Distance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2180-D274-4C68-82B0-D7FF0DCA64FE}"/>
              </a:ext>
            </a:extLst>
          </p:cNvPr>
          <p:cNvSpPr txBox="1"/>
          <p:nvPr/>
        </p:nvSpPr>
        <p:spPr>
          <a:xfrm>
            <a:off x="810062" y="1605778"/>
            <a:ext cx="6176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Calculate distance between two places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D45B9-4A68-47D9-A488-25C64FC5073C}"/>
              </a:ext>
            </a:extLst>
          </p:cNvPr>
          <p:cNvSpPr txBox="1"/>
          <p:nvPr/>
        </p:nvSpPr>
        <p:spPr>
          <a:xfrm>
            <a:off x="810062" y="3202784"/>
            <a:ext cx="43236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[place] to [place] distance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47F30C-1843-4DA1-823E-F20711FA13B9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5BC8A1-E856-4B71-8C24-DBEAC13493AA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E4D29CB-9222-462C-A73E-562921F07E7F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banglore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to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mumbai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distance</a:t>
                </a: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703B1718-EB23-41BB-A7FC-26F627025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C4C499-BAEB-40DC-A0CA-0B1ACD0ED225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30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9A36F-2441-4D2F-9B7B-90A3678EF8F7}"/>
              </a:ext>
            </a:extLst>
          </p:cNvPr>
          <p:cNvSpPr txBox="1"/>
          <p:nvPr/>
        </p:nvSpPr>
        <p:spPr>
          <a:xfrm>
            <a:off x="558800" y="381000"/>
            <a:ext cx="5813130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Hotels at 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5A924-7EDB-4551-8F73-4392FB5851DE}"/>
              </a:ext>
            </a:extLst>
          </p:cNvPr>
          <p:cNvSpPr txBox="1"/>
          <p:nvPr/>
        </p:nvSpPr>
        <p:spPr>
          <a:xfrm>
            <a:off x="810062" y="1605778"/>
            <a:ext cx="25506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hotels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mumbai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5142-CBDA-48CC-B55B-445AE6144381}"/>
              </a:ext>
            </a:extLst>
          </p:cNvPr>
          <p:cNvSpPr txBox="1"/>
          <p:nvPr/>
        </p:nvSpPr>
        <p:spPr>
          <a:xfrm>
            <a:off x="810062" y="3202784"/>
            <a:ext cx="29258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Hotels [Mumbai]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232386-70F0-4540-A71F-DEF7C6F901FF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AAFE3B-676B-4E84-B8EF-49C891D09C0A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5EC6B2C-F68F-4AB8-9F49-F1C80FE795E5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hotels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mumbai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1ECEA7A2-ADFD-46A7-8088-D6FC0B5E7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860E65-CAF4-466C-B015-7A300DC17604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231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359AA-2D85-47E8-9D78-22796407B242}"/>
              </a:ext>
            </a:extLst>
          </p:cNvPr>
          <p:cNvSpPr txBox="1"/>
          <p:nvPr/>
        </p:nvSpPr>
        <p:spPr>
          <a:xfrm>
            <a:off x="558800" y="381000"/>
            <a:ext cx="1044901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for Upcoming Events at Place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3272A-5312-48E5-B2C5-022968FC9B86}"/>
              </a:ext>
            </a:extLst>
          </p:cNvPr>
          <p:cNvSpPr txBox="1"/>
          <p:nvPr/>
        </p:nvSpPr>
        <p:spPr>
          <a:xfrm>
            <a:off x="810062" y="1605778"/>
            <a:ext cx="109889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Planning to travel and looking for upcoming events to attend at given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location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3AB33-3117-458F-83E0-5EECE53A36D2}"/>
              </a:ext>
            </a:extLst>
          </p:cNvPr>
          <p:cNvSpPr txBox="1"/>
          <p:nvPr/>
        </p:nvSpPr>
        <p:spPr>
          <a:xfrm>
            <a:off x="810062" y="3202784"/>
            <a:ext cx="24978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[place] events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FAEC3F-AD09-4E9B-A7E0-F784B5F5F40E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5BDBD8-22FF-4B7A-828C-C347B3A997D9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E50DB7-2E44-47C1-9AE5-FF024D4D5F5B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mumbai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events</a:t>
                </a: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C4B4200F-23CB-45D0-BFF4-0151BF365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66A7D6-3AA9-4D63-9562-246750D44FD2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99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462D5-0307-4F3F-A59D-841BE1BC3524}"/>
              </a:ext>
            </a:extLst>
          </p:cNvPr>
          <p:cNvSpPr txBox="1"/>
          <p:nvPr/>
        </p:nvSpPr>
        <p:spPr>
          <a:xfrm>
            <a:off x="558800" y="381000"/>
            <a:ext cx="4572406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with 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A32DA-0BB0-4306-8574-4089F6015BB8}"/>
              </a:ext>
            </a:extLst>
          </p:cNvPr>
          <p:cNvSpPr txBox="1"/>
          <p:nvPr/>
        </p:nvSpPr>
        <p:spPr>
          <a:xfrm>
            <a:off x="810062" y="1605778"/>
            <a:ext cx="80233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want to know  how to  invest in stocks or bitcoins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CACD5-44E2-4562-99F9-49EE2097585F}"/>
              </a:ext>
            </a:extLst>
          </p:cNvPr>
          <p:cNvSpPr txBox="1"/>
          <p:nvPr/>
        </p:nvSpPr>
        <p:spPr>
          <a:xfrm>
            <a:off x="810062" y="3202784"/>
            <a:ext cx="3631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keyword OR keyword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588296-49E1-4ED8-9B68-8F14EF92EF6E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774840-0828-4DE6-B185-5E0C8DD677DC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4012A29-0688-4111-A54C-B5A251B71D28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invest stocks OR bitcoins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501F58C9-874D-47B2-A6D8-EFA09E6B1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A1D9F6-206B-44B0-8326-0D76A2B7CFB9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28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E98120-1DCB-40E9-9613-F79CDA96D3BB}"/>
              </a:ext>
            </a:extLst>
          </p:cNvPr>
          <p:cNvSpPr txBox="1"/>
          <p:nvPr/>
        </p:nvSpPr>
        <p:spPr>
          <a:xfrm>
            <a:off x="558800" y="381000"/>
            <a:ext cx="1021657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 for Particular place at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735D7-B007-4C31-9B1C-EAF06AA0757F}"/>
              </a:ext>
            </a:extLst>
          </p:cNvPr>
          <p:cNvSpPr txBox="1"/>
          <p:nvPr/>
        </p:nvSpPr>
        <p:spPr>
          <a:xfrm>
            <a:off x="810062" y="1605778"/>
            <a:ext cx="920957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Mumbai Temples ,Mumbai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supermarkets,Mumbai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resorts ,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mumbai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restaurants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EF03B-7096-460E-B1CC-E8D768E6DECB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656B0E-3DA0-4CD2-886F-291CC066E0AB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BCAF902-7766-486C-ADBB-83D3E24B205E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1423EE5-60B1-4BD8-A822-2284EFEB8056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5BC1D1B-0E3C-4690-B3B1-215C6A6EF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DE0C5A-5B51-4017-BA0E-881BD526A491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005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047B0-3EB8-4726-8077-50DC2226F158}"/>
              </a:ext>
            </a:extLst>
          </p:cNvPr>
          <p:cNvSpPr txBox="1"/>
          <p:nvPr/>
        </p:nvSpPr>
        <p:spPr>
          <a:xfrm>
            <a:off x="558800" y="381000"/>
            <a:ext cx="790504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Get Customer Care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73C8D-1598-4562-AC9A-5C8A0D65FE4C}"/>
              </a:ext>
            </a:extLst>
          </p:cNvPr>
          <p:cNvSpPr txBox="1"/>
          <p:nvPr/>
        </p:nvSpPr>
        <p:spPr>
          <a:xfrm>
            <a:off x="810062" y="1605778"/>
            <a:ext cx="603402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customer care numbers :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169C2-4402-44CF-A195-5BABBE5E0783}"/>
              </a:ext>
            </a:extLst>
          </p:cNvPr>
          <p:cNvSpPr txBox="1"/>
          <p:nvPr/>
        </p:nvSpPr>
        <p:spPr>
          <a:xfrm>
            <a:off x="810062" y="3202784"/>
            <a:ext cx="6803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[company name][Location] customer care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6963B-E45F-495E-9877-6AD7E0714892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49611-25A8-478A-9E29-C2AA6B30F6E6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829E157-151C-4E13-8A4B-0C0855FBEAAE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653149F4-05CB-4934-8FD2-2F9305D74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A5D2B5-0B4D-4D6E-A5B9-94266DB0BED7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33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143-CFD8-4E89-BC28-748CEC6B3845}"/>
              </a:ext>
            </a:extLst>
          </p:cNvPr>
          <p:cNvSpPr txBox="1"/>
          <p:nvPr/>
        </p:nvSpPr>
        <p:spPr>
          <a:xfrm>
            <a:off x="558800" y="381000"/>
            <a:ext cx="11298606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Out When the Sun Will Rise and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A8581-958D-4BA7-B3F9-4CC90ECD1DFA}"/>
              </a:ext>
            </a:extLst>
          </p:cNvPr>
          <p:cNvSpPr txBox="1"/>
          <p:nvPr/>
        </p:nvSpPr>
        <p:spPr>
          <a:xfrm>
            <a:off x="810062" y="1605778"/>
            <a:ext cx="63546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Out When the Sun Will Rise and Set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1FD6F-9C42-4CA2-AAD0-FB294F378745}"/>
              </a:ext>
            </a:extLst>
          </p:cNvPr>
          <p:cNvSpPr txBox="1"/>
          <p:nvPr/>
        </p:nvSpPr>
        <p:spPr>
          <a:xfrm>
            <a:off x="810062" y="3202784"/>
            <a:ext cx="50642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Sunrise [place] / sunset [place]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7FBDA8-D4FD-4EF3-92DE-3572F97DDDC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771D6E-9D67-4BF8-970E-583D9BEC4873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965CD0A-6A42-46A1-9ABA-8E32B1B69F2C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sunrise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banglore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540703C-7DF6-4652-A38F-85F8F0E45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AAB864-A381-4E69-B0AA-CBDEC0C94251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31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17557-B2B2-4A17-B087-3D9074F33DE9}"/>
              </a:ext>
            </a:extLst>
          </p:cNvPr>
          <p:cNvSpPr txBox="1"/>
          <p:nvPr/>
        </p:nvSpPr>
        <p:spPr>
          <a:xfrm>
            <a:off x="558800" y="381000"/>
            <a:ext cx="1245597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Time gap between two location in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FF1ED-FAB2-415A-B9C7-DD09BC351524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D204D-B1E5-415C-88E2-288566043708}"/>
              </a:ext>
            </a:extLst>
          </p:cNvPr>
          <p:cNvSpPr txBox="1"/>
          <p:nvPr/>
        </p:nvSpPr>
        <p:spPr>
          <a:xfrm>
            <a:off x="810062" y="3202784"/>
            <a:ext cx="3717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[place] to [place] time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2CD065-7112-48D6-B529-6D752314A600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B7C411-8EA3-4F64-81CF-D8C3D919957D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D0FD2C4-62F8-4D27-801C-B9C7BD5E6229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banglore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to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singapore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time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8C5BFE48-1214-4B80-ACDF-4DC58AA04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2F98E-803C-4996-9FD9-47E2DECCFB0A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01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FB8CC-7572-45E9-8AE9-D163FB14105B}"/>
              </a:ext>
            </a:extLst>
          </p:cNvPr>
          <p:cNvSpPr txBox="1"/>
          <p:nvPr/>
        </p:nvSpPr>
        <p:spPr>
          <a:xfrm>
            <a:off x="558800" y="381000"/>
            <a:ext cx="745139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Flight Current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75ABF-DA5E-446E-96D5-DEB9AB455E0F}"/>
              </a:ext>
            </a:extLst>
          </p:cNvPr>
          <p:cNvSpPr txBox="1"/>
          <p:nvPr/>
        </p:nvSpPr>
        <p:spPr>
          <a:xfrm>
            <a:off x="810062" y="1605778"/>
            <a:ext cx="853150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are looking to track the status of a delta flight 101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FBDC5-345C-49D7-B7F3-9C5F87F6B2A3}"/>
              </a:ext>
            </a:extLst>
          </p:cNvPr>
          <p:cNvSpPr txBox="1"/>
          <p:nvPr/>
        </p:nvSpPr>
        <p:spPr>
          <a:xfrm>
            <a:off x="810062" y="3202784"/>
            <a:ext cx="596509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[airline name][flight number]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[airline abbreviation][flight number]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DAC380-5CCA-4215-A4C9-D7D97D0B2290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86A072-3D6C-4B58-B086-AD558BE05851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893F7AD-FB11-4425-BDEC-C997FE5C233A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ai 671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2AAB97EC-0CF9-4249-9B82-147D7D31F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411764-B442-40D7-ABB0-2430810D457D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56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E54BD-B4DF-4A2E-89B9-D782DF8683CB}"/>
              </a:ext>
            </a:extLst>
          </p:cNvPr>
          <p:cNvSpPr txBox="1"/>
          <p:nvPr/>
        </p:nvSpPr>
        <p:spPr>
          <a:xfrm>
            <a:off x="558800" y="381000"/>
            <a:ext cx="866326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within specific 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D3184-1FF6-49A1-AF73-3372D0EFDDDA}"/>
              </a:ext>
            </a:extLst>
          </p:cNvPr>
          <p:cNvSpPr txBox="1"/>
          <p:nvPr/>
        </p:nvSpPr>
        <p:spPr>
          <a:xfrm>
            <a:off x="810062" y="1605778"/>
            <a:ext cx="1037495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search stock investment options from country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india</a:t>
            </a:r>
            <a:endParaRPr lang="en-US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83F51-641A-4ED8-895A-97B2A65FD4A4}"/>
              </a:ext>
            </a:extLst>
          </p:cNvPr>
          <p:cNvSpPr txBox="1"/>
          <p:nvPr/>
        </p:nvSpPr>
        <p:spPr>
          <a:xfrm>
            <a:off x="810062" y="3202784"/>
            <a:ext cx="55066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[keyword ] site:[.Country Domain]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F47F36-DFDA-4748-9449-B89994606EBC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6F5CBB-584C-42FE-8CD6-70D4D55949D1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636AE6D-3D1E-45E4-8F74-D02FB708596E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stock investment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site:.in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1CC79956-36D6-4495-AB35-69E8DC231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409E3D-014A-4163-887D-E995A6A087CB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717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0E418-A8E0-4EA4-9E9A-1123A55AA12C}"/>
              </a:ext>
            </a:extLst>
          </p:cNvPr>
          <p:cNvSpPr txBox="1"/>
          <p:nvPr/>
        </p:nvSpPr>
        <p:spPr>
          <a:xfrm>
            <a:off x="558800" y="381000"/>
            <a:ext cx="5280933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Get </a:t>
            </a:r>
            <a:r>
              <a:rPr lang="en-US" sz="5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Sports,Scores</a:t>
            </a:r>
            <a:endParaRPr lang="en-US" sz="50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469E0-20E3-452E-8446-5C29931D7568}"/>
              </a:ext>
            </a:extLst>
          </p:cNvPr>
          <p:cNvSpPr txBox="1"/>
          <p:nvPr/>
        </p:nvSpPr>
        <p:spPr>
          <a:xfrm>
            <a:off x="810062" y="1605778"/>
            <a:ext cx="106186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are looking for score of match played between India vs England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2A7EC-4A69-4A21-A431-49C42A522586}"/>
              </a:ext>
            </a:extLst>
          </p:cNvPr>
          <p:cNvSpPr txBox="1"/>
          <p:nvPr/>
        </p:nvSpPr>
        <p:spPr>
          <a:xfrm>
            <a:off x="810062" y="3202784"/>
            <a:ext cx="4354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[team 1][keyword][team 2]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0CCF9EA-E8D8-4CA3-AD6E-B966476E1D95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D240E6-2EB7-4199-859D-CF6B88AD9969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387997F-1209-4714-83BD-0B7C0ECA510C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india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vs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england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376C32AD-069C-415A-9D0C-AE720255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2BCF04-340D-45C7-974C-CAF383C9F46B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32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AFD09-2EAD-4474-95A1-51B0005E6D13}"/>
              </a:ext>
            </a:extLst>
          </p:cNvPr>
          <p:cNvSpPr txBox="1"/>
          <p:nvPr/>
        </p:nvSpPr>
        <p:spPr>
          <a:xfrm>
            <a:off x="558800" y="381000"/>
            <a:ext cx="650081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</a:t>
            </a:r>
            <a:r>
              <a:rPr lang="en-US" sz="5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Nutrituion</a:t>
            </a:r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4B890-8AB1-47BB-99C3-34134D124B12}"/>
              </a:ext>
            </a:extLst>
          </p:cNvPr>
          <p:cNvSpPr txBox="1"/>
          <p:nvPr/>
        </p:nvSpPr>
        <p:spPr>
          <a:xfrm>
            <a:off x="810062" y="1605778"/>
            <a:ext cx="76466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are looking for Nutrition Info of boiled egg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29405-BF44-4574-81E2-978972FE20AD}"/>
              </a:ext>
            </a:extLst>
          </p:cNvPr>
          <p:cNvSpPr txBox="1"/>
          <p:nvPr/>
        </p:nvSpPr>
        <p:spPr>
          <a:xfrm>
            <a:off x="810062" y="3202784"/>
            <a:ext cx="36711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[food item][nutrition]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9F36AB-1734-45E7-A13C-C3FB8281C06B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4696DF-8EBF-4629-82AA-CDDE4742A12E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DB138D9-53AA-4D9A-B594-42D21917862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egg nutrition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9BCD18F0-AA3E-4661-8280-CA1BB0EC2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BAFF7F-8D08-4345-A923-FF0291578AAF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734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0DF8B-3E68-4537-92FA-540B3541C493}"/>
              </a:ext>
            </a:extLst>
          </p:cNvPr>
          <p:cNvSpPr txBox="1"/>
          <p:nvPr/>
        </p:nvSpPr>
        <p:spPr>
          <a:xfrm>
            <a:off x="558800" y="381000"/>
            <a:ext cx="5851602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 for Holidays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4B8E1-5BAA-497B-A00B-7770648504C4}"/>
              </a:ext>
            </a:extLst>
          </p:cNvPr>
          <p:cNvSpPr txBox="1"/>
          <p:nvPr/>
        </p:nvSpPr>
        <p:spPr>
          <a:xfrm>
            <a:off x="810062" y="1605778"/>
            <a:ext cx="69044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search when is Diwali in 2021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A9ECE-B399-437B-8B46-FFED82837E40}"/>
              </a:ext>
            </a:extLst>
          </p:cNvPr>
          <p:cNvSpPr txBox="1"/>
          <p:nvPr/>
        </p:nvSpPr>
        <p:spPr>
          <a:xfrm>
            <a:off x="810062" y="3202784"/>
            <a:ext cx="34163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[festival name][year]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7A0DFF-1696-4CAE-B1B4-E04D720B2CAF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7CD05-2C9A-4DB7-B1D2-8DFD4941890B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FD8D98B-170E-46F5-9465-BEA803C02896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Diwali 2021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85CC9FE9-BF2F-448E-B5F8-29CB9B78F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EADFFA-2662-4405-AF1B-A3DBFC4E108F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670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85B8D4-014B-4B26-A00B-8AC0013B5423}"/>
              </a:ext>
            </a:extLst>
          </p:cNvPr>
          <p:cNvSpPr txBox="1"/>
          <p:nvPr/>
        </p:nvSpPr>
        <p:spPr>
          <a:xfrm>
            <a:off x="558800" y="381000"/>
            <a:ext cx="10046661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Translate to words to any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21948-F66E-4F4D-A29C-FDE292FEE716}"/>
              </a:ext>
            </a:extLst>
          </p:cNvPr>
          <p:cNvSpPr txBox="1"/>
          <p:nvPr/>
        </p:nvSpPr>
        <p:spPr>
          <a:xfrm>
            <a:off x="810062" y="1605778"/>
            <a:ext cx="83439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know what tradition means in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marathi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DC9E5-AEFE-45F0-98CD-6B2F81723DF9}"/>
              </a:ext>
            </a:extLst>
          </p:cNvPr>
          <p:cNvSpPr txBox="1"/>
          <p:nvPr/>
        </p:nvSpPr>
        <p:spPr>
          <a:xfrm>
            <a:off x="810062" y="3202784"/>
            <a:ext cx="33201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[word] in [language]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233626-8C44-496E-BEBD-00B36129601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292C97-882F-46C1-810D-F5112359DBAB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F0903A3-BB05-4358-83D3-C968458709AC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tradition in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marathi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55D1ACB7-0852-491F-BEFC-4D09B7854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2A49F1-BD5B-41C2-AFDA-4B485E3D3FCC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532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CEC6B-40C1-4C93-BDF7-BE36056A47DF}"/>
              </a:ext>
            </a:extLst>
          </p:cNvPr>
          <p:cNvSpPr txBox="1"/>
          <p:nvPr/>
        </p:nvSpPr>
        <p:spPr>
          <a:xfrm>
            <a:off x="558800" y="381000"/>
            <a:ext cx="4405693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Exclude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817DE-FD45-467F-9F87-E4662F456269}"/>
              </a:ext>
            </a:extLst>
          </p:cNvPr>
          <p:cNvSpPr txBox="1"/>
          <p:nvPr/>
        </p:nvSpPr>
        <p:spPr>
          <a:xfrm>
            <a:off x="810062" y="1605778"/>
            <a:ext cx="99629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way to invest in stocks but not in mutual funds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and gold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98B0B-3D3F-49C5-8A9C-BBB86B0A3892}"/>
              </a:ext>
            </a:extLst>
          </p:cNvPr>
          <p:cNvSpPr txBox="1"/>
          <p:nvPr/>
        </p:nvSpPr>
        <p:spPr>
          <a:xfrm>
            <a:off x="810062" y="3202784"/>
            <a:ext cx="6890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[keyword to include] –[keyword to exclude]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C08948-9097-4AC3-837A-2577C8AF049A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D4E355-2B78-49EC-BB06-E205D561800B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0C7826-587C-4CE1-B623-F53988258E31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invest stock –mutual –fund -gold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F77A2178-5155-4B80-8184-14A35E98F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ED1C99-F762-48EF-925E-AA74CAC5EF7C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546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7F008-028F-419E-8173-27C5C95B07AB}"/>
              </a:ext>
            </a:extLst>
          </p:cNvPr>
          <p:cNvSpPr txBox="1"/>
          <p:nvPr/>
        </p:nvSpPr>
        <p:spPr>
          <a:xfrm>
            <a:off x="558800" y="381000"/>
            <a:ext cx="8902117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Google Search to do </a:t>
            </a:r>
            <a:r>
              <a:rPr lang="en-US" sz="5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maths</a:t>
            </a:r>
            <a:endParaRPr lang="en-US" sz="50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10A46-84F5-4754-A3DF-DB5451E23113}"/>
              </a:ext>
            </a:extLst>
          </p:cNvPr>
          <p:cNvSpPr txBox="1"/>
          <p:nvPr/>
        </p:nvSpPr>
        <p:spPr>
          <a:xfrm>
            <a:off x="810062" y="1605778"/>
            <a:ext cx="96824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do some calculations like addition, subtraction,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multiplication, division for example 14567+98543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17FF7-2846-4EC1-A77D-06C9E9259466}"/>
              </a:ext>
            </a:extLst>
          </p:cNvPr>
          <p:cNvSpPr txBox="1"/>
          <p:nvPr/>
        </p:nvSpPr>
        <p:spPr>
          <a:xfrm>
            <a:off x="810062" y="3202784"/>
            <a:ext cx="4841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[number][operator][number]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9FCA05-F25E-4EFD-8EF6-74B48ED7AF34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1155B3-D38A-4692-A102-9D1C16117741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0E9A160-BC98-4871-A56A-CE346867DF13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14567+98543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53DAB00A-CEA8-4368-ADBD-CFA06E1CF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A3C42A-837A-46BE-806B-ADD7A9D1EAD2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429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B4E9E-6AAE-466F-81FB-DAD20E80BF22}"/>
              </a:ext>
            </a:extLst>
          </p:cNvPr>
          <p:cNvSpPr txBox="1"/>
          <p:nvPr/>
        </p:nvSpPr>
        <p:spPr>
          <a:xfrm>
            <a:off x="558800" y="381000"/>
            <a:ext cx="6494407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Calculator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4DB0D-0C79-437A-B862-73DD36EBCC8B}"/>
              </a:ext>
            </a:extLst>
          </p:cNvPr>
          <p:cNvSpPr txBox="1"/>
          <p:nvPr/>
        </p:nvSpPr>
        <p:spPr>
          <a:xfrm>
            <a:off x="810062" y="1605778"/>
            <a:ext cx="108205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are somebody who enjoy doing calculation on calculator ,then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google search provide calculator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D802B-ECE2-4EF8-8AB5-9657FD00D8B5}"/>
              </a:ext>
            </a:extLst>
          </p:cNvPr>
          <p:cNvSpPr txBox="1"/>
          <p:nvPr/>
        </p:nvSpPr>
        <p:spPr>
          <a:xfrm>
            <a:off x="810062" y="3202784"/>
            <a:ext cx="1888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calculator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C531C8-D243-41B1-992A-BB1BE51F50DB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CF137F-89BC-4092-A919-686C231C8DBA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9BF144F-0ADF-496D-8BCB-F21344FD8FC6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calculator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70566722-1518-4B97-B32D-4C8AEA5AC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AE7829-FD29-4980-A27E-60C30F6448C5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5917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FE5F0-DFD7-4E89-9EB6-EEDBC737514F}"/>
              </a:ext>
            </a:extLst>
          </p:cNvPr>
          <p:cNvSpPr txBox="1"/>
          <p:nvPr/>
        </p:nvSpPr>
        <p:spPr>
          <a:xfrm>
            <a:off x="558800" y="381000"/>
            <a:ext cx="813748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Unit and Money conversions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B20C6-DED1-4649-AF72-1B632F8E6ECB}"/>
              </a:ext>
            </a:extLst>
          </p:cNvPr>
          <p:cNvSpPr txBox="1"/>
          <p:nvPr/>
        </p:nvSpPr>
        <p:spPr>
          <a:xfrm>
            <a:off x="810062" y="1605778"/>
            <a:ext cx="863088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want to know how many Celsius means one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fahrenheit</a:t>
            </a:r>
            <a:endParaRPr lang="en-US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E7258-F21B-4325-9D0F-8A3759D44582}"/>
              </a:ext>
            </a:extLst>
          </p:cNvPr>
          <p:cNvSpPr txBox="1"/>
          <p:nvPr/>
        </p:nvSpPr>
        <p:spPr>
          <a:xfrm>
            <a:off x="810062" y="3202784"/>
            <a:ext cx="2518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[unit] to [unit]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2A6848-BD51-4BCD-B673-2FB65170C75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503673-510A-4598-AF8A-8D81EEA7BA7B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D9DBA53-22CB-4EEB-A372-4F0BA8922D32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celsius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to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fahrenheit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D50FAFC4-19FE-4DFE-9799-146462CE3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946D00-E545-4C44-9488-43CB24234CF8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505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9395E-643F-4FFD-8A5D-77B2CA75DF01}"/>
              </a:ext>
            </a:extLst>
          </p:cNvPr>
          <p:cNvSpPr txBox="1"/>
          <p:nvPr/>
        </p:nvSpPr>
        <p:spPr>
          <a:xfrm>
            <a:off x="558800" y="381000"/>
            <a:ext cx="6896760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Set Timer or </a:t>
            </a:r>
            <a:r>
              <a:rPr lang="en-US" sz="5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StopWatch</a:t>
            </a:r>
            <a:endParaRPr lang="en-US" sz="50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95778-8797-41A9-B4A8-38BF2E241815}"/>
              </a:ext>
            </a:extLst>
          </p:cNvPr>
          <p:cNvSpPr txBox="1"/>
          <p:nvPr/>
        </p:nvSpPr>
        <p:spPr>
          <a:xfrm>
            <a:off x="810062" y="1605778"/>
            <a:ext cx="60372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set the timer of 10 mins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C1870-0BA1-48F9-8899-40EC5D3D98E9}"/>
              </a:ext>
            </a:extLst>
          </p:cNvPr>
          <p:cNvSpPr txBox="1"/>
          <p:nvPr/>
        </p:nvSpPr>
        <p:spPr>
          <a:xfrm>
            <a:off x="810062" y="3202784"/>
            <a:ext cx="513794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Timer for [amount of time]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Stopwatch for[amount of time]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70E9F4-4E8F-44AA-B1E2-1AE970CCE1AF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23F72F-C24A-4079-8695-C460A36A797C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9E8E53E-F3D0-4C17-998F-8BDC9C43B328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timer for 10 min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C835EB2D-5EE6-4F43-9334-8003C5EF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4B2D5F-86EA-4CF2-A296-FB5C2AF24572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732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248A7-EF03-4548-915C-D9EEAB7426E2}"/>
              </a:ext>
            </a:extLst>
          </p:cNvPr>
          <p:cNvSpPr txBox="1"/>
          <p:nvPr/>
        </p:nvSpPr>
        <p:spPr>
          <a:xfrm>
            <a:off x="558800" y="381000"/>
            <a:ext cx="6505627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Monitor search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772A4-75D2-4273-9990-50A5DEE42B10}"/>
              </a:ext>
            </a:extLst>
          </p:cNvPr>
          <p:cNvSpPr txBox="1"/>
          <p:nvPr/>
        </p:nvSpPr>
        <p:spPr>
          <a:xfrm>
            <a:off x="810062" y="1605778"/>
            <a:ext cx="104006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get notified whenever any new content added over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internet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92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D7200-6502-4986-B1F1-5744E65717EA}"/>
              </a:ext>
            </a:extLst>
          </p:cNvPr>
          <p:cNvSpPr txBox="1"/>
          <p:nvPr/>
        </p:nvSpPr>
        <p:spPr>
          <a:xfrm>
            <a:off x="558800" y="381000"/>
            <a:ext cx="5223225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Shop with Google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9E6B3-B041-4677-87DE-4889A3752F37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CFCE5-426C-4FA6-863B-0004C32CF6A0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1603A8-D710-489B-8886-0C112C3739E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E6F7D6-A056-48A9-BA3F-0A3C3186B784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C1D80-52A9-4B39-A56D-C52BA605885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428C335A-D812-479E-8217-D4D833AAB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A3A727-4530-451F-899E-7A820CDA83DE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724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A57E8-C96C-4779-A109-F7085B12562A}"/>
              </a:ext>
            </a:extLst>
          </p:cNvPr>
          <p:cNvSpPr txBox="1"/>
          <p:nvPr/>
        </p:nvSpPr>
        <p:spPr>
          <a:xfrm>
            <a:off x="558800" y="381000"/>
            <a:ext cx="596701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Finance with Google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B497E-572F-452C-BEE1-13C66F602C28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EEB6A-319A-4716-A7DD-5E09BC14B71C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0130A2-B36A-4A20-910F-FA519DF39C17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743969F-8205-4DF3-A367-CDCBF22E9DCD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2A847B-1EAF-4469-9FFC-424774D07C0F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6FBF2E87-ACFB-49DA-BC73-C9E54ACD9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F85653-248A-47AC-B319-7137EBC58F98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01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52F69-D4D9-4BC6-A4EF-AC3F26CF26DC}"/>
              </a:ext>
            </a:extLst>
          </p:cNvPr>
          <p:cNvSpPr txBox="1"/>
          <p:nvPr/>
        </p:nvSpPr>
        <p:spPr>
          <a:xfrm>
            <a:off x="558800" y="381000"/>
            <a:ext cx="636776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Filter Explicit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EE36E-60CE-4AC2-BE9A-B320428F2408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19C3C-BAB2-4B6B-8505-C52819302933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AC7F21-EC98-4A18-BFF9-6B401B3917AF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E4B580-9E6D-4463-9B92-BAB0DC8CA9DA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FBCF963-B3AE-4F66-B018-54E86E3C8393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A3018096-4E6C-4EE8-964E-507401010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347488-CC49-4881-8F7C-71A4D55DD823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48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2047D-15F1-4A6F-9D90-B9C7D2DE3960}"/>
              </a:ext>
            </a:extLst>
          </p:cNvPr>
          <p:cNvSpPr txBox="1"/>
          <p:nvPr/>
        </p:nvSpPr>
        <p:spPr>
          <a:xfrm>
            <a:off x="558800" y="381000"/>
            <a:ext cx="517192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feeling lucky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D40B7-AC49-40C3-8195-028D4486ADE6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C7908-F5CB-4CCF-8793-EA0D95B6655D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98668A-F61B-40D2-9CDA-4FEEE95A206B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638E86-76C8-4E41-8F4F-B3501D2EAC04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4F0A392-DA64-43B3-A55F-26CE27490C6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28C5BC33-3535-4101-85A4-B8FEADA0E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492573-8346-4CD2-9844-E0100FC0725E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35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C2D4B-1B2D-4BDF-A4B0-F621CE29ECC4}"/>
              </a:ext>
            </a:extLst>
          </p:cNvPr>
          <p:cNvSpPr txBox="1"/>
          <p:nvPr/>
        </p:nvSpPr>
        <p:spPr>
          <a:xfrm>
            <a:off x="558800" y="381000"/>
            <a:ext cx="5684890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Google Scholar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C49BF-9F79-438F-AD43-1E7C7AAC5F01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3B359-A269-44B5-BB93-FC63C49DFF59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6EE709-BCAE-487E-9B9D-372D368CE25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75B7C8-57C7-49F9-8483-837E23D629EF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4027A91-8F6B-4BA6-8336-8A7B0C704311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9" name="Graphic 8" descr="Magnifying glass">
                <a:extLst>
                  <a:ext uri="{FF2B5EF4-FFF2-40B4-BE49-F238E27FC236}">
                    <a16:creationId xmlns:a16="http://schemas.microsoft.com/office/drawing/2014/main" id="{5435B9CB-ACA3-4BBC-B4E4-2B97214FC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96B663-8DDF-4C46-ABE1-2B56A3A36771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71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D59DD-1B0D-4FE8-B1C6-3324370463FC}"/>
              </a:ext>
            </a:extLst>
          </p:cNvPr>
          <p:cNvSpPr txBox="1"/>
          <p:nvPr/>
        </p:nvSpPr>
        <p:spPr>
          <a:xfrm>
            <a:off x="558800" y="381000"/>
            <a:ext cx="660821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on Specific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2DB04-82BA-4F1A-AF8A-1682EAF59629}"/>
              </a:ext>
            </a:extLst>
          </p:cNvPr>
          <p:cNvSpPr txBox="1"/>
          <p:nvPr/>
        </p:nvSpPr>
        <p:spPr>
          <a:xfrm>
            <a:off x="810062" y="1605778"/>
            <a:ext cx="946284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How to invest in stock market information from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Moneycontrol website only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40CC-DD27-43C2-B067-5B4EDE40B05E}"/>
              </a:ext>
            </a:extLst>
          </p:cNvPr>
          <p:cNvSpPr txBox="1"/>
          <p:nvPr/>
        </p:nvSpPr>
        <p:spPr>
          <a:xfrm>
            <a:off x="810062" y="3202784"/>
            <a:ext cx="54345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keyword 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site:moneycontrol.com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18EB69-E3FA-49E3-B85C-A3877FAD7211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494869-2B79-4F26-9774-157EEBC31683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3E03A06-E67A-40D6-B57D-339F9966F8EB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invest stock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site:moneycontrol.com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EF92140-AB83-4B52-83E3-62DC92441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48534F-CD29-4D91-828F-1C94E14B66A1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079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A1AE29-166E-4B9A-95CE-022159D14E6F}"/>
              </a:ext>
            </a:extLst>
          </p:cNvPr>
          <p:cNvSpPr txBox="1"/>
          <p:nvPr/>
        </p:nvSpPr>
        <p:spPr>
          <a:xfrm>
            <a:off x="558800" y="381000"/>
            <a:ext cx="4347985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Google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38056-862E-4A2F-9FD8-C2AC96540503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0BC81-AF41-40EF-B71B-DAC80E53B451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C900B3-7336-4F64-8531-3CADD17587FE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A2CBA27-51BA-4716-8B78-96930D62373C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BF5CD67-6E36-4FAF-8801-E0CD35FF60A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32AF6B3-3139-4430-B185-7DC6F2098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71EB6C-8920-4B10-A3CA-628108D2319C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517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770186-3FF8-41C5-A56C-001D11A93C82}"/>
              </a:ext>
            </a:extLst>
          </p:cNvPr>
          <p:cNvSpPr txBox="1"/>
          <p:nvPr/>
        </p:nvSpPr>
        <p:spPr>
          <a:xfrm>
            <a:off x="558800" y="381000"/>
            <a:ext cx="664508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Geometry Calculations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12C04-F736-4CA4-A987-24632AF5BB14}"/>
              </a:ext>
            </a:extLst>
          </p:cNvPr>
          <p:cNvSpPr txBox="1"/>
          <p:nvPr/>
        </p:nvSpPr>
        <p:spPr>
          <a:xfrm>
            <a:off x="810062" y="1605778"/>
            <a:ext cx="89033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are looking for to solve the problem on triangle area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C0C7-83DE-4B45-9F35-F8361A95785C}"/>
              </a:ext>
            </a:extLst>
          </p:cNvPr>
          <p:cNvSpPr txBox="1"/>
          <p:nvPr/>
        </p:nvSpPr>
        <p:spPr>
          <a:xfrm>
            <a:off x="810062" y="3202784"/>
            <a:ext cx="49231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Solve [geometry shape name]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3CFAAA-9298-4203-885D-8D5102C2BC40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FB9F18-EF14-4FAA-BACC-502097DA6F0D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9794B6-2C86-4F30-8F0C-3D406B35332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solve triangle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41774FFD-FA21-44F9-A315-CBF476250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723DD9-7FC4-4DD1-8067-F04226725579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28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0181E9-92B3-4B4F-A009-47BD16AFEC54}"/>
              </a:ext>
            </a:extLst>
          </p:cNvPr>
          <p:cNvSpPr txBox="1"/>
          <p:nvPr/>
        </p:nvSpPr>
        <p:spPr>
          <a:xfrm>
            <a:off x="558800" y="381000"/>
            <a:ext cx="6217087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Math Equation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CB6EC-2C9A-4957-8578-7467E9D2D45E}"/>
              </a:ext>
            </a:extLst>
          </p:cNvPr>
          <p:cNvSpPr txBox="1"/>
          <p:nvPr/>
        </p:nvSpPr>
        <p:spPr>
          <a:xfrm>
            <a:off x="810062" y="1605778"/>
            <a:ext cx="11219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want to know how the graph of x^2+y^2 or any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equestion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looks like.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3A718-5F36-4A50-8C0A-A7F8EE445867}"/>
              </a:ext>
            </a:extLst>
          </p:cNvPr>
          <p:cNvSpPr txBox="1"/>
          <p:nvPr/>
        </p:nvSpPr>
        <p:spPr>
          <a:xfrm>
            <a:off x="810062" y="3202784"/>
            <a:ext cx="2823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[Math Equation]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2479FD-699B-4851-B6C8-A514015A2192}"/>
              </a:ext>
            </a:extLst>
          </p:cNvPr>
          <p:cNvGrpSpPr/>
          <p:nvPr/>
        </p:nvGrpSpPr>
        <p:grpSpPr>
          <a:xfrm>
            <a:off x="810062" y="4495768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57F404-73A8-444A-A463-944A988D1744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87E2883-D2DE-4642-AB19-10792E855E01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x^2+y^2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225A51A-5064-4344-B9BD-DE0B0374B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7712C4-3F67-47C0-B888-65CBC2368712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9506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4E0D39-EF7B-4DCE-8120-5FB9E976DD35}"/>
              </a:ext>
            </a:extLst>
          </p:cNvPr>
          <p:cNvSpPr txBox="1"/>
          <p:nvPr/>
        </p:nvSpPr>
        <p:spPr>
          <a:xfrm>
            <a:off x="558800" y="381000"/>
            <a:ext cx="5130251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GDP Growth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71F35-A827-40F6-9EE8-CEBB6844C742}"/>
              </a:ext>
            </a:extLst>
          </p:cNvPr>
          <p:cNvSpPr txBox="1"/>
          <p:nvPr/>
        </p:nvSpPr>
        <p:spPr>
          <a:xfrm>
            <a:off x="810062" y="1605778"/>
            <a:ext cx="5953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GDP Growth Rate in India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4BC2A-484C-4112-B387-D9385D07B061}"/>
              </a:ext>
            </a:extLst>
          </p:cNvPr>
          <p:cNvSpPr txBox="1"/>
          <p:nvPr/>
        </p:nvSpPr>
        <p:spPr>
          <a:xfrm>
            <a:off x="810062" y="3202784"/>
            <a:ext cx="36199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gdp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growth [country]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240135-8674-47F4-A47B-47B1BAF25D5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9D76661-675E-4492-B97D-9608478757D2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FF30CC4-C848-441D-A010-C480A6E0C5C2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gdp</a:t>
                </a:r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growth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india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3D471036-0019-4C12-8EA4-690BBCCCC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F96304-4271-41B2-9021-1F03845A40D7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569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987A7-F077-4988-A28A-0D7148BBAE4B}"/>
              </a:ext>
            </a:extLst>
          </p:cNvPr>
          <p:cNvSpPr txBox="1"/>
          <p:nvPr/>
        </p:nvSpPr>
        <p:spPr>
          <a:xfrm>
            <a:off x="558800" y="381000"/>
            <a:ext cx="4227760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Tip Calculator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30AC8-C152-451D-B16C-31AA86F8E1FF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19214-5268-4225-AF26-18360229B508}"/>
              </a:ext>
            </a:extLst>
          </p:cNvPr>
          <p:cNvSpPr txBox="1"/>
          <p:nvPr/>
        </p:nvSpPr>
        <p:spPr>
          <a:xfrm>
            <a:off x="810062" y="3202784"/>
            <a:ext cx="24529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Tip calculator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0EEBC9-263A-4D5D-B4CA-C4567970A283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0354D1-74BF-43FD-B04F-8785FB8229A4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8EC1105-A728-43BA-AB89-008E3FE59481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Tip Calculator</a:t>
                </a:r>
              </a:p>
            </p:txBody>
          </p:sp>
          <p:pic>
            <p:nvPicPr>
              <p:cNvPr id="10" name="Graphic 9" descr="Magnifying glass">
                <a:extLst>
                  <a:ext uri="{FF2B5EF4-FFF2-40B4-BE49-F238E27FC236}">
                    <a16:creationId xmlns:a16="http://schemas.microsoft.com/office/drawing/2014/main" id="{1D6DEA79-D155-4807-BD22-DD43B376F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EA2F08-BB5E-464C-9E1C-A6309565191F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157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8F7BA-5145-499C-BBA3-DECA76DD8107}"/>
              </a:ext>
            </a:extLst>
          </p:cNvPr>
          <p:cNvSpPr txBox="1"/>
          <p:nvPr/>
        </p:nvSpPr>
        <p:spPr>
          <a:xfrm>
            <a:off x="558800" y="381000"/>
            <a:ext cx="981582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Etymology/Root of any 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0A556-78EC-4A69-AC3C-56CED69EC748}"/>
              </a:ext>
            </a:extLst>
          </p:cNvPr>
          <p:cNvSpPr txBox="1"/>
          <p:nvPr/>
        </p:nvSpPr>
        <p:spPr>
          <a:xfrm>
            <a:off x="810062" y="1605778"/>
            <a:ext cx="1013290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want to find how the Tea word is originated and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propogated</a:t>
            </a:r>
            <a:endParaRPr lang="en-US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85DF9-74F0-4891-B5E4-AFD5E24CF564}"/>
              </a:ext>
            </a:extLst>
          </p:cNvPr>
          <p:cNvSpPr txBox="1"/>
          <p:nvPr/>
        </p:nvSpPr>
        <p:spPr>
          <a:xfrm>
            <a:off x="810062" y="3202784"/>
            <a:ext cx="36359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[keyword] etymology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6BADB4-6AAA-4144-980F-427C00B45EBB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058C1F-3FB2-47C7-83A8-F6109937A4C9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67AE1B1-A6F9-47FF-BC49-B47C6E20666A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tea etymology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6588533B-56A0-4A10-BE3F-4EC5C7E9A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7AE537-2820-42ED-93EA-8ECAEE64D7C4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363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30615-E33C-485E-AC06-30BA5059D7F9}"/>
              </a:ext>
            </a:extLst>
          </p:cNvPr>
          <p:cNvSpPr txBox="1"/>
          <p:nvPr/>
        </p:nvSpPr>
        <p:spPr>
          <a:xfrm>
            <a:off x="558800" y="381000"/>
            <a:ext cx="4481035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Animals 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0D6AB-BC95-4C82-94B1-7CE8C3B1AB37}"/>
              </a:ext>
            </a:extLst>
          </p:cNvPr>
          <p:cNvSpPr txBox="1"/>
          <p:nvPr/>
        </p:nvSpPr>
        <p:spPr>
          <a:xfrm>
            <a:off x="810062" y="1605778"/>
            <a:ext cx="1044548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show your children how the elephant sounds or any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animal sounds.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DAEF8-A93C-4FE6-8D64-EF8B0E2CD822}"/>
              </a:ext>
            </a:extLst>
          </p:cNvPr>
          <p:cNvSpPr txBox="1"/>
          <p:nvPr/>
        </p:nvSpPr>
        <p:spPr>
          <a:xfrm>
            <a:off x="810062" y="3202784"/>
            <a:ext cx="35301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[animal name] sound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60AD5F-BDE2-40E4-B3A4-DE4151B4F76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8B3A52-409C-4361-8F67-8598B06A2751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9801573-AF48-4B15-8D4D-4E0BDB749BEA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elephant sound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0B8E925F-4B14-4E9D-8583-D4A92344D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C74B09-6FFA-487D-841E-83E095D79140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80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74FD0-8402-491E-A8A8-130CF214D505}"/>
              </a:ext>
            </a:extLst>
          </p:cNvPr>
          <p:cNvSpPr txBox="1"/>
          <p:nvPr/>
        </p:nvSpPr>
        <p:spPr>
          <a:xfrm>
            <a:off x="558800" y="381000"/>
            <a:ext cx="5630387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What's my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C4F9D-9467-45E3-A1FF-90914EA9C02E}"/>
              </a:ext>
            </a:extLst>
          </p:cNvPr>
          <p:cNvSpPr txBox="1"/>
          <p:nvPr/>
        </p:nvSpPr>
        <p:spPr>
          <a:xfrm>
            <a:off x="810062" y="1605778"/>
            <a:ext cx="1095844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went to new location and you are somebody who  takes time to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understand locality, and want to find the your current location quickly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8AA9F-662B-4811-8A6D-39E9322A63D3}"/>
              </a:ext>
            </a:extLst>
          </p:cNvPr>
          <p:cNvSpPr txBox="1"/>
          <p:nvPr/>
        </p:nvSpPr>
        <p:spPr>
          <a:xfrm>
            <a:off x="810062" y="3202784"/>
            <a:ext cx="2953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What my location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2228E-E74A-4811-B51B-C130AB237937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928AE3-57D9-48D0-A548-F4A9A3781D9C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B9DEE07-F5F0-4B11-8039-B1E1A91D52B3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what my location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ACABCB17-278C-43AE-A741-31166403D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596A2B-2EE8-441A-A2A3-2A91D6E93FB8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768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DB56C-F3AB-4509-8B36-B19A786F0610}"/>
              </a:ext>
            </a:extLst>
          </p:cNvPr>
          <p:cNvSpPr txBox="1"/>
          <p:nvPr/>
        </p:nvSpPr>
        <p:spPr>
          <a:xfrm>
            <a:off x="558800" y="381000"/>
            <a:ext cx="886043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movies near your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90FF4-67A0-48DA-BB33-D86B0A635A58}"/>
              </a:ext>
            </a:extLst>
          </p:cNvPr>
          <p:cNvSpPr txBox="1"/>
          <p:nvPr/>
        </p:nvSpPr>
        <p:spPr>
          <a:xfrm>
            <a:off x="810062" y="1605778"/>
            <a:ext cx="1132393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know the movies displayed in theaters near your location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00959-27DC-4D24-A117-E99F52F532DA}"/>
              </a:ext>
            </a:extLst>
          </p:cNvPr>
          <p:cNvSpPr txBox="1"/>
          <p:nvPr/>
        </p:nvSpPr>
        <p:spPr>
          <a:xfrm>
            <a:off x="810062" y="3202784"/>
            <a:ext cx="3342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Movie [postal code]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AA8801-5D7C-492C-BC42-C2442A261050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2A09D8-D2D2-4B6A-A1AE-00C719BD7E34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4ECC9ED-1F87-4FC9-BA78-F7F5A96DE58A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movie 560066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023496C-ED60-4CB9-B71C-B27F49BE6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5FB2A-C4D2-4EF5-B09D-177A62139E0B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181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21A480-BD21-4C53-8F11-02D56B240F92}"/>
              </a:ext>
            </a:extLst>
          </p:cNvPr>
          <p:cNvSpPr txBox="1"/>
          <p:nvPr/>
        </p:nvSpPr>
        <p:spPr>
          <a:xfrm>
            <a:off x="558800" y="381000"/>
            <a:ext cx="9211496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Download </a:t>
            </a:r>
            <a:r>
              <a:rPr lang="en-US" sz="5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movie,songs</a:t>
            </a:r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-Index of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630ED-B885-496E-9313-23B2055FC7FE}"/>
              </a:ext>
            </a:extLst>
          </p:cNvPr>
          <p:cNvSpPr txBox="1"/>
          <p:nvPr/>
        </p:nvSpPr>
        <p:spPr>
          <a:xfrm>
            <a:off x="810062" y="1605778"/>
            <a:ext cx="8318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download the movie  or any songs fast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232C-2339-47AD-A97F-667C9CC8EF4B}"/>
              </a:ext>
            </a:extLst>
          </p:cNvPr>
          <p:cNvSpPr txBox="1"/>
          <p:nvPr/>
        </p:nvSpPr>
        <p:spPr>
          <a:xfrm>
            <a:off x="810062" y="3202784"/>
            <a:ext cx="36327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Index of [movie name]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5D6DF-3467-4D56-8AC1-E415BB06A480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F8F990-6274-48DB-976A-8ADABE55688B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558C0A-3FEB-4782-923E-D7246CEFB4E5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Index of Iron man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8DA08092-9765-4D91-881D-95D0E4768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E94DDA-14EB-4E42-ADCB-3E2BE80424A7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7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208951-C8F6-4864-840F-6C22438A32E9}"/>
              </a:ext>
            </a:extLst>
          </p:cNvPr>
          <p:cNvSpPr txBox="1"/>
          <p:nvPr/>
        </p:nvSpPr>
        <p:spPr>
          <a:xfrm>
            <a:off x="558800" y="381000"/>
            <a:ext cx="474232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of wild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D6045-2465-4B47-BA26-45619C7AE3FC}"/>
              </a:ext>
            </a:extLst>
          </p:cNvPr>
          <p:cNvSpPr txBox="1"/>
          <p:nvPr/>
        </p:nvSpPr>
        <p:spPr>
          <a:xfrm>
            <a:off x="810062" y="1277929"/>
            <a:ext cx="10848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are looking for a phrase or song, but you don’t remember it entirely just few words you remember ,in this case you can use wild card to search for it. </a:t>
            </a:r>
          </a:p>
          <a:p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are looking for phrase “Once in blue moon” but you only remember in blue, and you want to search for phrases which has  in blue in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F69A5-21C2-4E8A-A502-CF476A9505F2}"/>
              </a:ext>
            </a:extLst>
          </p:cNvPr>
          <p:cNvSpPr txBox="1"/>
          <p:nvPr/>
        </p:nvSpPr>
        <p:spPr>
          <a:xfrm>
            <a:off x="810062" y="3414794"/>
            <a:ext cx="4565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[Keyword] ~[Synonym keyword]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8680DE-F885-4855-A2CF-8BE8D1C2B117}"/>
              </a:ext>
            </a:extLst>
          </p:cNvPr>
          <p:cNvGrpSpPr/>
          <p:nvPr/>
        </p:nvGrpSpPr>
        <p:grpSpPr>
          <a:xfrm>
            <a:off x="810062" y="4506928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207D42-C492-427D-A2DA-341FBA4B16DF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2436BC-6020-4B28-B5AF-E0A5EF109B0B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* in a blue *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54C842D6-ABD4-4F7B-9EF3-C3B4281BA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1951BF-CF2D-47BA-944C-4B8A456B3AAC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410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788AC-C8D0-4CA3-B19C-5FB37E1CA90E}"/>
              </a:ext>
            </a:extLst>
          </p:cNvPr>
          <p:cNvSpPr txBox="1"/>
          <p:nvPr/>
        </p:nvSpPr>
        <p:spPr>
          <a:xfrm>
            <a:off x="558800" y="381000"/>
            <a:ext cx="7698261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within google drive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0F9DC-B173-4F72-9A4D-0A42EBB46FF6}"/>
              </a:ext>
            </a:extLst>
          </p:cNvPr>
          <p:cNvSpPr txBox="1"/>
          <p:nvPr/>
        </p:nvSpPr>
        <p:spPr>
          <a:xfrm>
            <a:off x="810062" y="1605778"/>
            <a:ext cx="714971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want to download all CAT exam papers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5C905-6B39-4471-9A78-13A33426EFF4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69004E-1B9A-4075-9E4D-CD863B0CF571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A130B35-ECF8-4EC8-AE8D-E79746D65FD4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7ECA63F-AF02-4B35-95D4-F831CCF3C67C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9615E71-3BD0-4573-9A0A-C959918EB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39E30-DC6F-4332-B845-E56EF7764849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953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248A9-E2ED-4200-9D70-7DE6A29DDF19}"/>
              </a:ext>
            </a:extLst>
          </p:cNvPr>
          <p:cNvSpPr txBox="1"/>
          <p:nvPr/>
        </p:nvSpPr>
        <p:spPr>
          <a:xfrm>
            <a:off x="558800" y="381000"/>
            <a:ext cx="716606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your android phone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D3157-2A81-412A-BB79-99C191453E0F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F3F01-8AB1-4D7C-BA62-9DC71E50A2C2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60B1EC-F8EC-416E-B38B-AE12F1E2FECB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BA040D-F277-4E58-8CDF-F4FE474A0A77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1DFE80A-8FD9-439C-8A67-2BF694839E8E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2AABD555-C83D-4E43-A9A9-F5DC2602E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A6E9D8-7644-403C-850E-AF00BF0359A1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0266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E4B22-AC43-400A-A799-A82C15BF78B8}"/>
              </a:ext>
            </a:extLst>
          </p:cNvPr>
          <p:cNvSpPr txBox="1"/>
          <p:nvPr/>
        </p:nvSpPr>
        <p:spPr>
          <a:xfrm>
            <a:off x="558800" y="381000"/>
            <a:ext cx="4381649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55DF5-24F7-44E1-AB7C-8FD55FF507C1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18CC8-04B4-45D1-9D3E-F6CFCD10B55B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085EAF-0765-4E86-92CB-430CE568FC89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3B8A70-F783-4214-8966-FB86F2336C99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9BD4C08-33D1-4354-A8AE-CAC22584B1E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41C73F7F-EE4E-45D1-8B0C-DE6F4F8DF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C8CC5-2A57-468E-973E-AFC4F6DB3282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2606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23C2D-89C1-483E-9562-84950B8D0D4C}"/>
              </a:ext>
            </a:extLst>
          </p:cNvPr>
          <p:cNvSpPr txBox="1"/>
          <p:nvPr/>
        </p:nvSpPr>
        <p:spPr>
          <a:xfrm>
            <a:off x="558800" y="381000"/>
            <a:ext cx="6667531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Recent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D0F2B-D9B0-43C2-B6A9-77E6872B59D8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A2A38-6788-4AA2-93E0-6C800DE2A4C8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5D7335-D108-46DA-8BB6-EA89165765AC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76F498-46BB-4C1D-A46D-35C62D4B0086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D279E4F-899C-4E91-BB29-37ABEA356B71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822D4E7D-777A-4691-801A-DC70B06E4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350E70-EA94-4417-8F3E-D551BBEB88DA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868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18D28-81FC-445D-AAD7-1B268BA603A0}"/>
              </a:ext>
            </a:extLst>
          </p:cNvPr>
          <p:cNvSpPr txBox="1"/>
          <p:nvPr/>
        </p:nvSpPr>
        <p:spPr>
          <a:xfrm>
            <a:off x="558800" y="381000"/>
            <a:ext cx="485934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Verbatim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FC3C5-5C73-462C-8283-11CF3C5A298F}"/>
              </a:ext>
            </a:extLst>
          </p:cNvPr>
          <p:cNvSpPr txBox="1"/>
          <p:nvPr/>
        </p:nvSpPr>
        <p:spPr>
          <a:xfrm>
            <a:off x="810062" y="1605778"/>
            <a:ext cx="111155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Sometimes you don’t want google to apply its intelligence in searching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like correction ,synonyms, history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etc</a:t>
            </a:r>
            <a:endParaRPr lang="en-US" sz="2800" dirty="0">
              <a:solidFill>
                <a:schemeClr val="bg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6A8BA-7AF4-4430-BD3E-980CFC6453FE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4DE357-0C9D-4DF8-9EB5-B612979DAC1F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D9A4F9-9D49-4209-96E1-B66F92414259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C02E1AB-6656-464F-928D-0A340A9B4ADA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294E4989-48D4-4BE7-91F5-3EB5708F2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78097B-BAC6-4988-8DC2-2034157CBD7E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535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93B0B4-F4F4-47D9-B595-36802428D31A}"/>
              </a:ext>
            </a:extLst>
          </p:cNvPr>
          <p:cNvSpPr txBox="1"/>
          <p:nvPr/>
        </p:nvSpPr>
        <p:spPr>
          <a:xfrm>
            <a:off x="558800" y="381000"/>
            <a:ext cx="682943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Free images to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6F833-F6D8-427C-9ECD-EA2D3E282208}"/>
              </a:ext>
            </a:extLst>
          </p:cNvPr>
          <p:cNvSpPr txBox="1"/>
          <p:nvPr/>
        </p:nvSpPr>
        <p:spPr>
          <a:xfrm>
            <a:off x="810062" y="1605778"/>
            <a:ext cx="1053044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want to find images which are free to use in your PPT or Videos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6590C-8C91-46CB-BD7D-B53F09194C70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00CCD3-D2F6-4CB1-AF1B-EDC94CBE3831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8B9ADA-EE6A-47E0-BBA0-030598659D8C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712637F-1085-4B70-A078-96D816390DD1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CCD55FB9-1BAC-4FBC-8503-DE428FA14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6397C0-475B-41F3-BAA9-8E0235A8EE95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9875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703677-8E87-418F-B511-8A7018594CA0}"/>
              </a:ext>
            </a:extLst>
          </p:cNvPr>
          <p:cNvSpPr txBox="1"/>
          <p:nvPr/>
        </p:nvSpPr>
        <p:spPr>
          <a:xfrm>
            <a:off x="558800" y="381000"/>
            <a:ext cx="7967566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images with filetype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AACA0-ED6B-47A2-B8A6-727E41A7B7AF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86078-0CA9-47DD-8B44-EDC346A270CF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CD3175-E6A7-43C2-82ED-07BA00724A0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06478-1D7D-4125-8472-2D6EC46B4435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357F730-41CF-4710-B5BA-DDEFDA6A0F76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E977242C-FC2D-4990-AA6D-2D1B709C8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54A349-7358-40E9-9A15-00E9889EB0B1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7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143BB-83F8-4A71-8A16-552ECEB03BBD}"/>
              </a:ext>
            </a:extLst>
          </p:cNvPr>
          <p:cNvSpPr txBox="1"/>
          <p:nvPr/>
        </p:nvSpPr>
        <p:spPr>
          <a:xfrm>
            <a:off x="558800" y="381000"/>
            <a:ext cx="3937616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Google News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D52-5AB9-4F58-AC08-ECA5FFCB92DD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0DD79-FB14-4623-9A7E-F5F78EA895FE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E06E7A-C761-4A6D-8040-50FFFA212F85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302FF1-E1F5-4A42-B0F3-BE7860759E2E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A14BB2F-9BA6-4B3B-9627-EDE4E1D3AE98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6274FA67-8FA7-4265-84C6-568ED0FAE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53EAAC-157F-4D6B-859E-E1CC18C758EF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059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92BE9-C1DC-443A-8ADE-12502CE69257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09732-C523-4D8C-8CB4-9F59BE46107E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A41B5-8F97-4AAB-8A6B-B6A0ACF127C0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B88FCB-BEAE-4432-A1A5-D326C6E097AB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62B05D-4B68-458F-AA2E-3D0C1A3EFF13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1481228-EB3C-43DC-A6B1-C887BB2C6C32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8B72F775-7604-41AE-A8F1-589E80688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E71EC5-1971-4938-980A-92993206F9EB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596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8890-A645-4A36-989E-A01C1809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19323-BFF6-49A8-B480-3B23EC14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EF083-6625-4D3A-9971-3A2DB42A91B6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9151-326E-4923-8CF9-04BC5C130B5E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F6843-2701-4711-BF48-8766BA5144CF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3C7919-3A7E-4707-A6B3-D724B460C43F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9C6319-6D97-40DB-AE7D-564D9B76DCFF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D7431C-1714-4B45-941E-D26445299360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50942008-8D01-40EF-8400-07AB69190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25814C-38AB-4E43-9A77-84F62967C3C6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23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C8C658-2569-4AC3-975E-E89F31C3921D}"/>
              </a:ext>
            </a:extLst>
          </p:cNvPr>
          <p:cNvSpPr txBox="1"/>
          <p:nvPr/>
        </p:nvSpPr>
        <p:spPr>
          <a:xfrm>
            <a:off x="558800" y="381000"/>
            <a:ext cx="6924011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for Related Sites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1B6DF-8A8E-4BAD-9995-2FCD02A390C2}"/>
              </a:ext>
            </a:extLst>
          </p:cNvPr>
          <p:cNvSpPr txBox="1"/>
          <p:nvPr/>
        </p:nvSpPr>
        <p:spPr>
          <a:xfrm>
            <a:off x="810062" y="1605778"/>
            <a:ext cx="114553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you know one website and you want to know similar websites like that</a:t>
            </a:r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19193-2986-443E-BF73-074388F2F9B4}"/>
              </a:ext>
            </a:extLst>
          </p:cNvPr>
          <p:cNvSpPr txBox="1"/>
          <p:nvPr/>
        </p:nvSpPr>
        <p:spPr>
          <a:xfrm>
            <a:off x="810062" y="3202784"/>
            <a:ext cx="3373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related:[Website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url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02DA91-2A11-4E10-891A-2B7C2EBF111C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B3DEAD-B223-43DF-A9DD-6AA320B87C14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CFD7457-ACF2-413F-A34E-EF548DDC44BE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related:amazon.in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03D2BBDB-BBF4-4C49-999B-046772122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A0A91-12CB-4B42-8231-341A21862F39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2226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CB4E-6401-4791-9E6F-66716E1D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A5507-2EDB-4AF0-A08C-CF38553E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DA9CA-14A4-402A-ADB7-2218B30EFC7D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9608-FD92-430D-B6DB-9C5E7EC7AE20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1758-BDA0-4539-A30D-7D5B19E49703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9BEDD4-CBAE-4F17-8A93-D6A0995D4D4D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D0F7D3-35A6-4058-AE22-E5D0A8322639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7E3F368-7257-4171-89FE-522192DF2C8C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DB27B525-2270-47D2-B122-3CCB023DB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37710F-B28B-44CF-84DB-BF7DBA2527AA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687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248C-1B1D-48AD-B267-DA46750F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5268-0765-403C-9C6E-3FF9A273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DBDFF-C511-4763-936D-C63868959644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60313-54FE-4BF4-9EFE-36AEA2E5E5EE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DC04B-B319-4514-BCB6-D8634DEEADE4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FA7D9A-9F8A-469D-A933-CD4D5178B6E8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362A3-B79B-4C73-9F06-30E6B2E5C701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989C0B0-C373-4E90-857C-18B47FFA7255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A2228574-BF44-4A58-8749-66D5C452A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59777B-2F42-437F-B506-11D71FBC1392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3596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05F4-B12B-4D5A-9595-92B9EFA1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0995-2FBA-4E4D-9619-85ED874B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D5033-DFC3-4874-8604-8A66E1C1303C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0B784-89B8-4561-91D0-5DB0915443FE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FCCA4-A5F1-4741-AC87-C1884BF333A1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90F7FD-54B9-4257-BD9E-C53A839FB714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11B52F-3549-4CBC-8A70-3DDC7DF89DB8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0982FD7-63AA-49FC-A256-ACD8C604C3D2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AA2C79F2-51DF-4F67-81F5-170A5EC33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FBB99-E894-4638-804C-4B5D378486F7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2966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56D3-B8AB-460C-9125-401519DB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69F9-C316-43C8-99C1-A9EDE69B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B288E-937F-41D1-B82A-C239BF192FA1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F7F7A-A297-4A1E-86FA-971F076589C7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FC54E-D9D8-48A3-B30B-F17EEC1A207A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B6A9C-9516-4A6A-9251-53791171983F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BFD8C59-4648-46B8-8105-F86E3B7C2C62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5928060-858D-4033-A1D4-96315B0FA28E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2DE87850-0996-4E9B-B21D-12A985D92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295CD1-67D0-472D-9459-1D30A6B22A1E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9141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FA91-43E9-4BA1-86D3-6468D8CE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065C-C547-4EC9-9BBA-D6FED049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E1236-719A-4481-91B3-2FD77ECF90D3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33C1A-2CD3-49E0-B419-1471B52B014C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6393-8AD3-4AB7-AE7C-99DB02B2E90D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D18DA-6350-4936-8BDD-75F8DE978754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4A738-03A5-4562-B92B-BE87ABBCB6AF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0F02792-8221-4AF1-8CC6-5DBCCA1C4002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69509007-C9A2-497D-864D-5BE1AB7C0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8A6A1E-4719-481C-88D1-075413FE81C1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74625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BA3-267F-4C6F-A38F-4E5E20CE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880A-0EEF-4A11-A835-5914043B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DCDCB-76D3-4FAB-ACFE-95D31087B05C}"/>
              </a:ext>
            </a:extLst>
          </p:cNvPr>
          <p:cNvSpPr txBox="1"/>
          <p:nvPr/>
        </p:nvSpPr>
        <p:spPr>
          <a:xfrm>
            <a:off x="558800" y="381000"/>
            <a:ext cx="5934958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Exact Phrase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BF849-D1EC-4622-9BC9-E002C3B38D4E}"/>
              </a:ext>
            </a:extLst>
          </p:cNvPr>
          <p:cNvSpPr txBox="1"/>
          <p:nvPr/>
        </p:nvSpPr>
        <p:spPr>
          <a:xfrm>
            <a:off x="810062" y="1605778"/>
            <a:ext cx="91871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 am looking for web pages where exact phrase is present :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“How to invest in stock market” 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A47F9-31DD-43E7-8864-E6BD8D3882E3}"/>
              </a:ext>
            </a:extLst>
          </p:cNvPr>
          <p:cNvSpPr txBox="1"/>
          <p:nvPr/>
        </p:nvSpPr>
        <p:spPr>
          <a:xfrm>
            <a:off x="810062" y="3202784"/>
            <a:ext cx="20265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“keyword”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202BAA-E371-40A4-B7B6-4F0460B10C90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4F9877-22E0-4CEB-B60D-B1C53F03EDDF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B765CA1-8C10-4ECC-8DEC-A909C4D3413C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“How to invest in stock market”</a:t>
                </a: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628F9EB6-36A1-460C-877D-5FAAC8768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965A0F-CEC4-4764-B130-A26C795F43C1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8977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AFE1-EE9C-4CC4-B8C2-B7158255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A6FD-778F-4745-AD53-2B3605E9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AD0793-13EF-4C5E-AA77-A2334CEEAFF3}"/>
              </a:ext>
            </a:extLst>
          </p:cNvPr>
          <p:cNvSpPr txBox="1"/>
          <p:nvPr/>
        </p:nvSpPr>
        <p:spPr>
          <a:xfrm>
            <a:off x="558800" y="381000"/>
            <a:ext cx="5680081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Find out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89DF1-AEB5-4E12-9760-C650F9CBAE76}"/>
              </a:ext>
            </a:extLst>
          </p:cNvPr>
          <p:cNvSpPr txBox="1"/>
          <p:nvPr/>
        </p:nvSpPr>
        <p:spPr>
          <a:xfrm>
            <a:off x="810062" y="1605778"/>
            <a:ext cx="1113317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want to find out definition of word without going to any dictionary </a:t>
            </a:r>
          </a:p>
          <a:p>
            <a:r>
              <a:rPr lang="en-US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DB4C1-C219-4D0B-A6B5-19BCC795F42B}"/>
              </a:ext>
            </a:extLst>
          </p:cNvPr>
          <p:cNvSpPr txBox="1"/>
          <p:nvPr/>
        </p:nvSpPr>
        <p:spPr>
          <a:xfrm>
            <a:off x="810062" y="3202784"/>
            <a:ext cx="29402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Define:[keyword]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A360C0-9CB5-45C6-B286-B43B1143A804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2A9BFB-F87B-4308-83BE-CC1B6C786666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89BB63-E70F-48AB-B18F-C8D655202A81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define:force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D3938174-016B-4951-B866-ECCA70F66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9EB829-E924-43F7-826E-020CA1A120C2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98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F6DBDB-DA0A-49A5-9938-B10E5F1F94DC}"/>
              </a:ext>
            </a:extLst>
          </p:cNvPr>
          <p:cNvSpPr txBox="1"/>
          <p:nvPr/>
        </p:nvSpPr>
        <p:spPr>
          <a:xfrm>
            <a:off x="558800" y="381000"/>
            <a:ext cx="10437794" cy="861774"/>
          </a:xfrm>
          <a:prstGeom prst="rect">
            <a:avLst/>
          </a:prstGeom>
          <a:solidFill>
            <a:srgbClr val="EA4234"/>
          </a:solidFill>
        </p:spPr>
        <p:txBody>
          <a:bodyPr wrap="none" lIns="182880" rIns="182880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Search </a:t>
            </a:r>
            <a:r>
              <a:rPr lang="en-US" sz="50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WithinText</a:t>
            </a:r>
            <a:r>
              <a:rPr lang="en-US" sz="50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Block of Webpage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AE91C-E858-4BC1-9794-FB48B36005B8}"/>
              </a:ext>
            </a:extLst>
          </p:cNvPr>
          <p:cNvSpPr txBox="1"/>
          <p:nvPr/>
        </p:nvSpPr>
        <p:spPr>
          <a:xfrm>
            <a:off x="810062" y="1605778"/>
            <a:ext cx="109263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Use case </a:t>
            </a:r>
          </a:p>
          <a:p>
            <a:r>
              <a: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Looking for keyword marketing in the site body text mandatorily and </a:t>
            </a:r>
          </a:p>
          <a:p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elsewhere in title </a:t>
            </a:r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url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</a:p>
          <a:p>
            <a:endParaRPr lang="en-US" sz="28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05FD-3A19-4546-9B54-15B149360AE2}"/>
              </a:ext>
            </a:extLst>
          </p:cNvPr>
          <p:cNvSpPr txBox="1"/>
          <p:nvPr/>
        </p:nvSpPr>
        <p:spPr>
          <a:xfrm>
            <a:off x="810062" y="3202784"/>
            <a:ext cx="33057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Usage</a:t>
            </a:r>
          </a:p>
          <a:p>
            <a:r>
              <a:rPr lang="en-US" sz="2800" dirty="0" err="1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allintext</a:t>
            </a:r>
            <a:r>
              <a:rPr lang="en-US" sz="28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:[keyword]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05E16A-9A9D-4309-8D1C-B934D51A4E06}"/>
              </a:ext>
            </a:extLst>
          </p:cNvPr>
          <p:cNvGrpSpPr/>
          <p:nvPr/>
        </p:nvGrpSpPr>
        <p:grpSpPr>
          <a:xfrm>
            <a:off x="810062" y="4430457"/>
            <a:ext cx="7658100" cy="1512907"/>
            <a:chOff x="810062" y="4430457"/>
            <a:chExt cx="7658100" cy="15129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90E4A6-4BF8-41A4-8454-60CCF8A8D74A}"/>
                </a:ext>
              </a:extLst>
            </p:cNvPr>
            <p:cNvGrpSpPr/>
            <p:nvPr/>
          </p:nvGrpSpPr>
          <p:grpSpPr>
            <a:xfrm>
              <a:off x="810062" y="5206764"/>
              <a:ext cx="7658100" cy="736600"/>
              <a:chOff x="1193800" y="4341163"/>
              <a:chExt cx="7658100" cy="7366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FE64C1D-76A6-401A-A2AB-5E466B48EE26}"/>
                  </a:ext>
                </a:extLst>
              </p:cNvPr>
              <p:cNvSpPr/>
              <p:nvPr/>
            </p:nvSpPr>
            <p:spPr>
              <a:xfrm>
                <a:off x="1193800" y="4341163"/>
                <a:ext cx="7658100" cy="736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  </a:t>
                </a:r>
                <a:r>
                  <a:rPr lang="en-US" sz="2800" dirty="0" err="1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allintext:marketing</a:t>
                </a:r>
                <a:endParaRPr lang="en-US" sz="28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pic>
            <p:nvPicPr>
              <p:cNvPr id="11" name="Graphic 10" descr="Magnifying glass">
                <a:extLst>
                  <a:ext uri="{FF2B5EF4-FFF2-40B4-BE49-F238E27FC236}">
                    <a16:creationId xmlns:a16="http://schemas.microsoft.com/office/drawing/2014/main" id="{AB9B971B-478B-4FBF-889E-0711964BB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89899" y="4417363"/>
                <a:ext cx="584200" cy="5842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E81D9C-5AEF-4F3D-B527-9719ECC58D9E}"/>
                </a:ext>
              </a:extLst>
            </p:cNvPr>
            <p:cNvSpPr txBox="1"/>
            <p:nvPr/>
          </p:nvSpPr>
          <p:spPr>
            <a:xfrm>
              <a:off x="810062" y="4430457"/>
              <a:ext cx="190308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C00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Example</a:t>
              </a:r>
            </a:p>
            <a:p>
              <a:endParaRPr lang="en-US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63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5589</TotalTime>
  <Words>3004</Words>
  <Application>Microsoft Office PowerPoint</Application>
  <PresentationFormat>Widescreen</PresentationFormat>
  <Paragraphs>606</Paragraphs>
  <Slides>76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Dahake, Yogesh Madhukar</dc:creator>
  <cp:lastModifiedBy>Dahake, Yogesh Madhukar</cp:lastModifiedBy>
  <cp:revision>55</cp:revision>
  <dcterms:created xsi:type="dcterms:W3CDTF">2021-05-15T15:57:13Z</dcterms:created>
  <dcterms:modified xsi:type="dcterms:W3CDTF">2021-05-29T14:11:50Z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2021-05-15T15:57:13Z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d496c2e3-2da5-4c01-bdc1-c9bb216633f9</vt:lpwstr>
  </property>
  <property fmtid="{D5CDD505-2E9C-101B-9397-08002B2CF9AE}" pid="8" name="MSIP_Label_ea60d57e-af5b-4752-ac57-3e4f28ca11dc_ContentBits">
    <vt:lpwstr>0</vt:lpwstr>
  </property>
</Properties>
</file>