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9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F5450-140A-440D-83C1-5133922FC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87FEE8-C47C-4C8C-9BAE-9714E1279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5E92F-AD13-4281-B44E-C1399A0D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FA1F-870E-4761-BBFE-93B78C44C599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964D59-C236-4F53-A397-87D11C05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2F920-328C-4F66-B049-F3056D15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D63-D4E8-48A8-8A1B-59C8E3A34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18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2F889-CFD5-42B0-806A-EA527A77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7EBF54-BCED-4930-A0CB-CC0766740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1BDBBD-8B62-418F-9722-EA21721D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FA1F-870E-4761-BBFE-93B78C44C599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D20D1E-B904-4B8F-A7C4-991F4BE9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3E081-00F4-435E-9B47-9F0B1C6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D63-D4E8-48A8-8A1B-59C8E3A34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3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88BE2D-8146-4DBB-9A91-125EF9D1A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058A3E-4738-4C3D-A8EF-8BFC51577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9BCE10-68F4-4D60-9FC8-52BB3934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FA1F-870E-4761-BBFE-93B78C44C599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89AD9-35AF-4FC6-A200-5519D69A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5DCBB-C22B-44E5-AEF0-6F2AE136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D63-D4E8-48A8-8A1B-59C8E3A34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85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9DD49-A7B7-442C-83D3-9FBC3159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DE6581-0130-4CA8-A75B-40FC640F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8F865-EBD3-4565-B7A2-07401390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FA1F-870E-4761-BBFE-93B78C44C599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C011C9-F841-400C-B00E-5104E738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4C3D40-B56B-4F8F-A08B-09CBD00D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D63-D4E8-48A8-8A1B-59C8E3A34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9937B-8A79-43F8-871E-3431F66C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5EE37B-84B2-4E79-AB77-F129E3399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A85EE-3FAE-4943-A81D-05112468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FA1F-870E-4761-BBFE-93B78C44C599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663331-3DEA-4F5A-8E2F-78B57708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E8A9B-F922-431A-9607-3124A49D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D63-D4E8-48A8-8A1B-59C8E3A34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30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7DBD7-8C8D-4B2B-A746-D55849FF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6ED45D-1B08-4A1C-A205-619D028F3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09999E-3470-4E1B-B749-1EDD7ACA5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641D10-582B-4AC3-8B5B-35471C76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FA1F-870E-4761-BBFE-93B78C44C599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9543F7-8CA0-4C33-9C50-B5FB3A6F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2D843E-E510-49AB-8A4D-BDF91810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D63-D4E8-48A8-8A1B-59C8E3A34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75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7CD79-7994-4019-8B15-64FA50B3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DA7993-2A0A-4932-8EBF-80F1DE80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72B7AB-710E-4431-A3F7-0D94EF10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9DB520-8CE9-4DAC-A7B7-FF97F101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7C90CE-975B-4520-835A-4DB178F79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056BAF-7212-4119-8BDD-569E41F2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FA1F-870E-4761-BBFE-93B78C44C599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FAA188-4A89-4D1A-8E40-CCCD699C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5CC07C-B507-4E1D-98A2-04ACDA28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D63-D4E8-48A8-8A1B-59C8E3A34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30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4F3A8-9588-469A-8AA3-ABF3032B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D3433F-F51F-4F42-B689-34DF7817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FA1F-870E-4761-BBFE-93B78C44C599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364FA0-A352-4787-B70A-9887F67A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F1BEAC-ED52-489D-B429-DDA97D2E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D63-D4E8-48A8-8A1B-59C8E3A34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24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BA908F-4A06-4C42-9CF4-5DEDFA90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FA1F-870E-4761-BBFE-93B78C44C599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2994C2-7E37-4D08-AA64-3E9CEA6E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65A76F-4C7A-4846-989E-52E62527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D63-D4E8-48A8-8A1B-59C8E3A34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68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E9B52-F627-4012-88BD-FAC77F99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F6F4BD-C80A-48BD-B8B9-8A1827773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F4FED2-1F09-4907-A459-E013E52A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AF870A-EAFB-4F73-9F83-A0D1704E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FA1F-870E-4761-BBFE-93B78C44C599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10CAF0-E0DD-47D5-811E-314D8598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8F25CC-C569-4F33-86E1-A956D2BB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D63-D4E8-48A8-8A1B-59C8E3A34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52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9253A-A5AE-44F9-807C-0D48385E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BB8FC-A8EE-4613-977E-E2DECB606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F63772-CB60-4C15-8E01-EB62726A8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3D1728-B9CC-4133-B158-0CB1EB53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FA1F-870E-4761-BBFE-93B78C44C599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E9BAF4-AFBF-405A-B639-FB56E296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B1B85-816B-471A-8152-BBC02A91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D63-D4E8-48A8-8A1B-59C8E3A34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84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102C57-BD8B-4F1D-AF3E-AE606A03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8096A6-99CD-44A0-B9F5-D7875B7F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C9B83-F981-4BED-A444-9BACF65FB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1FA1F-870E-4761-BBFE-93B78C44C599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D3163B-23BB-4511-B662-A7ABE254B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16F432-F133-4AD3-B1EC-A23798748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4D63-D4E8-48A8-8A1B-59C8E3A34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7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0FDB78B-742A-4C20-8BCD-AA1FE47A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854" y="222739"/>
            <a:ext cx="3696291" cy="625426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239B2A-FE52-4787-8610-435DCE729CBF}"/>
              </a:ext>
            </a:extLst>
          </p:cNvPr>
          <p:cNvSpPr txBox="1"/>
          <p:nvPr/>
        </p:nvSpPr>
        <p:spPr>
          <a:xfrm>
            <a:off x="5335682" y="4765608"/>
            <a:ext cx="1520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FF0000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AI</a:t>
            </a:r>
            <a:r>
              <a:rPr kumimoji="1" lang="ja-JP" altLang="en-US" sz="1100" dirty="0">
                <a:solidFill>
                  <a:srgbClr val="FF0000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の</a:t>
            </a:r>
            <a:r>
              <a:rPr kumimoji="1" lang="zh-TW" altLang="en-US" sz="1100" dirty="0">
                <a:solidFill>
                  <a:srgbClr val="FF0000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感度</a:t>
            </a:r>
            <a:r>
              <a:rPr kumimoji="1" lang="ja-JP" altLang="en-US" sz="1100" dirty="0">
                <a:solidFill>
                  <a:srgbClr val="FF0000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・</a:t>
            </a:r>
            <a:r>
              <a:rPr kumimoji="1" lang="zh-TW" altLang="en-US" sz="1100" dirty="0">
                <a:solidFill>
                  <a:srgbClr val="FF0000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特異度</a:t>
            </a:r>
            <a:endParaRPr kumimoji="1" lang="ja-JP" altLang="en-US" sz="1100" dirty="0">
              <a:solidFill>
                <a:srgbClr val="FF0000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7" name="矢印: 左 6">
            <a:extLst>
              <a:ext uri="{FF2B5EF4-FFF2-40B4-BE49-F238E27FC236}">
                <a16:creationId xmlns:a16="http://schemas.microsoft.com/office/drawing/2014/main" id="{4A7D8EEF-C1E3-49F5-B5E7-BF9A76EB4F25}"/>
              </a:ext>
            </a:extLst>
          </p:cNvPr>
          <p:cNvSpPr/>
          <p:nvPr/>
        </p:nvSpPr>
        <p:spPr>
          <a:xfrm>
            <a:off x="5068488" y="4824174"/>
            <a:ext cx="243672" cy="157033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08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猫のスクリーンショット&#10;&#10;自動的に生成された説明">
            <a:extLst>
              <a:ext uri="{FF2B5EF4-FFF2-40B4-BE49-F238E27FC236}">
                <a16:creationId xmlns:a16="http://schemas.microsoft.com/office/drawing/2014/main" id="{641AD822-6893-4010-82B2-BEBA49D99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b="28074"/>
          <a:stretch/>
        </p:blipFill>
        <p:spPr>
          <a:xfrm>
            <a:off x="204366" y="1193800"/>
            <a:ext cx="3919427" cy="3774440"/>
          </a:xfrm>
          <a:prstGeom prst="rect">
            <a:avLst/>
          </a:prstGeom>
        </p:spPr>
      </p:pic>
      <p:pic>
        <p:nvPicPr>
          <p:cNvPr id="6" name="図 5" descr="猫のスクリーンショット&#10;&#10;自動的に生成された説明">
            <a:extLst>
              <a:ext uri="{FF2B5EF4-FFF2-40B4-BE49-F238E27FC236}">
                <a16:creationId xmlns:a16="http://schemas.microsoft.com/office/drawing/2014/main" id="{07968E3E-F198-466D-A64E-F9E680EEA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26" b="3234"/>
          <a:stretch/>
        </p:blipFill>
        <p:spPr>
          <a:xfrm>
            <a:off x="4123792" y="2360475"/>
            <a:ext cx="3919427" cy="1703525"/>
          </a:xfrm>
          <a:prstGeom prst="rect">
            <a:avLst/>
          </a:prstGeom>
        </p:spPr>
      </p:pic>
      <p:pic>
        <p:nvPicPr>
          <p:cNvPr id="7" name="図 6" descr="猫のスクリーンショット&#10;&#10;自動的に生成された説明">
            <a:extLst>
              <a:ext uri="{FF2B5EF4-FFF2-40B4-BE49-F238E27FC236}">
                <a16:creationId xmlns:a16="http://schemas.microsoft.com/office/drawing/2014/main" id="{125A284B-5D90-48BC-8455-6C0113432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88"/>
          <a:stretch/>
        </p:blipFill>
        <p:spPr>
          <a:xfrm>
            <a:off x="4123793" y="1193800"/>
            <a:ext cx="3919427" cy="1166675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5A6E996-152D-4772-8028-5BCE4007C81D}"/>
              </a:ext>
            </a:extLst>
          </p:cNvPr>
          <p:cNvSpPr/>
          <p:nvPr/>
        </p:nvSpPr>
        <p:spPr>
          <a:xfrm>
            <a:off x="5530619" y="4119880"/>
            <a:ext cx="1061720" cy="1727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AB8483-639E-482B-903B-38A60A1F2464}"/>
              </a:ext>
            </a:extLst>
          </p:cNvPr>
          <p:cNvSpPr txBox="1"/>
          <p:nvPr/>
        </p:nvSpPr>
        <p:spPr>
          <a:xfrm>
            <a:off x="5712665" y="40831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次ページ</a:t>
            </a:r>
          </a:p>
        </p:txBody>
      </p:sp>
    </p:spTree>
    <p:extLst>
      <p:ext uri="{BB962C8B-B14F-4D97-AF65-F5344CB8AC3E}">
        <p14:creationId xmlns:p14="http://schemas.microsoft.com/office/powerpoint/2010/main" val="170214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CEF8249D-E2F7-45F3-A257-AAB779CA1A66}"/>
              </a:ext>
            </a:extLst>
          </p:cNvPr>
          <p:cNvSpPr/>
          <p:nvPr/>
        </p:nvSpPr>
        <p:spPr>
          <a:xfrm rot="5400000">
            <a:off x="2685310" y="-570016"/>
            <a:ext cx="828301" cy="4028708"/>
          </a:xfrm>
          <a:prstGeom prst="homePlate">
            <a:avLst>
              <a:gd name="adj" fmla="val 259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165790-0628-4DDA-817E-E2003EA02152}"/>
              </a:ext>
            </a:extLst>
          </p:cNvPr>
          <p:cNvSpPr txBox="1"/>
          <p:nvPr/>
        </p:nvSpPr>
        <p:spPr>
          <a:xfrm>
            <a:off x="1145969" y="1175658"/>
            <a:ext cx="39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この選択はよくないかも知れません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E1E49091-2B77-48A4-9018-B2205A64B9A0}"/>
              </a:ext>
            </a:extLst>
          </p:cNvPr>
          <p:cNvSpPr/>
          <p:nvPr/>
        </p:nvSpPr>
        <p:spPr>
          <a:xfrm rot="10800000">
            <a:off x="1027211" y="3340924"/>
            <a:ext cx="4791697" cy="589808"/>
          </a:xfrm>
          <a:prstGeom prst="homePlate">
            <a:avLst>
              <a:gd name="adj" fmla="val 430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07C905-3019-4B76-AAD1-460F572E8907}"/>
              </a:ext>
            </a:extLst>
          </p:cNvPr>
          <p:cNvSpPr txBox="1"/>
          <p:nvPr/>
        </p:nvSpPr>
        <p:spPr>
          <a:xfrm>
            <a:off x="1339936" y="3469576"/>
            <a:ext cx="447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先ほどの選択はよくないかも知れません</a:t>
            </a:r>
          </a:p>
        </p:txBody>
      </p:sp>
    </p:spTree>
    <p:extLst>
      <p:ext uri="{BB962C8B-B14F-4D97-AF65-F5344CB8AC3E}">
        <p14:creationId xmlns:p14="http://schemas.microsoft.com/office/powerpoint/2010/main" val="19919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22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 seiji</dc:creator>
  <cp:lastModifiedBy>yamada seiji</cp:lastModifiedBy>
  <cp:revision>9</cp:revision>
  <dcterms:created xsi:type="dcterms:W3CDTF">2021-03-21T02:27:53Z</dcterms:created>
  <dcterms:modified xsi:type="dcterms:W3CDTF">2021-05-21T03:50:25Z</dcterms:modified>
</cp:coreProperties>
</file>