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카트라이더 러쉬플러스 정보 모음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작성자 </a:t>
            </a:r>
            <a:r>
              <a:rPr lang="en-US" altLang="ko-KR"/>
              <a:t>:</a:t>
            </a:r>
            <a:r>
              <a:rPr lang="ko-KR" altLang="en-US"/>
              <a:t> 유명은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게시판</a:t>
            </a:r>
            <a:r>
              <a:rPr lang="en-US" altLang="ko-KR"/>
              <a:t>(</a:t>
            </a:r>
            <a:r>
              <a:rPr lang="ko-KR" altLang="en-US"/>
              <a:t>펫모음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펫들의 능력치는 </a:t>
            </a:r>
            <a:r>
              <a:rPr lang="en-US" altLang="ko-KR"/>
              <a:t>1</a:t>
            </a:r>
            <a:r>
              <a:rPr lang="ko-KR" altLang="en-US"/>
              <a:t>렙의 능력치과 만렙 능력치를 기재</a:t>
            </a:r>
            <a:r>
              <a:rPr lang="en-US" altLang="ko-KR"/>
              <a:t>(</a:t>
            </a:r>
            <a:r>
              <a:rPr lang="ko-KR" altLang="en-US"/>
              <a:t>초월이 가능한 펫은 초월된 능력치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일반 펫과 플라잉 펫으로 나눠서 게시판 구현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게시판</a:t>
            </a:r>
            <a:r>
              <a:rPr lang="en-US" altLang="ko-KR"/>
              <a:t>(</a:t>
            </a:r>
            <a:r>
              <a:rPr lang="ko-KR" altLang="en-US"/>
              <a:t>트랙별 공략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스피드전 트랙의 경우 빌드</a:t>
            </a:r>
            <a:r>
              <a:rPr lang="en-US" altLang="ko-KR"/>
              <a:t>(</a:t>
            </a:r>
            <a:r>
              <a:rPr lang="ko-KR" altLang="en-US"/>
              <a:t>주행하는 코스</a:t>
            </a:r>
            <a:r>
              <a:rPr lang="en-US" altLang="ko-KR"/>
              <a:t>)</a:t>
            </a:r>
            <a:r>
              <a:rPr lang="ko-KR" altLang="en-US"/>
              <a:t>에 따라 기록이 달라짐으로 고수의 주행 영상을 등록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YouTube</a:t>
            </a:r>
            <a:r>
              <a:rPr lang="ko-KR" altLang="en-US"/>
              <a:t>에 </a:t>
            </a:r>
            <a:r>
              <a:rPr lang="en-US" altLang="ko-KR"/>
              <a:t>shin</a:t>
            </a:r>
            <a:r>
              <a:rPr lang="ko-KR" altLang="en-US"/>
              <a:t> 이라는 크리에이터의 영상을 가져와서 등록할 예정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목적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카트라이더 러쉬플러스</a:t>
            </a:r>
            <a:r>
              <a:rPr lang="en-US" altLang="ko-KR"/>
              <a:t>(</a:t>
            </a:r>
            <a:r>
              <a:rPr lang="ko-KR" altLang="en-US"/>
              <a:t>이하 카러플</a:t>
            </a:r>
            <a:r>
              <a:rPr lang="en-US" altLang="ko-KR"/>
              <a:t>)</a:t>
            </a:r>
            <a:r>
              <a:rPr lang="ko-KR" altLang="en-US"/>
              <a:t>에는 다양한 종류의 카트들이 존재함</a:t>
            </a:r>
            <a:r>
              <a:rPr lang="en-US" altLang="ko-KR"/>
              <a:t>(</a:t>
            </a:r>
            <a:r>
              <a:rPr lang="ko-KR" altLang="en-US"/>
              <a:t>약 </a:t>
            </a:r>
            <a:r>
              <a:rPr lang="en-US" altLang="ko-KR"/>
              <a:t>100</a:t>
            </a:r>
            <a:r>
              <a:rPr lang="ko-KR" altLang="en-US"/>
              <a:t>여가지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카러플에는 스피드전과 아이템전이 존재하며 각 모드에 따라 쓰이는 카트가 다르다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스피드전 카트의 경우는 카트 성능</a:t>
            </a:r>
            <a:r>
              <a:rPr lang="en-US" altLang="ko-KR"/>
              <a:t>(ex.</a:t>
            </a:r>
            <a:r>
              <a:rPr lang="ko-KR" altLang="en-US"/>
              <a:t>최고속도</a:t>
            </a:r>
            <a:r>
              <a:rPr lang="en-US" altLang="ko-KR"/>
              <a:t>,</a:t>
            </a:r>
            <a:r>
              <a:rPr lang="ko-KR" altLang="en-US"/>
              <a:t> 게이지충전량 등</a:t>
            </a:r>
            <a:r>
              <a:rPr lang="en-US" altLang="ko-KR"/>
              <a:t>)</a:t>
            </a:r>
            <a:r>
              <a:rPr lang="ko-KR" altLang="en-US"/>
              <a:t>을 비교하여 본인실력에 맞는 카트를 선택할 수 있게 도와줌</a:t>
            </a:r>
            <a:endParaRPr lang="ko-KR" altLang="en-US"/>
          </a:p>
          <a:p>
            <a:pPr>
              <a:defRPr/>
            </a:pPr>
            <a:r>
              <a:rPr lang="ko-KR" altLang="en-US"/>
              <a:t>아이템전 카트의 경우는 카트 기능</a:t>
            </a:r>
            <a:r>
              <a:rPr lang="en-US" altLang="ko-KR"/>
              <a:t>(ex.</a:t>
            </a:r>
            <a:r>
              <a:rPr lang="ko-KR" altLang="en-US"/>
              <a:t>특수아이템을 높은 확률로 방어</a:t>
            </a:r>
            <a:r>
              <a:rPr lang="en-US" altLang="ko-KR"/>
              <a:t>)</a:t>
            </a:r>
            <a:r>
              <a:rPr lang="ko-KR" altLang="en-US"/>
              <a:t>을 쉽게 검색하여 원하는 카트를 선택할 수 있게 도와줌</a:t>
            </a:r>
            <a:endParaRPr lang="ko-KR" altLang="en-US"/>
          </a:p>
          <a:p>
            <a:pPr>
              <a:defRPr/>
            </a:pPr>
            <a:r>
              <a:rPr lang="ko-KR" altLang="en-US"/>
              <a:t>캐릭터마다 능력치과 달라 원하는 능력치의 캐릭터를 선택할 수 있게함</a:t>
            </a:r>
            <a:endParaRPr lang="ko-KR" altLang="en-US"/>
          </a:p>
          <a:p>
            <a:pPr>
              <a:defRPr/>
            </a:pPr>
            <a:r>
              <a:rPr lang="ko-KR" altLang="en-US"/>
              <a:t>특수 능력이 부여된 펫</a:t>
            </a:r>
            <a:r>
              <a:rPr lang="en-US" altLang="ko-KR"/>
              <a:t>(</a:t>
            </a:r>
            <a:r>
              <a:rPr lang="ko-KR" altLang="en-US"/>
              <a:t>아이템전 활용</a:t>
            </a:r>
            <a:r>
              <a:rPr lang="en-US" altLang="ko-KR"/>
              <a:t>)</a:t>
            </a:r>
            <a:r>
              <a:rPr lang="ko-KR" altLang="en-US"/>
              <a:t>들을 검색하여 아이템전 기능설정에 도움을 주고자 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궁극적으로 본인이 원하는 성능과 기능을 찾아 카트를 선택하는데 도움을 주고자 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사용자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공통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카트 비교</a:t>
            </a:r>
            <a:r>
              <a:rPr lang="en-US" altLang="ko-KR"/>
              <a:t>&amp;</a:t>
            </a:r>
            <a:r>
              <a:rPr lang="ko-KR" altLang="en-US"/>
              <a:t>검색 기능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자유게시판 검색 및 상세확인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트랙별 공략 동영상 시청 기능</a:t>
            </a:r>
            <a:endParaRPr lang="ko-KR" altLang="en-US"/>
          </a:p>
          <a:p>
            <a:pPr>
              <a:defRPr/>
            </a:pPr>
            <a:r>
              <a:rPr lang="ko-KR" altLang="en-US"/>
              <a:t>회원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로그인</a:t>
            </a:r>
            <a:r>
              <a:rPr lang="en-US" altLang="ko-KR"/>
              <a:t>&amp;</a:t>
            </a:r>
            <a:r>
              <a:rPr lang="ko-KR" altLang="en-US"/>
              <a:t>로그아웃 기능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나의 정보 수정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각 게시판에 글쓰기 작성 및 댓글 작성 및 삭제 기능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내가 작성한 게시글 및 댓글 확인</a:t>
            </a:r>
            <a:endParaRPr lang="ko-KR" altLang="en-US"/>
          </a:p>
          <a:p>
            <a:pPr>
              <a:defRPr/>
            </a:pPr>
            <a:r>
              <a:rPr lang="ko-KR" altLang="en-US"/>
              <a:t>비회원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회원 가입 기능</a:t>
            </a:r>
            <a:r>
              <a:rPr lang="en-US" altLang="ko-KR"/>
              <a:t>(</a:t>
            </a:r>
            <a:r>
              <a:rPr lang="ko-KR" altLang="en-US"/>
              <a:t>아이디</a:t>
            </a:r>
            <a:r>
              <a:rPr lang="en-US" altLang="ko-KR"/>
              <a:t>,</a:t>
            </a:r>
            <a:r>
              <a:rPr lang="ko-KR" altLang="en-US"/>
              <a:t>비밀번호</a:t>
            </a:r>
            <a:r>
              <a:rPr lang="en-US" altLang="ko-KR"/>
              <a:t>,</a:t>
            </a: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이메일</a:t>
            </a:r>
            <a:r>
              <a:rPr lang="en-US" altLang="ko-KR"/>
              <a:t>(</a:t>
            </a:r>
            <a:r>
              <a:rPr lang="ko-KR" altLang="en-US"/>
              <a:t>인증필요</a:t>
            </a:r>
            <a:r>
              <a:rPr lang="en-US" altLang="ko-KR"/>
              <a:t>),</a:t>
            </a:r>
            <a:r>
              <a:rPr lang="ko-KR" altLang="en-US"/>
              <a:t>성별</a:t>
            </a:r>
            <a:r>
              <a:rPr lang="en-US" altLang="ko-KR"/>
              <a:t>)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관리자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각 게시판의 글 작성 및 삭제 가능</a:t>
            </a:r>
            <a:r>
              <a:rPr lang="en-US" altLang="ko-KR"/>
              <a:t>(</a:t>
            </a:r>
            <a:r>
              <a:rPr lang="ko-KR" altLang="en-US"/>
              <a:t>댓글 포함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게시판의 종류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공지사항</a:t>
            </a:r>
            <a:endParaRPr lang="ko-KR" altLang="en-US"/>
          </a:p>
          <a:p>
            <a:pPr>
              <a:defRPr/>
            </a:pPr>
            <a:r>
              <a:rPr lang="ko-KR" altLang="en-US"/>
              <a:t>자유게시판</a:t>
            </a:r>
            <a:endParaRPr lang="ko-KR" altLang="en-US"/>
          </a:p>
          <a:p>
            <a:pPr>
              <a:defRPr/>
            </a:pPr>
            <a:r>
              <a:rPr lang="ko-KR" altLang="en-US"/>
              <a:t>카트모음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상세 검색 기능</a:t>
            </a:r>
            <a:r>
              <a:rPr lang="en-US" altLang="ko-KR"/>
              <a:t>(</a:t>
            </a:r>
            <a:r>
              <a:rPr lang="ko-KR" altLang="en-US"/>
              <a:t>아이템전카트와 하이브리드카트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카트 비교</a:t>
            </a:r>
            <a:r>
              <a:rPr lang="en-US" altLang="ko-KR"/>
              <a:t>(</a:t>
            </a:r>
            <a:r>
              <a:rPr lang="ko-KR" altLang="en-US"/>
              <a:t>스피드전카트와 하이브리드카트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캐릭터모음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상세 검색 기능</a:t>
            </a:r>
            <a:endParaRPr lang="ko-KR" altLang="en-US"/>
          </a:p>
          <a:p>
            <a:pPr>
              <a:defRPr/>
            </a:pPr>
            <a:r>
              <a:rPr lang="ko-KR" altLang="en-US"/>
              <a:t>펫모음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상세 검색 기능</a:t>
            </a:r>
            <a:endParaRPr lang="ko-KR" altLang="en-US"/>
          </a:p>
          <a:p>
            <a:pPr>
              <a:defRPr/>
            </a:pPr>
            <a:r>
              <a:rPr lang="ko-KR" altLang="en-US"/>
              <a:t>트랙별 공략영상</a:t>
            </a:r>
            <a:r>
              <a:rPr lang="en-US" altLang="ko-KR"/>
              <a:t>(</a:t>
            </a:r>
            <a:r>
              <a:rPr lang="ko-KR" altLang="en-US"/>
              <a:t>스피드전 전용 트랙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게시판</a:t>
            </a:r>
            <a:r>
              <a:rPr lang="en-US" altLang="ko-KR"/>
              <a:t>(</a:t>
            </a:r>
            <a:r>
              <a:rPr lang="ko-KR" altLang="en-US"/>
              <a:t>공지사항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카트가 추가 될때마다 업데이트 하고 업데이트 한 내용을 기재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오타 또는 오작성된 내용을 수정하고 수정된 내역 기재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게시판</a:t>
            </a:r>
            <a:r>
              <a:rPr lang="en-US" altLang="ko-KR"/>
              <a:t>(</a:t>
            </a:r>
            <a:r>
              <a:rPr lang="ko-KR" altLang="en-US"/>
              <a:t>자유게시판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자유롭게 작성 가능하며 첨부파일 업로드가능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첨부파일 업로드는 최대 </a:t>
            </a:r>
            <a:r>
              <a:rPr lang="en-US" altLang="ko-KR"/>
              <a:t>10</a:t>
            </a:r>
            <a:r>
              <a:rPr lang="ko-KR" altLang="en-US"/>
              <a:t>개까지 가능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댓글은 갯수 제한 없음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게시판</a:t>
            </a:r>
            <a:r>
              <a:rPr lang="en-US" altLang="ko-KR"/>
              <a:t>(</a:t>
            </a:r>
            <a:r>
              <a:rPr lang="ko-KR" altLang="en-US"/>
              <a:t>카트모음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게시판 클릭시 스피드전</a:t>
            </a:r>
            <a:r>
              <a:rPr lang="en-US" altLang="ko-KR"/>
              <a:t>/</a:t>
            </a:r>
            <a:r>
              <a:rPr lang="ko-KR" altLang="en-US"/>
              <a:t>아이템전</a:t>
            </a:r>
            <a:r>
              <a:rPr lang="en-US" altLang="ko-KR"/>
              <a:t>/</a:t>
            </a:r>
            <a:r>
              <a:rPr lang="ko-KR" altLang="en-US"/>
              <a:t>하이브리드 로 카테고리를 나눔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스피드전 카트모음의 경우 육각형의 그래프로 보여짐으로 비교하고 싶은 </a:t>
            </a:r>
            <a:r>
              <a:rPr lang="en-US" altLang="ko-KR"/>
              <a:t>2</a:t>
            </a:r>
            <a:r>
              <a:rPr lang="ko-KR" altLang="en-US"/>
              <a:t>개를 선택하여 육각형 그래프를 비교할 수 있도록 구현</a:t>
            </a:r>
            <a:r>
              <a:rPr lang="en-US" altLang="ko-KR"/>
              <a:t>(</a:t>
            </a:r>
            <a:r>
              <a:rPr lang="ko-KR" altLang="en-US"/>
              <a:t>하이브리드카트도 비교 가능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아이템전 카트모음의 경우 필터</a:t>
            </a:r>
            <a:r>
              <a:rPr lang="en-US" altLang="ko-KR"/>
              <a:t>(</a:t>
            </a:r>
            <a:r>
              <a:rPr lang="ko-KR" altLang="en-US"/>
              <a:t>상세검색</a:t>
            </a:r>
            <a:r>
              <a:rPr lang="en-US" altLang="ko-KR"/>
              <a:t>)</a:t>
            </a:r>
            <a:r>
              <a:rPr lang="ko-KR" altLang="en-US"/>
              <a:t>기능으로 원하는 옵션 설정하여 검색하는 기능 구현</a:t>
            </a:r>
            <a:r>
              <a:rPr lang="en-US" altLang="ko-KR"/>
              <a:t>(</a:t>
            </a:r>
            <a:r>
              <a:rPr lang="ko-KR" altLang="en-US"/>
              <a:t>조건선택은 최대 </a:t>
            </a:r>
            <a:r>
              <a:rPr lang="en-US" altLang="ko-KR"/>
              <a:t>3</a:t>
            </a:r>
            <a:r>
              <a:rPr lang="ko-KR" altLang="en-US"/>
              <a:t>개까지 가능</a:t>
            </a:r>
            <a:r>
              <a:rPr lang="en-US" altLang="ko-KR"/>
              <a:t>,</a:t>
            </a:r>
            <a:r>
              <a:rPr lang="ko-KR" altLang="en-US"/>
              <a:t>하이브리드카트도 검색 가능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물폭탄방어</a:t>
            </a:r>
            <a:r>
              <a:rPr lang="en-US" altLang="ko-KR"/>
              <a:t>,</a:t>
            </a:r>
            <a:r>
              <a:rPr lang="ko-KR" altLang="en-US"/>
              <a:t> 물파리방어</a:t>
            </a:r>
            <a:r>
              <a:rPr lang="en-US" altLang="ko-KR"/>
              <a:t>,</a:t>
            </a:r>
            <a:r>
              <a:rPr lang="ko-KR" altLang="en-US"/>
              <a:t> 대악마방어</a:t>
            </a:r>
            <a:r>
              <a:rPr lang="en-US" altLang="ko-KR"/>
              <a:t>,</a:t>
            </a:r>
            <a:r>
              <a:rPr lang="ko-KR" altLang="en-US"/>
              <a:t> 바리게이트방어</a:t>
            </a:r>
            <a:r>
              <a:rPr lang="en-US" altLang="ko-KR"/>
              <a:t>,</a:t>
            </a:r>
            <a:r>
              <a:rPr lang="ko-KR" altLang="en-US"/>
              <a:t> 미사일방어</a:t>
            </a:r>
            <a:r>
              <a:rPr lang="en-US" altLang="ko-KR"/>
              <a:t>,</a:t>
            </a:r>
            <a:r>
              <a:rPr lang="ko-KR" altLang="en-US"/>
              <a:t> 바나나방어</a:t>
            </a:r>
            <a:r>
              <a:rPr lang="en-US" altLang="ko-KR"/>
              <a:t>,</a:t>
            </a:r>
            <a:r>
              <a:rPr lang="ko-KR" altLang="en-US"/>
              <a:t> 지뢰방어 등등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하이브리드 카트모음의 경우 필터 검색 없음</a:t>
            </a:r>
            <a:r>
              <a:rPr lang="en-US" altLang="ko-KR"/>
              <a:t>(</a:t>
            </a:r>
            <a:r>
              <a:rPr lang="ko-KR" altLang="en-US"/>
              <a:t>숫자가 많지 않음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게시판</a:t>
            </a:r>
            <a:r>
              <a:rPr lang="en-US" altLang="ko-KR"/>
              <a:t>(</a:t>
            </a:r>
            <a:r>
              <a:rPr lang="ko-KR" altLang="en-US"/>
              <a:t>캐릭터모음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캐릭터 기능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루찌획득보조</a:t>
            </a:r>
            <a:r>
              <a:rPr lang="en-US" altLang="ko-KR"/>
              <a:t>,</a:t>
            </a:r>
            <a:r>
              <a:rPr lang="ko-KR" altLang="en-US"/>
              <a:t> 경험치획득보조와 같은 계정 성장 기능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기본파워 증가</a:t>
            </a:r>
            <a:r>
              <a:rPr lang="en-US" altLang="ko-KR"/>
              <a:t>,</a:t>
            </a:r>
            <a:r>
              <a:rPr lang="ko-KR" altLang="en-US"/>
              <a:t> 부스터지속시간 증가와 같은 인게임 보조 기능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상세검색</a:t>
            </a:r>
            <a:r>
              <a:rPr lang="en-US" altLang="ko-KR"/>
              <a:t>(</a:t>
            </a:r>
            <a:r>
              <a:rPr lang="ko-KR" altLang="en-US"/>
              <a:t>조건은 최대 </a:t>
            </a:r>
            <a:r>
              <a:rPr lang="en-US" altLang="ko-KR"/>
              <a:t>2</a:t>
            </a:r>
            <a:r>
              <a:rPr lang="ko-KR" altLang="en-US"/>
              <a:t>개까지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307</ep:Words>
  <ep:PresentationFormat/>
  <ep:Paragraphs>61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교차</vt:lpstr>
      <vt:lpstr>카트라이더 러쉬플러스 정보 모음</vt:lpstr>
      <vt:lpstr>목적</vt:lpstr>
      <vt:lpstr>사용자</vt:lpstr>
      <vt:lpstr>관리자</vt:lpstr>
      <vt:lpstr>게시판의 종류</vt:lpstr>
      <vt:lpstr>게시판(공지사항)</vt:lpstr>
      <vt:lpstr>게시판(자유게시판)</vt:lpstr>
      <vt:lpstr>게시판(카트모음)</vt:lpstr>
      <vt:lpstr>게시판(캐릭터모음)</vt:lpstr>
      <vt:lpstr>게시판(펫모음)</vt:lpstr>
      <vt:lpstr>게시판(트랙별 공략)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yme13</cp:lastModifiedBy>
  <dcterms:modified xsi:type="dcterms:W3CDTF">2021-07-19T14:01:04.912</dcterms:modified>
  <cp:revision>11</cp:revision>
  <dc:title>카트라이더 러쉬플러스 카트 모음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