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Fira Sans Extra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9CB8FB-86B2-4F29-B5EC-8E2D3ED0EC64}">
  <a:tblStyle styleId="{6A9CB8FB-86B2-4F29-B5EC-8E2D3ED0EC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0a8395baa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0a8395baa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the analysis, we build our first model from scratch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Augemtnatoin, 2 conv layers, followed by a dense layer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Hyperparameters (didn’t do grid search for the best set of parameters </a:t>
            </a:r>
            <a:r>
              <a:rPr lang="en">
                <a:solidFill>
                  <a:schemeClr val="dk1"/>
                </a:solidFill>
              </a:rPr>
              <a:t>giving computational limitation)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Conv2d layers:	Try different combinations of filters, stride, and number of convolutional layers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Dense layers: try </a:t>
            </a:r>
            <a:r>
              <a:rPr lang="en">
                <a:solidFill>
                  <a:schemeClr val="dk1"/>
                </a:solidFill>
              </a:rPr>
              <a:t>different</a:t>
            </a:r>
            <a:r>
              <a:rPr lang="en">
                <a:solidFill>
                  <a:schemeClr val="dk1"/>
                </a:solidFill>
              </a:rPr>
              <a:t> number of nodes, activation (sigmoid &amp; relu)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output layers: use softmax activation (give out probabilities of each outcome class)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categorical cross entropy as the loss function, and tried adam and rmsprop for optimizer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also tried </a:t>
            </a:r>
            <a:r>
              <a:rPr lang="en">
                <a:solidFill>
                  <a:schemeClr val="dk1"/>
                </a:solidFill>
              </a:rPr>
              <a:t>different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epochs</a:t>
            </a:r>
            <a:r>
              <a:rPr lang="en">
                <a:solidFill>
                  <a:schemeClr val="dk1"/>
                </a:solidFill>
              </a:rPr>
              <a:t> and batch sizes, and finalized on a epoch of 25 and batchsize of 16 as the give out the best </a:t>
            </a:r>
            <a:r>
              <a:rPr lang="en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e0c29c2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e0c29c2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more detailed topology graph showing our input and output dimensions and parameters. As you can see our model has a total number of parameters around 20k, </a:t>
            </a:r>
            <a:r>
              <a:rPr lang="en"/>
              <a:t> giving our sample size around 14 hundred, could be a bit complicated and cause overfitting problems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cdd5d7e4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ecdd5d7e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our model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left it’s the average accuracy across a 5 fold cv on the training dataset, which reached around 80%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</a:t>
            </a:r>
            <a:r>
              <a:rPr lang="en"/>
              <a:t>evaluated</a:t>
            </a:r>
            <a:r>
              <a:rPr lang="en"/>
              <a:t> this model using a holdout dataset which the model has never seen before, and on this dataset we got an accuracy score of 66%, which suggests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comparison, our model is still doing better than radiologist, who’s accuracy was around 35% when they were informed that some scans are fake and 10% when not informed.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e0c29c2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e0c29c2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our model </a:t>
            </a:r>
            <a:r>
              <a:rPr lang="en"/>
              <a:t>performance</a:t>
            </a:r>
            <a:r>
              <a:rPr lang="en"/>
              <a:t> in more details in the confusion matrix.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our model is doing well, as it has good precision for FB,FM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it has a poor recall for TB, which suggests our model is</a:t>
            </a:r>
            <a:r>
              <a:rPr lang="en"/>
              <a:t> having a hard time distinguishing those who really does not have cancer, more specifically, the model is confusing it with FB and FM, as our model think they are deepfake products.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ecdd5d7e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ecdd5d7e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ecdd5d7e48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ecdd5d7e4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dd444d83e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dd444d83e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f0a8395baa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f0a8395baa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1dd444d83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1dd444d83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e0c29c237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1e0c29c23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dd444d8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dd444d8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dd444d83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dd444d83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dd444d83e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dd444d83e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0a8395ba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0a8395ba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dd444d83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dd444d83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cdd5d7e4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cdd5d7e4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e0c29c2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e0c29c2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1dd444d83e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1dd444d83e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29387" l="5331" r="5509" t="30646"/>
          <a:stretch/>
        </p:blipFill>
        <p:spPr>
          <a:xfrm>
            <a:off x="4" y="0"/>
            <a:ext cx="1088247" cy="48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>
            <a:hlinkClick/>
          </p:cNvPr>
          <p:cNvCxnSpPr/>
          <p:nvPr/>
        </p:nvCxnSpPr>
        <p:spPr>
          <a:xfrm>
            <a:off x="8577292" y="210113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>
            <a:hlinkClick/>
          </p:cNvPr>
          <p:cNvCxnSpPr/>
          <p:nvPr/>
        </p:nvCxnSpPr>
        <p:spPr>
          <a:xfrm>
            <a:off x="8577292" y="24390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>
            <a:hlinkClick/>
          </p:cNvPr>
          <p:cNvCxnSpPr/>
          <p:nvPr/>
        </p:nvCxnSpPr>
        <p:spPr>
          <a:xfrm>
            <a:off x="8577292" y="27768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830392" y="1038856"/>
            <a:ext cx="745763" cy="45826"/>
            <a:chOff x="4580561" y="2589004"/>
            <a:chExt cx="1064464" cy="25200"/>
          </a:xfrm>
        </p:grpSpPr>
        <p:sp>
          <p:nvSpPr>
            <p:cNvPr id="17" name="Google Shape;17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 amt="83000"/>
          </a:blip>
          <a:srcRect b="11803" l="0" r="0" t="11796"/>
          <a:stretch/>
        </p:blipFill>
        <p:spPr>
          <a:xfrm>
            <a:off x="0" y="487825"/>
            <a:ext cx="9144000" cy="465567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729450" y="2056375"/>
            <a:ext cx="58875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9999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29387" l="5331" r="5509" t="30646"/>
          <a:stretch/>
        </p:blipFill>
        <p:spPr>
          <a:xfrm>
            <a:off x="4" y="0"/>
            <a:ext cx="1088247" cy="48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3">
            <a:hlinkClick/>
          </p:cNvPr>
          <p:cNvCxnSpPr/>
          <p:nvPr/>
        </p:nvCxnSpPr>
        <p:spPr>
          <a:xfrm>
            <a:off x="8577292" y="210113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3">
            <a:hlinkClick/>
          </p:cNvPr>
          <p:cNvCxnSpPr/>
          <p:nvPr/>
        </p:nvCxnSpPr>
        <p:spPr>
          <a:xfrm>
            <a:off x="8577292" y="24390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3">
            <a:hlinkClick/>
          </p:cNvPr>
          <p:cNvCxnSpPr/>
          <p:nvPr/>
        </p:nvCxnSpPr>
        <p:spPr>
          <a:xfrm>
            <a:off x="8577292" y="27768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3"/>
          <p:cNvSpPr/>
          <p:nvPr/>
        </p:nvSpPr>
        <p:spPr>
          <a:xfrm>
            <a:off x="0" y="1860200"/>
            <a:ext cx="9144000" cy="1708500"/>
          </a:xfrm>
          <a:prstGeom prst="rect">
            <a:avLst/>
          </a:prstGeom>
          <a:solidFill>
            <a:srgbClr val="0B5394">
              <a:alpha val="567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825775" y="2049975"/>
            <a:ext cx="6797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b="29387" l="5331" r="5509" t="30646"/>
          <a:stretch/>
        </p:blipFill>
        <p:spPr>
          <a:xfrm>
            <a:off x="4" y="0"/>
            <a:ext cx="1088247" cy="48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6">
            <a:hlinkClick/>
          </p:cNvPr>
          <p:cNvCxnSpPr/>
          <p:nvPr/>
        </p:nvCxnSpPr>
        <p:spPr>
          <a:xfrm>
            <a:off x="8577292" y="210113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6">
            <a:hlinkClick/>
          </p:cNvPr>
          <p:cNvCxnSpPr/>
          <p:nvPr/>
        </p:nvCxnSpPr>
        <p:spPr>
          <a:xfrm>
            <a:off x="8577292" y="243900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>
            <a:hlinkClick/>
          </p:cNvPr>
          <p:cNvCxnSpPr/>
          <p:nvPr/>
        </p:nvCxnSpPr>
        <p:spPr>
          <a:xfrm>
            <a:off x="8577292" y="277688"/>
            <a:ext cx="216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" name="Google Shape;46;p6"/>
          <p:cNvGrpSpPr/>
          <p:nvPr/>
        </p:nvGrpSpPr>
        <p:grpSpPr>
          <a:xfrm>
            <a:off x="830392" y="1038856"/>
            <a:ext cx="745763" cy="45826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6.jpg"/><Relationship Id="rId5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4294967295"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Classifying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Deepfake and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Real CT-Scans</a:t>
            </a:r>
            <a:endParaRPr sz="3700"/>
          </a:p>
        </p:txBody>
      </p:sp>
      <p:sp>
        <p:nvSpPr>
          <p:cNvPr id="76" name="Google Shape;76;p13"/>
          <p:cNvSpPr txBox="1"/>
          <p:nvPr>
            <p:ph idx="4294967295" type="subTitle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Yuxuan Mei, Peixuan Liu, Sihoon Yu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469942" y="601355"/>
            <a:ext cx="3914866" cy="3826869"/>
            <a:chOff x="469913" y="410386"/>
            <a:chExt cx="4266884" cy="4170975"/>
          </a:xfrm>
        </p:grpSpPr>
        <p:sp>
          <p:nvSpPr>
            <p:cNvPr id="78" name="Google Shape;78;p13"/>
            <p:cNvSpPr/>
            <p:nvPr/>
          </p:nvSpPr>
          <p:spPr>
            <a:xfrm>
              <a:off x="3787006" y="1299861"/>
              <a:ext cx="949792" cy="1150771"/>
            </a:xfrm>
            <a:custGeom>
              <a:rect b="b" l="l" r="r" t="t"/>
              <a:pathLst>
                <a:path extrusionOk="0" h="8291" w="6843">
                  <a:moveTo>
                    <a:pt x="5862" y="2901"/>
                  </a:moveTo>
                  <a:cubicBezTo>
                    <a:pt x="5772" y="3357"/>
                    <a:pt x="6043" y="3768"/>
                    <a:pt x="6020" y="4219"/>
                  </a:cubicBezTo>
                  <a:cubicBezTo>
                    <a:pt x="6003" y="4613"/>
                    <a:pt x="5716" y="4900"/>
                    <a:pt x="5384" y="5069"/>
                  </a:cubicBezTo>
                  <a:cubicBezTo>
                    <a:pt x="4967" y="5272"/>
                    <a:pt x="4488" y="5266"/>
                    <a:pt x="4044" y="5368"/>
                  </a:cubicBezTo>
                  <a:cubicBezTo>
                    <a:pt x="3638" y="5464"/>
                    <a:pt x="3266" y="5666"/>
                    <a:pt x="3109" y="6072"/>
                  </a:cubicBezTo>
                  <a:cubicBezTo>
                    <a:pt x="3030" y="6280"/>
                    <a:pt x="3002" y="6500"/>
                    <a:pt x="2951" y="6714"/>
                  </a:cubicBezTo>
                  <a:cubicBezTo>
                    <a:pt x="2906" y="6911"/>
                    <a:pt x="2838" y="7102"/>
                    <a:pt x="2743" y="7283"/>
                  </a:cubicBezTo>
                  <a:cubicBezTo>
                    <a:pt x="2562" y="7620"/>
                    <a:pt x="2286" y="7919"/>
                    <a:pt x="1937" y="8088"/>
                  </a:cubicBezTo>
                  <a:cubicBezTo>
                    <a:pt x="1594" y="8257"/>
                    <a:pt x="1183" y="8291"/>
                    <a:pt x="817" y="8167"/>
                  </a:cubicBezTo>
                  <a:cubicBezTo>
                    <a:pt x="473" y="8048"/>
                    <a:pt x="197" y="7784"/>
                    <a:pt x="85" y="7429"/>
                  </a:cubicBezTo>
                  <a:cubicBezTo>
                    <a:pt x="0" y="7187"/>
                    <a:pt x="6" y="6916"/>
                    <a:pt x="96" y="6674"/>
                  </a:cubicBezTo>
                  <a:cubicBezTo>
                    <a:pt x="237" y="5920"/>
                    <a:pt x="1138" y="5644"/>
                    <a:pt x="1690" y="5221"/>
                  </a:cubicBezTo>
                  <a:cubicBezTo>
                    <a:pt x="1853" y="5092"/>
                    <a:pt x="1999" y="4945"/>
                    <a:pt x="2095" y="4760"/>
                  </a:cubicBezTo>
                  <a:cubicBezTo>
                    <a:pt x="2208" y="4551"/>
                    <a:pt x="2236" y="4309"/>
                    <a:pt x="2236" y="4073"/>
                  </a:cubicBezTo>
                  <a:cubicBezTo>
                    <a:pt x="2236" y="3661"/>
                    <a:pt x="2151" y="3250"/>
                    <a:pt x="2225" y="2839"/>
                  </a:cubicBezTo>
                  <a:cubicBezTo>
                    <a:pt x="2292" y="2484"/>
                    <a:pt x="2484" y="2163"/>
                    <a:pt x="2833" y="2028"/>
                  </a:cubicBezTo>
                  <a:cubicBezTo>
                    <a:pt x="3035" y="1949"/>
                    <a:pt x="3255" y="1938"/>
                    <a:pt x="3463" y="1882"/>
                  </a:cubicBezTo>
                  <a:cubicBezTo>
                    <a:pt x="3666" y="1831"/>
                    <a:pt x="3852" y="1730"/>
                    <a:pt x="4010" y="1595"/>
                  </a:cubicBezTo>
                  <a:cubicBezTo>
                    <a:pt x="4618" y="1082"/>
                    <a:pt x="4950" y="85"/>
                    <a:pt x="5857" y="23"/>
                  </a:cubicBezTo>
                  <a:cubicBezTo>
                    <a:pt x="6229" y="1"/>
                    <a:pt x="6578" y="181"/>
                    <a:pt x="6707" y="547"/>
                  </a:cubicBezTo>
                  <a:cubicBezTo>
                    <a:pt x="6842" y="936"/>
                    <a:pt x="6718" y="1341"/>
                    <a:pt x="6521" y="1685"/>
                  </a:cubicBezTo>
                  <a:cubicBezTo>
                    <a:pt x="6290" y="2079"/>
                    <a:pt x="5958" y="2439"/>
                    <a:pt x="5862" y="29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858902" y="1374117"/>
              <a:ext cx="821543" cy="1026547"/>
            </a:xfrm>
            <a:custGeom>
              <a:rect b="b" l="l" r="r" t="t"/>
              <a:pathLst>
                <a:path extrusionOk="0" h="7396" w="5919">
                  <a:moveTo>
                    <a:pt x="5801" y="23"/>
                  </a:moveTo>
                  <a:cubicBezTo>
                    <a:pt x="5204" y="136"/>
                    <a:pt x="4680" y="558"/>
                    <a:pt x="4449" y="1122"/>
                  </a:cubicBezTo>
                  <a:cubicBezTo>
                    <a:pt x="4432" y="1172"/>
                    <a:pt x="4415" y="1217"/>
                    <a:pt x="4404" y="1268"/>
                  </a:cubicBezTo>
                  <a:cubicBezTo>
                    <a:pt x="4370" y="1161"/>
                    <a:pt x="4342" y="1054"/>
                    <a:pt x="4308" y="947"/>
                  </a:cubicBezTo>
                  <a:cubicBezTo>
                    <a:pt x="4297" y="902"/>
                    <a:pt x="4241" y="879"/>
                    <a:pt x="4196" y="896"/>
                  </a:cubicBezTo>
                  <a:cubicBezTo>
                    <a:pt x="4151" y="913"/>
                    <a:pt x="4134" y="964"/>
                    <a:pt x="4145" y="1003"/>
                  </a:cubicBezTo>
                  <a:lnTo>
                    <a:pt x="4331" y="1623"/>
                  </a:lnTo>
                  <a:cubicBezTo>
                    <a:pt x="4314" y="1769"/>
                    <a:pt x="4303" y="1921"/>
                    <a:pt x="4291" y="2068"/>
                  </a:cubicBezTo>
                  <a:cubicBezTo>
                    <a:pt x="4269" y="2389"/>
                    <a:pt x="4235" y="2738"/>
                    <a:pt x="4021" y="2997"/>
                  </a:cubicBezTo>
                  <a:cubicBezTo>
                    <a:pt x="3886" y="3160"/>
                    <a:pt x="3700" y="3262"/>
                    <a:pt x="3503" y="3340"/>
                  </a:cubicBezTo>
                  <a:cubicBezTo>
                    <a:pt x="3492" y="3318"/>
                    <a:pt x="3492" y="3284"/>
                    <a:pt x="3492" y="3262"/>
                  </a:cubicBezTo>
                  <a:cubicBezTo>
                    <a:pt x="3486" y="3217"/>
                    <a:pt x="3486" y="3177"/>
                    <a:pt x="3480" y="3132"/>
                  </a:cubicBezTo>
                  <a:lnTo>
                    <a:pt x="3469" y="2850"/>
                  </a:lnTo>
                  <a:cubicBezTo>
                    <a:pt x="3458" y="2665"/>
                    <a:pt x="3447" y="2484"/>
                    <a:pt x="3435" y="2304"/>
                  </a:cubicBezTo>
                  <a:cubicBezTo>
                    <a:pt x="3430" y="2192"/>
                    <a:pt x="3261" y="2208"/>
                    <a:pt x="3266" y="2315"/>
                  </a:cubicBezTo>
                  <a:cubicBezTo>
                    <a:pt x="3278" y="2524"/>
                    <a:pt x="3289" y="2732"/>
                    <a:pt x="3300" y="2935"/>
                  </a:cubicBezTo>
                  <a:cubicBezTo>
                    <a:pt x="3306" y="3036"/>
                    <a:pt x="3312" y="3143"/>
                    <a:pt x="3317" y="3245"/>
                  </a:cubicBezTo>
                  <a:cubicBezTo>
                    <a:pt x="3323" y="3295"/>
                    <a:pt x="3323" y="3352"/>
                    <a:pt x="3345" y="3402"/>
                  </a:cubicBezTo>
                  <a:cubicBezTo>
                    <a:pt x="3317" y="3408"/>
                    <a:pt x="3289" y="3419"/>
                    <a:pt x="3261" y="3431"/>
                  </a:cubicBezTo>
                  <a:cubicBezTo>
                    <a:pt x="2974" y="3526"/>
                    <a:pt x="2681" y="3622"/>
                    <a:pt x="2439" y="3813"/>
                  </a:cubicBezTo>
                  <a:cubicBezTo>
                    <a:pt x="2258" y="3954"/>
                    <a:pt x="2123" y="4129"/>
                    <a:pt x="2016" y="4320"/>
                  </a:cubicBezTo>
                  <a:cubicBezTo>
                    <a:pt x="2011" y="4275"/>
                    <a:pt x="1999" y="4230"/>
                    <a:pt x="1994" y="4185"/>
                  </a:cubicBezTo>
                  <a:cubicBezTo>
                    <a:pt x="1977" y="4095"/>
                    <a:pt x="1954" y="4005"/>
                    <a:pt x="1937" y="3915"/>
                  </a:cubicBezTo>
                  <a:lnTo>
                    <a:pt x="1830" y="3374"/>
                  </a:lnTo>
                  <a:cubicBezTo>
                    <a:pt x="1819" y="3329"/>
                    <a:pt x="1785" y="3290"/>
                    <a:pt x="1740" y="3295"/>
                  </a:cubicBezTo>
                  <a:cubicBezTo>
                    <a:pt x="1695" y="3301"/>
                    <a:pt x="1650" y="3346"/>
                    <a:pt x="1661" y="3391"/>
                  </a:cubicBezTo>
                  <a:lnTo>
                    <a:pt x="1780" y="3994"/>
                  </a:lnTo>
                  <a:cubicBezTo>
                    <a:pt x="1802" y="4095"/>
                    <a:pt x="1825" y="4202"/>
                    <a:pt x="1842" y="4309"/>
                  </a:cubicBezTo>
                  <a:cubicBezTo>
                    <a:pt x="1859" y="4388"/>
                    <a:pt x="1870" y="4472"/>
                    <a:pt x="1909" y="4546"/>
                  </a:cubicBezTo>
                  <a:cubicBezTo>
                    <a:pt x="1774" y="4878"/>
                    <a:pt x="1695" y="5244"/>
                    <a:pt x="1611" y="5587"/>
                  </a:cubicBezTo>
                  <a:cubicBezTo>
                    <a:pt x="1526" y="5948"/>
                    <a:pt x="1425" y="6325"/>
                    <a:pt x="1200" y="6635"/>
                  </a:cubicBezTo>
                  <a:lnTo>
                    <a:pt x="946" y="5655"/>
                  </a:lnTo>
                  <a:cubicBezTo>
                    <a:pt x="918" y="5554"/>
                    <a:pt x="755" y="5610"/>
                    <a:pt x="783" y="5717"/>
                  </a:cubicBezTo>
                  <a:cubicBezTo>
                    <a:pt x="879" y="6077"/>
                    <a:pt x="974" y="6438"/>
                    <a:pt x="1065" y="6793"/>
                  </a:cubicBezTo>
                  <a:cubicBezTo>
                    <a:pt x="828" y="7046"/>
                    <a:pt x="490" y="7215"/>
                    <a:pt x="135" y="7142"/>
                  </a:cubicBezTo>
                  <a:cubicBezTo>
                    <a:pt x="28" y="7119"/>
                    <a:pt x="0" y="7288"/>
                    <a:pt x="107" y="7311"/>
                  </a:cubicBezTo>
                  <a:cubicBezTo>
                    <a:pt x="535" y="7395"/>
                    <a:pt x="907" y="7204"/>
                    <a:pt x="1188" y="6905"/>
                  </a:cubicBezTo>
                  <a:cubicBezTo>
                    <a:pt x="1188" y="6905"/>
                    <a:pt x="1194" y="6905"/>
                    <a:pt x="1194" y="6905"/>
                  </a:cubicBezTo>
                  <a:cubicBezTo>
                    <a:pt x="1515" y="6826"/>
                    <a:pt x="1842" y="6748"/>
                    <a:pt x="2163" y="6669"/>
                  </a:cubicBezTo>
                  <a:cubicBezTo>
                    <a:pt x="2208" y="6657"/>
                    <a:pt x="2225" y="6595"/>
                    <a:pt x="2213" y="6556"/>
                  </a:cubicBezTo>
                  <a:cubicBezTo>
                    <a:pt x="2196" y="6511"/>
                    <a:pt x="2146" y="6494"/>
                    <a:pt x="2101" y="6505"/>
                  </a:cubicBezTo>
                  <a:lnTo>
                    <a:pt x="1363" y="6691"/>
                  </a:lnTo>
                  <a:cubicBezTo>
                    <a:pt x="1453" y="6562"/>
                    <a:pt x="1526" y="6427"/>
                    <a:pt x="1583" y="6286"/>
                  </a:cubicBezTo>
                  <a:cubicBezTo>
                    <a:pt x="1791" y="5762"/>
                    <a:pt x="1836" y="5171"/>
                    <a:pt x="2050" y="4653"/>
                  </a:cubicBezTo>
                  <a:cubicBezTo>
                    <a:pt x="2151" y="4686"/>
                    <a:pt x="2281" y="4664"/>
                    <a:pt x="2388" y="4653"/>
                  </a:cubicBezTo>
                  <a:cubicBezTo>
                    <a:pt x="2596" y="4641"/>
                    <a:pt x="2799" y="4624"/>
                    <a:pt x="3007" y="4608"/>
                  </a:cubicBezTo>
                  <a:cubicBezTo>
                    <a:pt x="3120" y="4602"/>
                    <a:pt x="3103" y="4433"/>
                    <a:pt x="2991" y="4439"/>
                  </a:cubicBezTo>
                  <a:lnTo>
                    <a:pt x="2456" y="4478"/>
                  </a:lnTo>
                  <a:cubicBezTo>
                    <a:pt x="2371" y="4484"/>
                    <a:pt x="2281" y="4495"/>
                    <a:pt x="2196" y="4495"/>
                  </a:cubicBezTo>
                  <a:cubicBezTo>
                    <a:pt x="2168" y="4501"/>
                    <a:pt x="2140" y="4501"/>
                    <a:pt x="2118" y="4495"/>
                  </a:cubicBezTo>
                  <a:cubicBezTo>
                    <a:pt x="2163" y="4410"/>
                    <a:pt x="2208" y="4332"/>
                    <a:pt x="2258" y="4253"/>
                  </a:cubicBezTo>
                  <a:cubicBezTo>
                    <a:pt x="2444" y="3982"/>
                    <a:pt x="2703" y="3819"/>
                    <a:pt x="3007" y="3701"/>
                  </a:cubicBezTo>
                  <a:cubicBezTo>
                    <a:pt x="3171" y="3639"/>
                    <a:pt x="3340" y="3588"/>
                    <a:pt x="3503" y="3526"/>
                  </a:cubicBezTo>
                  <a:cubicBezTo>
                    <a:pt x="3548" y="3532"/>
                    <a:pt x="3587" y="3532"/>
                    <a:pt x="3633" y="3532"/>
                  </a:cubicBezTo>
                  <a:cubicBezTo>
                    <a:pt x="3740" y="3532"/>
                    <a:pt x="3841" y="3526"/>
                    <a:pt x="3948" y="3526"/>
                  </a:cubicBezTo>
                  <a:lnTo>
                    <a:pt x="4579" y="3515"/>
                  </a:lnTo>
                  <a:cubicBezTo>
                    <a:pt x="4686" y="3515"/>
                    <a:pt x="4674" y="3346"/>
                    <a:pt x="4562" y="3346"/>
                  </a:cubicBezTo>
                  <a:cubicBezTo>
                    <a:pt x="4376" y="3352"/>
                    <a:pt x="4190" y="3352"/>
                    <a:pt x="4004" y="3357"/>
                  </a:cubicBezTo>
                  <a:cubicBezTo>
                    <a:pt x="3954" y="3357"/>
                    <a:pt x="3908" y="3357"/>
                    <a:pt x="3858" y="3357"/>
                  </a:cubicBezTo>
                  <a:cubicBezTo>
                    <a:pt x="4106" y="3205"/>
                    <a:pt x="4286" y="2974"/>
                    <a:pt x="4370" y="2693"/>
                  </a:cubicBezTo>
                  <a:cubicBezTo>
                    <a:pt x="4466" y="2372"/>
                    <a:pt x="4455" y="2034"/>
                    <a:pt x="4494" y="1702"/>
                  </a:cubicBezTo>
                  <a:cubicBezTo>
                    <a:pt x="4494" y="1696"/>
                    <a:pt x="4494" y="1690"/>
                    <a:pt x="4494" y="1685"/>
                  </a:cubicBezTo>
                  <a:lnTo>
                    <a:pt x="5142" y="1386"/>
                  </a:lnTo>
                  <a:cubicBezTo>
                    <a:pt x="5187" y="1369"/>
                    <a:pt x="5209" y="1324"/>
                    <a:pt x="5192" y="1279"/>
                  </a:cubicBezTo>
                  <a:cubicBezTo>
                    <a:pt x="5181" y="1234"/>
                    <a:pt x="5125" y="1206"/>
                    <a:pt x="5085" y="1229"/>
                  </a:cubicBezTo>
                  <a:lnTo>
                    <a:pt x="4528" y="1482"/>
                  </a:lnTo>
                  <a:cubicBezTo>
                    <a:pt x="4590" y="1206"/>
                    <a:pt x="4702" y="947"/>
                    <a:pt x="4900" y="727"/>
                  </a:cubicBezTo>
                  <a:cubicBezTo>
                    <a:pt x="5136" y="457"/>
                    <a:pt x="5457" y="260"/>
                    <a:pt x="5812" y="192"/>
                  </a:cubicBezTo>
                  <a:cubicBezTo>
                    <a:pt x="5919" y="176"/>
                    <a:pt x="5908" y="1"/>
                    <a:pt x="580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3604767" y="1199095"/>
              <a:ext cx="611403" cy="1185886"/>
            </a:xfrm>
            <a:custGeom>
              <a:rect b="b" l="l" r="r" t="t"/>
              <a:pathLst>
                <a:path extrusionOk="0" h="8544" w="4405">
                  <a:moveTo>
                    <a:pt x="3768" y="3813"/>
                  </a:moveTo>
                  <a:cubicBezTo>
                    <a:pt x="3701" y="4016"/>
                    <a:pt x="3701" y="4218"/>
                    <a:pt x="3746" y="4427"/>
                  </a:cubicBezTo>
                  <a:cubicBezTo>
                    <a:pt x="3825" y="4793"/>
                    <a:pt x="4005" y="5148"/>
                    <a:pt x="3977" y="5536"/>
                  </a:cubicBezTo>
                  <a:cubicBezTo>
                    <a:pt x="3954" y="5857"/>
                    <a:pt x="3752" y="6099"/>
                    <a:pt x="3492" y="6274"/>
                  </a:cubicBezTo>
                  <a:cubicBezTo>
                    <a:pt x="3245" y="6443"/>
                    <a:pt x="2952" y="6567"/>
                    <a:pt x="2727" y="6770"/>
                  </a:cubicBezTo>
                  <a:cubicBezTo>
                    <a:pt x="2597" y="6882"/>
                    <a:pt x="2507" y="7029"/>
                    <a:pt x="2462" y="7198"/>
                  </a:cubicBezTo>
                  <a:cubicBezTo>
                    <a:pt x="2411" y="7400"/>
                    <a:pt x="2411" y="7614"/>
                    <a:pt x="2349" y="7817"/>
                  </a:cubicBezTo>
                  <a:cubicBezTo>
                    <a:pt x="2248" y="8161"/>
                    <a:pt x="1961" y="8425"/>
                    <a:pt x="1606" y="8493"/>
                  </a:cubicBezTo>
                  <a:cubicBezTo>
                    <a:pt x="1319" y="8543"/>
                    <a:pt x="1015" y="8448"/>
                    <a:pt x="801" y="8251"/>
                  </a:cubicBezTo>
                  <a:cubicBezTo>
                    <a:pt x="558" y="8110"/>
                    <a:pt x="350" y="7902"/>
                    <a:pt x="221" y="7648"/>
                  </a:cubicBezTo>
                  <a:cubicBezTo>
                    <a:pt x="40" y="7299"/>
                    <a:pt x="1" y="6882"/>
                    <a:pt x="125" y="6511"/>
                  </a:cubicBezTo>
                  <a:cubicBezTo>
                    <a:pt x="243" y="6128"/>
                    <a:pt x="564" y="5801"/>
                    <a:pt x="587" y="5384"/>
                  </a:cubicBezTo>
                  <a:cubicBezTo>
                    <a:pt x="603" y="5013"/>
                    <a:pt x="395" y="4669"/>
                    <a:pt x="271" y="4325"/>
                  </a:cubicBezTo>
                  <a:cubicBezTo>
                    <a:pt x="159" y="4004"/>
                    <a:pt x="130" y="3667"/>
                    <a:pt x="328" y="3368"/>
                  </a:cubicBezTo>
                  <a:cubicBezTo>
                    <a:pt x="508" y="3092"/>
                    <a:pt x="806" y="2923"/>
                    <a:pt x="1015" y="2670"/>
                  </a:cubicBezTo>
                  <a:cubicBezTo>
                    <a:pt x="1127" y="2535"/>
                    <a:pt x="1200" y="2377"/>
                    <a:pt x="1212" y="2197"/>
                  </a:cubicBezTo>
                  <a:cubicBezTo>
                    <a:pt x="1229" y="1994"/>
                    <a:pt x="1178" y="1780"/>
                    <a:pt x="1133" y="1583"/>
                  </a:cubicBezTo>
                  <a:cubicBezTo>
                    <a:pt x="1048" y="1206"/>
                    <a:pt x="998" y="828"/>
                    <a:pt x="1217" y="490"/>
                  </a:cubicBezTo>
                  <a:cubicBezTo>
                    <a:pt x="1409" y="198"/>
                    <a:pt x="1741" y="0"/>
                    <a:pt x="2090" y="12"/>
                  </a:cubicBezTo>
                  <a:cubicBezTo>
                    <a:pt x="2434" y="23"/>
                    <a:pt x="2772" y="214"/>
                    <a:pt x="2952" y="507"/>
                  </a:cubicBezTo>
                  <a:cubicBezTo>
                    <a:pt x="3059" y="682"/>
                    <a:pt x="3087" y="879"/>
                    <a:pt x="3132" y="1076"/>
                  </a:cubicBezTo>
                  <a:cubicBezTo>
                    <a:pt x="3177" y="1256"/>
                    <a:pt x="3256" y="1403"/>
                    <a:pt x="3402" y="1527"/>
                  </a:cubicBezTo>
                  <a:cubicBezTo>
                    <a:pt x="3650" y="1735"/>
                    <a:pt x="3982" y="1848"/>
                    <a:pt x="4168" y="2124"/>
                  </a:cubicBezTo>
                  <a:cubicBezTo>
                    <a:pt x="4405" y="2484"/>
                    <a:pt x="4247" y="2918"/>
                    <a:pt x="4056" y="3255"/>
                  </a:cubicBezTo>
                  <a:cubicBezTo>
                    <a:pt x="3954" y="3441"/>
                    <a:pt x="3842" y="3616"/>
                    <a:pt x="3768" y="38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709557" y="1263913"/>
              <a:ext cx="345606" cy="1079706"/>
            </a:xfrm>
            <a:custGeom>
              <a:rect b="b" l="l" r="r" t="t"/>
              <a:pathLst>
                <a:path extrusionOk="0" h="7779" w="2490">
                  <a:moveTo>
                    <a:pt x="2326" y="1274"/>
                  </a:moveTo>
                  <a:lnTo>
                    <a:pt x="1673" y="1566"/>
                  </a:lnTo>
                  <a:cubicBezTo>
                    <a:pt x="1718" y="1493"/>
                    <a:pt x="1758" y="1426"/>
                    <a:pt x="1791" y="1352"/>
                  </a:cubicBezTo>
                  <a:cubicBezTo>
                    <a:pt x="1910" y="1105"/>
                    <a:pt x="1938" y="823"/>
                    <a:pt x="1831" y="564"/>
                  </a:cubicBezTo>
                  <a:cubicBezTo>
                    <a:pt x="1729" y="305"/>
                    <a:pt x="1521" y="97"/>
                    <a:pt x="1256" y="7"/>
                  </a:cubicBezTo>
                  <a:cubicBezTo>
                    <a:pt x="1245" y="7"/>
                    <a:pt x="1239" y="7"/>
                    <a:pt x="1228" y="7"/>
                  </a:cubicBezTo>
                  <a:cubicBezTo>
                    <a:pt x="1223" y="1"/>
                    <a:pt x="1211" y="1"/>
                    <a:pt x="1206" y="1"/>
                  </a:cubicBezTo>
                  <a:cubicBezTo>
                    <a:pt x="1138" y="1"/>
                    <a:pt x="1121" y="57"/>
                    <a:pt x="1132" y="108"/>
                  </a:cubicBezTo>
                  <a:cubicBezTo>
                    <a:pt x="1138" y="130"/>
                    <a:pt x="1149" y="153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183" y="164"/>
                    <a:pt x="1183" y="164"/>
                    <a:pt x="1183" y="164"/>
                  </a:cubicBezTo>
                  <a:cubicBezTo>
                    <a:pt x="1431" y="249"/>
                    <a:pt x="1617" y="446"/>
                    <a:pt x="1696" y="694"/>
                  </a:cubicBezTo>
                  <a:cubicBezTo>
                    <a:pt x="1774" y="941"/>
                    <a:pt x="1696" y="1189"/>
                    <a:pt x="1572" y="1409"/>
                  </a:cubicBezTo>
                  <a:cubicBezTo>
                    <a:pt x="1527" y="1482"/>
                    <a:pt x="1482" y="1550"/>
                    <a:pt x="1437" y="1617"/>
                  </a:cubicBezTo>
                  <a:cubicBezTo>
                    <a:pt x="1352" y="1448"/>
                    <a:pt x="1268" y="1279"/>
                    <a:pt x="1189" y="1105"/>
                  </a:cubicBezTo>
                  <a:cubicBezTo>
                    <a:pt x="1138" y="1009"/>
                    <a:pt x="975" y="1065"/>
                    <a:pt x="1025" y="1167"/>
                  </a:cubicBezTo>
                  <a:lnTo>
                    <a:pt x="1324" y="1775"/>
                  </a:lnTo>
                  <a:cubicBezTo>
                    <a:pt x="1132" y="2051"/>
                    <a:pt x="947" y="2327"/>
                    <a:pt x="941" y="2681"/>
                  </a:cubicBezTo>
                  <a:cubicBezTo>
                    <a:pt x="935" y="2907"/>
                    <a:pt x="997" y="3121"/>
                    <a:pt x="1076" y="3323"/>
                  </a:cubicBezTo>
                  <a:cubicBezTo>
                    <a:pt x="1037" y="3284"/>
                    <a:pt x="992" y="3250"/>
                    <a:pt x="947" y="3211"/>
                  </a:cubicBezTo>
                  <a:cubicBezTo>
                    <a:pt x="800" y="3087"/>
                    <a:pt x="654" y="2957"/>
                    <a:pt x="507" y="2834"/>
                  </a:cubicBezTo>
                  <a:cubicBezTo>
                    <a:pt x="423" y="2766"/>
                    <a:pt x="316" y="2895"/>
                    <a:pt x="400" y="2969"/>
                  </a:cubicBezTo>
                  <a:cubicBezTo>
                    <a:pt x="564" y="3109"/>
                    <a:pt x="727" y="3250"/>
                    <a:pt x="896" y="3391"/>
                  </a:cubicBezTo>
                  <a:cubicBezTo>
                    <a:pt x="975" y="3459"/>
                    <a:pt x="1054" y="3537"/>
                    <a:pt x="1138" y="3599"/>
                  </a:cubicBezTo>
                  <a:cubicBezTo>
                    <a:pt x="1155" y="3611"/>
                    <a:pt x="1178" y="3622"/>
                    <a:pt x="1200" y="3628"/>
                  </a:cubicBezTo>
                  <a:cubicBezTo>
                    <a:pt x="1285" y="3830"/>
                    <a:pt x="1363" y="4039"/>
                    <a:pt x="1386" y="4253"/>
                  </a:cubicBezTo>
                  <a:cubicBezTo>
                    <a:pt x="1425" y="4619"/>
                    <a:pt x="1296" y="4957"/>
                    <a:pt x="1121" y="5272"/>
                  </a:cubicBezTo>
                  <a:cubicBezTo>
                    <a:pt x="918" y="4951"/>
                    <a:pt x="710" y="4630"/>
                    <a:pt x="502" y="4309"/>
                  </a:cubicBezTo>
                  <a:cubicBezTo>
                    <a:pt x="440" y="4219"/>
                    <a:pt x="305" y="4315"/>
                    <a:pt x="361" y="4410"/>
                  </a:cubicBezTo>
                  <a:cubicBezTo>
                    <a:pt x="586" y="4748"/>
                    <a:pt x="806" y="5092"/>
                    <a:pt x="1025" y="5435"/>
                  </a:cubicBezTo>
                  <a:cubicBezTo>
                    <a:pt x="918" y="5616"/>
                    <a:pt x="806" y="5784"/>
                    <a:pt x="710" y="5953"/>
                  </a:cubicBezTo>
                  <a:cubicBezTo>
                    <a:pt x="620" y="6100"/>
                    <a:pt x="541" y="6263"/>
                    <a:pt x="479" y="6432"/>
                  </a:cubicBezTo>
                  <a:lnTo>
                    <a:pt x="215" y="5897"/>
                  </a:lnTo>
                  <a:cubicBezTo>
                    <a:pt x="164" y="5801"/>
                    <a:pt x="1" y="5858"/>
                    <a:pt x="51" y="5959"/>
                  </a:cubicBezTo>
                  <a:cubicBezTo>
                    <a:pt x="169" y="6196"/>
                    <a:pt x="293" y="6432"/>
                    <a:pt x="412" y="6674"/>
                  </a:cubicBezTo>
                  <a:cubicBezTo>
                    <a:pt x="333" y="7023"/>
                    <a:pt x="350" y="7384"/>
                    <a:pt x="581" y="7694"/>
                  </a:cubicBezTo>
                  <a:cubicBezTo>
                    <a:pt x="648" y="7778"/>
                    <a:pt x="783" y="7682"/>
                    <a:pt x="721" y="7592"/>
                  </a:cubicBezTo>
                  <a:cubicBezTo>
                    <a:pt x="530" y="7333"/>
                    <a:pt x="507" y="7040"/>
                    <a:pt x="569" y="6747"/>
                  </a:cubicBezTo>
                  <a:lnTo>
                    <a:pt x="1425" y="6241"/>
                  </a:lnTo>
                  <a:cubicBezTo>
                    <a:pt x="1521" y="6184"/>
                    <a:pt x="1420" y="6049"/>
                    <a:pt x="1330" y="6100"/>
                  </a:cubicBezTo>
                  <a:cubicBezTo>
                    <a:pt x="1099" y="6241"/>
                    <a:pt x="868" y="6376"/>
                    <a:pt x="637" y="6511"/>
                  </a:cubicBezTo>
                  <a:cubicBezTo>
                    <a:pt x="704" y="6308"/>
                    <a:pt x="811" y="6117"/>
                    <a:pt x="913" y="5942"/>
                  </a:cubicBezTo>
                  <a:cubicBezTo>
                    <a:pt x="1003" y="5796"/>
                    <a:pt x="1099" y="5649"/>
                    <a:pt x="1189" y="5497"/>
                  </a:cubicBezTo>
                  <a:cubicBezTo>
                    <a:pt x="1549" y="5221"/>
                    <a:pt x="1915" y="4945"/>
                    <a:pt x="2276" y="4669"/>
                  </a:cubicBezTo>
                  <a:cubicBezTo>
                    <a:pt x="2366" y="4602"/>
                    <a:pt x="2270" y="4467"/>
                    <a:pt x="2180" y="4529"/>
                  </a:cubicBezTo>
                  <a:cubicBezTo>
                    <a:pt x="1915" y="4731"/>
                    <a:pt x="1645" y="4934"/>
                    <a:pt x="1380" y="5137"/>
                  </a:cubicBezTo>
                  <a:cubicBezTo>
                    <a:pt x="1510" y="4861"/>
                    <a:pt x="1589" y="4568"/>
                    <a:pt x="1560" y="4253"/>
                  </a:cubicBezTo>
                  <a:cubicBezTo>
                    <a:pt x="1538" y="4027"/>
                    <a:pt x="1453" y="3808"/>
                    <a:pt x="1363" y="3594"/>
                  </a:cubicBezTo>
                  <a:cubicBezTo>
                    <a:pt x="1425" y="3543"/>
                    <a:pt x="1470" y="3464"/>
                    <a:pt x="1521" y="3402"/>
                  </a:cubicBezTo>
                  <a:cubicBezTo>
                    <a:pt x="1583" y="3312"/>
                    <a:pt x="1645" y="3222"/>
                    <a:pt x="1713" y="3132"/>
                  </a:cubicBezTo>
                  <a:cubicBezTo>
                    <a:pt x="1842" y="2952"/>
                    <a:pt x="1972" y="2772"/>
                    <a:pt x="2107" y="2586"/>
                  </a:cubicBezTo>
                  <a:cubicBezTo>
                    <a:pt x="2169" y="2501"/>
                    <a:pt x="2039" y="2389"/>
                    <a:pt x="1972" y="2479"/>
                  </a:cubicBezTo>
                  <a:cubicBezTo>
                    <a:pt x="1752" y="2783"/>
                    <a:pt x="1538" y="3087"/>
                    <a:pt x="1313" y="3391"/>
                  </a:cubicBezTo>
                  <a:cubicBezTo>
                    <a:pt x="1313" y="3397"/>
                    <a:pt x="1301" y="3414"/>
                    <a:pt x="1296" y="3425"/>
                  </a:cubicBezTo>
                  <a:cubicBezTo>
                    <a:pt x="1194" y="3183"/>
                    <a:pt x="1104" y="2935"/>
                    <a:pt x="1110" y="2665"/>
                  </a:cubicBezTo>
                  <a:cubicBezTo>
                    <a:pt x="1121" y="2349"/>
                    <a:pt x="1301" y="2090"/>
                    <a:pt x="1482" y="1837"/>
                  </a:cubicBezTo>
                  <a:cubicBezTo>
                    <a:pt x="1786" y="1702"/>
                    <a:pt x="2084" y="1566"/>
                    <a:pt x="2388" y="1437"/>
                  </a:cubicBezTo>
                  <a:cubicBezTo>
                    <a:pt x="2490" y="1392"/>
                    <a:pt x="2428" y="1229"/>
                    <a:pt x="2326" y="1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12179" y="1214711"/>
              <a:ext cx="1096778" cy="1329681"/>
            </a:xfrm>
            <a:custGeom>
              <a:rect b="b" l="l" r="r" t="t"/>
              <a:pathLst>
                <a:path extrusionOk="0" h="9580" w="7902">
                  <a:moveTo>
                    <a:pt x="1132" y="3357"/>
                  </a:moveTo>
                  <a:cubicBezTo>
                    <a:pt x="1239" y="3880"/>
                    <a:pt x="924" y="4359"/>
                    <a:pt x="946" y="4877"/>
                  </a:cubicBezTo>
                  <a:cubicBezTo>
                    <a:pt x="974" y="5333"/>
                    <a:pt x="1301" y="5671"/>
                    <a:pt x="1690" y="5857"/>
                  </a:cubicBezTo>
                  <a:cubicBezTo>
                    <a:pt x="2168" y="6093"/>
                    <a:pt x="2720" y="6088"/>
                    <a:pt x="3233" y="6206"/>
                  </a:cubicBezTo>
                  <a:cubicBezTo>
                    <a:pt x="3700" y="6319"/>
                    <a:pt x="4128" y="6550"/>
                    <a:pt x="4314" y="7017"/>
                  </a:cubicBezTo>
                  <a:cubicBezTo>
                    <a:pt x="4404" y="7259"/>
                    <a:pt x="4438" y="7513"/>
                    <a:pt x="4500" y="7760"/>
                  </a:cubicBezTo>
                  <a:cubicBezTo>
                    <a:pt x="4550" y="7986"/>
                    <a:pt x="4629" y="8205"/>
                    <a:pt x="4736" y="8414"/>
                  </a:cubicBezTo>
                  <a:cubicBezTo>
                    <a:pt x="4950" y="8808"/>
                    <a:pt x="5266" y="9151"/>
                    <a:pt x="5666" y="9349"/>
                  </a:cubicBezTo>
                  <a:cubicBezTo>
                    <a:pt x="6065" y="9546"/>
                    <a:pt x="6544" y="9579"/>
                    <a:pt x="6961" y="9439"/>
                  </a:cubicBezTo>
                  <a:cubicBezTo>
                    <a:pt x="7361" y="9303"/>
                    <a:pt x="7682" y="8994"/>
                    <a:pt x="7811" y="8588"/>
                  </a:cubicBezTo>
                  <a:cubicBezTo>
                    <a:pt x="7901" y="8307"/>
                    <a:pt x="7901" y="7991"/>
                    <a:pt x="7794" y="7715"/>
                  </a:cubicBezTo>
                  <a:cubicBezTo>
                    <a:pt x="7637" y="6842"/>
                    <a:pt x="6595" y="6527"/>
                    <a:pt x="5958" y="6032"/>
                  </a:cubicBezTo>
                  <a:cubicBezTo>
                    <a:pt x="5767" y="5891"/>
                    <a:pt x="5592" y="5716"/>
                    <a:pt x="5485" y="5502"/>
                  </a:cubicBezTo>
                  <a:cubicBezTo>
                    <a:pt x="5356" y="5260"/>
                    <a:pt x="5322" y="4984"/>
                    <a:pt x="5322" y="4708"/>
                  </a:cubicBezTo>
                  <a:cubicBezTo>
                    <a:pt x="5328" y="4235"/>
                    <a:pt x="5423" y="3762"/>
                    <a:pt x="5339" y="3283"/>
                  </a:cubicBezTo>
                  <a:cubicBezTo>
                    <a:pt x="5260" y="2872"/>
                    <a:pt x="5040" y="2501"/>
                    <a:pt x="4629" y="2349"/>
                  </a:cubicBezTo>
                  <a:cubicBezTo>
                    <a:pt x="4398" y="2258"/>
                    <a:pt x="4145" y="2242"/>
                    <a:pt x="3903" y="2180"/>
                  </a:cubicBezTo>
                  <a:cubicBezTo>
                    <a:pt x="3666" y="2118"/>
                    <a:pt x="3458" y="2005"/>
                    <a:pt x="3272" y="1847"/>
                  </a:cubicBezTo>
                  <a:cubicBezTo>
                    <a:pt x="2568" y="1250"/>
                    <a:pt x="2191" y="102"/>
                    <a:pt x="1138" y="28"/>
                  </a:cubicBezTo>
                  <a:cubicBezTo>
                    <a:pt x="704" y="0"/>
                    <a:pt x="304" y="214"/>
                    <a:pt x="158" y="631"/>
                  </a:cubicBezTo>
                  <a:cubicBezTo>
                    <a:pt x="0" y="1081"/>
                    <a:pt x="147" y="1554"/>
                    <a:pt x="372" y="1949"/>
                  </a:cubicBezTo>
                  <a:cubicBezTo>
                    <a:pt x="637" y="2405"/>
                    <a:pt x="1020" y="2822"/>
                    <a:pt x="1132" y="3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76997" y="1301459"/>
              <a:ext cx="949792" cy="1185886"/>
            </a:xfrm>
            <a:custGeom>
              <a:rect b="b" l="l" r="r" t="t"/>
              <a:pathLst>
                <a:path extrusionOk="0" h="8544" w="6843">
                  <a:moveTo>
                    <a:pt x="141" y="23"/>
                  </a:moveTo>
                  <a:cubicBezTo>
                    <a:pt x="828" y="152"/>
                    <a:pt x="1437" y="642"/>
                    <a:pt x="1696" y="1296"/>
                  </a:cubicBezTo>
                  <a:cubicBezTo>
                    <a:pt x="1718" y="1346"/>
                    <a:pt x="1735" y="1403"/>
                    <a:pt x="1752" y="1459"/>
                  </a:cubicBezTo>
                  <a:cubicBezTo>
                    <a:pt x="1791" y="1335"/>
                    <a:pt x="1825" y="1211"/>
                    <a:pt x="1865" y="1087"/>
                  </a:cubicBezTo>
                  <a:cubicBezTo>
                    <a:pt x="1882" y="1036"/>
                    <a:pt x="1944" y="1014"/>
                    <a:pt x="1989" y="1031"/>
                  </a:cubicBezTo>
                  <a:cubicBezTo>
                    <a:pt x="2045" y="1048"/>
                    <a:pt x="2067" y="1104"/>
                    <a:pt x="2051" y="1160"/>
                  </a:cubicBezTo>
                  <a:lnTo>
                    <a:pt x="1837" y="1870"/>
                  </a:lnTo>
                  <a:cubicBezTo>
                    <a:pt x="1859" y="2045"/>
                    <a:pt x="1870" y="2213"/>
                    <a:pt x="1882" y="2388"/>
                  </a:cubicBezTo>
                  <a:cubicBezTo>
                    <a:pt x="1910" y="2760"/>
                    <a:pt x="1944" y="3160"/>
                    <a:pt x="2191" y="3458"/>
                  </a:cubicBezTo>
                  <a:cubicBezTo>
                    <a:pt x="2349" y="3650"/>
                    <a:pt x="2569" y="3762"/>
                    <a:pt x="2794" y="3852"/>
                  </a:cubicBezTo>
                  <a:cubicBezTo>
                    <a:pt x="2805" y="3830"/>
                    <a:pt x="2805" y="3790"/>
                    <a:pt x="2811" y="3762"/>
                  </a:cubicBezTo>
                  <a:cubicBezTo>
                    <a:pt x="2811" y="3717"/>
                    <a:pt x="2816" y="3666"/>
                    <a:pt x="2816" y="3616"/>
                  </a:cubicBezTo>
                  <a:lnTo>
                    <a:pt x="2833" y="3289"/>
                  </a:lnTo>
                  <a:cubicBezTo>
                    <a:pt x="2845" y="3075"/>
                    <a:pt x="2861" y="2867"/>
                    <a:pt x="2873" y="2658"/>
                  </a:cubicBezTo>
                  <a:cubicBezTo>
                    <a:pt x="2878" y="2529"/>
                    <a:pt x="3075" y="2546"/>
                    <a:pt x="3070" y="2675"/>
                  </a:cubicBezTo>
                  <a:cubicBezTo>
                    <a:pt x="3053" y="2912"/>
                    <a:pt x="3042" y="3148"/>
                    <a:pt x="3030" y="3390"/>
                  </a:cubicBezTo>
                  <a:cubicBezTo>
                    <a:pt x="3019" y="3509"/>
                    <a:pt x="3013" y="3627"/>
                    <a:pt x="3008" y="3745"/>
                  </a:cubicBezTo>
                  <a:cubicBezTo>
                    <a:pt x="3002" y="3807"/>
                    <a:pt x="2997" y="3869"/>
                    <a:pt x="2974" y="3925"/>
                  </a:cubicBezTo>
                  <a:cubicBezTo>
                    <a:pt x="3008" y="3937"/>
                    <a:pt x="3042" y="3948"/>
                    <a:pt x="3075" y="3959"/>
                  </a:cubicBezTo>
                  <a:cubicBezTo>
                    <a:pt x="3402" y="4072"/>
                    <a:pt x="3746" y="4179"/>
                    <a:pt x="4022" y="4399"/>
                  </a:cubicBezTo>
                  <a:cubicBezTo>
                    <a:pt x="4230" y="4567"/>
                    <a:pt x="4388" y="4770"/>
                    <a:pt x="4511" y="4990"/>
                  </a:cubicBezTo>
                  <a:cubicBezTo>
                    <a:pt x="4523" y="4939"/>
                    <a:pt x="4528" y="4883"/>
                    <a:pt x="4540" y="4832"/>
                  </a:cubicBezTo>
                  <a:cubicBezTo>
                    <a:pt x="4562" y="4725"/>
                    <a:pt x="4579" y="4624"/>
                    <a:pt x="4602" y="4522"/>
                  </a:cubicBezTo>
                  <a:lnTo>
                    <a:pt x="4725" y="3892"/>
                  </a:lnTo>
                  <a:cubicBezTo>
                    <a:pt x="4737" y="3841"/>
                    <a:pt x="4776" y="3802"/>
                    <a:pt x="4832" y="3807"/>
                  </a:cubicBezTo>
                  <a:cubicBezTo>
                    <a:pt x="4883" y="3807"/>
                    <a:pt x="4934" y="3858"/>
                    <a:pt x="4923" y="3914"/>
                  </a:cubicBezTo>
                  <a:lnTo>
                    <a:pt x="4782" y="4607"/>
                  </a:lnTo>
                  <a:cubicBezTo>
                    <a:pt x="4759" y="4731"/>
                    <a:pt x="4737" y="4849"/>
                    <a:pt x="4714" y="4973"/>
                  </a:cubicBezTo>
                  <a:cubicBezTo>
                    <a:pt x="4692" y="5063"/>
                    <a:pt x="4680" y="5164"/>
                    <a:pt x="4635" y="5243"/>
                  </a:cubicBezTo>
                  <a:cubicBezTo>
                    <a:pt x="4793" y="5632"/>
                    <a:pt x="4883" y="6054"/>
                    <a:pt x="4979" y="6448"/>
                  </a:cubicBezTo>
                  <a:cubicBezTo>
                    <a:pt x="5080" y="6871"/>
                    <a:pt x="5199" y="7310"/>
                    <a:pt x="5452" y="7659"/>
                  </a:cubicBezTo>
                  <a:cubicBezTo>
                    <a:pt x="5553" y="7287"/>
                    <a:pt x="5649" y="6910"/>
                    <a:pt x="5750" y="6533"/>
                  </a:cubicBezTo>
                  <a:cubicBezTo>
                    <a:pt x="5779" y="6409"/>
                    <a:pt x="5964" y="6482"/>
                    <a:pt x="5936" y="6600"/>
                  </a:cubicBezTo>
                  <a:cubicBezTo>
                    <a:pt x="5824" y="7017"/>
                    <a:pt x="5717" y="7434"/>
                    <a:pt x="5610" y="7845"/>
                  </a:cubicBezTo>
                  <a:cubicBezTo>
                    <a:pt x="5886" y="8138"/>
                    <a:pt x="6274" y="8329"/>
                    <a:pt x="6685" y="8250"/>
                  </a:cubicBezTo>
                  <a:cubicBezTo>
                    <a:pt x="6809" y="8222"/>
                    <a:pt x="6843" y="8419"/>
                    <a:pt x="6719" y="8442"/>
                  </a:cubicBezTo>
                  <a:cubicBezTo>
                    <a:pt x="6223" y="8543"/>
                    <a:pt x="5790" y="8318"/>
                    <a:pt x="5469" y="7975"/>
                  </a:cubicBezTo>
                  <a:cubicBezTo>
                    <a:pt x="5469" y="7975"/>
                    <a:pt x="5463" y="7975"/>
                    <a:pt x="5463" y="7975"/>
                  </a:cubicBezTo>
                  <a:lnTo>
                    <a:pt x="4343" y="7699"/>
                  </a:lnTo>
                  <a:cubicBezTo>
                    <a:pt x="4292" y="7687"/>
                    <a:pt x="4269" y="7620"/>
                    <a:pt x="4286" y="7575"/>
                  </a:cubicBezTo>
                  <a:cubicBezTo>
                    <a:pt x="4303" y="7518"/>
                    <a:pt x="4359" y="7501"/>
                    <a:pt x="4410" y="7518"/>
                  </a:cubicBezTo>
                  <a:lnTo>
                    <a:pt x="5266" y="7727"/>
                  </a:lnTo>
                  <a:cubicBezTo>
                    <a:pt x="5165" y="7580"/>
                    <a:pt x="5080" y="7417"/>
                    <a:pt x="5013" y="7259"/>
                  </a:cubicBezTo>
                  <a:cubicBezTo>
                    <a:pt x="4776" y="6657"/>
                    <a:pt x="4720" y="5975"/>
                    <a:pt x="4478" y="5373"/>
                  </a:cubicBezTo>
                  <a:cubicBezTo>
                    <a:pt x="4354" y="5412"/>
                    <a:pt x="4207" y="5384"/>
                    <a:pt x="4083" y="5373"/>
                  </a:cubicBezTo>
                  <a:cubicBezTo>
                    <a:pt x="3841" y="5356"/>
                    <a:pt x="3605" y="5339"/>
                    <a:pt x="3368" y="5322"/>
                  </a:cubicBezTo>
                  <a:cubicBezTo>
                    <a:pt x="3239" y="5311"/>
                    <a:pt x="3256" y="5114"/>
                    <a:pt x="3385" y="5125"/>
                  </a:cubicBezTo>
                  <a:lnTo>
                    <a:pt x="4005" y="5170"/>
                  </a:lnTo>
                  <a:cubicBezTo>
                    <a:pt x="4100" y="5176"/>
                    <a:pt x="4202" y="5187"/>
                    <a:pt x="4303" y="5193"/>
                  </a:cubicBezTo>
                  <a:cubicBezTo>
                    <a:pt x="4337" y="5193"/>
                    <a:pt x="4365" y="5193"/>
                    <a:pt x="4393" y="5187"/>
                  </a:cubicBezTo>
                  <a:cubicBezTo>
                    <a:pt x="4348" y="5097"/>
                    <a:pt x="4292" y="5001"/>
                    <a:pt x="4230" y="4911"/>
                  </a:cubicBezTo>
                  <a:cubicBezTo>
                    <a:pt x="4016" y="4601"/>
                    <a:pt x="3717" y="4410"/>
                    <a:pt x="3368" y="4275"/>
                  </a:cubicBezTo>
                  <a:cubicBezTo>
                    <a:pt x="3177" y="4201"/>
                    <a:pt x="2985" y="4139"/>
                    <a:pt x="2794" y="4066"/>
                  </a:cubicBezTo>
                  <a:cubicBezTo>
                    <a:pt x="2743" y="4078"/>
                    <a:pt x="2692" y="4078"/>
                    <a:pt x="2642" y="4078"/>
                  </a:cubicBezTo>
                  <a:cubicBezTo>
                    <a:pt x="2524" y="4072"/>
                    <a:pt x="2400" y="4072"/>
                    <a:pt x="2281" y="4072"/>
                  </a:cubicBezTo>
                  <a:lnTo>
                    <a:pt x="1549" y="4061"/>
                  </a:lnTo>
                  <a:cubicBezTo>
                    <a:pt x="1425" y="4061"/>
                    <a:pt x="1442" y="3864"/>
                    <a:pt x="1572" y="3864"/>
                  </a:cubicBezTo>
                  <a:cubicBezTo>
                    <a:pt x="1786" y="3864"/>
                    <a:pt x="2000" y="3869"/>
                    <a:pt x="2214" y="3875"/>
                  </a:cubicBezTo>
                  <a:cubicBezTo>
                    <a:pt x="2270" y="3875"/>
                    <a:pt x="2326" y="3875"/>
                    <a:pt x="2383" y="3875"/>
                  </a:cubicBezTo>
                  <a:cubicBezTo>
                    <a:pt x="2096" y="3700"/>
                    <a:pt x="1893" y="3436"/>
                    <a:pt x="1791" y="3109"/>
                  </a:cubicBezTo>
                  <a:cubicBezTo>
                    <a:pt x="1679" y="2737"/>
                    <a:pt x="1690" y="2343"/>
                    <a:pt x="1651" y="1960"/>
                  </a:cubicBezTo>
                  <a:cubicBezTo>
                    <a:pt x="1651" y="1954"/>
                    <a:pt x="1651" y="1949"/>
                    <a:pt x="1651" y="1943"/>
                  </a:cubicBezTo>
                  <a:cubicBezTo>
                    <a:pt x="1397" y="1831"/>
                    <a:pt x="1149" y="1712"/>
                    <a:pt x="896" y="1600"/>
                  </a:cubicBezTo>
                  <a:cubicBezTo>
                    <a:pt x="851" y="1577"/>
                    <a:pt x="817" y="1526"/>
                    <a:pt x="840" y="1470"/>
                  </a:cubicBezTo>
                  <a:cubicBezTo>
                    <a:pt x="857" y="1425"/>
                    <a:pt x="919" y="1391"/>
                    <a:pt x="964" y="1414"/>
                  </a:cubicBezTo>
                  <a:cubicBezTo>
                    <a:pt x="1178" y="1510"/>
                    <a:pt x="1397" y="1611"/>
                    <a:pt x="1611" y="1712"/>
                  </a:cubicBezTo>
                  <a:cubicBezTo>
                    <a:pt x="1544" y="1386"/>
                    <a:pt x="1409" y="1093"/>
                    <a:pt x="1183" y="834"/>
                  </a:cubicBezTo>
                  <a:cubicBezTo>
                    <a:pt x="907" y="518"/>
                    <a:pt x="530" y="299"/>
                    <a:pt x="125" y="220"/>
                  </a:cubicBezTo>
                  <a:cubicBezTo>
                    <a:pt x="1" y="197"/>
                    <a:pt x="18" y="0"/>
                    <a:pt x="141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213165" y="1098955"/>
              <a:ext cx="706757" cy="1370348"/>
            </a:xfrm>
            <a:custGeom>
              <a:rect b="b" l="l" r="r" t="t"/>
              <a:pathLst>
                <a:path extrusionOk="0" h="9873" w="5092">
                  <a:moveTo>
                    <a:pt x="739" y="4405"/>
                  </a:moveTo>
                  <a:cubicBezTo>
                    <a:pt x="817" y="4641"/>
                    <a:pt x="817" y="4878"/>
                    <a:pt x="767" y="5114"/>
                  </a:cubicBezTo>
                  <a:cubicBezTo>
                    <a:pt x="677" y="5537"/>
                    <a:pt x="468" y="5948"/>
                    <a:pt x="496" y="6392"/>
                  </a:cubicBezTo>
                  <a:cubicBezTo>
                    <a:pt x="525" y="6764"/>
                    <a:pt x="761" y="7046"/>
                    <a:pt x="1060" y="7248"/>
                  </a:cubicBezTo>
                  <a:cubicBezTo>
                    <a:pt x="1347" y="7446"/>
                    <a:pt x="1679" y="7581"/>
                    <a:pt x="1944" y="7817"/>
                  </a:cubicBezTo>
                  <a:cubicBezTo>
                    <a:pt x="2096" y="7952"/>
                    <a:pt x="2203" y="8116"/>
                    <a:pt x="2248" y="8313"/>
                  </a:cubicBezTo>
                  <a:cubicBezTo>
                    <a:pt x="2310" y="8549"/>
                    <a:pt x="2310" y="8797"/>
                    <a:pt x="2377" y="9028"/>
                  </a:cubicBezTo>
                  <a:cubicBezTo>
                    <a:pt x="2496" y="9428"/>
                    <a:pt x="2828" y="9732"/>
                    <a:pt x="3239" y="9811"/>
                  </a:cubicBezTo>
                  <a:cubicBezTo>
                    <a:pt x="3571" y="9873"/>
                    <a:pt x="3920" y="9755"/>
                    <a:pt x="4168" y="9529"/>
                  </a:cubicBezTo>
                  <a:cubicBezTo>
                    <a:pt x="4450" y="9366"/>
                    <a:pt x="4692" y="9129"/>
                    <a:pt x="4838" y="8837"/>
                  </a:cubicBezTo>
                  <a:cubicBezTo>
                    <a:pt x="5047" y="8437"/>
                    <a:pt x="5092" y="7952"/>
                    <a:pt x="4951" y="7524"/>
                  </a:cubicBezTo>
                  <a:cubicBezTo>
                    <a:pt x="4810" y="7080"/>
                    <a:pt x="4439" y="6702"/>
                    <a:pt x="4416" y="6218"/>
                  </a:cubicBezTo>
                  <a:cubicBezTo>
                    <a:pt x="4399" y="5790"/>
                    <a:pt x="4641" y="5390"/>
                    <a:pt x="4776" y="4996"/>
                  </a:cubicBezTo>
                  <a:cubicBezTo>
                    <a:pt x="4912" y="4624"/>
                    <a:pt x="4945" y="4236"/>
                    <a:pt x="4714" y="3892"/>
                  </a:cubicBezTo>
                  <a:cubicBezTo>
                    <a:pt x="4506" y="3571"/>
                    <a:pt x="4163" y="3374"/>
                    <a:pt x="3926" y="3081"/>
                  </a:cubicBezTo>
                  <a:cubicBezTo>
                    <a:pt x="3791" y="2923"/>
                    <a:pt x="3706" y="2743"/>
                    <a:pt x="3690" y="2541"/>
                  </a:cubicBezTo>
                  <a:cubicBezTo>
                    <a:pt x="3673" y="2298"/>
                    <a:pt x="3735" y="2056"/>
                    <a:pt x="3785" y="1825"/>
                  </a:cubicBezTo>
                  <a:cubicBezTo>
                    <a:pt x="3881" y="1392"/>
                    <a:pt x="3943" y="952"/>
                    <a:pt x="3684" y="564"/>
                  </a:cubicBezTo>
                  <a:cubicBezTo>
                    <a:pt x="3470" y="226"/>
                    <a:pt x="3081" y="1"/>
                    <a:pt x="2676" y="12"/>
                  </a:cubicBezTo>
                  <a:cubicBezTo>
                    <a:pt x="2282" y="23"/>
                    <a:pt x="1893" y="249"/>
                    <a:pt x="1685" y="586"/>
                  </a:cubicBezTo>
                  <a:cubicBezTo>
                    <a:pt x="1561" y="789"/>
                    <a:pt x="1527" y="1014"/>
                    <a:pt x="1471" y="1240"/>
                  </a:cubicBezTo>
                  <a:cubicBezTo>
                    <a:pt x="1420" y="1448"/>
                    <a:pt x="1330" y="1623"/>
                    <a:pt x="1161" y="1763"/>
                  </a:cubicBezTo>
                  <a:cubicBezTo>
                    <a:pt x="879" y="2006"/>
                    <a:pt x="491" y="2135"/>
                    <a:pt x="277" y="2456"/>
                  </a:cubicBezTo>
                  <a:cubicBezTo>
                    <a:pt x="1" y="2867"/>
                    <a:pt x="187" y="3368"/>
                    <a:pt x="406" y="3763"/>
                  </a:cubicBezTo>
                  <a:cubicBezTo>
                    <a:pt x="525" y="3971"/>
                    <a:pt x="660" y="4179"/>
                    <a:pt x="739" y="4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399984" y="1173211"/>
              <a:ext cx="398765" cy="1248484"/>
            </a:xfrm>
            <a:custGeom>
              <a:rect b="b" l="l" r="r" t="t"/>
              <a:pathLst>
                <a:path extrusionOk="0" h="8995" w="2873">
                  <a:moveTo>
                    <a:pt x="187" y="1476"/>
                  </a:moveTo>
                  <a:lnTo>
                    <a:pt x="941" y="1808"/>
                  </a:lnTo>
                  <a:cubicBezTo>
                    <a:pt x="891" y="1730"/>
                    <a:pt x="846" y="1651"/>
                    <a:pt x="806" y="1566"/>
                  </a:cubicBezTo>
                  <a:cubicBezTo>
                    <a:pt x="671" y="1273"/>
                    <a:pt x="637" y="952"/>
                    <a:pt x="761" y="654"/>
                  </a:cubicBezTo>
                  <a:cubicBezTo>
                    <a:pt x="879" y="355"/>
                    <a:pt x="1121" y="113"/>
                    <a:pt x="1426" y="12"/>
                  </a:cubicBezTo>
                  <a:cubicBezTo>
                    <a:pt x="1437" y="6"/>
                    <a:pt x="1448" y="6"/>
                    <a:pt x="1454" y="6"/>
                  </a:cubicBezTo>
                  <a:cubicBezTo>
                    <a:pt x="1465" y="6"/>
                    <a:pt x="1476" y="1"/>
                    <a:pt x="1488" y="1"/>
                  </a:cubicBezTo>
                  <a:cubicBezTo>
                    <a:pt x="1561" y="1"/>
                    <a:pt x="1583" y="68"/>
                    <a:pt x="1566" y="125"/>
                  </a:cubicBezTo>
                  <a:cubicBezTo>
                    <a:pt x="1561" y="153"/>
                    <a:pt x="1544" y="175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510" y="192"/>
                    <a:pt x="1510" y="192"/>
                    <a:pt x="1510" y="192"/>
                  </a:cubicBezTo>
                  <a:cubicBezTo>
                    <a:pt x="1223" y="288"/>
                    <a:pt x="1003" y="513"/>
                    <a:pt x="919" y="806"/>
                  </a:cubicBezTo>
                  <a:cubicBezTo>
                    <a:pt x="829" y="1093"/>
                    <a:pt x="913" y="1375"/>
                    <a:pt x="1060" y="1628"/>
                  </a:cubicBezTo>
                  <a:cubicBezTo>
                    <a:pt x="1110" y="1713"/>
                    <a:pt x="1161" y="1792"/>
                    <a:pt x="1217" y="1870"/>
                  </a:cubicBezTo>
                  <a:cubicBezTo>
                    <a:pt x="1313" y="1673"/>
                    <a:pt x="1409" y="1476"/>
                    <a:pt x="1504" y="1279"/>
                  </a:cubicBezTo>
                  <a:cubicBezTo>
                    <a:pt x="1561" y="1166"/>
                    <a:pt x="1747" y="1234"/>
                    <a:pt x="1690" y="1352"/>
                  </a:cubicBezTo>
                  <a:lnTo>
                    <a:pt x="1347" y="2056"/>
                  </a:lnTo>
                  <a:cubicBezTo>
                    <a:pt x="1566" y="2372"/>
                    <a:pt x="1780" y="2693"/>
                    <a:pt x="1792" y="3104"/>
                  </a:cubicBezTo>
                  <a:cubicBezTo>
                    <a:pt x="1792" y="3363"/>
                    <a:pt x="1718" y="3605"/>
                    <a:pt x="1628" y="3847"/>
                  </a:cubicBezTo>
                  <a:cubicBezTo>
                    <a:pt x="1679" y="3802"/>
                    <a:pt x="1730" y="3757"/>
                    <a:pt x="1786" y="3712"/>
                  </a:cubicBezTo>
                  <a:cubicBezTo>
                    <a:pt x="1949" y="3565"/>
                    <a:pt x="2118" y="3425"/>
                    <a:pt x="2287" y="3278"/>
                  </a:cubicBezTo>
                  <a:cubicBezTo>
                    <a:pt x="2383" y="3194"/>
                    <a:pt x="2512" y="3346"/>
                    <a:pt x="2417" y="3430"/>
                  </a:cubicBezTo>
                  <a:cubicBezTo>
                    <a:pt x="2225" y="3594"/>
                    <a:pt x="2034" y="3757"/>
                    <a:pt x="1842" y="3920"/>
                  </a:cubicBezTo>
                  <a:cubicBezTo>
                    <a:pt x="1752" y="3999"/>
                    <a:pt x="1662" y="4089"/>
                    <a:pt x="1561" y="4157"/>
                  </a:cubicBezTo>
                  <a:cubicBezTo>
                    <a:pt x="1538" y="4179"/>
                    <a:pt x="1510" y="4191"/>
                    <a:pt x="1488" y="4196"/>
                  </a:cubicBezTo>
                  <a:cubicBezTo>
                    <a:pt x="1392" y="4433"/>
                    <a:pt x="1302" y="4669"/>
                    <a:pt x="1274" y="4917"/>
                  </a:cubicBezTo>
                  <a:cubicBezTo>
                    <a:pt x="1228" y="5339"/>
                    <a:pt x="1375" y="5728"/>
                    <a:pt x="1578" y="6094"/>
                  </a:cubicBezTo>
                  <a:cubicBezTo>
                    <a:pt x="1820" y="5722"/>
                    <a:pt x="2056" y="5351"/>
                    <a:pt x="2298" y="4979"/>
                  </a:cubicBezTo>
                  <a:cubicBezTo>
                    <a:pt x="2366" y="4872"/>
                    <a:pt x="2529" y="4990"/>
                    <a:pt x="2456" y="5097"/>
                  </a:cubicBezTo>
                  <a:cubicBezTo>
                    <a:pt x="2203" y="5491"/>
                    <a:pt x="1944" y="5891"/>
                    <a:pt x="1690" y="6285"/>
                  </a:cubicBezTo>
                  <a:cubicBezTo>
                    <a:pt x="1814" y="6488"/>
                    <a:pt x="1944" y="6685"/>
                    <a:pt x="2056" y="6877"/>
                  </a:cubicBezTo>
                  <a:cubicBezTo>
                    <a:pt x="2158" y="7051"/>
                    <a:pt x="2248" y="7243"/>
                    <a:pt x="2321" y="7440"/>
                  </a:cubicBezTo>
                  <a:cubicBezTo>
                    <a:pt x="2422" y="7232"/>
                    <a:pt x="2529" y="7023"/>
                    <a:pt x="2631" y="6820"/>
                  </a:cubicBezTo>
                  <a:cubicBezTo>
                    <a:pt x="2687" y="6708"/>
                    <a:pt x="2873" y="6775"/>
                    <a:pt x="2817" y="6888"/>
                  </a:cubicBezTo>
                  <a:lnTo>
                    <a:pt x="2400" y="7716"/>
                  </a:lnTo>
                  <a:cubicBezTo>
                    <a:pt x="2496" y="8116"/>
                    <a:pt x="2467" y="8532"/>
                    <a:pt x="2208" y="8893"/>
                  </a:cubicBezTo>
                  <a:cubicBezTo>
                    <a:pt x="2130" y="8994"/>
                    <a:pt x="1966" y="8882"/>
                    <a:pt x="2045" y="8775"/>
                  </a:cubicBezTo>
                  <a:cubicBezTo>
                    <a:pt x="2265" y="8476"/>
                    <a:pt x="2293" y="8138"/>
                    <a:pt x="2220" y="7800"/>
                  </a:cubicBezTo>
                  <a:cubicBezTo>
                    <a:pt x="1887" y="7603"/>
                    <a:pt x="1561" y="7412"/>
                    <a:pt x="1228" y="7215"/>
                  </a:cubicBezTo>
                  <a:cubicBezTo>
                    <a:pt x="1116" y="7153"/>
                    <a:pt x="1234" y="6989"/>
                    <a:pt x="1341" y="7051"/>
                  </a:cubicBezTo>
                  <a:cubicBezTo>
                    <a:pt x="1611" y="7209"/>
                    <a:pt x="1876" y="7367"/>
                    <a:pt x="2141" y="7524"/>
                  </a:cubicBezTo>
                  <a:cubicBezTo>
                    <a:pt x="2056" y="7294"/>
                    <a:pt x="1944" y="7068"/>
                    <a:pt x="1820" y="6871"/>
                  </a:cubicBezTo>
                  <a:cubicBezTo>
                    <a:pt x="1718" y="6702"/>
                    <a:pt x="1606" y="6528"/>
                    <a:pt x="1504" y="6353"/>
                  </a:cubicBezTo>
                  <a:cubicBezTo>
                    <a:pt x="1082" y="6038"/>
                    <a:pt x="665" y="5717"/>
                    <a:pt x="243" y="5401"/>
                  </a:cubicBezTo>
                  <a:cubicBezTo>
                    <a:pt x="142" y="5323"/>
                    <a:pt x="254" y="5159"/>
                    <a:pt x="356" y="5238"/>
                  </a:cubicBezTo>
                  <a:cubicBezTo>
                    <a:pt x="665" y="5469"/>
                    <a:pt x="975" y="5705"/>
                    <a:pt x="1279" y="5936"/>
                  </a:cubicBezTo>
                  <a:cubicBezTo>
                    <a:pt x="1133" y="5615"/>
                    <a:pt x="1037" y="5283"/>
                    <a:pt x="1076" y="4917"/>
                  </a:cubicBezTo>
                  <a:cubicBezTo>
                    <a:pt x="1099" y="4652"/>
                    <a:pt x="1195" y="4405"/>
                    <a:pt x="1302" y="4157"/>
                  </a:cubicBezTo>
                  <a:cubicBezTo>
                    <a:pt x="1228" y="4100"/>
                    <a:pt x="1172" y="4005"/>
                    <a:pt x="1121" y="3932"/>
                  </a:cubicBezTo>
                  <a:cubicBezTo>
                    <a:pt x="1048" y="3830"/>
                    <a:pt x="969" y="3729"/>
                    <a:pt x="896" y="3622"/>
                  </a:cubicBezTo>
                  <a:lnTo>
                    <a:pt x="446" y="2991"/>
                  </a:lnTo>
                  <a:cubicBezTo>
                    <a:pt x="367" y="2890"/>
                    <a:pt x="519" y="2760"/>
                    <a:pt x="592" y="2867"/>
                  </a:cubicBezTo>
                  <a:cubicBezTo>
                    <a:pt x="851" y="3216"/>
                    <a:pt x="1099" y="3571"/>
                    <a:pt x="1358" y="3920"/>
                  </a:cubicBezTo>
                  <a:cubicBezTo>
                    <a:pt x="1364" y="3932"/>
                    <a:pt x="1369" y="3943"/>
                    <a:pt x="1381" y="3960"/>
                  </a:cubicBezTo>
                  <a:cubicBezTo>
                    <a:pt x="1499" y="3678"/>
                    <a:pt x="1600" y="3391"/>
                    <a:pt x="1595" y="3087"/>
                  </a:cubicBezTo>
                  <a:cubicBezTo>
                    <a:pt x="1583" y="2715"/>
                    <a:pt x="1375" y="2417"/>
                    <a:pt x="1161" y="2124"/>
                  </a:cubicBezTo>
                  <a:lnTo>
                    <a:pt x="119" y="1662"/>
                  </a:lnTo>
                  <a:cubicBezTo>
                    <a:pt x="1" y="1606"/>
                    <a:pt x="68" y="1420"/>
                    <a:pt x="187" y="14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69913" y="1954080"/>
              <a:ext cx="1267916" cy="830287"/>
            </a:xfrm>
            <a:custGeom>
              <a:rect b="b" l="l" r="r" t="t"/>
              <a:pathLst>
                <a:path extrusionOk="0" h="5982" w="9135">
                  <a:moveTo>
                    <a:pt x="2912" y="4551"/>
                  </a:moveTo>
                  <a:cubicBezTo>
                    <a:pt x="3154" y="4602"/>
                    <a:pt x="3351" y="4731"/>
                    <a:pt x="3526" y="4900"/>
                  </a:cubicBezTo>
                  <a:cubicBezTo>
                    <a:pt x="3841" y="5199"/>
                    <a:pt x="4077" y="5598"/>
                    <a:pt x="4472" y="5807"/>
                  </a:cubicBezTo>
                  <a:cubicBezTo>
                    <a:pt x="4798" y="5981"/>
                    <a:pt x="5164" y="5931"/>
                    <a:pt x="5491" y="5784"/>
                  </a:cubicBezTo>
                  <a:cubicBezTo>
                    <a:pt x="5812" y="5643"/>
                    <a:pt x="6105" y="5435"/>
                    <a:pt x="6448" y="5334"/>
                  </a:cubicBezTo>
                  <a:cubicBezTo>
                    <a:pt x="6640" y="5283"/>
                    <a:pt x="6837" y="5277"/>
                    <a:pt x="7028" y="5339"/>
                  </a:cubicBezTo>
                  <a:cubicBezTo>
                    <a:pt x="7259" y="5412"/>
                    <a:pt x="7468" y="5548"/>
                    <a:pt x="7704" y="5610"/>
                  </a:cubicBezTo>
                  <a:cubicBezTo>
                    <a:pt x="8098" y="5722"/>
                    <a:pt x="8538" y="5604"/>
                    <a:pt x="8819" y="5300"/>
                  </a:cubicBezTo>
                  <a:cubicBezTo>
                    <a:pt x="9050" y="5046"/>
                    <a:pt x="9135" y="4692"/>
                    <a:pt x="9073" y="4359"/>
                  </a:cubicBezTo>
                  <a:cubicBezTo>
                    <a:pt x="9090" y="4033"/>
                    <a:pt x="9011" y="3706"/>
                    <a:pt x="8847" y="3419"/>
                  </a:cubicBezTo>
                  <a:cubicBezTo>
                    <a:pt x="8617" y="3030"/>
                    <a:pt x="8228" y="2743"/>
                    <a:pt x="7789" y="2631"/>
                  </a:cubicBezTo>
                  <a:cubicBezTo>
                    <a:pt x="7338" y="2512"/>
                    <a:pt x="6826" y="2631"/>
                    <a:pt x="6403" y="2394"/>
                  </a:cubicBezTo>
                  <a:cubicBezTo>
                    <a:pt x="6026" y="2180"/>
                    <a:pt x="5818" y="1763"/>
                    <a:pt x="5559" y="1437"/>
                  </a:cubicBezTo>
                  <a:cubicBezTo>
                    <a:pt x="5311" y="1127"/>
                    <a:pt x="5001" y="890"/>
                    <a:pt x="4584" y="902"/>
                  </a:cubicBezTo>
                  <a:cubicBezTo>
                    <a:pt x="4207" y="913"/>
                    <a:pt x="3858" y="1093"/>
                    <a:pt x="3481" y="1144"/>
                  </a:cubicBezTo>
                  <a:cubicBezTo>
                    <a:pt x="3278" y="1172"/>
                    <a:pt x="3081" y="1149"/>
                    <a:pt x="2901" y="1054"/>
                  </a:cubicBezTo>
                  <a:cubicBezTo>
                    <a:pt x="2687" y="947"/>
                    <a:pt x="2512" y="761"/>
                    <a:pt x="2343" y="598"/>
                  </a:cubicBezTo>
                  <a:cubicBezTo>
                    <a:pt x="2028" y="288"/>
                    <a:pt x="1690" y="1"/>
                    <a:pt x="1217" y="12"/>
                  </a:cubicBezTo>
                  <a:cubicBezTo>
                    <a:pt x="817" y="17"/>
                    <a:pt x="423" y="220"/>
                    <a:pt x="214" y="575"/>
                  </a:cubicBezTo>
                  <a:cubicBezTo>
                    <a:pt x="17" y="919"/>
                    <a:pt x="0" y="1363"/>
                    <a:pt x="175" y="1718"/>
                  </a:cubicBezTo>
                  <a:cubicBezTo>
                    <a:pt x="282" y="1932"/>
                    <a:pt x="456" y="2079"/>
                    <a:pt x="620" y="2248"/>
                  </a:cubicBezTo>
                  <a:cubicBezTo>
                    <a:pt x="766" y="2400"/>
                    <a:pt x="868" y="2569"/>
                    <a:pt x="896" y="2783"/>
                  </a:cubicBezTo>
                  <a:cubicBezTo>
                    <a:pt x="952" y="3154"/>
                    <a:pt x="856" y="3554"/>
                    <a:pt x="1014" y="3903"/>
                  </a:cubicBezTo>
                  <a:cubicBezTo>
                    <a:pt x="1217" y="4354"/>
                    <a:pt x="1746" y="4466"/>
                    <a:pt x="2191" y="4489"/>
                  </a:cubicBezTo>
                  <a:cubicBezTo>
                    <a:pt x="2433" y="4495"/>
                    <a:pt x="2675" y="4495"/>
                    <a:pt x="2912" y="45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59714" y="2045546"/>
              <a:ext cx="1118708" cy="605851"/>
            </a:xfrm>
            <a:custGeom>
              <a:rect b="b" l="l" r="r" t="t"/>
              <a:pathLst>
                <a:path extrusionOk="0" h="4365" w="8060">
                  <a:moveTo>
                    <a:pt x="654" y="1943"/>
                  </a:moveTo>
                  <a:lnTo>
                    <a:pt x="1341" y="1482"/>
                  </a:lnTo>
                  <a:cubicBezTo>
                    <a:pt x="1245" y="1482"/>
                    <a:pt x="1155" y="1482"/>
                    <a:pt x="1060" y="1470"/>
                  </a:cubicBezTo>
                  <a:cubicBezTo>
                    <a:pt x="744" y="1431"/>
                    <a:pt x="457" y="1284"/>
                    <a:pt x="266" y="1020"/>
                  </a:cubicBezTo>
                  <a:cubicBezTo>
                    <a:pt x="80" y="766"/>
                    <a:pt x="1" y="428"/>
                    <a:pt x="74" y="119"/>
                  </a:cubicBezTo>
                  <a:cubicBezTo>
                    <a:pt x="74" y="107"/>
                    <a:pt x="80" y="102"/>
                    <a:pt x="85" y="91"/>
                  </a:cubicBezTo>
                  <a:cubicBezTo>
                    <a:pt x="91" y="79"/>
                    <a:pt x="91" y="74"/>
                    <a:pt x="97" y="62"/>
                  </a:cubicBezTo>
                  <a:cubicBezTo>
                    <a:pt x="136" y="0"/>
                    <a:pt x="209" y="17"/>
                    <a:pt x="243" y="62"/>
                  </a:cubicBezTo>
                  <a:cubicBezTo>
                    <a:pt x="266" y="79"/>
                    <a:pt x="277" y="102"/>
                    <a:pt x="271" y="141"/>
                  </a:cubicBezTo>
                  <a:cubicBezTo>
                    <a:pt x="271" y="141"/>
                    <a:pt x="271" y="141"/>
                    <a:pt x="271" y="141"/>
                  </a:cubicBezTo>
                  <a:lnTo>
                    <a:pt x="271" y="141"/>
                  </a:lnTo>
                  <a:cubicBezTo>
                    <a:pt x="204" y="434"/>
                    <a:pt x="277" y="744"/>
                    <a:pt x="474" y="969"/>
                  </a:cubicBezTo>
                  <a:cubicBezTo>
                    <a:pt x="671" y="1200"/>
                    <a:pt x="958" y="1273"/>
                    <a:pt x="1251" y="1284"/>
                  </a:cubicBezTo>
                  <a:cubicBezTo>
                    <a:pt x="1347" y="1290"/>
                    <a:pt x="1443" y="1284"/>
                    <a:pt x="1538" y="1284"/>
                  </a:cubicBezTo>
                  <a:cubicBezTo>
                    <a:pt x="1426" y="1099"/>
                    <a:pt x="1307" y="907"/>
                    <a:pt x="1195" y="721"/>
                  </a:cubicBezTo>
                  <a:cubicBezTo>
                    <a:pt x="1127" y="614"/>
                    <a:pt x="1279" y="496"/>
                    <a:pt x="1347" y="603"/>
                  </a:cubicBezTo>
                  <a:lnTo>
                    <a:pt x="1764" y="1273"/>
                  </a:lnTo>
                  <a:cubicBezTo>
                    <a:pt x="2152" y="1251"/>
                    <a:pt x="2535" y="1239"/>
                    <a:pt x="2884" y="1448"/>
                  </a:cubicBezTo>
                  <a:cubicBezTo>
                    <a:pt x="3109" y="1583"/>
                    <a:pt x="3278" y="1774"/>
                    <a:pt x="3430" y="1977"/>
                  </a:cubicBezTo>
                  <a:cubicBezTo>
                    <a:pt x="3419" y="1910"/>
                    <a:pt x="3408" y="1842"/>
                    <a:pt x="3402" y="1780"/>
                  </a:cubicBezTo>
                  <a:cubicBezTo>
                    <a:pt x="3369" y="1560"/>
                    <a:pt x="3335" y="1341"/>
                    <a:pt x="3301" y="1121"/>
                  </a:cubicBezTo>
                  <a:cubicBezTo>
                    <a:pt x="3284" y="992"/>
                    <a:pt x="3476" y="969"/>
                    <a:pt x="3498" y="1093"/>
                  </a:cubicBezTo>
                  <a:cubicBezTo>
                    <a:pt x="3532" y="1341"/>
                    <a:pt x="3571" y="1589"/>
                    <a:pt x="3611" y="1836"/>
                  </a:cubicBezTo>
                  <a:cubicBezTo>
                    <a:pt x="3628" y="1960"/>
                    <a:pt x="3656" y="2079"/>
                    <a:pt x="3661" y="2202"/>
                  </a:cubicBezTo>
                  <a:cubicBezTo>
                    <a:pt x="3667" y="2231"/>
                    <a:pt x="3661" y="2259"/>
                    <a:pt x="3656" y="2287"/>
                  </a:cubicBezTo>
                  <a:cubicBezTo>
                    <a:pt x="3802" y="2495"/>
                    <a:pt x="3954" y="2692"/>
                    <a:pt x="4151" y="2850"/>
                  </a:cubicBezTo>
                  <a:cubicBezTo>
                    <a:pt x="4484" y="3115"/>
                    <a:pt x="4895" y="3194"/>
                    <a:pt x="5311" y="3216"/>
                  </a:cubicBezTo>
                  <a:cubicBezTo>
                    <a:pt x="5126" y="2816"/>
                    <a:pt x="4934" y="2416"/>
                    <a:pt x="4748" y="2017"/>
                  </a:cubicBezTo>
                  <a:cubicBezTo>
                    <a:pt x="4692" y="1904"/>
                    <a:pt x="4878" y="1825"/>
                    <a:pt x="4928" y="1943"/>
                  </a:cubicBezTo>
                  <a:cubicBezTo>
                    <a:pt x="5131" y="2366"/>
                    <a:pt x="5334" y="2794"/>
                    <a:pt x="5531" y="3222"/>
                  </a:cubicBezTo>
                  <a:cubicBezTo>
                    <a:pt x="5768" y="3227"/>
                    <a:pt x="6004" y="3222"/>
                    <a:pt x="6229" y="3227"/>
                  </a:cubicBezTo>
                  <a:cubicBezTo>
                    <a:pt x="6432" y="3233"/>
                    <a:pt x="6640" y="3256"/>
                    <a:pt x="6843" y="3301"/>
                  </a:cubicBezTo>
                  <a:lnTo>
                    <a:pt x="6483" y="2709"/>
                  </a:lnTo>
                  <a:cubicBezTo>
                    <a:pt x="6415" y="2602"/>
                    <a:pt x="6573" y="2478"/>
                    <a:pt x="6640" y="2585"/>
                  </a:cubicBezTo>
                  <a:cubicBezTo>
                    <a:pt x="6798" y="2850"/>
                    <a:pt x="6961" y="3115"/>
                    <a:pt x="7119" y="3379"/>
                  </a:cubicBezTo>
                  <a:cubicBezTo>
                    <a:pt x="7513" y="3515"/>
                    <a:pt x="7851" y="3757"/>
                    <a:pt x="8015" y="4168"/>
                  </a:cubicBezTo>
                  <a:cubicBezTo>
                    <a:pt x="8060" y="4286"/>
                    <a:pt x="7879" y="4365"/>
                    <a:pt x="7834" y="4247"/>
                  </a:cubicBezTo>
                  <a:cubicBezTo>
                    <a:pt x="7694" y="3898"/>
                    <a:pt x="7423" y="3695"/>
                    <a:pt x="7097" y="3577"/>
                  </a:cubicBezTo>
                  <a:cubicBezTo>
                    <a:pt x="6759" y="3751"/>
                    <a:pt x="6415" y="3931"/>
                    <a:pt x="6077" y="4106"/>
                  </a:cubicBezTo>
                  <a:cubicBezTo>
                    <a:pt x="5965" y="4168"/>
                    <a:pt x="5886" y="3982"/>
                    <a:pt x="5998" y="3926"/>
                  </a:cubicBezTo>
                  <a:cubicBezTo>
                    <a:pt x="6274" y="3785"/>
                    <a:pt x="6550" y="3638"/>
                    <a:pt x="6821" y="3498"/>
                  </a:cubicBezTo>
                  <a:cubicBezTo>
                    <a:pt x="6579" y="3441"/>
                    <a:pt x="6331" y="3424"/>
                    <a:pt x="6100" y="3419"/>
                  </a:cubicBezTo>
                  <a:cubicBezTo>
                    <a:pt x="5897" y="3419"/>
                    <a:pt x="5694" y="3419"/>
                    <a:pt x="5492" y="3413"/>
                  </a:cubicBezTo>
                  <a:cubicBezTo>
                    <a:pt x="4996" y="3605"/>
                    <a:pt x="4506" y="3791"/>
                    <a:pt x="4016" y="3976"/>
                  </a:cubicBezTo>
                  <a:cubicBezTo>
                    <a:pt x="3898" y="4021"/>
                    <a:pt x="3819" y="3841"/>
                    <a:pt x="3937" y="3796"/>
                  </a:cubicBezTo>
                  <a:cubicBezTo>
                    <a:pt x="4298" y="3661"/>
                    <a:pt x="4658" y="3520"/>
                    <a:pt x="5019" y="3385"/>
                  </a:cubicBezTo>
                  <a:cubicBezTo>
                    <a:pt x="4669" y="3340"/>
                    <a:pt x="4337" y="3244"/>
                    <a:pt x="4050" y="3019"/>
                  </a:cubicBezTo>
                  <a:cubicBezTo>
                    <a:pt x="3836" y="2856"/>
                    <a:pt x="3678" y="2642"/>
                    <a:pt x="3521" y="2422"/>
                  </a:cubicBezTo>
                  <a:cubicBezTo>
                    <a:pt x="3430" y="2456"/>
                    <a:pt x="3329" y="2450"/>
                    <a:pt x="3233" y="2456"/>
                  </a:cubicBezTo>
                  <a:lnTo>
                    <a:pt x="2856" y="2484"/>
                  </a:lnTo>
                  <a:cubicBezTo>
                    <a:pt x="2597" y="2501"/>
                    <a:pt x="2338" y="2518"/>
                    <a:pt x="2079" y="2535"/>
                  </a:cubicBezTo>
                  <a:cubicBezTo>
                    <a:pt x="1955" y="2540"/>
                    <a:pt x="1927" y="2343"/>
                    <a:pt x="2051" y="2338"/>
                  </a:cubicBezTo>
                  <a:cubicBezTo>
                    <a:pt x="2484" y="2309"/>
                    <a:pt x="2918" y="2281"/>
                    <a:pt x="3352" y="2253"/>
                  </a:cubicBezTo>
                  <a:cubicBezTo>
                    <a:pt x="3363" y="2253"/>
                    <a:pt x="3380" y="2253"/>
                    <a:pt x="3397" y="2253"/>
                  </a:cubicBezTo>
                  <a:cubicBezTo>
                    <a:pt x="3222" y="2000"/>
                    <a:pt x="3031" y="1763"/>
                    <a:pt x="2766" y="1605"/>
                  </a:cubicBezTo>
                  <a:cubicBezTo>
                    <a:pt x="2451" y="1420"/>
                    <a:pt x="2085" y="1437"/>
                    <a:pt x="1724" y="1459"/>
                  </a:cubicBezTo>
                  <a:cubicBezTo>
                    <a:pt x="1409" y="1673"/>
                    <a:pt x="1093" y="1887"/>
                    <a:pt x="778" y="2101"/>
                  </a:cubicBezTo>
                  <a:cubicBezTo>
                    <a:pt x="671" y="2174"/>
                    <a:pt x="553" y="2017"/>
                    <a:pt x="654" y="19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246892" y="1958799"/>
              <a:ext cx="2947644" cy="2107363"/>
            </a:xfrm>
            <a:custGeom>
              <a:rect b="b" l="l" r="r" t="t"/>
              <a:pathLst>
                <a:path extrusionOk="0" h="15183" w="21237">
                  <a:moveTo>
                    <a:pt x="21237" y="15183"/>
                  </a:moveTo>
                  <a:lnTo>
                    <a:pt x="0" y="15183"/>
                  </a:lnTo>
                  <a:lnTo>
                    <a:pt x="0" y="0"/>
                  </a:lnTo>
                  <a:lnTo>
                    <a:pt x="21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320315" y="1959631"/>
              <a:ext cx="2874219" cy="2106530"/>
            </a:xfrm>
            <a:custGeom>
              <a:rect b="b" l="l" r="r" t="t"/>
              <a:pathLst>
                <a:path extrusionOk="0" h="15177" w="20708">
                  <a:moveTo>
                    <a:pt x="20708" y="15177"/>
                  </a:moveTo>
                  <a:lnTo>
                    <a:pt x="0" y="15177"/>
                  </a:lnTo>
                  <a:lnTo>
                    <a:pt x="0" y="0"/>
                  </a:lnTo>
                  <a:lnTo>
                    <a:pt x="207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370282" y="2072889"/>
              <a:ext cx="2774286" cy="1931646"/>
            </a:xfrm>
            <a:custGeom>
              <a:rect b="b" l="l" r="r" t="t"/>
              <a:pathLst>
                <a:path extrusionOk="0" h="13917" w="19988">
                  <a:moveTo>
                    <a:pt x="19987" y="13916"/>
                  </a:moveTo>
                  <a:lnTo>
                    <a:pt x="1" y="13916"/>
                  </a:lnTo>
                  <a:lnTo>
                    <a:pt x="1" y="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112840" y="4066005"/>
              <a:ext cx="1727613" cy="515355"/>
            </a:xfrm>
            <a:custGeom>
              <a:rect b="b" l="l" r="r" t="t"/>
              <a:pathLst>
                <a:path extrusionOk="0" h="3713" w="12447">
                  <a:moveTo>
                    <a:pt x="1043" y="1"/>
                  </a:moveTo>
                  <a:cubicBezTo>
                    <a:pt x="1043" y="1"/>
                    <a:pt x="1" y="575"/>
                    <a:pt x="1" y="3712"/>
                  </a:cubicBezTo>
                  <a:lnTo>
                    <a:pt x="12446" y="3712"/>
                  </a:lnTo>
                  <a:lnTo>
                    <a:pt x="12446" y="2800"/>
                  </a:lnTo>
                  <a:lnTo>
                    <a:pt x="5666" y="2800"/>
                  </a:lnTo>
                  <a:cubicBezTo>
                    <a:pt x="5666" y="2800"/>
                    <a:pt x="5469" y="1448"/>
                    <a:pt x="6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128524" y="4066005"/>
              <a:ext cx="885667" cy="287866"/>
            </a:xfrm>
            <a:custGeom>
              <a:rect b="b" l="l" r="r" t="t"/>
              <a:pathLst>
                <a:path extrusionOk="0" h="2074" w="6381">
                  <a:moveTo>
                    <a:pt x="6381" y="1"/>
                  </a:moveTo>
                  <a:lnTo>
                    <a:pt x="0" y="2073"/>
                  </a:lnTo>
                  <a:cubicBezTo>
                    <a:pt x="0" y="2073"/>
                    <a:pt x="192" y="536"/>
                    <a:pt x="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115199" y="4454496"/>
              <a:ext cx="1725254" cy="36087"/>
            </a:xfrm>
            <a:custGeom>
              <a:rect b="b" l="l" r="r" t="t"/>
              <a:pathLst>
                <a:path extrusionOk="0" h="260" w="12430">
                  <a:moveTo>
                    <a:pt x="1" y="260"/>
                  </a:moveTo>
                  <a:lnTo>
                    <a:pt x="12429" y="260"/>
                  </a:lnTo>
                  <a:lnTo>
                    <a:pt x="1242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4692" y="1979063"/>
              <a:ext cx="78282" cy="77588"/>
            </a:xfrm>
            <a:custGeom>
              <a:rect b="b" l="l" r="r" t="t"/>
              <a:pathLst>
                <a:path extrusionOk="0" h="559" w="564">
                  <a:moveTo>
                    <a:pt x="564" y="282"/>
                  </a:moveTo>
                  <a:cubicBezTo>
                    <a:pt x="564" y="434"/>
                    <a:pt x="440" y="558"/>
                    <a:pt x="282" y="558"/>
                  </a:cubicBezTo>
                  <a:cubicBezTo>
                    <a:pt x="130" y="558"/>
                    <a:pt x="1" y="434"/>
                    <a:pt x="1" y="282"/>
                  </a:cubicBezTo>
                  <a:cubicBezTo>
                    <a:pt x="1" y="125"/>
                    <a:pt x="130" y="1"/>
                    <a:pt x="282" y="1"/>
                  </a:cubicBezTo>
                  <a:cubicBezTo>
                    <a:pt x="440" y="1"/>
                    <a:pt x="564" y="125"/>
                    <a:pt x="564" y="282"/>
                  </a:cubicBezTo>
                  <a:close/>
                </a:path>
              </a:pathLst>
            </a:custGeom>
            <a:solidFill>
              <a:srgbClr val="8E8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481319" y="2258182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481319" y="2347984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481319" y="2831134"/>
              <a:ext cx="583227" cy="518270"/>
            </a:xfrm>
            <a:custGeom>
              <a:rect b="b" l="l" r="r" t="t"/>
              <a:pathLst>
                <a:path extrusionOk="0" h="3734" w="4202">
                  <a:moveTo>
                    <a:pt x="4202" y="0"/>
                  </a:moveTo>
                  <a:lnTo>
                    <a:pt x="4202" y="3734"/>
                  </a:lnTo>
                  <a:lnTo>
                    <a:pt x="0" y="3734"/>
                  </a:lnTo>
                  <a:lnTo>
                    <a:pt x="0" y="648"/>
                  </a:lnTo>
                  <a:lnTo>
                    <a:pt x="1639" y="64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481319" y="2920935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7"/>
                  </a:moveTo>
                  <a:lnTo>
                    <a:pt x="0" y="3087"/>
                  </a:lnTo>
                  <a:lnTo>
                    <a:pt x="451" y="1"/>
                  </a:lnTo>
                  <a:lnTo>
                    <a:pt x="4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500056" y="3424350"/>
              <a:ext cx="583227" cy="518409"/>
            </a:xfrm>
            <a:custGeom>
              <a:rect b="b" l="l" r="r" t="t"/>
              <a:pathLst>
                <a:path extrusionOk="0" h="3735" w="4202">
                  <a:moveTo>
                    <a:pt x="4202" y="1"/>
                  </a:moveTo>
                  <a:lnTo>
                    <a:pt x="4202" y="3734"/>
                  </a:lnTo>
                  <a:lnTo>
                    <a:pt x="1" y="3734"/>
                  </a:lnTo>
                  <a:lnTo>
                    <a:pt x="1" y="648"/>
                  </a:lnTo>
                  <a:lnTo>
                    <a:pt x="1634" y="648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500056" y="3514290"/>
              <a:ext cx="645825" cy="428468"/>
            </a:xfrm>
            <a:custGeom>
              <a:rect b="b" l="l" r="r" t="t"/>
              <a:pathLst>
                <a:path extrusionOk="0" h="3087" w="4653">
                  <a:moveTo>
                    <a:pt x="4202" y="3086"/>
                  </a:moveTo>
                  <a:lnTo>
                    <a:pt x="1" y="3086"/>
                  </a:lnTo>
                  <a:lnTo>
                    <a:pt x="451" y="0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382520" y="3358699"/>
              <a:ext cx="356571" cy="530068"/>
            </a:xfrm>
            <a:custGeom>
              <a:rect b="b" l="l" r="r" t="t"/>
              <a:pathLst>
                <a:path extrusionOk="0" h="3819" w="2569">
                  <a:moveTo>
                    <a:pt x="2569" y="3819"/>
                  </a:moveTo>
                  <a:lnTo>
                    <a:pt x="1" y="3819"/>
                  </a:lnTo>
                  <a:lnTo>
                    <a:pt x="1" y="0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414582" y="3330523"/>
              <a:ext cx="357404" cy="530068"/>
            </a:xfrm>
            <a:custGeom>
              <a:rect b="b" l="l" r="r" t="t"/>
              <a:pathLst>
                <a:path extrusionOk="0" h="3819" w="2575">
                  <a:moveTo>
                    <a:pt x="2574" y="3819"/>
                  </a:moveTo>
                  <a:lnTo>
                    <a:pt x="1" y="3819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456082" y="3295408"/>
              <a:ext cx="357265" cy="530901"/>
            </a:xfrm>
            <a:custGeom>
              <a:rect b="b" l="l" r="r" t="t"/>
              <a:pathLst>
                <a:path extrusionOk="0" h="3825" w="2574">
                  <a:moveTo>
                    <a:pt x="2574" y="3824"/>
                  </a:moveTo>
                  <a:lnTo>
                    <a:pt x="0" y="3824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494251" y="338520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494251" y="3454885"/>
              <a:ext cx="285507" cy="25816"/>
            </a:xfrm>
            <a:custGeom>
              <a:rect b="b" l="l" r="r" t="t"/>
              <a:pathLst>
                <a:path extrusionOk="0" h="186" w="2057">
                  <a:moveTo>
                    <a:pt x="1921" y="0"/>
                  </a:moveTo>
                  <a:lnTo>
                    <a:pt x="119" y="0"/>
                  </a:lnTo>
                  <a:cubicBezTo>
                    <a:pt x="1" y="0"/>
                    <a:pt x="18" y="186"/>
                    <a:pt x="136" y="186"/>
                  </a:cubicBezTo>
                  <a:lnTo>
                    <a:pt x="1938" y="186"/>
                  </a:lnTo>
                  <a:cubicBezTo>
                    <a:pt x="2056" y="186"/>
                    <a:pt x="204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94251" y="3523589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494251" y="3593126"/>
              <a:ext cx="285507" cy="25955"/>
            </a:xfrm>
            <a:custGeom>
              <a:rect b="b" l="l" r="r" t="t"/>
              <a:pathLst>
                <a:path extrusionOk="0" h="187" w="2057">
                  <a:moveTo>
                    <a:pt x="1921" y="1"/>
                  </a:moveTo>
                  <a:lnTo>
                    <a:pt x="119" y="1"/>
                  </a:lnTo>
                  <a:cubicBezTo>
                    <a:pt x="1" y="1"/>
                    <a:pt x="18" y="187"/>
                    <a:pt x="136" y="187"/>
                  </a:cubicBezTo>
                  <a:lnTo>
                    <a:pt x="1938" y="187"/>
                  </a:lnTo>
                  <a:cubicBezTo>
                    <a:pt x="2056" y="187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495916" y="3652531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1" y="1"/>
                  </a:moveTo>
                  <a:lnTo>
                    <a:pt x="124" y="1"/>
                  </a:lnTo>
                  <a:cubicBezTo>
                    <a:pt x="0" y="1"/>
                    <a:pt x="17" y="187"/>
                    <a:pt x="135" y="187"/>
                  </a:cubicBezTo>
                  <a:lnTo>
                    <a:pt x="1937" y="187"/>
                  </a:lnTo>
                  <a:cubicBezTo>
                    <a:pt x="2061" y="187"/>
                    <a:pt x="2044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505215" y="3722207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5" y="0"/>
                  </a:lnTo>
                  <a:cubicBezTo>
                    <a:pt x="1" y="0"/>
                    <a:pt x="18" y="186"/>
                    <a:pt x="142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13"/>
            <p:cNvGrpSpPr/>
            <p:nvPr/>
          </p:nvGrpSpPr>
          <p:grpSpPr>
            <a:xfrm>
              <a:off x="2935899" y="3295408"/>
              <a:ext cx="430827" cy="593359"/>
              <a:chOff x="2935899" y="3295408"/>
              <a:chExt cx="430827" cy="593359"/>
            </a:xfrm>
          </p:grpSpPr>
          <p:sp>
            <p:nvSpPr>
              <p:cNvPr id="111" name="Google Shape;111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3010155" y="3295408"/>
                <a:ext cx="356571" cy="530901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3049295" y="3652531"/>
                <a:ext cx="286201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3059427" y="3722207"/>
                <a:ext cx="285507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" name="Google Shape;120;p13"/>
            <p:cNvSpPr/>
            <p:nvPr/>
          </p:nvSpPr>
          <p:spPr>
            <a:xfrm>
              <a:off x="2377801" y="2741194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4"/>
                  </a:moveTo>
                  <a:lnTo>
                    <a:pt x="1" y="3824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409863" y="2713018"/>
              <a:ext cx="357404" cy="530901"/>
            </a:xfrm>
            <a:custGeom>
              <a:rect b="b" l="l" r="r" t="t"/>
              <a:pathLst>
                <a:path extrusionOk="0" h="3825" w="2575">
                  <a:moveTo>
                    <a:pt x="2574" y="3825"/>
                  </a:moveTo>
                  <a:lnTo>
                    <a:pt x="1" y="3825"/>
                  </a:lnTo>
                  <a:lnTo>
                    <a:pt x="1" y="1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451363" y="2678736"/>
              <a:ext cx="357265" cy="530068"/>
            </a:xfrm>
            <a:custGeom>
              <a:rect b="b" l="l" r="r" t="t"/>
              <a:pathLst>
                <a:path extrusionOk="0" h="3819" w="2574">
                  <a:moveTo>
                    <a:pt x="2574" y="3818"/>
                  </a:moveTo>
                  <a:lnTo>
                    <a:pt x="0" y="3818"/>
                  </a:lnTo>
                  <a:lnTo>
                    <a:pt x="0" y="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489670" y="2767843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489670" y="2837380"/>
              <a:ext cx="285368" cy="25955"/>
            </a:xfrm>
            <a:custGeom>
              <a:rect b="b" l="l" r="r" t="t"/>
              <a:pathLst>
                <a:path extrusionOk="0" h="187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2489670" y="2906084"/>
              <a:ext cx="285368" cy="26788"/>
            </a:xfrm>
            <a:custGeom>
              <a:rect b="b" l="l" r="r" t="t"/>
              <a:pathLst>
                <a:path extrusionOk="0" h="193" w="2056">
                  <a:moveTo>
                    <a:pt x="1921" y="1"/>
                  </a:moveTo>
                  <a:lnTo>
                    <a:pt x="118" y="1"/>
                  </a:lnTo>
                  <a:cubicBezTo>
                    <a:pt x="0" y="1"/>
                    <a:pt x="17" y="192"/>
                    <a:pt x="135" y="192"/>
                  </a:cubicBezTo>
                  <a:lnTo>
                    <a:pt x="1937" y="192"/>
                  </a:lnTo>
                  <a:cubicBezTo>
                    <a:pt x="2056" y="192"/>
                    <a:pt x="2039" y="1"/>
                    <a:pt x="1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489670" y="2975760"/>
              <a:ext cx="285368" cy="25816"/>
            </a:xfrm>
            <a:custGeom>
              <a:rect b="b" l="l" r="r" t="t"/>
              <a:pathLst>
                <a:path extrusionOk="0" h="186" w="2056">
                  <a:moveTo>
                    <a:pt x="1921" y="0"/>
                  </a:moveTo>
                  <a:lnTo>
                    <a:pt x="118" y="0"/>
                  </a:lnTo>
                  <a:cubicBezTo>
                    <a:pt x="0" y="0"/>
                    <a:pt x="17" y="186"/>
                    <a:pt x="135" y="186"/>
                  </a:cubicBezTo>
                  <a:lnTo>
                    <a:pt x="1937" y="186"/>
                  </a:lnTo>
                  <a:cubicBezTo>
                    <a:pt x="2056" y="186"/>
                    <a:pt x="2039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491197" y="3035165"/>
              <a:ext cx="286201" cy="25816"/>
            </a:xfrm>
            <a:custGeom>
              <a:rect b="b" l="l" r="r" t="t"/>
              <a:pathLst>
                <a:path extrusionOk="0" h="186" w="2062">
                  <a:moveTo>
                    <a:pt x="1921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38" y="186"/>
                  </a:lnTo>
                  <a:cubicBezTo>
                    <a:pt x="2062" y="186"/>
                    <a:pt x="2045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500635" y="3104702"/>
              <a:ext cx="286201" cy="25955"/>
            </a:xfrm>
            <a:custGeom>
              <a:rect b="b" l="l" r="r" t="t"/>
              <a:pathLst>
                <a:path extrusionOk="0" h="187" w="2062">
                  <a:moveTo>
                    <a:pt x="1926" y="0"/>
                  </a:moveTo>
                  <a:lnTo>
                    <a:pt x="124" y="0"/>
                  </a:lnTo>
                  <a:cubicBezTo>
                    <a:pt x="0" y="0"/>
                    <a:pt x="17" y="186"/>
                    <a:pt x="141" y="186"/>
                  </a:cubicBezTo>
                  <a:lnTo>
                    <a:pt x="1943" y="186"/>
                  </a:lnTo>
                  <a:cubicBezTo>
                    <a:pt x="2061" y="186"/>
                    <a:pt x="2044" y="0"/>
                    <a:pt x="1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244140" y="410386"/>
              <a:ext cx="1093725" cy="1230440"/>
            </a:xfrm>
            <a:custGeom>
              <a:rect b="b" l="l" r="r" t="t"/>
              <a:pathLst>
                <a:path extrusionOk="0" h="8865" w="7880">
                  <a:moveTo>
                    <a:pt x="7879" y="3942"/>
                  </a:moveTo>
                  <a:lnTo>
                    <a:pt x="7879" y="8864"/>
                  </a:lnTo>
                  <a:lnTo>
                    <a:pt x="7068" y="8436"/>
                  </a:lnTo>
                  <a:lnTo>
                    <a:pt x="6500" y="8138"/>
                  </a:lnTo>
                  <a:lnTo>
                    <a:pt x="6500" y="3942"/>
                  </a:lnTo>
                  <a:cubicBezTo>
                    <a:pt x="6500" y="2529"/>
                    <a:pt x="5351" y="1380"/>
                    <a:pt x="3937" y="1380"/>
                  </a:cubicBezTo>
                  <a:cubicBezTo>
                    <a:pt x="3802" y="1380"/>
                    <a:pt x="3667" y="1391"/>
                    <a:pt x="3532" y="1414"/>
                  </a:cubicBezTo>
                  <a:cubicBezTo>
                    <a:pt x="2315" y="1605"/>
                    <a:pt x="1381" y="2664"/>
                    <a:pt x="1381" y="3942"/>
                  </a:cubicBezTo>
                  <a:lnTo>
                    <a:pt x="1381" y="7941"/>
                  </a:lnTo>
                  <a:lnTo>
                    <a:pt x="570" y="8363"/>
                  </a:lnTo>
                  <a:lnTo>
                    <a:pt x="1" y="8662"/>
                  </a:lnTo>
                  <a:lnTo>
                    <a:pt x="1" y="3942"/>
                  </a:lnTo>
                  <a:cubicBezTo>
                    <a:pt x="1" y="1904"/>
                    <a:pt x="1550" y="226"/>
                    <a:pt x="3532" y="23"/>
                  </a:cubicBezTo>
                  <a:cubicBezTo>
                    <a:pt x="3667" y="6"/>
                    <a:pt x="3802" y="0"/>
                    <a:pt x="3937" y="0"/>
                  </a:cubicBezTo>
                  <a:cubicBezTo>
                    <a:pt x="6111" y="0"/>
                    <a:pt x="7879" y="1769"/>
                    <a:pt x="7879" y="394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205139" y="1145868"/>
              <a:ext cx="1202264" cy="1395332"/>
            </a:xfrm>
            <a:custGeom>
              <a:rect b="b" l="l" r="r" t="t"/>
              <a:pathLst>
                <a:path extrusionOk="0" h="10053" w="8662">
                  <a:moveTo>
                    <a:pt x="8662" y="2270"/>
                  </a:moveTo>
                  <a:lnTo>
                    <a:pt x="8662" y="5880"/>
                  </a:lnTo>
                  <a:cubicBezTo>
                    <a:pt x="8662" y="7705"/>
                    <a:pt x="6978" y="9371"/>
                    <a:pt x="4466" y="10019"/>
                  </a:cubicBezTo>
                  <a:cubicBezTo>
                    <a:pt x="4421" y="10030"/>
                    <a:pt x="4376" y="10042"/>
                    <a:pt x="4331" y="10053"/>
                  </a:cubicBezTo>
                  <a:cubicBezTo>
                    <a:pt x="4286" y="10042"/>
                    <a:pt x="4246" y="10030"/>
                    <a:pt x="4201" y="10019"/>
                  </a:cubicBezTo>
                  <a:cubicBezTo>
                    <a:pt x="4151" y="10008"/>
                    <a:pt x="4100" y="9997"/>
                    <a:pt x="4049" y="9980"/>
                  </a:cubicBezTo>
                  <a:cubicBezTo>
                    <a:pt x="1622" y="9304"/>
                    <a:pt x="0" y="7671"/>
                    <a:pt x="0" y="5880"/>
                  </a:cubicBezTo>
                  <a:lnTo>
                    <a:pt x="0" y="2270"/>
                  </a:lnTo>
                  <a:lnTo>
                    <a:pt x="4049" y="147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635843" y="1391324"/>
              <a:ext cx="340887" cy="867068"/>
            </a:xfrm>
            <a:custGeom>
              <a:rect b="b" l="l" r="r" t="t"/>
              <a:pathLst>
                <a:path extrusionOk="0" h="6247" w="2456">
                  <a:moveTo>
                    <a:pt x="1025" y="1"/>
                  </a:moveTo>
                  <a:cubicBezTo>
                    <a:pt x="1679" y="74"/>
                    <a:pt x="2185" y="632"/>
                    <a:pt x="2185" y="1307"/>
                  </a:cubicBezTo>
                  <a:cubicBezTo>
                    <a:pt x="2185" y="1696"/>
                    <a:pt x="2016" y="2045"/>
                    <a:pt x="1746" y="2287"/>
                  </a:cubicBezTo>
                  <a:cubicBezTo>
                    <a:pt x="1684" y="2344"/>
                    <a:pt x="1617" y="2394"/>
                    <a:pt x="1543" y="2434"/>
                  </a:cubicBezTo>
                  <a:lnTo>
                    <a:pt x="2456" y="6246"/>
                  </a:lnTo>
                  <a:lnTo>
                    <a:pt x="0" y="6246"/>
                  </a:lnTo>
                  <a:lnTo>
                    <a:pt x="839" y="2507"/>
                  </a:lnTo>
                  <a:cubicBezTo>
                    <a:pt x="349" y="2321"/>
                    <a:pt x="0" y="1842"/>
                    <a:pt x="0" y="1285"/>
                  </a:cubicBezTo>
                  <a:cubicBezTo>
                    <a:pt x="0" y="654"/>
                    <a:pt x="440" y="136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087856" y="1013734"/>
              <a:ext cx="1436832" cy="1648637"/>
            </a:xfrm>
            <a:custGeom>
              <a:rect b="b" l="l" r="r" t="t"/>
              <a:pathLst>
                <a:path extrusionOk="0" h="11878" w="10352">
                  <a:moveTo>
                    <a:pt x="9507" y="6832"/>
                  </a:moveTo>
                  <a:cubicBezTo>
                    <a:pt x="9507" y="8657"/>
                    <a:pt x="7823" y="10323"/>
                    <a:pt x="5311" y="10971"/>
                  </a:cubicBezTo>
                  <a:cubicBezTo>
                    <a:pt x="5266" y="10982"/>
                    <a:pt x="5221" y="10994"/>
                    <a:pt x="5176" y="11005"/>
                  </a:cubicBezTo>
                  <a:cubicBezTo>
                    <a:pt x="5131" y="10994"/>
                    <a:pt x="5091" y="10982"/>
                    <a:pt x="5046" y="10971"/>
                  </a:cubicBezTo>
                  <a:cubicBezTo>
                    <a:pt x="4996" y="10960"/>
                    <a:pt x="4945" y="10949"/>
                    <a:pt x="4894" y="10932"/>
                  </a:cubicBezTo>
                  <a:cubicBezTo>
                    <a:pt x="2467" y="10256"/>
                    <a:pt x="845" y="8623"/>
                    <a:pt x="845" y="6832"/>
                  </a:cubicBezTo>
                  <a:lnTo>
                    <a:pt x="845" y="3228"/>
                  </a:lnTo>
                  <a:lnTo>
                    <a:pt x="2157" y="2541"/>
                  </a:lnTo>
                  <a:lnTo>
                    <a:pt x="4894" y="1105"/>
                  </a:lnTo>
                  <a:lnTo>
                    <a:pt x="5176" y="953"/>
                  </a:lnTo>
                  <a:lnTo>
                    <a:pt x="8076" y="2473"/>
                  </a:lnTo>
                  <a:lnTo>
                    <a:pt x="9507" y="3228"/>
                  </a:lnTo>
                  <a:close/>
                  <a:moveTo>
                    <a:pt x="9670" y="2355"/>
                  </a:moveTo>
                  <a:lnTo>
                    <a:pt x="8076" y="1521"/>
                  </a:lnTo>
                  <a:lnTo>
                    <a:pt x="5176" y="1"/>
                  </a:lnTo>
                  <a:lnTo>
                    <a:pt x="4894" y="147"/>
                  </a:lnTo>
                  <a:lnTo>
                    <a:pt x="2157" y="1583"/>
                  </a:lnTo>
                  <a:lnTo>
                    <a:pt x="558" y="2422"/>
                  </a:lnTo>
                  <a:lnTo>
                    <a:pt x="1" y="2715"/>
                  </a:lnTo>
                  <a:lnTo>
                    <a:pt x="1" y="6832"/>
                  </a:lnTo>
                  <a:cubicBezTo>
                    <a:pt x="1" y="9051"/>
                    <a:pt x="1943" y="11044"/>
                    <a:pt x="4832" y="11793"/>
                  </a:cubicBezTo>
                  <a:cubicBezTo>
                    <a:pt x="4855" y="11799"/>
                    <a:pt x="4877" y="11799"/>
                    <a:pt x="4894" y="11805"/>
                  </a:cubicBezTo>
                  <a:cubicBezTo>
                    <a:pt x="4956" y="11821"/>
                    <a:pt x="5018" y="11838"/>
                    <a:pt x="5075" y="11850"/>
                  </a:cubicBezTo>
                  <a:lnTo>
                    <a:pt x="5176" y="11878"/>
                  </a:lnTo>
                  <a:lnTo>
                    <a:pt x="5277" y="11850"/>
                  </a:lnTo>
                  <a:cubicBezTo>
                    <a:pt x="5362" y="11833"/>
                    <a:pt x="5441" y="11810"/>
                    <a:pt x="5525" y="11793"/>
                  </a:cubicBezTo>
                  <a:cubicBezTo>
                    <a:pt x="8414" y="11044"/>
                    <a:pt x="10351" y="9051"/>
                    <a:pt x="10351" y="6832"/>
                  </a:cubicBezTo>
                  <a:lnTo>
                    <a:pt x="10351" y="2715"/>
                  </a:lnTo>
                  <a:close/>
                </a:path>
              </a:pathLst>
            </a:custGeom>
            <a:solidFill>
              <a:srgbClr val="DFA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13"/>
            <p:cNvGrpSpPr/>
            <p:nvPr/>
          </p:nvGrpSpPr>
          <p:grpSpPr>
            <a:xfrm>
              <a:off x="2935899" y="2682208"/>
              <a:ext cx="430827" cy="593359"/>
              <a:chOff x="2935899" y="3295408"/>
              <a:chExt cx="430827" cy="593359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>
              <a:off x="3493999" y="2682208"/>
              <a:ext cx="430827" cy="593359"/>
              <a:chOff x="2935899" y="3295408"/>
              <a:chExt cx="430827" cy="593359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3493999" y="3295408"/>
              <a:ext cx="430827" cy="593359"/>
              <a:chOff x="2935899" y="3295408"/>
              <a:chExt cx="430827" cy="593359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2935899" y="3358699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0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2967961" y="3330523"/>
                <a:ext cx="357404" cy="530068"/>
              </a:xfrm>
              <a:custGeom>
                <a:rect b="b" l="l" r="r" t="t"/>
                <a:pathLst>
                  <a:path extrusionOk="0" h="3819" w="2575">
                    <a:moveTo>
                      <a:pt x="2574" y="3819"/>
                    </a:moveTo>
                    <a:lnTo>
                      <a:pt x="1" y="3819"/>
                    </a:lnTo>
                    <a:lnTo>
                      <a:pt x="1" y="1"/>
                    </a:lnTo>
                    <a:lnTo>
                      <a:pt x="257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3010155" y="3295408"/>
                <a:ext cx="356571" cy="530900"/>
              </a:xfrm>
              <a:custGeom>
                <a:rect b="b" l="l" r="r" t="t"/>
                <a:pathLst>
                  <a:path extrusionOk="0" h="3825" w="2569">
                    <a:moveTo>
                      <a:pt x="2569" y="3824"/>
                    </a:moveTo>
                    <a:lnTo>
                      <a:pt x="1" y="3824"/>
                    </a:lnTo>
                    <a:lnTo>
                      <a:pt x="1" y="0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3047768" y="338520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3047768" y="3454885"/>
                <a:ext cx="285368" cy="25816"/>
              </a:xfrm>
              <a:custGeom>
                <a:rect b="b" l="l" r="r" t="t"/>
                <a:pathLst>
                  <a:path extrusionOk="0" h="186" w="2056">
                    <a:moveTo>
                      <a:pt x="1920" y="0"/>
                    </a:moveTo>
                    <a:lnTo>
                      <a:pt x="118" y="0"/>
                    </a:lnTo>
                    <a:cubicBezTo>
                      <a:pt x="0" y="0"/>
                      <a:pt x="17" y="186"/>
                      <a:pt x="135" y="186"/>
                    </a:cubicBezTo>
                    <a:lnTo>
                      <a:pt x="1937" y="186"/>
                    </a:lnTo>
                    <a:cubicBezTo>
                      <a:pt x="2056" y="186"/>
                      <a:pt x="2039" y="0"/>
                      <a:pt x="19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3047768" y="3523589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3047768" y="3593126"/>
                <a:ext cx="285368" cy="25955"/>
              </a:xfrm>
              <a:custGeom>
                <a:rect b="b" l="l" r="r" t="t"/>
                <a:pathLst>
                  <a:path extrusionOk="0" h="187" w="2056">
                    <a:moveTo>
                      <a:pt x="1920" y="1"/>
                    </a:moveTo>
                    <a:lnTo>
                      <a:pt x="118" y="1"/>
                    </a:lnTo>
                    <a:cubicBezTo>
                      <a:pt x="0" y="1"/>
                      <a:pt x="17" y="187"/>
                      <a:pt x="135" y="187"/>
                    </a:cubicBezTo>
                    <a:lnTo>
                      <a:pt x="1937" y="187"/>
                    </a:lnTo>
                    <a:cubicBezTo>
                      <a:pt x="2056" y="187"/>
                      <a:pt x="2039" y="1"/>
                      <a:pt x="19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3049295" y="3652531"/>
                <a:ext cx="286200" cy="25955"/>
              </a:xfrm>
              <a:custGeom>
                <a:rect b="b" l="l" r="r" t="t"/>
                <a:pathLst>
                  <a:path extrusionOk="0" h="187" w="2062">
                    <a:moveTo>
                      <a:pt x="1926" y="1"/>
                    </a:moveTo>
                    <a:lnTo>
                      <a:pt x="124" y="1"/>
                    </a:lnTo>
                    <a:cubicBezTo>
                      <a:pt x="0" y="1"/>
                      <a:pt x="17" y="187"/>
                      <a:pt x="141" y="187"/>
                    </a:cubicBezTo>
                    <a:lnTo>
                      <a:pt x="1938" y="187"/>
                    </a:lnTo>
                    <a:cubicBezTo>
                      <a:pt x="2061" y="187"/>
                      <a:pt x="2045" y="1"/>
                      <a:pt x="19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059427" y="3722207"/>
                <a:ext cx="285506" cy="25816"/>
              </a:xfrm>
              <a:custGeom>
                <a:rect b="b" l="l" r="r" t="t"/>
                <a:pathLst>
                  <a:path extrusionOk="0" h="186" w="2057">
                    <a:moveTo>
                      <a:pt x="1921" y="0"/>
                    </a:moveTo>
                    <a:lnTo>
                      <a:pt x="119" y="0"/>
                    </a:lnTo>
                    <a:cubicBezTo>
                      <a:pt x="1" y="0"/>
                      <a:pt x="17" y="186"/>
                      <a:pt x="136" y="186"/>
                    </a:cubicBezTo>
                    <a:lnTo>
                      <a:pt x="1938" y="186"/>
                    </a:lnTo>
                    <a:cubicBezTo>
                      <a:pt x="2056" y="186"/>
                      <a:pt x="2039" y="0"/>
                      <a:pt x="19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2"/>
          <p:cNvGrpSpPr/>
          <p:nvPr/>
        </p:nvGrpSpPr>
        <p:grpSpPr>
          <a:xfrm>
            <a:off x="457204" y="1247925"/>
            <a:ext cx="6059846" cy="572700"/>
            <a:chOff x="457204" y="1741500"/>
            <a:chExt cx="6059846" cy="572700"/>
          </a:xfrm>
        </p:grpSpPr>
        <p:sp>
          <p:nvSpPr>
            <p:cNvPr id="402" name="Google Shape;402;p22"/>
            <p:cNvSpPr txBox="1"/>
            <p:nvPr/>
          </p:nvSpPr>
          <p:spPr>
            <a:xfrm>
              <a:off x="4096350" y="1853550"/>
              <a:ext cx="242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Augmentation Layer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457204" y="1769850"/>
              <a:ext cx="2673600" cy="51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Level 1</a:t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523650" y="1741500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5" name="Google Shape;405;p22"/>
            <p:cNvCxnSpPr>
              <a:stCxn id="403" idx="3"/>
              <a:endCxn id="404" idx="2"/>
            </p:cNvCxnSpPr>
            <p:nvPr/>
          </p:nvCxnSpPr>
          <p:spPr>
            <a:xfrm>
              <a:off x="3130804" y="2027850"/>
              <a:ext cx="39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6" name="Google Shape;406;p22"/>
          <p:cNvGrpSpPr/>
          <p:nvPr/>
        </p:nvGrpSpPr>
        <p:grpSpPr>
          <a:xfrm>
            <a:off x="605025" y="1859050"/>
            <a:ext cx="8317650" cy="572700"/>
            <a:chOff x="605025" y="2352625"/>
            <a:chExt cx="8317650" cy="572700"/>
          </a:xfrm>
        </p:grpSpPr>
        <p:sp>
          <p:nvSpPr>
            <p:cNvPr id="407" name="Google Shape;407;p22"/>
            <p:cNvSpPr/>
            <p:nvPr/>
          </p:nvSpPr>
          <p:spPr>
            <a:xfrm>
              <a:off x="605025" y="2380975"/>
              <a:ext cx="2378100" cy="51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Level 2</a:t>
              </a:r>
              <a:endParaRPr/>
            </a:p>
          </p:txBody>
        </p:sp>
        <p:sp>
          <p:nvSpPr>
            <p:cNvPr id="408" name="Google Shape;408;p22"/>
            <p:cNvSpPr txBox="1"/>
            <p:nvPr/>
          </p:nvSpPr>
          <p:spPr>
            <a:xfrm>
              <a:off x="4096350" y="2464675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Conv2D Layers &amp; MaxPooling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9" name="Google Shape;409;p22"/>
            <p:cNvSpPr txBox="1"/>
            <p:nvPr/>
          </p:nvSpPr>
          <p:spPr>
            <a:xfrm>
              <a:off x="6308775" y="2418625"/>
              <a:ext cx="2613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Filters: 32, Stride: 2, padding: same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523650" y="2352625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1" name="Google Shape;411;p22"/>
            <p:cNvCxnSpPr>
              <a:stCxn id="407" idx="3"/>
              <a:endCxn id="410" idx="2"/>
            </p:cNvCxnSpPr>
            <p:nvPr/>
          </p:nvCxnSpPr>
          <p:spPr>
            <a:xfrm>
              <a:off x="2983125" y="2638975"/>
              <a:ext cx="540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2" name="Google Shape;412;p22"/>
          <p:cNvGrpSpPr/>
          <p:nvPr/>
        </p:nvGrpSpPr>
        <p:grpSpPr>
          <a:xfrm>
            <a:off x="765900" y="2470175"/>
            <a:ext cx="8073375" cy="936200"/>
            <a:chOff x="765900" y="2963750"/>
            <a:chExt cx="8073375" cy="936200"/>
          </a:xfrm>
        </p:grpSpPr>
        <p:sp>
          <p:nvSpPr>
            <p:cNvPr id="413" name="Google Shape;413;p22"/>
            <p:cNvSpPr/>
            <p:nvPr/>
          </p:nvSpPr>
          <p:spPr>
            <a:xfrm>
              <a:off x="765900" y="2992100"/>
              <a:ext cx="2056200" cy="51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Level 3</a:t>
              </a:r>
              <a:endParaRPr/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4096350" y="3031150"/>
              <a:ext cx="2212500" cy="8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Conv2D Layers &amp; MaxPooling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5" name="Google Shape;415;p22"/>
            <p:cNvSpPr txBox="1"/>
            <p:nvPr/>
          </p:nvSpPr>
          <p:spPr>
            <a:xfrm>
              <a:off x="6308775" y="3029750"/>
              <a:ext cx="25305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Filters:64, Stride: 2, padding: same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523650" y="2963750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7" name="Google Shape;417;p22"/>
            <p:cNvCxnSpPr>
              <a:stCxn id="413" idx="3"/>
              <a:endCxn id="416" idx="2"/>
            </p:cNvCxnSpPr>
            <p:nvPr/>
          </p:nvCxnSpPr>
          <p:spPr>
            <a:xfrm>
              <a:off x="2822100" y="3250100"/>
              <a:ext cx="70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" name="Google Shape;418;p22"/>
          <p:cNvGrpSpPr/>
          <p:nvPr/>
        </p:nvGrpSpPr>
        <p:grpSpPr>
          <a:xfrm>
            <a:off x="915775" y="3081300"/>
            <a:ext cx="7771100" cy="572700"/>
            <a:chOff x="915775" y="3574875"/>
            <a:chExt cx="7771100" cy="572700"/>
          </a:xfrm>
        </p:grpSpPr>
        <p:sp>
          <p:nvSpPr>
            <p:cNvPr id="419" name="Google Shape;419;p22"/>
            <p:cNvSpPr/>
            <p:nvPr/>
          </p:nvSpPr>
          <p:spPr>
            <a:xfrm>
              <a:off x="915775" y="3603225"/>
              <a:ext cx="1756500" cy="51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Level 4</a:t>
              </a: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4096350" y="3686925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GlobalMaxPooling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6308775" y="3640875"/>
              <a:ext cx="23781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Global pooling to 1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dimension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523650" y="3574875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3" name="Google Shape;423;p22"/>
            <p:cNvCxnSpPr>
              <a:stCxn id="419" idx="3"/>
              <a:endCxn id="422" idx="2"/>
            </p:cNvCxnSpPr>
            <p:nvPr/>
          </p:nvCxnSpPr>
          <p:spPr>
            <a:xfrm>
              <a:off x="2672275" y="3861225"/>
              <a:ext cx="85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" name="Google Shape;424;p22"/>
          <p:cNvGrpSpPr/>
          <p:nvPr/>
        </p:nvGrpSpPr>
        <p:grpSpPr>
          <a:xfrm>
            <a:off x="1108700" y="3692425"/>
            <a:ext cx="5200150" cy="572700"/>
            <a:chOff x="1108700" y="4186000"/>
            <a:chExt cx="5200150" cy="572700"/>
          </a:xfrm>
        </p:grpSpPr>
        <p:sp>
          <p:nvSpPr>
            <p:cNvPr id="425" name="Google Shape;425;p22"/>
            <p:cNvSpPr/>
            <p:nvPr/>
          </p:nvSpPr>
          <p:spPr>
            <a:xfrm>
              <a:off x="1108700" y="4214350"/>
              <a:ext cx="1370700" cy="51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Level 5</a:t>
              </a:r>
              <a:endParaRPr/>
            </a:p>
          </p:txBody>
        </p:sp>
        <p:sp>
          <p:nvSpPr>
            <p:cNvPr id="426" name="Google Shape;426;p22"/>
            <p:cNvSpPr txBox="1"/>
            <p:nvPr/>
          </p:nvSpPr>
          <p:spPr>
            <a:xfrm>
              <a:off x="4096350" y="42980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Dense layer &amp; Dropout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523650" y="4186000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8" name="Google Shape;428;p22"/>
            <p:cNvCxnSpPr>
              <a:stCxn id="425" idx="3"/>
              <a:endCxn id="427" idx="2"/>
            </p:cNvCxnSpPr>
            <p:nvPr/>
          </p:nvCxnSpPr>
          <p:spPr>
            <a:xfrm>
              <a:off x="2479400" y="4472350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9" name="Google Shape;429;p22"/>
          <p:cNvGrpSpPr/>
          <p:nvPr/>
        </p:nvGrpSpPr>
        <p:grpSpPr>
          <a:xfrm>
            <a:off x="3601261" y="1323068"/>
            <a:ext cx="417333" cy="422414"/>
            <a:chOff x="9149811" y="2086693"/>
            <a:chExt cx="417333" cy="422414"/>
          </a:xfrm>
        </p:grpSpPr>
        <p:sp>
          <p:nvSpPr>
            <p:cNvPr id="430" name="Google Shape;430;p22"/>
            <p:cNvSpPr/>
            <p:nvPr/>
          </p:nvSpPr>
          <p:spPr>
            <a:xfrm>
              <a:off x="9312856" y="2285749"/>
              <a:ext cx="90065" cy="223358"/>
            </a:xfrm>
            <a:custGeom>
              <a:rect b="b" l="l" r="r" t="t"/>
              <a:pathLst>
                <a:path extrusionOk="0" h="3033" w="1223">
                  <a:moveTo>
                    <a:pt x="620" y="2270"/>
                  </a:moveTo>
                  <a:cubicBezTo>
                    <a:pt x="710" y="2270"/>
                    <a:pt x="783" y="2344"/>
                    <a:pt x="783" y="2434"/>
                  </a:cubicBezTo>
                  <a:cubicBezTo>
                    <a:pt x="783" y="2524"/>
                    <a:pt x="710" y="2597"/>
                    <a:pt x="620" y="2597"/>
                  </a:cubicBezTo>
                  <a:cubicBezTo>
                    <a:pt x="530" y="2597"/>
                    <a:pt x="456" y="2524"/>
                    <a:pt x="456" y="2434"/>
                  </a:cubicBezTo>
                  <a:cubicBezTo>
                    <a:pt x="456" y="2344"/>
                    <a:pt x="530" y="2270"/>
                    <a:pt x="620" y="2270"/>
                  </a:cubicBezTo>
                  <a:close/>
                  <a:moveTo>
                    <a:pt x="406" y="1"/>
                  </a:moveTo>
                  <a:lnTo>
                    <a:pt x="406" y="1876"/>
                  </a:lnTo>
                  <a:cubicBezTo>
                    <a:pt x="163" y="1972"/>
                    <a:pt x="0" y="2208"/>
                    <a:pt x="23" y="2484"/>
                  </a:cubicBezTo>
                  <a:cubicBezTo>
                    <a:pt x="51" y="2777"/>
                    <a:pt x="287" y="3008"/>
                    <a:pt x="580" y="3031"/>
                  </a:cubicBezTo>
                  <a:cubicBezTo>
                    <a:pt x="596" y="3032"/>
                    <a:pt x="612" y="3033"/>
                    <a:pt x="628" y="3033"/>
                  </a:cubicBezTo>
                  <a:cubicBezTo>
                    <a:pt x="956" y="3033"/>
                    <a:pt x="1222" y="2761"/>
                    <a:pt x="1222" y="2434"/>
                  </a:cubicBezTo>
                  <a:cubicBezTo>
                    <a:pt x="1222" y="2180"/>
                    <a:pt x="1065" y="1966"/>
                    <a:pt x="839" y="1876"/>
                  </a:cubicBezTo>
                  <a:lnTo>
                    <a:pt x="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9428107" y="2295764"/>
              <a:ext cx="139037" cy="145444"/>
            </a:xfrm>
            <a:custGeom>
              <a:rect b="b" l="l" r="r" t="t"/>
              <a:pathLst>
                <a:path extrusionOk="0" h="1975" w="1888">
                  <a:moveTo>
                    <a:pt x="1273" y="1216"/>
                  </a:moveTo>
                  <a:cubicBezTo>
                    <a:pt x="1364" y="1216"/>
                    <a:pt x="1437" y="1290"/>
                    <a:pt x="1437" y="1380"/>
                  </a:cubicBezTo>
                  <a:cubicBezTo>
                    <a:pt x="1437" y="1470"/>
                    <a:pt x="1364" y="1543"/>
                    <a:pt x="1273" y="1543"/>
                  </a:cubicBezTo>
                  <a:cubicBezTo>
                    <a:pt x="1183" y="1543"/>
                    <a:pt x="1110" y="1470"/>
                    <a:pt x="1110" y="1380"/>
                  </a:cubicBezTo>
                  <a:cubicBezTo>
                    <a:pt x="1110" y="1290"/>
                    <a:pt x="1183" y="1216"/>
                    <a:pt x="1273" y="1216"/>
                  </a:cubicBezTo>
                  <a:close/>
                  <a:moveTo>
                    <a:pt x="1" y="0"/>
                  </a:moveTo>
                  <a:lnTo>
                    <a:pt x="1" y="1594"/>
                  </a:lnTo>
                  <a:lnTo>
                    <a:pt x="710" y="1594"/>
                  </a:lnTo>
                  <a:cubicBezTo>
                    <a:pt x="794" y="1813"/>
                    <a:pt x="1008" y="1974"/>
                    <a:pt x="1259" y="1974"/>
                  </a:cubicBezTo>
                  <a:cubicBezTo>
                    <a:pt x="1278" y="1974"/>
                    <a:pt x="1298" y="1973"/>
                    <a:pt x="1319" y="1971"/>
                  </a:cubicBezTo>
                  <a:cubicBezTo>
                    <a:pt x="1611" y="1949"/>
                    <a:pt x="1842" y="1712"/>
                    <a:pt x="1865" y="1419"/>
                  </a:cubicBezTo>
                  <a:cubicBezTo>
                    <a:pt x="1887" y="1070"/>
                    <a:pt x="1611" y="777"/>
                    <a:pt x="1268" y="777"/>
                  </a:cubicBezTo>
                  <a:cubicBezTo>
                    <a:pt x="1014" y="777"/>
                    <a:pt x="795" y="935"/>
                    <a:pt x="710" y="1160"/>
                  </a:cubicBezTo>
                  <a:lnTo>
                    <a:pt x="434" y="116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9149811" y="2295764"/>
              <a:ext cx="139479" cy="145591"/>
            </a:xfrm>
            <a:custGeom>
              <a:rect b="b" l="l" r="r" t="t"/>
              <a:pathLst>
                <a:path extrusionOk="0" h="1977" w="1894">
                  <a:moveTo>
                    <a:pt x="620" y="1216"/>
                  </a:moveTo>
                  <a:cubicBezTo>
                    <a:pt x="711" y="1216"/>
                    <a:pt x="784" y="1290"/>
                    <a:pt x="784" y="1380"/>
                  </a:cubicBezTo>
                  <a:cubicBezTo>
                    <a:pt x="784" y="1470"/>
                    <a:pt x="711" y="1543"/>
                    <a:pt x="620" y="1543"/>
                  </a:cubicBezTo>
                  <a:cubicBezTo>
                    <a:pt x="530" y="1543"/>
                    <a:pt x="457" y="1470"/>
                    <a:pt x="457" y="1380"/>
                  </a:cubicBezTo>
                  <a:cubicBezTo>
                    <a:pt x="457" y="1290"/>
                    <a:pt x="530" y="1216"/>
                    <a:pt x="620" y="1216"/>
                  </a:cubicBezTo>
                  <a:close/>
                  <a:moveTo>
                    <a:pt x="1460" y="0"/>
                  </a:moveTo>
                  <a:lnTo>
                    <a:pt x="1460" y="1160"/>
                  </a:lnTo>
                  <a:lnTo>
                    <a:pt x="1184" y="1160"/>
                  </a:lnTo>
                  <a:cubicBezTo>
                    <a:pt x="1095" y="941"/>
                    <a:pt x="885" y="780"/>
                    <a:pt x="635" y="780"/>
                  </a:cubicBezTo>
                  <a:cubicBezTo>
                    <a:pt x="616" y="780"/>
                    <a:pt x="596" y="781"/>
                    <a:pt x="575" y="783"/>
                  </a:cubicBezTo>
                  <a:cubicBezTo>
                    <a:pt x="283" y="805"/>
                    <a:pt x="52" y="1042"/>
                    <a:pt x="29" y="1335"/>
                  </a:cubicBezTo>
                  <a:cubicBezTo>
                    <a:pt x="1" y="1684"/>
                    <a:pt x="283" y="1977"/>
                    <a:pt x="626" y="1977"/>
                  </a:cubicBezTo>
                  <a:cubicBezTo>
                    <a:pt x="880" y="1977"/>
                    <a:pt x="1094" y="1819"/>
                    <a:pt x="1184" y="1594"/>
                  </a:cubicBezTo>
                  <a:lnTo>
                    <a:pt x="1893" y="1594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9159384" y="2086693"/>
              <a:ext cx="398627" cy="238970"/>
            </a:xfrm>
            <a:custGeom>
              <a:rect b="b" l="l" r="r" t="t"/>
              <a:pathLst>
                <a:path extrusionOk="0" h="3245" w="5413">
                  <a:moveTo>
                    <a:pt x="2704" y="1"/>
                  </a:moveTo>
                  <a:cubicBezTo>
                    <a:pt x="2095" y="1"/>
                    <a:pt x="1572" y="384"/>
                    <a:pt x="1363" y="919"/>
                  </a:cubicBezTo>
                  <a:cubicBezTo>
                    <a:pt x="1307" y="907"/>
                    <a:pt x="1251" y="907"/>
                    <a:pt x="1189" y="907"/>
                  </a:cubicBezTo>
                  <a:cubicBezTo>
                    <a:pt x="530" y="907"/>
                    <a:pt x="1" y="1448"/>
                    <a:pt x="23" y="2113"/>
                  </a:cubicBezTo>
                  <a:cubicBezTo>
                    <a:pt x="46" y="2749"/>
                    <a:pt x="575" y="3245"/>
                    <a:pt x="1206" y="3245"/>
                  </a:cubicBezTo>
                  <a:lnTo>
                    <a:pt x="4207" y="3245"/>
                  </a:lnTo>
                  <a:cubicBezTo>
                    <a:pt x="4838" y="3245"/>
                    <a:pt x="5367" y="2749"/>
                    <a:pt x="5390" y="2113"/>
                  </a:cubicBezTo>
                  <a:cubicBezTo>
                    <a:pt x="5412" y="1448"/>
                    <a:pt x="4877" y="907"/>
                    <a:pt x="4219" y="907"/>
                  </a:cubicBezTo>
                  <a:cubicBezTo>
                    <a:pt x="4162" y="907"/>
                    <a:pt x="4100" y="907"/>
                    <a:pt x="4044" y="919"/>
                  </a:cubicBezTo>
                  <a:cubicBezTo>
                    <a:pt x="3836" y="384"/>
                    <a:pt x="3317" y="1"/>
                    <a:pt x="2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2"/>
          <p:cNvGrpSpPr/>
          <p:nvPr/>
        </p:nvGrpSpPr>
        <p:grpSpPr>
          <a:xfrm>
            <a:off x="3620305" y="1964755"/>
            <a:ext cx="379480" cy="361290"/>
            <a:chOff x="9908405" y="2121158"/>
            <a:chExt cx="379480" cy="361290"/>
          </a:xfrm>
        </p:grpSpPr>
        <p:sp>
          <p:nvSpPr>
            <p:cNvPr id="435" name="Google Shape;435;p22"/>
            <p:cNvSpPr/>
            <p:nvPr/>
          </p:nvSpPr>
          <p:spPr>
            <a:xfrm>
              <a:off x="9943238" y="2121158"/>
              <a:ext cx="309004" cy="233962"/>
            </a:xfrm>
            <a:custGeom>
              <a:rect b="b" l="l" r="r" t="t"/>
              <a:pathLst>
                <a:path extrusionOk="0" h="3177" w="4196">
                  <a:moveTo>
                    <a:pt x="2743" y="0"/>
                  </a:moveTo>
                  <a:lnTo>
                    <a:pt x="2309" y="389"/>
                  </a:lnTo>
                  <a:lnTo>
                    <a:pt x="0" y="389"/>
                  </a:lnTo>
                  <a:lnTo>
                    <a:pt x="0" y="2743"/>
                  </a:lnTo>
                  <a:cubicBezTo>
                    <a:pt x="0" y="2985"/>
                    <a:pt x="203" y="3176"/>
                    <a:pt x="451" y="3176"/>
                  </a:cubicBezTo>
                  <a:lnTo>
                    <a:pt x="3745" y="3176"/>
                  </a:lnTo>
                  <a:cubicBezTo>
                    <a:pt x="3993" y="3176"/>
                    <a:pt x="4196" y="2985"/>
                    <a:pt x="4196" y="2743"/>
                  </a:cubicBezTo>
                  <a:lnTo>
                    <a:pt x="41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9961428" y="2227718"/>
              <a:ext cx="76809" cy="32403"/>
            </a:xfrm>
            <a:custGeom>
              <a:rect b="b" l="l" r="r" t="t"/>
              <a:pathLst>
                <a:path extrusionOk="0" h="440" w="1043">
                  <a:moveTo>
                    <a:pt x="1" y="1"/>
                  </a:moveTo>
                  <a:lnTo>
                    <a:pt x="1" y="440"/>
                  </a:lnTo>
                  <a:lnTo>
                    <a:pt x="1043" y="440"/>
                  </a:lnTo>
                  <a:lnTo>
                    <a:pt x="1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9961428" y="2179630"/>
              <a:ext cx="46984" cy="32403"/>
            </a:xfrm>
            <a:custGeom>
              <a:rect b="b" l="l" r="r" t="t"/>
              <a:pathLst>
                <a:path extrusionOk="0" h="440" w="638">
                  <a:moveTo>
                    <a:pt x="1" y="0"/>
                  </a:moveTo>
                  <a:lnTo>
                    <a:pt x="1" y="440"/>
                  </a:lnTo>
                  <a:lnTo>
                    <a:pt x="637" y="44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9908405" y="2254672"/>
              <a:ext cx="379480" cy="227776"/>
            </a:xfrm>
            <a:custGeom>
              <a:rect b="b" l="l" r="r" t="t"/>
              <a:pathLst>
                <a:path extrusionOk="0" h="3093" w="5153">
                  <a:moveTo>
                    <a:pt x="2579" y="1"/>
                  </a:moveTo>
                  <a:cubicBezTo>
                    <a:pt x="1994" y="1"/>
                    <a:pt x="1498" y="361"/>
                    <a:pt x="1301" y="873"/>
                  </a:cubicBezTo>
                  <a:cubicBezTo>
                    <a:pt x="1245" y="868"/>
                    <a:pt x="1188" y="862"/>
                    <a:pt x="1132" y="862"/>
                  </a:cubicBezTo>
                  <a:cubicBezTo>
                    <a:pt x="507" y="862"/>
                    <a:pt x="0" y="1380"/>
                    <a:pt x="17" y="2017"/>
                  </a:cubicBezTo>
                  <a:cubicBezTo>
                    <a:pt x="39" y="2619"/>
                    <a:pt x="546" y="3092"/>
                    <a:pt x="1149" y="3092"/>
                  </a:cubicBezTo>
                  <a:lnTo>
                    <a:pt x="4010" y="3092"/>
                  </a:lnTo>
                  <a:cubicBezTo>
                    <a:pt x="4612" y="3092"/>
                    <a:pt x="5114" y="2619"/>
                    <a:pt x="5136" y="2017"/>
                  </a:cubicBezTo>
                  <a:cubicBezTo>
                    <a:pt x="5153" y="1380"/>
                    <a:pt x="4646" y="862"/>
                    <a:pt x="4021" y="862"/>
                  </a:cubicBezTo>
                  <a:cubicBezTo>
                    <a:pt x="3965" y="862"/>
                    <a:pt x="3908" y="868"/>
                    <a:pt x="3852" y="873"/>
                  </a:cubicBezTo>
                  <a:cubicBezTo>
                    <a:pt x="3655" y="361"/>
                    <a:pt x="3159" y="1"/>
                    <a:pt x="2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2"/>
          <p:cNvGrpSpPr/>
          <p:nvPr/>
        </p:nvGrpSpPr>
        <p:grpSpPr>
          <a:xfrm>
            <a:off x="3588723" y="3801264"/>
            <a:ext cx="442591" cy="359007"/>
            <a:chOff x="11060473" y="2119464"/>
            <a:chExt cx="442591" cy="359007"/>
          </a:xfrm>
        </p:grpSpPr>
        <p:sp>
          <p:nvSpPr>
            <p:cNvPr id="440" name="Google Shape;440;p22"/>
            <p:cNvSpPr/>
            <p:nvPr/>
          </p:nvSpPr>
          <p:spPr>
            <a:xfrm>
              <a:off x="11060473" y="2119464"/>
              <a:ext cx="442591" cy="265113"/>
            </a:xfrm>
            <a:custGeom>
              <a:rect b="b" l="l" r="r" t="t"/>
              <a:pathLst>
                <a:path extrusionOk="0" h="3600" w="6010">
                  <a:moveTo>
                    <a:pt x="3008" y="1"/>
                  </a:moveTo>
                  <a:cubicBezTo>
                    <a:pt x="2326" y="1"/>
                    <a:pt x="1752" y="423"/>
                    <a:pt x="1515" y="1014"/>
                  </a:cubicBezTo>
                  <a:cubicBezTo>
                    <a:pt x="1453" y="1009"/>
                    <a:pt x="1391" y="1003"/>
                    <a:pt x="1324" y="1003"/>
                  </a:cubicBezTo>
                  <a:cubicBezTo>
                    <a:pt x="592" y="1003"/>
                    <a:pt x="0" y="1606"/>
                    <a:pt x="29" y="2343"/>
                  </a:cubicBezTo>
                  <a:cubicBezTo>
                    <a:pt x="51" y="3047"/>
                    <a:pt x="637" y="3599"/>
                    <a:pt x="1341" y="3599"/>
                  </a:cubicBezTo>
                  <a:lnTo>
                    <a:pt x="4669" y="3599"/>
                  </a:lnTo>
                  <a:cubicBezTo>
                    <a:pt x="5373" y="3599"/>
                    <a:pt x="5959" y="3047"/>
                    <a:pt x="5981" y="2343"/>
                  </a:cubicBezTo>
                  <a:cubicBezTo>
                    <a:pt x="6009" y="1606"/>
                    <a:pt x="5418" y="1003"/>
                    <a:pt x="4686" y="1003"/>
                  </a:cubicBezTo>
                  <a:cubicBezTo>
                    <a:pt x="4618" y="1003"/>
                    <a:pt x="4556" y="1009"/>
                    <a:pt x="4494" y="1014"/>
                  </a:cubicBezTo>
                  <a:cubicBezTo>
                    <a:pt x="4264" y="423"/>
                    <a:pt x="3684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1189421" y="2346725"/>
              <a:ext cx="56484" cy="131746"/>
            </a:xfrm>
            <a:custGeom>
              <a:rect b="b" l="l" r="r" t="t"/>
              <a:pathLst>
                <a:path extrusionOk="0" h="1789" w="767">
                  <a:moveTo>
                    <a:pt x="1" y="1"/>
                  </a:moveTo>
                  <a:lnTo>
                    <a:pt x="1" y="1403"/>
                  </a:lnTo>
                  <a:cubicBezTo>
                    <a:pt x="1" y="1594"/>
                    <a:pt x="142" y="1763"/>
                    <a:pt x="339" y="1786"/>
                  </a:cubicBezTo>
                  <a:cubicBezTo>
                    <a:pt x="355" y="1788"/>
                    <a:pt x="371" y="1789"/>
                    <a:pt x="386" y="1789"/>
                  </a:cubicBezTo>
                  <a:cubicBezTo>
                    <a:pt x="596" y="1789"/>
                    <a:pt x="767" y="1618"/>
                    <a:pt x="767" y="1409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1127635" y="2194137"/>
              <a:ext cx="180498" cy="180498"/>
            </a:xfrm>
            <a:custGeom>
              <a:rect b="b" l="l" r="r" t="t"/>
              <a:pathLst>
                <a:path extrusionOk="0" h="2451" w="2451">
                  <a:moveTo>
                    <a:pt x="1228" y="0"/>
                  </a:moveTo>
                  <a:cubicBezTo>
                    <a:pt x="547" y="0"/>
                    <a:pt x="1" y="547"/>
                    <a:pt x="1" y="1222"/>
                  </a:cubicBezTo>
                  <a:cubicBezTo>
                    <a:pt x="1" y="1904"/>
                    <a:pt x="547" y="2450"/>
                    <a:pt x="1228" y="2450"/>
                  </a:cubicBezTo>
                  <a:cubicBezTo>
                    <a:pt x="1904" y="2450"/>
                    <a:pt x="2451" y="1904"/>
                    <a:pt x="2451" y="1222"/>
                  </a:cubicBezTo>
                  <a:cubicBezTo>
                    <a:pt x="2451" y="547"/>
                    <a:pt x="1904" y="0"/>
                    <a:pt x="1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1155472" y="2221901"/>
              <a:ext cx="124898" cy="124898"/>
            </a:xfrm>
            <a:custGeom>
              <a:rect b="b" l="l" r="r" t="t"/>
              <a:pathLst>
                <a:path extrusionOk="0" h="1696" w="1696">
                  <a:moveTo>
                    <a:pt x="850" y="1"/>
                  </a:moveTo>
                  <a:cubicBezTo>
                    <a:pt x="383" y="1"/>
                    <a:pt x="0" y="384"/>
                    <a:pt x="0" y="845"/>
                  </a:cubicBezTo>
                  <a:cubicBezTo>
                    <a:pt x="0" y="1313"/>
                    <a:pt x="383" y="1696"/>
                    <a:pt x="850" y="1696"/>
                  </a:cubicBezTo>
                  <a:cubicBezTo>
                    <a:pt x="1312" y="1696"/>
                    <a:pt x="1695" y="1313"/>
                    <a:pt x="1695" y="845"/>
                  </a:cubicBezTo>
                  <a:cubicBezTo>
                    <a:pt x="1695" y="384"/>
                    <a:pt x="1312" y="1"/>
                    <a:pt x="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2"/>
          <p:cNvGrpSpPr/>
          <p:nvPr/>
        </p:nvGrpSpPr>
        <p:grpSpPr>
          <a:xfrm>
            <a:off x="3603449" y="3147827"/>
            <a:ext cx="413134" cy="439646"/>
            <a:chOff x="12468449" y="2087135"/>
            <a:chExt cx="413134" cy="439646"/>
          </a:xfrm>
        </p:grpSpPr>
        <p:sp>
          <p:nvSpPr>
            <p:cNvPr id="445" name="Google Shape;445;p22"/>
            <p:cNvSpPr/>
            <p:nvPr/>
          </p:nvSpPr>
          <p:spPr>
            <a:xfrm>
              <a:off x="12468449" y="2087135"/>
              <a:ext cx="413134" cy="247218"/>
            </a:xfrm>
            <a:custGeom>
              <a:rect b="b" l="l" r="r" t="t"/>
              <a:pathLst>
                <a:path extrusionOk="0" h="3357" w="5610">
                  <a:moveTo>
                    <a:pt x="2805" y="0"/>
                  </a:moveTo>
                  <a:cubicBezTo>
                    <a:pt x="2174" y="0"/>
                    <a:pt x="1634" y="395"/>
                    <a:pt x="1414" y="947"/>
                  </a:cubicBezTo>
                  <a:cubicBezTo>
                    <a:pt x="1358" y="941"/>
                    <a:pt x="1296" y="935"/>
                    <a:pt x="1234" y="935"/>
                  </a:cubicBezTo>
                  <a:cubicBezTo>
                    <a:pt x="552" y="935"/>
                    <a:pt x="1" y="1498"/>
                    <a:pt x="23" y="2191"/>
                  </a:cubicBezTo>
                  <a:cubicBezTo>
                    <a:pt x="46" y="2844"/>
                    <a:pt x="592" y="3357"/>
                    <a:pt x="1251" y="3357"/>
                  </a:cubicBezTo>
                  <a:lnTo>
                    <a:pt x="4359" y="3357"/>
                  </a:lnTo>
                  <a:cubicBezTo>
                    <a:pt x="5013" y="3357"/>
                    <a:pt x="5565" y="2844"/>
                    <a:pt x="5587" y="2191"/>
                  </a:cubicBezTo>
                  <a:cubicBezTo>
                    <a:pt x="5610" y="1498"/>
                    <a:pt x="5058" y="935"/>
                    <a:pt x="4376" y="935"/>
                  </a:cubicBezTo>
                  <a:cubicBezTo>
                    <a:pt x="4314" y="935"/>
                    <a:pt x="4252" y="941"/>
                    <a:pt x="4196" y="947"/>
                  </a:cubicBezTo>
                  <a:cubicBezTo>
                    <a:pt x="3976" y="395"/>
                    <a:pt x="3436" y="0"/>
                    <a:pt x="2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2582890" y="2241416"/>
              <a:ext cx="184254" cy="183812"/>
            </a:xfrm>
            <a:custGeom>
              <a:rect b="b" l="l" r="r" t="t"/>
              <a:pathLst>
                <a:path extrusionOk="0" h="2496" w="2502">
                  <a:moveTo>
                    <a:pt x="1251" y="744"/>
                  </a:moveTo>
                  <a:cubicBezTo>
                    <a:pt x="1527" y="744"/>
                    <a:pt x="1752" y="969"/>
                    <a:pt x="1752" y="1245"/>
                  </a:cubicBezTo>
                  <a:cubicBezTo>
                    <a:pt x="1752" y="1521"/>
                    <a:pt x="1527" y="1746"/>
                    <a:pt x="1251" y="1746"/>
                  </a:cubicBezTo>
                  <a:cubicBezTo>
                    <a:pt x="975" y="1746"/>
                    <a:pt x="750" y="1521"/>
                    <a:pt x="750" y="1245"/>
                  </a:cubicBezTo>
                  <a:cubicBezTo>
                    <a:pt x="750" y="969"/>
                    <a:pt x="975" y="744"/>
                    <a:pt x="1251" y="744"/>
                  </a:cubicBezTo>
                  <a:close/>
                  <a:moveTo>
                    <a:pt x="1088" y="0"/>
                  </a:moveTo>
                  <a:lnTo>
                    <a:pt x="1043" y="203"/>
                  </a:lnTo>
                  <a:cubicBezTo>
                    <a:pt x="1020" y="276"/>
                    <a:pt x="969" y="333"/>
                    <a:pt x="896" y="355"/>
                  </a:cubicBezTo>
                  <a:cubicBezTo>
                    <a:pt x="859" y="367"/>
                    <a:pt x="821" y="372"/>
                    <a:pt x="784" y="372"/>
                  </a:cubicBezTo>
                  <a:cubicBezTo>
                    <a:pt x="714" y="372"/>
                    <a:pt x="645" y="353"/>
                    <a:pt x="587" y="316"/>
                  </a:cubicBezTo>
                  <a:lnTo>
                    <a:pt x="485" y="254"/>
                  </a:lnTo>
                  <a:lnTo>
                    <a:pt x="254" y="479"/>
                  </a:lnTo>
                  <a:lnTo>
                    <a:pt x="322" y="592"/>
                  </a:lnTo>
                  <a:cubicBezTo>
                    <a:pt x="367" y="665"/>
                    <a:pt x="384" y="755"/>
                    <a:pt x="373" y="839"/>
                  </a:cubicBezTo>
                  <a:cubicBezTo>
                    <a:pt x="367" y="873"/>
                    <a:pt x="367" y="873"/>
                    <a:pt x="361" y="890"/>
                  </a:cubicBezTo>
                  <a:cubicBezTo>
                    <a:pt x="333" y="963"/>
                    <a:pt x="271" y="1020"/>
                    <a:pt x="192" y="1042"/>
                  </a:cubicBezTo>
                  <a:lnTo>
                    <a:pt x="1" y="1087"/>
                  </a:lnTo>
                  <a:lnTo>
                    <a:pt x="1" y="1408"/>
                  </a:lnTo>
                  <a:lnTo>
                    <a:pt x="209" y="1459"/>
                  </a:lnTo>
                  <a:cubicBezTo>
                    <a:pt x="277" y="1476"/>
                    <a:pt x="333" y="1532"/>
                    <a:pt x="356" y="1605"/>
                  </a:cubicBezTo>
                  <a:cubicBezTo>
                    <a:pt x="389" y="1707"/>
                    <a:pt x="373" y="1825"/>
                    <a:pt x="316" y="1915"/>
                  </a:cubicBezTo>
                  <a:lnTo>
                    <a:pt x="254" y="2016"/>
                  </a:lnTo>
                  <a:lnTo>
                    <a:pt x="485" y="2247"/>
                  </a:lnTo>
                  <a:lnTo>
                    <a:pt x="575" y="2191"/>
                  </a:lnTo>
                  <a:cubicBezTo>
                    <a:pt x="641" y="2149"/>
                    <a:pt x="714" y="2126"/>
                    <a:pt x="789" y="2126"/>
                  </a:cubicBezTo>
                  <a:cubicBezTo>
                    <a:pt x="804" y="2126"/>
                    <a:pt x="819" y="2127"/>
                    <a:pt x="834" y="2129"/>
                  </a:cubicBezTo>
                  <a:cubicBezTo>
                    <a:pt x="874" y="2129"/>
                    <a:pt x="879" y="2135"/>
                    <a:pt x="896" y="2140"/>
                  </a:cubicBezTo>
                  <a:cubicBezTo>
                    <a:pt x="964" y="2163"/>
                    <a:pt x="1020" y="2219"/>
                    <a:pt x="1043" y="2292"/>
                  </a:cubicBezTo>
                  <a:lnTo>
                    <a:pt x="1088" y="2495"/>
                  </a:lnTo>
                  <a:lnTo>
                    <a:pt x="1414" y="2495"/>
                  </a:lnTo>
                  <a:lnTo>
                    <a:pt x="1465" y="2275"/>
                  </a:lnTo>
                  <a:cubicBezTo>
                    <a:pt x="1482" y="2214"/>
                    <a:pt x="1533" y="2163"/>
                    <a:pt x="1600" y="2146"/>
                  </a:cubicBezTo>
                  <a:cubicBezTo>
                    <a:pt x="1637" y="2135"/>
                    <a:pt x="1675" y="2130"/>
                    <a:pt x="1713" y="2130"/>
                  </a:cubicBezTo>
                  <a:cubicBezTo>
                    <a:pt x="1794" y="2130"/>
                    <a:pt x="1874" y="2154"/>
                    <a:pt x="1944" y="2197"/>
                  </a:cubicBezTo>
                  <a:lnTo>
                    <a:pt x="2017" y="2247"/>
                  </a:lnTo>
                  <a:lnTo>
                    <a:pt x="2248" y="2016"/>
                  </a:lnTo>
                  <a:lnTo>
                    <a:pt x="2192" y="1926"/>
                  </a:lnTo>
                  <a:cubicBezTo>
                    <a:pt x="2146" y="1847"/>
                    <a:pt x="2124" y="1757"/>
                    <a:pt x="2130" y="1662"/>
                  </a:cubicBezTo>
                  <a:cubicBezTo>
                    <a:pt x="2135" y="1628"/>
                    <a:pt x="2141" y="1622"/>
                    <a:pt x="2146" y="1605"/>
                  </a:cubicBezTo>
                  <a:cubicBezTo>
                    <a:pt x="2169" y="1532"/>
                    <a:pt x="2225" y="1476"/>
                    <a:pt x="2299" y="1459"/>
                  </a:cubicBezTo>
                  <a:lnTo>
                    <a:pt x="2501" y="1408"/>
                  </a:lnTo>
                  <a:lnTo>
                    <a:pt x="2501" y="1087"/>
                  </a:lnTo>
                  <a:lnTo>
                    <a:pt x="2282" y="1037"/>
                  </a:lnTo>
                  <a:cubicBezTo>
                    <a:pt x="2214" y="1020"/>
                    <a:pt x="2163" y="963"/>
                    <a:pt x="2146" y="901"/>
                  </a:cubicBezTo>
                  <a:cubicBezTo>
                    <a:pt x="2146" y="896"/>
                    <a:pt x="2146" y="896"/>
                    <a:pt x="2146" y="896"/>
                  </a:cubicBezTo>
                  <a:cubicBezTo>
                    <a:pt x="2118" y="783"/>
                    <a:pt x="2141" y="659"/>
                    <a:pt x="2203" y="558"/>
                  </a:cubicBezTo>
                  <a:lnTo>
                    <a:pt x="2248" y="479"/>
                  </a:lnTo>
                  <a:lnTo>
                    <a:pt x="2017" y="254"/>
                  </a:lnTo>
                  <a:lnTo>
                    <a:pt x="1910" y="321"/>
                  </a:lnTo>
                  <a:cubicBezTo>
                    <a:pt x="1851" y="357"/>
                    <a:pt x="1782" y="375"/>
                    <a:pt x="1713" y="375"/>
                  </a:cubicBezTo>
                  <a:cubicBezTo>
                    <a:pt x="1696" y="375"/>
                    <a:pt x="1679" y="374"/>
                    <a:pt x="1662" y="372"/>
                  </a:cubicBezTo>
                  <a:cubicBezTo>
                    <a:pt x="1628" y="366"/>
                    <a:pt x="1623" y="361"/>
                    <a:pt x="1611" y="355"/>
                  </a:cubicBezTo>
                  <a:cubicBezTo>
                    <a:pt x="1538" y="333"/>
                    <a:pt x="1476" y="271"/>
                    <a:pt x="1459" y="192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2594968" y="2131099"/>
              <a:ext cx="234772" cy="207819"/>
            </a:xfrm>
            <a:custGeom>
              <a:rect b="b" l="l" r="r" t="t"/>
              <a:pathLst>
                <a:path extrusionOk="0" h="2822" w="3188">
                  <a:moveTo>
                    <a:pt x="727" y="0"/>
                  </a:moveTo>
                  <a:lnTo>
                    <a:pt x="0" y="727"/>
                  </a:lnTo>
                  <a:lnTo>
                    <a:pt x="727" y="1453"/>
                  </a:lnTo>
                  <a:lnTo>
                    <a:pt x="1031" y="1144"/>
                  </a:lnTo>
                  <a:lnTo>
                    <a:pt x="839" y="946"/>
                  </a:lnTo>
                  <a:lnTo>
                    <a:pt x="879" y="946"/>
                  </a:lnTo>
                  <a:cubicBezTo>
                    <a:pt x="1915" y="946"/>
                    <a:pt x="2754" y="1786"/>
                    <a:pt x="2754" y="2822"/>
                  </a:cubicBezTo>
                  <a:lnTo>
                    <a:pt x="3188" y="2822"/>
                  </a:lnTo>
                  <a:cubicBezTo>
                    <a:pt x="3188" y="1549"/>
                    <a:pt x="2151" y="513"/>
                    <a:pt x="879" y="513"/>
                  </a:cubicBezTo>
                  <a:lnTo>
                    <a:pt x="828" y="513"/>
                  </a:lnTo>
                  <a:lnTo>
                    <a:pt x="1031" y="304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2525302" y="2322717"/>
              <a:ext cx="234772" cy="204063"/>
            </a:xfrm>
            <a:custGeom>
              <a:rect b="b" l="l" r="r" t="t"/>
              <a:pathLst>
                <a:path extrusionOk="0" h="2771" w="3188">
                  <a:moveTo>
                    <a:pt x="0" y="0"/>
                  </a:moveTo>
                  <a:cubicBezTo>
                    <a:pt x="23" y="1250"/>
                    <a:pt x="1048" y="2264"/>
                    <a:pt x="2303" y="2264"/>
                  </a:cubicBezTo>
                  <a:lnTo>
                    <a:pt x="2354" y="2264"/>
                  </a:lnTo>
                  <a:lnTo>
                    <a:pt x="2151" y="2461"/>
                  </a:lnTo>
                  <a:lnTo>
                    <a:pt x="2461" y="2771"/>
                  </a:lnTo>
                  <a:lnTo>
                    <a:pt x="3188" y="2044"/>
                  </a:lnTo>
                  <a:lnTo>
                    <a:pt x="2461" y="1318"/>
                  </a:lnTo>
                  <a:lnTo>
                    <a:pt x="2151" y="1628"/>
                  </a:lnTo>
                  <a:lnTo>
                    <a:pt x="2354" y="1830"/>
                  </a:lnTo>
                  <a:lnTo>
                    <a:pt x="2303" y="1830"/>
                  </a:lnTo>
                  <a:cubicBezTo>
                    <a:pt x="1290" y="1830"/>
                    <a:pt x="456" y="1014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3632596" y="2559899"/>
            <a:ext cx="354664" cy="393251"/>
            <a:chOff x="10333471" y="2894552"/>
            <a:chExt cx="354664" cy="393251"/>
          </a:xfrm>
        </p:grpSpPr>
        <p:sp>
          <p:nvSpPr>
            <p:cNvPr id="450" name="Google Shape;450;p22"/>
            <p:cNvSpPr/>
            <p:nvPr/>
          </p:nvSpPr>
          <p:spPr>
            <a:xfrm>
              <a:off x="10430532" y="3002438"/>
              <a:ext cx="161351" cy="199129"/>
            </a:xfrm>
            <a:custGeom>
              <a:rect b="b" l="l" r="r" t="t"/>
              <a:pathLst>
                <a:path extrusionOk="0" h="2704" w="2191">
                  <a:moveTo>
                    <a:pt x="873" y="0"/>
                  </a:moveTo>
                  <a:lnTo>
                    <a:pt x="873" y="2264"/>
                  </a:lnTo>
                  <a:lnTo>
                    <a:pt x="0" y="2264"/>
                  </a:lnTo>
                  <a:lnTo>
                    <a:pt x="0" y="2703"/>
                  </a:lnTo>
                  <a:lnTo>
                    <a:pt x="2191" y="2703"/>
                  </a:lnTo>
                  <a:lnTo>
                    <a:pt x="2191" y="2264"/>
                  </a:lnTo>
                  <a:lnTo>
                    <a:pt x="1307" y="2264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0333471" y="3109441"/>
              <a:ext cx="134471" cy="178362"/>
            </a:xfrm>
            <a:custGeom>
              <a:rect b="b" l="l" r="r" t="t"/>
              <a:pathLst>
                <a:path extrusionOk="0" h="2422" w="1826">
                  <a:moveTo>
                    <a:pt x="0" y="0"/>
                  </a:moveTo>
                  <a:lnTo>
                    <a:pt x="0" y="2422"/>
                  </a:lnTo>
                  <a:lnTo>
                    <a:pt x="1825" y="2422"/>
                  </a:lnTo>
                  <a:lnTo>
                    <a:pt x="1825" y="389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10439222" y="3109809"/>
              <a:ext cx="28721" cy="28279"/>
            </a:xfrm>
            <a:custGeom>
              <a:rect b="b" l="l" r="r" t="t"/>
              <a:pathLst>
                <a:path extrusionOk="0" h="384" w="390">
                  <a:moveTo>
                    <a:pt x="0" y="1"/>
                  </a:moveTo>
                  <a:lnTo>
                    <a:pt x="0" y="384"/>
                  </a:lnTo>
                  <a:lnTo>
                    <a:pt x="389" y="3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0553663" y="3109441"/>
              <a:ext cx="134471" cy="178362"/>
            </a:xfrm>
            <a:custGeom>
              <a:rect b="b" l="l" r="r" t="t"/>
              <a:pathLst>
                <a:path extrusionOk="0" h="2422" w="1826">
                  <a:moveTo>
                    <a:pt x="1" y="0"/>
                  </a:moveTo>
                  <a:lnTo>
                    <a:pt x="1" y="2422"/>
                  </a:lnTo>
                  <a:lnTo>
                    <a:pt x="1825" y="2422"/>
                  </a:lnTo>
                  <a:lnTo>
                    <a:pt x="1825" y="389"/>
                  </a:lnTo>
                  <a:lnTo>
                    <a:pt x="1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659414" y="3109809"/>
              <a:ext cx="28721" cy="28279"/>
            </a:xfrm>
            <a:custGeom>
              <a:rect b="b" l="l" r="r" t="t"/>
              <a:pathLst>
                <a:path extrusionOk="0" h="384" w="390">
                  <a:moveTo>
                    <a:pt x="1" y="1"/>
                  </a:moveTo>
                  <a:lnTo>
                    <a:pt x="1" y="384"/>
                  </a:lnTo>
                  <a:lnTo>
                    <a:pt x="389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0443346" y="2894552"/>
              <a:ext cx="134839" cy="178436"/>
            </a:xfrm>
            <a:custGeom>
              <a:rect b="b" l="l" r="r" t="t"/>
              <a:pathLst>
                <a:path extrusionOk="0" h="2423" w="1831">
                  <a:moveTo>
                    <a:pt x="1" y="1"/>
                  </a:moveTo>
                  <a:lnTo>
                    <a:pt x="1" y="2423"/>
                  </a:lnTo>
                  <a:lnTo>
                    <a:pt x="1831" y="2423"/>
                  </a:lnTo>
                  <a:lnTo>
                    <a:pt x="1831" y="390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0549097" y="2894994"/>
              <a:ext cx="28721" cy="28279"/>
            </a:xfrm>
            <a:custGeom>
              <a:rect b="b" l="l" r="r" t="t"/>
              <a:pathLst>
                <a:path extrusionOk="0" h="384" w="390">
                  <a:moveTo>
                    <a:pt x="1" y="1"/>
                  </a:moveTo>
                  <a:lnTo>
                    <a:pt x="1" y="384"/>
                  </a:lnTo>
                  <a:lnTo>
                    <a:pt x="389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2"/>
          <p:cNvSpPr txBox="1"/>
          <p:nvPr/>
        </p:nvSpPr>
        <p:spPr>
          <a:xfrm>
            <a:off x="6461175" y="3758425"/>
            <a:ext cx="2378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Relu Dense Layer to avoid shrinking too fast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8" name="Google Shape;458;p22"/>
          <p:cNvGrpSpPr/>
          <p:nvPr/>
        </p:nvGrpSpPr>
        <p:grpSpPr>
          <a:xfrm>
            <a:off x="1332300" y="4303550"/>
            <a:ext cx="4976550" cy="572700"/>
            <a:chOff x="1332300" y="4186000"/>
            <a:chExt cx="4976550" cy="572700"/>
          </a:xfrm>
        </p:grpSpPr>
        <p:sp>
          <p:nvSpPr>
            <p:cNvPr id="459" name="Google Shape;459;p22"/>
            <p:cNvSpPr/>
            <p:nvPr/>
          </p:nvSpPr>
          <p:spPr>
            <a:xfrm>
              <a:off x="1332300" y="4214350"/>
              <a:ext cx="969000" cy="516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Level 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460" name="Google Shape;460;p22"/>
            <p:cNvSpPr txBox="1"/>
            <p:nvPr/>
          </p:nvSpPr>
          <p:spPr>
            <a:xfrm>
              <a:off x="4096350" y="42980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 layer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3523650" y="4186000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2" name="Google Shape;462;p22"/>
            <p:cNvCxnSpPr>
              <a:stCxn id="459" idx="3"/>
              <a:endCxn id="461" idx="2"/>
            </p:cNvCxnSpPr>
            <p:nvPr/>
          </p:nvCxnSpPr>
          <p:spPr>
            <a:xfrm>
              <a:off x="2301300" y="4472350"/>
              <a:ext cx="1222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3" name="Google Shape;463;p22"/>
          <p:cNvGrpSpPr/>
          <p:nvPr/>
        </p:nvGrpSpPr>
        <p:grpSpPr>
          <a:xfrm>
            <a:off x="3588723" y="4412389"/>
            <a:ext cx="442591" cy="359007"/>
            <a:chOff x="11060473" y="2119464"/>
            <a:chExt cx="442591" cy="359007"/>
          </a:xfrm>
        </p:grpSpPr>
        <p:sp>
          <p:nvSpPr>
            <p:cNvPr id="464" name="Google Shape;464;p22"/>
            <p:cNvSpPr/>
            <p:nvPr/>
          </p:nvSpPr>
          <p:spPr>
            <a:xfrm>
              <a:off x="11060473" y="2119464"/>
              <a:ext cx="442591" cy="265113"/>
            </a:xfrm>
            <a:custGeom>
              <a:rect b="b" l="l" r="r" t="t"/>
              <a:pathLst>
                <a:path extrusionOk="0" h="3600" w="6010">
                  <a:moveTo>
                    <a:pt x="3008" y="1"/>
                  </a:moveTo>
                  <a:cubicBezTo>
                    <a:pt x="2326" y="1"/>
                    <a:pt x="1752" y="423"/>
                    <a:pt x="1515" y="1014"/>
                  </a:cubicBezTo>
                  <a:cubicBezTo>
                    <a:pt x="1453" y="1009"/>
                    <a:pt x="1391" y="1003"/>
                    <a:pt x="1324" y="1003"/>
                  </a:cubicBezTo>
                  <a:cubicBezTo>
                    <a:pt x="592" y="1003"/>
                    <a:pt x="0" y="1606"/>
                    <a:pt x="29" y="2343"/>
                  </a:cubicBezTo>
                  <a:cubicBezTo>
                    <a:pt x="51" y="3047"/>
                    <a:pt x="637" y="3599"/>
                    <a:pt x="1341" y="3599"/>
                  </a:cubicBezTo>
                  <a:lnTo>
                    <a:pt x="4669" y="3599"/>
                  </a:lnTo>
                  <a:cubicBezTo>
                    <a:pt x="5373" y="3599"/>
                    <a:pt x="5959" y="3047"/>
                    <a:pt x="5981" y="2343"/>
                  </a:cubicBezTo>
                  <a:cubicBezTo>
                    <a:pt x="6009" y="1606"/>
                    <a:pt x="5418" y="1003"/>
                    <a:pt x="4686" y="1003"/>
                  </a:cubicBezTo>
                  <a:cubicBezTo>
                    <a:pt x="4618" y="1003"/>
                    <a:pt x="4556" y="1009"/>
                    <a:pt x="4494" y="1014"/>
                  </a:cubicBezTo>
                  <a:cubicBezTo>
                    <a:pt x="4264" y="423"/>
                    <a:pt x="3684" y="1"/>
                    <a:pt x="3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1189421" y="2346725"/>
              <a:ext cx="56484" cy="131746"/>
            </a:xfrm>
            <a:custGeom>
              <a:rect b="b" l="l" r="r" t="t"/>
              <a:pathLst>
                <a:path extrusionOk="0" h="1789" w="767">
                  <a:moveTo>
                    <a:pt x="1" y="1"/>
                  </a:moveTo>
                  <a:lnTo>
                    <a:pt x="1" y="1403"/>
                  </a:lnTo>
                  <a:cubicBezTo>
                    <a:pt x="1" y="1594"/>
                    <a:pt x="142" y="1763"/>
                    <a:pt x="339" y="1786"/>
                  </a:cubicBezTo>
                  <a:cubicBezTo>
                    <a:pt x="355" y="1788"/>
                    <a:pt x="371" y="1789"/>
                    <a:pt x="386" y="1789"/>
                  </a:cubicBezTo>
                  <a:cubicBezTo>
                    <a:pt x="596" y="1789"/>
                    <a:pt x="767" y="1618"/>
                    <a:pt x="767" y="1409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1127635" y="2194137"/>
              <a:ext cx="180498" cy="180498"/>
            </a:xfrm>
            <a:custGeom>
              <a:rect b="b" l="l" r="r" t="t"/>
              <a:pathLst>
                <a:path extrusionOk="0" h="2451" w="2451">
                  <a:moveTo>
                    <a:pt x="1228" y="0"/>
                  </a:moveTo>
                  <a:cubicBezTo>
                    <a:pt x="547" y="0"/>
                    <a:pt x="1" y="547"/>
                    <a:pt x="1" y="1222"/>
                  </a:cubicBezTo>
                  <a:cubicBezTo>
                    <a:pt x="1" y="1904"/>
                    <a:pt x="547" y="2450"/>
                    <a:pt x="1228" y="2450"/>
                  </a:cubicBezTo>
                  <a:cubicBezTo>
                    <a:pt x="1904" y="2450"/>
                    <a:pt x="2451" y="1904"/>
                    <a:pt x="2451" y="1222"/>
                  </a:cubicBezTo>
                  <a:cubicBezTo>
                    <a:pt x="2451" y="547"/>
                    <a:pt x="1904" y="0"/>
                    <a:pt x="1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11155472" y="2221901"/>
              <a:ext cx="124898" cy="124898"/>
            </a:xfrm>
            <a:custGeom>
              <a:rect b="b" l="l" r="r" t="t"/>
              <a:pathLst>
                <a:path extrusionOk="0" h="1696" w="1696">
                  <a:moveTo>
                    <a:pt x="850" y="1"/>
                  </a:moveTo>
                  <a:cubicBezTo>
                    <a:pt x="383" y="1"/>
                    <a:pt x="0" y="384"/>
                    <a:pt x="0" y="845"/>
                  </a:cubicBezTo>
                  <a:cubicBezTo>
                    <a:pt x="0" y="1313"/>
                    <a:pt x="383" y="1696"/>
                    <a:pt x="850" y="1696"/>
                  </a:cubicBezTo>
                  <a:cubicBezTo>
                    <a:pt x="1312" y="1696"/>
                    <a:pt x="1695" y="1313"/>
                    <a:pt x="1695" y="845"/>
                  </a:cubicBezTo>
                  <a:cubicBezTo>
                    <a:pt x="1695" y="384"/>
                    <a:pt x="1312" y="1"/>
                    <a:pt x="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2"/>
          <p:cNvSpPr txBox="1"/>
          <p:nvPr/>
        </p:nvSpPr>
        <p:spPr>
          <a:xfrm>
            <a:off x="6461175" y="4369550"/>
            <a:ext cx="23781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Softmax Output layer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2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Neural Network Structure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22"/>
          <p:cNvSpPr txBox="1"/>
          <p:nvPr/>
        </p:nvSpPr>
        <p:spPr>
          <a:xfrm>
            <a:off x="6535375" y="1332275"/>
            <a:ext cx="21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Random zoom, flip, rotation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075" y="506975"/>
            <a:ext cx="3246650" cy="46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3"/>
          <p:cNvSpPr txBox="1"/>
          <p:nvPr/>
        </p:nvSpPr>
        <p:spPr>
          <a:xfrm>
            <a:off x="475875" y="506963"/>
            <a:ext cx="24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23"/>
          <p:cNvSpPr txBox="1"/>
          <p:nvPr/>
        </p:nvSpPr>
        <p:spPr>
          <a:xfrm>
            <a:off x="208850" y="50697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Model Topology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6174875" y="2356200"/>
            <a:ext cx="287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Parameters: 20,500</a:t>
            </a:r>
            <a:endParaRPr b="1" sz="2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9" name="Google Shape;479;p23"/>
          <p:cNvGrpSpPr/>
          <p:nvPr/>
        </p:nvGrpSpPr>
        <p:grpSpPr>
          <a:xfrm>
            <a:off x="421216" y="1875930"/>
            <a:ext cx="1740650" cy="3043942"/>
            <a:chOff x="6946166" y="1418705"/>
            <a:chExt cx="1740650" cy="3043942"/>
          </a:xfrm>
        </p:grpSpPr>
        <p:sp>
          <p:nvSpPr>
            <p:cNvPr id="480" name="Google Shape;480;p23"/>
            <p:cNvSpPr/>
            <p:nvPr/>
          </p:nvSpPr>
          <p:spPr>
            <a:xfrm>
              <a:off x="7101583" y="1832919"/>
              <a:ext cx="494015" cy="470996"/>
            </a:xfrm>
            <a:custGeom>
              <a:rect b="b" l="l" r="r" t="t"/>
              <a:pathLst>
                <a:path extrusionOk="0" h="4852" w="5089">
                  <a:moveTo>
                    <a:pt x="3634" y="0"/>
                  </a:moveTo>
                  <a:lnTo>
                    <a:pt x="3063" y="849"/>
                  </a:lnTo>
                  <a:lnTo>
                    <a:pt x="1" y="849"/>
                  </a:lnTo>
                  <a:lnTo>
                    <a:pt x="1" y="4852"/>
                  </a:lnTo>
                  <a:lnTo>
                    <a:pt x="5089" y="4852"/>
                  </a:lnTo>
                  <a:lnTo>
                    <a:pt x="5089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7046930" y="1832919"/>
              <a:ext cx="494597" cy="470996"/>
            </a:xfrm>
            <a:custGeom>
              <a:rect b="b" l="l" r="r" t="t"/>
              <a:pathLst>
                <a:path extrusionOk="0" h="4852" w="5095">
                  <a:moveTo>
                    <a:pt x="4448" y="0"/>
                  </a:moveTo>
                  <a:cubicBezTo>
                    <a:pt x="3939" y="0"/>
                    <a:pt x="3466" y="251"/>
                    <a:pt x="3188" y="668"/>
                  </a:cubicBezTo>
                  <a:lnTo>
                    <a:pt x="3063" y="849"/>
                  </a:lnTo>
                  <a:lnTo>
                    <a:pt x="745" y="849"/>
                  </a:lnTo>
                  <a:cubicBezTo>
                    <a:pt x="334" y="849"/>
                    <a:pt x="0" y="1184"/>
                    <a:pt x="0" y="1594"/>
                  </a:cubicBezTo>
                  <a:lnTo>
                    <a:pt x="0" y="4852"/>
                  </a:lnTo>
                  <a:lnTo>
                    <a:pt x="5095" y="4852"/>
                  </a:lnTo>
                  <a:lnTo>
                    <a:pt x="5095" y="0"/>
                  </a:lnTo>
                  <a:close/>
                </a:path>
              </a:pathLst>
            </a:custGeom>
            <a:solidFill>
              <a:srgbClr val="DA9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7096244" y="1953194"/>
              <a:ext cx="408200" cy="297333"/>
            </a:xfrm>
            <a:custGeom>
              <a:rect b="b" l="l" r="r" t="t"/>
              <a:pathLst>
                <a:path extrusionOk="0" h="3063" w="4205">
                  <a:moveTo>
                    <a:pt x="0" y="0"/>
                  </a:moveTo>
                  <a:lnTo>
                    <a:pt x="0" y="3063"/>
                  </a:lnTo>
                  <a:lnTo>
                    <a:pt x="4204" y="3063"/>
                  </a:lnTo>
                  <a:lnTo>
                    <a:pt x="420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6973930" y="1989694"/>
              <a:ext cx="567598" cy="314224"/>
            </a:xfrm>
            <a:custGeom>
              <a:rect b="b" l="l" r="r" t="t"/>
              <a:pathLst>
                <a:path extrusionOk="0" h="3237" w="5847">
                  <a:moveTo>
                    <a:pt x="849" y="0"/>
                  </a:moveTo>
                  <a:cubicBezTo>
                    <a:pt x="355" y="0"/>
                    <a:pt x="0" y="466"/>
                    <a:pt x="126" y="940"/>
                  </a:cubicBezTo>
                  <a:lnTo>
                    <a:pt x="752" y="3237"/>
                  </a:lnTo>
                  <a:lnTo>
                    <a:pt x="5847" y="3237"/>
                  </a:lnTo>
                  <a:lnTo>
                    <a:pt x="4963" y="14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7311070" y="4079404"/>
              <a:ext cx="1375747" cy="383242"/>
            </a:xfrm>
            <a:custGeom>
              <a:rect b="b" l="l" r="r" t="t"/>
              <a:pathLst>
                <a:path extrusionOk="0" h="3948" w="14172">
                  <a:moveTo>
                    <a:pt x="0" y="1"/>
                  </a:moveTo>
                  <a:lnTo>
                    <a:pt x="0" y="3947"/>
                  </a:lnTo>
                  <a:lnTo>
                    <a:pt x="14171" y="3947"/>
                  </a:lnTo>
                  <a:lnTo>
                    <a:pt x="1417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6946166" y="4079404"/>
              <a:ext cx="1376426" cy="383242"/>
            </a:xfrm>
            <a:custGeom>
              <a:rect b="b" l="l" r="r" t="t"/>
              <a:pathLst>
                <a:path extrusionOk="0" h="3948" w="14179">
                  <a:moveTo>
                    <a:pt x="1" y="1"/>
                  </a:moveTo>
                  <a:lnTo>
                    <a:pt x="1" y="3947"/>
                  </a:lnTo>
                  <a:lnTo>
                    <a:pt x="14179" y="3947"/>
                  </a:lnTo>
                  <a:lnTo>
                    <a:pt x="14179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7077994" y="4182788"/>
              <a:ext cx="176385" cy="176478"/>
            </a:xfrm>
            <a:custGeom>
              <a:rect b="b" l="l" r="r" t="t"/>
              <a:pathLst>
                <a:path extrusionOk="0" h="1818" w="1817">
                  <a:moveTo>
                    <a:pt x="905" y="1"/>
                  </a:moveTo>
                  <a:cubicBezTo>
                    <a:pt x="404" y="1"/>
                    <a:pt x="0" y="404"/>
                    <a:pt x="0" y="913"/>
                  </a:cubicBezTo>
                  <a:cubicBezTo>
                    <a:pt x="0" y="1414"/>
                    <a:pt x="404" y="1817"/>
                    <a:pt x="905" y="1817"/>
                  </a:cubicBezTo>
                  <a:cubicBezTo>
                    <a:pt x="1413" y="1817"/>
                    <a:pt x="1817" y="1414"/>
                    <a:pt x="1817" y="913"/>
                  </a:cubicBezTo>
                  <a:cubicBezTo>
                    <a:pt x="1817" y="404"/>
                    <a:pt x="1413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7380672" y="4182788"/>
              <a:ext cx="176385" cy="176478"/>
            </a:xfrm>
            <a:custGeom>
              <a:rect b="b" l="l" r="r" t="t"/>
              <a:pathLst>
                <a:path extrusionOk="0" h="1818" w="1817">
                  <a:moveTo>
                    <a:pt x="912" y="1"/>
                  </a:moveTo>
                  <a:cubicBezTo>
                    <a:pt x="411" y="1"/>
                    <a:pt x="0" y="404"/>
                    <a:pt x="0" y="913"/>
                  </a:cubicBezTo>
                  <a:cubicBezTo>
                    <a:pt x="0" y="1414"/>
                    <a:pt x="411" y="1817"/>
                    <a:pt x="912" y="1817"/>
                  </a:cubicBezTo>
                  <a:cubicBezTo>
                    <a:pt x="1413" y="1817"/>
                    <a:pt x="1817" y="1414"/>
                    <a:pt x="1817" y="913"/>
                  </a:cubicBezTo>
                  <a:cubicBezTo>
                    <a:pt x="1817" y="404"/>
                    <a:pt x="1413" y="1"/>
                    <a:pt x="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8094170" y="4182788"/>
              <a:ext cx="57468" cy="176478"/>
            </a:xfrm>
            <a:custGeom>
              <a:rect b="b" l="l" r="r" t="t"/>
              <a:pathLst>
                <a:path extrusionOk="0" h="1818" w="592">
                  <a:moveTo>
                    <a:pt x="0" y="1"/>
                  </a:moveTo>
                  <a:lnTo>
                    <a:pt x="0" y="1817"/>
                  </a:lnTo>
                  <a:lnTo>
                    <a:pt x="592" y="181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8217163" y="4182788"/>
              <a:ext cx="57468" cy="176478"/>
            </a:xfrm>
            <a:custGeom>
              <a:rect b="b" l="l" r="r" t="t"/>
              <a:pathLst>
                <a:path extrusionOk="0" h="1818" w="592">
                  <a:moveTo>
                    <a:pt x="0" y="1"/>
                  </a:moveTo>
                  <a:lnTo>
                    <a:pt x="0" y="1817"/>
                  </a:lnTo>
                  <a:lnTo>
                    <a:pt x="592" y="181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7311070" y="3705767"/>
              <a:ext cx="1375747" cy="382563"/>
            </a:xfrm>
            <a:custGeom>
              <a:rect b="b" l="l" r="r" t="t"/>
              <a:pathLst>
                <a:path extrusionOk="0" h="3941" w="14172">
                  <a:moveTo>
                    <a:pt x="0" y="1"/>
                  </a:moveTo>
                  <a:lnTo>
                    <a:pt x="0" y="3940"/>
                  </a:lnTo>
                  <a:lnTo>
                    <a:pt x="14171" y="3940"/>
                  </a:lnTo>
                  <a:lnTo>
                    <a:pt x="14171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6946166" y="3705767"/>
              <a:ext cx="1376426" cy="382563"/>
            </a:xfrm>
            <a:custGeom>
              <a:rect b="b" l="l" r="r" t="t"/>
              <a:pathLst>
                <a:path extrusionOk="0" h="3941" w="14179">
                  <a:moveTo>
                    <a:pt x="1" y="1"/>
                  </a:moveTo>
                  <a:lnTo>
                    <a:pt x="1" y="3940"/>
                  </a:lnTo>
                  <a:lnTo>
                    <a:pt x="14179" y="3940"/>
                  </a:lnTo>
                  <a:lnTo>
                    <a:pt x="1417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7380672" y="3808471"/>
              <a:ext cx="176385" cy="176478"/>
            </a:xfrm>
            <a:custGeom>
              <a:rect b="b" l="l" r="r" t="t"/>
              <a:pathLst>
                <a:path extrusionOk="0" h="1818" w="1817">
                  <a:moveTo>
                    <a:pt x="912" y="1"/>
                  </a:moveTo>
                  <a:cubicBezTo>
                    <a:pt x="411" y="1"/>
                    <a:pt x="0" y="411"/>
                    <a:pt x="0" y="913"/>
                  </a:cubicBezTo>
                  <a:cubicBezTo>
                    <a:pt x="0" y="1414"/>
                    <a:pt x="411" y="1817"/>
                    <a:pt x="912" y="1817"/>
                  </a:cubicBezTo>
                  <a:cubicBezTo>
                    <a:pt x="1413" y="1817"/>
                    <a:pt x="1817" y="1414"/>
                    <a:pt x="1817" y="913"/>
                  </a:cubicBezTo>
                  <a:cubicBezTo>
                    <a:pt x="1817" y="411"/>
                    <a:pt x="1413" y="1"/>
                    <a:pt x="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7971176" y="3808471"/>
              <a:ext cx="57565" cy="176478"/>
            </a:xfrm>
            <a:custGeom>
              <a:rect b="b" l="l" r="r" t="t"/>
              <a:pathLst>
                <a:path extrusionOk="0" h="1818" w="593">
                  <a:moveTo>
                    <a:pt x="1" y="1"/>
                  </a:moveTo>
                  <a:lnTo>
                    <a:pt x="1" y="1817"/>
                  </a:lnTo>
                  <a:lnTo>
                    <a:pt x="592" y="181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8094170" y="3808471"/>
              <a:ext cx="57468" cy="176478"/>
            </a:xfrm>
            <a:custGeom>
              <a:rect b="b" l="l" r="r" t="t"/>
              <a:pathLst>
                <a:path extrusionOk="0" h="1818" w="592">
                  <a:moveTo>
                    <a:pt x="0" y="1"/>
                  </a:moveTo>
                  <a:lnTo>
                    <a:pt x="0" y="1817"/>
                  </a:lnTo>
                  <a:lnTo>
                    <a:pt x="592" y="181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7311070" y="3322713"/>
              <a:ext cx="1375747" cy="383145"/>
            </a:xfrm>
            <a:custGeom>
              <a:rect b="b" l="l" r="r" t="t"/>
              <a:pathLst>
                <a:path extrusionOk="0" h="3947" w="14172">
                  <a:moveTo>
                    <a:pt x="0" y="0"/>
                  </a:moveTo>
                  <a:lnTo>
                    <a:pt x="0" y="3947"/>
                  </a:lnTo>
                  <a:lnTo>
                    <a:pt x="14171" y="3947"/>
                  </a:lnTo>
                  <a:lnTo>
                    <a:pt x="14171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6946166" y="3322713"/>
              <a:ext cx="1376426" cy="383145"/>
            </a:xfrm>
            <a:custGeom>
              <a:rect b="b" l="l" r="r" t="t"/>
              <a:pathLst>
                <a:path extrusionOk="0" h="3947" w="14179">
                  <a:moveTo>
                    <a:pt x="1" y="0"/>
                  </a:moveTo>
                  <a:lnTo>
                    <a:pt x="1" y="3947"/>
                  </a:lnTo>
                  <a:lnTo>
                    <a:pt x="14179" y="3947"/>
                  </a:lnTo>
                  <a:lnTo>
                    <a:pt x="14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7077994" y="3426097"/>
              <a:ext cx="176385" cy="176381"/>
            </a:xfrm>
            <a:custGeom>
              <a:rect b="b" l="l" r="r" t="t"/>
              <a:pathLst>
                <a:path extrusionOk="0" h="1817" w="1817">
                  <a:moveTo>
                    <a:pt x="905" y="0"/>
                  </a:moveTo>
                  <a:cubicBezTo>
                    <a:pt x="404" y="0"/>
                    <a:pt x="0" y="404"/>
                    <a:pt x="0" y="905"/>
                  </a:cubicBezTo>
                  <a:cubicBezTo>
                    <a:pt x="0" y="1406"/>
                    <a:pt x="404" y="1817"/>
                    <a:pt x="905" y="1817"/>
                  </a:cubicBezTo>
                  <a:cubicBezTo>
                    <a:pt x="1413" y="1817"/>
                    <a:pt x="1817" y="1406"/>
                    <a:pt x="1817" y="905"/>
                  </a:cubicBezTo>
                  <a:cubicBezTo>
                    <a:pt x="1817" y="404"/>
                    <a:pt x="1413" y="0"/>
                    <a:pt x="9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7380672" y="3426097"/>
              <a:ext cx="176385" cy="176381"/>
            </a:xfrm>
            <a:custGeom>
              <a:rect b="b" l="l" r="r" t="t"/>
              <a:pathLst>
                <a:path extrusionOk="0" h="1817" w="1817">
                  <a:moveTo>
                    <a:pt x="912" y="0"/>
                  </a:moveTo>
                  <a:cubicBezTo>
                    <a:pt x="411" y="0"/>
                    <a:pt x="0" y="404"/>
                    <a:pt x="0" y="905"/>
                  </a:cubicBezTo>
                  <a:cubicBezTo>
                    <a:pt x="0" y="1406"/>
                    <a:pt x="411" y="1817"/>
                    <a:pt x="912" y="1817"/>
                  </a:cubicBezTo>
                  <a:cubicBezTo>
                    <a:pt x="1413" y="1817"/>
                    <a:pt x="1817" y="1406"/>
                    <a:pt x="1817" y="905"/>
                  </a:cubicBezTo>
                  <a:cubicBezTo>
                    <a:pt x="1817" y="404"/>
                    <a:pt x="141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7971176" y="3426097"/>
              <a:ext cx="57565" cy="176381"/>
            </a:xfrm>
            <a:custGeom>
              <a:rect b="b" l="l" r="r" t="t"/>
              <a:pathLst>
                <a:path extrusionOk="0" h="1817" w="593">
                  <a:moveTo>
                    <a:pt x="1" y="0"/>
                  </a:moveTo>
                  <a:lnTo>
                    <a:pt x="1" y="1817"/>
                  </a:lnTo>
                  <a:lnTo>
                    <a:pt x="592" y="181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8217163" y="3426097"/>
              <a:ext cx="57468" cy="176381"/>
            </a:xfrm>
            <a:custGeom>
              <a:rect b="b" l="l" r="r" t="t"/>
              <a:pathLst>
                <a:path extrusionOk="0" h="1817" w="592">
                  <a:moveTo>
                    <a:pt x="0" y="0"/>
                  </a:moveTo>
                  <a:lnTo>
                    <a:pt x="0" y="1817"/>
                  </a:lnTo>
                  <a:lnTo>
                    <a:pt x="592" y="181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8104945" y="2014642"/>
              <a:ext cx="515662" cy="389940"/>
            </a:xfrm>
            <a:custGeom>
              <a:rect b="b" l="l" r="r" t="t"/>
              <a:pathLst>
                <a:path extrusionOk="0" h="4017" w="5312">
                  <a:moveTo>
                    <a:pt x="1" y="1"/>
                  </a:moveTo>
                  <a:lnTo>
                    <a:pt x="1" y="4017"/>
                  </a:lnTo>
                  <a:lnTo>
                    <a:pt x="5311" y="4017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8388015" y="1418705"/>
              <a:ext cx="233271" cy="990625"/>
            </a:xfrm>
            <a:custGeom>
              <a:rect b="b" l="l" r="r" t="t"/>
              <a:pathLst>
                <a:path extrusionOk="0" h="10205" w="2403">
                  <a:moveTo>
                    <a:pt x="1" y="1"/>
                  </a:moveTo>
                  <a:lnTo>
                    <a:pt x="1" y="10204"/>
                  </a:lnTo>
                  <a:lnTo>
                    <a:pt x="2402" y="102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7759069" y="1418705"/>
              <a:ext cx="629046" cy="1622373"/>
            </a:xfrm>
            <a:custGeom>
              <a:rect b="b" l="l" r="r" t="t"/>
              <a:pathLst>
                <a:path extrusionOk="0" h="16713" w="6480">
                  <a:moveTo>
                    <a:pt x="0" y="1"/>
                  </a:moveTo>
                  <a:lnTo>
                    <a:pt x="0" y="16712"/>
                  </a:lnTo>
                  <a:lnTo>
                    <a:pt x="6480" y="16712"/>
                  </a:lnTo>
                  <a:lnTo>
                    <a:pt x="648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7354268" y="2409247"/>
              <a:ext cx="1033849" cy="631845"/>
            </a:xfrm>
            <a:custGeom>
              <a:rect b="b" l="l" r="r" t="t"/>
              <a:pathLst>
                <a:path extrusionOk="0" h="6509" w="10650">
                  <a:moveTo>
                    <a:pt x="1" y="0"/>
                  </a:moveTo>
                  <a:lnTo>
                    <a:pt x="4170" y="6508"/>
                  </a:lnTo>
                  <a:lnTo>
                    <a:pt x="10650" y="6508"/>
                  </a:lnTo>
                  <a:lnTo>
                    <a:pt x="6488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841485" y="1582274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0"/>
                  </a:moveTo>
                  <a:lnTo>
                    <a:pt x="2715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7841485" y="1692356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1"/>
                  </a:moveTo>
                  <a:lnTo>
                    <a:pt x="2715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7841485" y="1801855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0"/>
                  </a:moveTo>
                  <a:lnTo>
                    <a:pt x="2715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7841485" y="1911258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1"/>
                  </a:moveTo>
                  <a:lnTo>
                    <a:pt x="2715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8196195" y="1582274"/>
              <a:ext cx="64943" cy="97"/>
            </a:xfrm>
            <a:custGeom>
              <a:rect b="b" l="l" r="r" t="t"/>
              <a:pathLst>
                <a:path extrusionOk="0" fill="none" h="1" w="669">
                  <a:moveTo>
                    <a:pt x="0" y="0"/>
                  </a:moveTo>
                  <a:lnTo>
                    <a:pt x="668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8196195" y="1692356"/>
              <a:ext cx="64943" cy="97"/>
            </a:xfrm>
            <a:custGeom>
              <a:rect b="b" l="l" r="r" t="t"/>
              <a:pathLst>
                <a:path extrusionOk="0" fill="none" h="1" w="669">
                  <a:moveTo>
                    <a:pt x="0" y="1"/>
                  </a:moveTo>
                  <a:lnTo>
                    <a:pt x="668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7841485" y="2218691"/>
              <a:ext cx="468290" cy="97"/>
            </a:xfrm>
            <a:custGeom>
              <a:rect b="b" l="l" r="r" t="t"/>
              <a:pathLst>
                <a:path extrusionOk="0" fill="none" h="1" w="4824">
                  <a:moveTo>
                    <a:pt x="0" y="1"/>
                  </a:moveTo>
                  <a:lnTo>
                    <a:pt x="4824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7841485" y="2313920"/>
              <a:ext cx="468290" cy="97"/>
            </a:xfrm>
            <a:custGeom>
              <a:rect b="b" l="l" r="r" t="t"/>
              <a:pathLst>
                <a:path extrusionOk="0" fill="none" h="1" w="4824">
                  <a:moveTo>
                    <a:pt x="0" y="1"/>
                  </a:moveTo>
                  <a:lnTo>
                    <a:pt x="4824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7354268" y="2409247"/>
              <a:ext cx="629823" cy="789199"/>
            </a:xfrm>
            <a:custGeom>
              <a:rect b="b" l="l" r="r" t="t"/>
              <a:pathLst>
                <a:path extrusionOk="0" h="8130" w="6488">
                  <a:moveTo>
                    <a:pt x="1" y="0"/>
                  </a:moveTo>
                  <a:lnTo>
                    <a:pt x="1" y="8130"/>
                  </a:lnTo>
                  <a:lnTo>
                    <a:pt x="6488" y="8130"/>
                  </a:lnTo>
                  <a:lnTo>
                    <a:pt x="64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082653" y="3007902"/>
              <a:ext cx="901438" cy="190553"/>
            </a:xfrm>
            <a:custGeom>
              <a:rect b="b" l="l" r="r" t="t"/>
              <a:pathLst>
                <a:path extrusionOk="0" h="1963" w="9286">
                  <a:moveTo>
                    <a:pt x="1" y="0"/>
                  </a:moveTo>
                  <a:lnTo>
                    <a:pt x="2799" y="1963"/>
                  </a:lnTo>
                  <a:lnTo>
                    <a:pt x="9286" y="1963"/>
                  </a:lnTo>
                  <a:lnTo>
                    <a:pt x="6488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7082653" y="3007902"/>
              <a:ext cx="629823" cy="314903"/>
            </a:xfrm>
            <a:custGeom>
              <a:rect b="b" l="l" r="r" t="t"/>
              <a:pathLst>
                <a:path extrusionOk="0" h="3244" w="6488">
                  <a:moveTo>
                    <a:pt x="1" y="0"/>
                  </a:moveTo>
                  <a:lnTo>
                    <a:pt x="1" y="3243"/>
                  </a:lnTo>
                  <a:lnTo>
                    <a:pt x="6488" y="3243"/>
                  </a:lnTo>
                  <a:lnTo>
                    <a:pt x="6488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7436781" y="2573399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1"/>
                  </a:moveTo>
                  <a:lnTo>
                    <a:pt x="2715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436781" y="2682899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0"/>
                  </a:moveTo>
                  <a:lnTo>
                    <a:pt x="2715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7436781" y="2792301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1"/>
                  </a:moveTo>
                  <a:lnTo>
                    <a:pt x="2715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7436781" y="2901800"/>
              <a:ext cx="263559" cy="97"/>
            </a:xfrm>
            <a:custGeom>
              <a:rect b="b" l="l" r="r" t="t"/>
              <a:pathLst>
                <a:path extrusionOk="0" fill="none" h="1" w="2715">
                  <a:moveTo>
                    <a:pt x="0" y="0"/>
                  </a:moveTo>
                  <a:lnTo>
                    <a:pt x="2715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792171" y="2573399"/>
              <a:ext cx="64264" cy="97"/>
            </a:xfrm>
            <a:custGeom>
              <a:rect b="b" l="l" r="r" t="t"/>
              <a:pathLst>
                <a:path extrusionOk="0" fill="none" h="1" w="662">
                  <a:moveTo>
                    <a:pt x="0" y="1"/>
                  </a:moveTo>
                  <a:lnTo>
                    <a:pt x="661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792171" y="2682899"/>
              <a:ext cx="64264" cy="97"/>
            </a:xfrm>
            <a:custGeom>
              <a:rect b="b" l="l" r="r" t="t"/>
              <a:pathLst>
                <a:path extrusionOk="0" fill="none" h="1" w="662">
                  <a:moveTo>
                    <a:pt x="0" y="0"/>
                  </a:moveTo>
                  <a:lnTo>
                    <a:pt x="661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69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4"/>
          <p:cNvGrpSpPr/>
          <p:nvPr/>
        </p:nvGrpSpPr>
        <p:grpSpPr>
          <a:xfrm flipH="1">
            <a:off x="48777" y="2316290"/>
            <a:ext cx="975499" cy="1814106"/>
            <a:chOff x="7392292" y="2608588"/>
            <a:chExt cx="1088605" cy="2095779"/>
          </a:xfrm>
        </p:grpSpPr>
        <p:sp>
          <p:nvSpPr>
            <p:cNvPr id="527" name="Google Shape;527;p24"/>
            <p:cNvSpPr/>
            <p:nvPr/>
          </p:nvSpPr>
          <p:spPr>
            <a:xfrm>
              <a:off x="8178695" y="4532147"/>
              <a:ext cx="182231" cy="172219"/>
            </a:xfrm>
            <a:custGeom>
              <a:rect b="b" l="l" r="r" t="t"/>
              <a:pathLst>
                <a:path extrusionOk="0" h="2047" w="2166">
                  <a:moveTo>
                    <a:pt x="1593" y="304"/>
                  </a:moveTo>
                  <a:cubicBezTo>
                    <a:pt x="1599" y="358"/>
                    <a:pt x="2166" y="1778"/>
                    <a:pt x="1814" y="1909"/>
                  </a:cubicBezTo>
                  <a:cubicBezTo>
                    <a:pt x="1462" y="2046"/>
                    <a:pt x="269" y="1992"/>
                    <a:pt x="138" y="1861"/>
                  </a:cubicBezTo>
                  <a:cubicBezTo>
                    <a:pt x="1" y="1730"/>
                    <a:pt x="842" y="519"/>
                    <a:pt x="842" y="269"/>
                  </a:cubicBezTo>
                  <a:cubicBezTo>
                    <a:pt x="842" y="18"/>
                    <a:pt x="1563" y="0"/>
                    <a:pt x="1593" y="3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7683901" y="4544178"/>
              <a:ext cx="282096" cy="126535"/>
            </a:xfrm>
            <a:custGeom>
              <a:rect b="b" l="l" r="r" t="t"/>
              <a:pathLst>
                <a:path extrusionOk="0" h="1504" w="3353">
                  <a:moveTo>
                    <a:pt x="3198" y="120"/>
                  </a:moveTo>
                  <a:cubicBezTo>
                    <a:pt x="3198" y="120"/>
                    <a:pt x="3353" y="1247"/>
                    <a:pt x="3239" y="1354"/>
                  </a:cubicBezTo>
                  <a:cubicBezTo>
                    <a:pt x="3120" y="1468"/>
                    <a:pt x="191" y="1503"/>
                    <a:pt x="155" y="1372"/>
                  </a:cubicBezTo>
                  <a:cubicBezTo>
                    <a:pt x="0" y="859"/>
                    <a:pt x="2201" y="251"/>
                    <a:pt x="2315" y="126"/>
                  </a:cubicBezTo>
                  <a:cubicBezTo>
                    <a:pt x="2428" y="0"/>
                    <a:pt x="3198" y="120"/>
                    <a:pt x="3198" y="1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7852001" y="3693498"/>
              <a:ext cx="488894" cy="868752"/>
            </a:xfrm>
            <a:custGeom>
              <a:rect b="b" l="l" r="r" t="t"/>
              <a:pathLst>
                <a:path extrusionOk="0" h="10326" w="5811">
                  <a:moveTo>
                    <a:pt x="5619" y="1"/>
                  </a:moveTo>
                  <a:cubicBezTo>
                    <a:pt x="5619" y="1"/>
                    <a:pt x="5613" y="2464"/>
                    <a:pt x="5697" y="4600"/>
                  </a:cubicBezTo>
                  <a:cubicBezTo>
                    <a:pt x="5810" y="7701"/>
                    <a:pt x="5566" y="10326"/>
                    <a:pt x="5566" y="10326"/>
                  </a:cubicBezTo>
                  <a:lnTo>
                    <a:pt x="4611" y="10326"/>
                  </a:lnTo>
                  <a:lnTo>
                    <a:pt x="3436" y="1808"/>
                  </a:lnTo>
                  <a:cubicBezTo>
                    <a:pt x="3436" y="1808"/>
                    <a:pt x="3245" y="3258"/>
                    <a:pt x="2554" y="6055"/>
                  </a:cubicBezTo>
                  <a:cubicBezTo>
                    <a:pt x="1975" y="8393"/>
                    <a:pt x="1241" y="10326"/>
                    <a:pt x="1241" y="10326"/>
                  </a:cubicBezTo>
                  <a:lnTo>
                    <a:pt x="1" y="10326"/>
                  </a:lnTo>
                  <a:cubicBezTo>
                    <a:pt x="1" y="10326"/>
                    <a:pt x="800" y="6509"/>
                    <a:pt x="1104" y="4498"/>
                  </a:cubicBezTo>
                  <a:cubicBezTo>
                    <a:pt x="1408" y="2488"/>
                    <a:pt x="1605" y="102"/>
                    <a:pt x="1605" y="102"/>
                  </a:cubicBezTo>
                  <a:close/>
                </a:path>
              </a:pathLst>
            </a:custGeom>
            <a:solidFill>
              <a:srgbClr val="212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392292" y="2624573"/>
              <a:ext cx="129564" cy="237001"/>
            </a:xfrm>
            <a:custGeom>
              <a:rect b="b" l="l" r="r" t="t"/>
              <a:pathLst>
                <a:path extrusionOk="0" h="2817" w="1540">
                  <a:moveTo>
                    <a:pt x="1086" y="1796"/>
                  </a:moveTo>
                  <a:cubicBezTo>
                    <a:pt x="1086" y="1796"/>
                    <a:pt x="1176" y="1409"/>
                    <a:pt x="937" y="1128"/>
                  </a:cubicBezTo>
                  <a:cubicBezTo>
                    <a:pt x="705" y="842"/>
                    <a:pt x="1" y="1"/>
                    <a:pt x="1" y="240"/>
                  </a:cubicBezTo>
                  <a:cubicBezTo>
                    <a:pt x="1" y="472"/>
                    <a:pt x="287" y="872"/>
                    <a:pt x="335" y="991"/>
                  </a:cubicBezTo>
                  <a:cubicBezTo>
                    <a:pt x="383" y="1110"/>
                    <a:pt x="299" y="1277"/>
                    <a:pt x="269" y="1480"/>
                  </a:cubicBezTo>
                  <a:cubicBezTo>
                    <a:pt x="233" y="1677"/>
                    <a:pt x="168" y="1832"/>
                    <a:pt x="299" y="1981"/>
                  </a:cubicBezTo>
                  <a:cubicBezTo>
                    <a:pt x="436" y="2130"/>
                    <a:pt x="687" y="2268"/>
                    <a:pt x="687" y="2268"/>
                  </a:cubicBezTo>
                  <a:lnTo>
                    <a:pt x="955" y="2816"/>
                  </a:lnTo>
                  <a:cubicBezTo>
                    <a:pt x="955" y="2816"/>
                    <a:pt x="1140" y="2804"/>
                    <a:pt x="1271" y="2715"/>
                  </a:cubicBezTo>
                  <a:cubicBezTo>
                    <a:pt x="1409" y="2631"/>
                    <a:pt x="1540" y="2500"/>
                    <a:pt x="1540" y="2500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461534" y="2822372"/>
              <a:ext cx="873800" cy="907874"/>
            </a:xfrm>
            <a:custGeom>
              <a:rect b="b" l="l" r="r" t="t"/>
              <a:pathLst>
                <a:path extrusionOk="0" h="10791" w="10386">
                  <a:moveTo>
                    <a:pt x="7755" y="2613"/>
                  </a:moveTo>
                  <a:cubicBezTo>
                    <a:pt x="7755" y="2613"/>
                    <a:pt x="8727" y="3096"/>
                    <a:pt x="8978" y="3501"/>
                  </a:cubicBezTo>
                  <a:cubicBezTo>
                    <a:pt x="9229" y="3901"/>
                    <a:pt x="9819" y="5547"/>
                    <a:pt x="10087" y="7438"/>
                  </a:cubicBezTo>
                  <a:cubicBezTo>
                    <a:pt x="10356" y="9329"/>
                    <a:pt x="10386" y="10588"/>
                    <a:pt x="10386" y="10588"/>
                  </a:cubicBezTo>
                  <a:cubicBezTo>
                    <a:pt x="10386" y="10588"/>
                    <a:pt x="8984" y="10790"/>
                    <a:pt x="7892" y="10790"/>
                  </a:cubicBezTo>
                  <a:cubicBezTo>
                    <a:pt x="6682" y="10790"/>
                    <a:pt x="6181" y="10623"/>
                    <a:pt x="6181" y="10623"/>
                  </a:cubicBezTo>
                  <a:cubicBezTo>
                    <a:pt x="6181" y="10623"/>
                    <a:pt x="6163" y="9096"/>
                    <a:pt x="5948" y="7671"/>
                  </a:cubicBezTo>
                  <a:cubicBezTo>
                    <a:pt x="5727" y="6245"/>
                    <a:pt x="5345" y="4670"/>
                    <a:pt x="5345" y="4670"/>
                  </a:cubicBezTo>
                  <a:cubicBezTo>
                    <a:pt x="5345" y="4670"/>
                    <a:pt x="3699" y="4402"/>
                    <a:pt x="2661" y="3770"/>
                  </a:cubicBezTo>
                  <a:cubicBezTo>
                    <a:pt x="1540" y="3084"/>
                    <a:pt x="920" y="2243"/>
                    <a:pt x="502" y="1420"/>
                  </a:cubicBezTo>
                  <a:cubicBezTo>
                    <a:pt x="84" y="603"/>
                    <a:pt x="1" y="334"/>
                    <a:pt x="1" y="334"/>
                  </a:cubicBezTo>
                  <a:lnTo>
                    <a:pt x="669" y="0"/>
                  </a:lnTo>
                  <a:cubicBezTo>
                    <a:pt x="669" y="0"/>
                    <a:pt x="1790" y="1420"/>
                    <a:pt x="3031" y="1909"/>
                  </a:cubicBezTo>
                  <a:cubicBezTo>
                    <a:pt x="4272" y="2392"/>
                    <a:pt x="5679" y="2547"/>
                    <a:pt x="6115" y="2559"/>
                  </a:cubicBezTo>
                  <a:cubicBezTo>
                    <a:pt x="6550" y="2577"/>
                    <a:pt x="6902" y="2511"/>
                    <a:pt x="6902" y="25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911737" y="2717962"/>
              <a:ext cx="189803" cy="262998"/>
            </a:xfrm>
            <a:custGeom>
              <a:rect b="b" l="l" r="r" t="t"/>
              <a:pathLst>
                <a:path extrusionOk="0" h="3126" w="2256">
                  <a:moveTo>
                    <a:pt x="2172" y="1682"/>
                  </a:moveTo>
                  <a:cubicBezTo>
                    <a:pt x="2172" y="1682"/>
                    <a:pt x="1879" y="2720"/>
                    <a:pt x="1056" y="2923"/>
                  </a:cubicBezTo>
                  <a:cubicBezTo>
                    <a:pt x="233" y="3126"/>
                    <a:pt x="0" y="2488"/>
                    <a:pt x="60" y="1832"/>
                  </a:cubicBezTo>
                  <a:cubicBezTo>
                    <a:pt x="138" y="1014"/>
                    <a:pt x="812" y="30"/>
                    <a:pt x="1080" y="18"/>
                  </a:cubicBezTo>
                  <a:cubicBezTo>
                    <a:pt x="1348" y="0"/>
                    <a:pt x="2118" y="835"/>
                    <a:pt x="2189" y="1104"/>
                  </a:cubicBezTo>
                  <a:cubicBezTo>
                    <a:pt x="2255" y="1372"/>
                    <a:pt x="2172" y="1682"/>
                    <a:pt x="2172" y="1682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004537" y="2878574"/>
              <a:ext cx="120057" cy="233384"/>
            </a:xfrm>
            <a:custGeom>
              <a:rect b="b" l="l" r="r" t="t"/>
              <a:pathLst>
                <a:path extrusionOk="0" h="2774" w="1427">
                  <a:moveTo>
                    <a:pt x="878" y="0"/>
                  </a:moveTo>
                  <a:lnTo>
                    <a:pt x="1426" y="2159"/>
                  </a:lnTo>
                  <a:cubicBezTo>
                    <a:pt x="1426" y="2159"/>
                    <a:pt x="1176" y="2774"/>
                    <a:pt x="550" y="2625"/>
                  </a:cubicBezTo>
                  <a:cubicBezTo>
                    <a:pt x="7" y="2493"/>
                    <a:pt x="72" y="2004"/>
                    <a:pt x="72" y="2004"/>
                  </a:cubicBezTo>
                  <a:cubicBezTo>
                    <a:pt x="72" y="2004"/>
                    <a:pt x="281" y="1986"/>
                    <a:pt x="222" y="1611"/>
                  </a:cubicBezTo>
                  <a:cubicBezTo>
                    <a:pt x="162" y="1235"/>
                    <a:pt x="1" y="638"/>
                    <a:pt x="1" y="638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962890" y="2608588"/>
              <a:ext cx="211846" cy="285125"/>
            </a:xfrm>
            <a:custGeom>
              <a:rect b="b" l="l" r="r" t="t"/>
              <a:pathLst>
                <a:path extrusionOk="0" h="3389" w="2518">
                  <a:moveTo>
                    <a:pt x="1313" y="3388"/>
                  </a:moveTo>
                  <a:cubicBezTo>
                    <a:pt x="1313" y="3388"/>
                    <a:pt x="1379" y="2881"/>
                    <a:pt x="1462" y="2708"/>
                  </a:cubicBezTo>
                  <a:cubicBezTo>
                    <a:pt x="1546" y="2529"/>
                    <a:pt x="1593" y="2499"/>
                    <a:pt x="1593" y="2499"/>
                  </a:cubicBezTo>
                  <a:cubicBezTo>
                    <a:pt x="1593" y="2499"/>
                    <a:pt x="1420" y="2052"/>
                    <a:pt x="1134" y="1867"/>
                  </a:cubicBezTo>
                  <a:cubicBezTo>
                    <a:pt x="848" y="1682"/>
                    <a:pt x="621" y="1515"/>
                    <a:pt x="472" y="1485"/>
                  </a:cubicBezTo>
                  <a:cubicBezTo>
                    <a:pt x="245" y="1449"/>
                    <a:pt x="78" y="1640"/>
                    <a:pt x="78" y="1640"/>
                  </a:cubicBezTo>
                  <a:cubicBezTo>
                    <a:pt x="54" y="1503"/>
                    <a:pt x="1" y="1229"/>
                    <a:pt x="329" y="602"/>
                  </a:cubicBezTo>
                  <a:cubicBezTo>
                    <a:pt x="561" y="161"/>
                    <a:pt x="1259" y="0"/>
                    <a:pt x="1534" y="477"/>
                  </a:cubicBezTo>
                  <a:cubicBezTo>
                    <a:pt x="1683" y="740"/>
                    <a:pt x="1677" y="966"/>
                    <a:pt x="1880" y="1205"/>
                  </a:cubicBezTo>
                  <a:cubicBezTo>
                    <a:pt x="2047" y="1414"/>
                    <a:pt x="2214" y="1533"/>
                    <a:pt x="2339" y="1772"/>
                  </a:cubicBezTo>
                  <a:cubicBezTo>
                    <a:pt x="2518" y="2106"/>
                    <a:pt x="2327" y="2422"/>
                    <a:pt x="2327" y="2750"/>
                  </a:cubicBezTo>
                  <a:cubicBezTo>
                    <a:pt x="2333" y="2869"/>
                    <a:pt x="2369" y="3024"/>
                    <a:pt x="2267" y="3120"/>
                  </a:cubicBezTo>
                  <a:cubicBezTo>
                    <a:pt x="2005" y="3352"/>
                    <a:pt x="1313" y="3388"/>
                    <a:pt x="1313" y="3388"/>
                  </a:cubicBezTo>
                  <a:close/>
                </a:path>
              </a:pathLst>
            </a:custGeom>
            <a:solidFill>
              <a:srgbClr val="212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053251" y="2865954"/>
              <a:ext cx="65287" cy="54854"/>
            </a:xfrm>
            <a:custGeom>
              <a:rect b="b" l="l" r="r" t="t"/>
              <a:pathLst>
                <a:path extrusionOk="0" h="652" w="776">
                  <a:moveTo>
                    <a:pt x="221" y="186"/>
                  </a:moveTo>
                  <a:cubicBezTo>
                    <a:pt x="221" y="186"/>
                    <a:pt x="609" y="1"/>
                    <a:pt x="692" y="234"/>
                  </a:cubicBezTo>
                  <a:cubicBezTo>
                    <a:pt x="776" y="466"/>
                    <a:pt x="621" y="651"/>
                    <a:pt x="388" y="603"/>
                  </a:cubicBezTo>
                  <a:cubicBezTo>
                    <a:pt x="156" y="550"/>
                    <a:pt x="0" y="299"/>
                    <a:pt x="0" y="299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727567" y="3160592"/>
              <a:ext cx="331819" cy="367911"/>
            </a:xfrm>
            <a:custGeom>
              <a:rect b="b" l="l" r="r" t="t"/>
              <a:pathLst>
                <a:path extrusionOk="0" h="4373" w="3944">
                  <a:moveTo>
                    <a:pt x="3054" y="0"/>
                  </a:moveTo>
                  <a:lnTo>
                    <a:pt x="3943" y="4373"/>
                  </a:lnTo>
                  <a:lnTo>
                    <a:pt x="877" y="433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212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929321" y="3279473"/>
              <a:ext cx="183241" cy="150177"/>
            </a:xfrm>
            <a:custGeom>
              <a:rect b="b" l="l" r="r" t="t"/>
              <a:pathLst>
                <a:path extrusionOk="0" h="1785" w="2178">
                  <a:moveTo>
                    <a:pt x="2177" y="1182"/>
                  </a:moveTo>
                  <a:lnTo>
                    <a:pt x="1730" y="967"/>
                  </a:lnTo>
                  <a:cubicBezTo>
                    <a:pt x="1730" y="967"/>
                    <a:pt x="1593" y="532"/>
                    <a:pt x="1342" y="293"/>
                  </a:cubicBezTo>
                  <a:cubicBezTo>
                    <a:pt x="1092" y="61"/>
                    <a:pt x="943" y="1"/>
                    <a:pt x="943" y="1"/>
                  </a:cubicBezTo>
                  <a:lnTo>
                    <a:pt x="1008" y="377"/>
                  </a:lnTo>
                  <a:cubicBezTo>
                    <a:pt x="1008" y="377"/>
                    <a:pt x="304" y="43"/>
                    <a:pt x="149" y="162"/>
                  </a:cubicBezTo>
                  <a:cubicBezTo>
                    <a:pt x="0" y="281"/>
                    <a:pt x="137" y="770"/>
                    <a:pt x="507" y="1003"/>
                  </a:cubicBezTo>
                  <a:cubicBezTo>
                    <a:pt x="871" y="1236"/>
                    <a:pt x="1509" y="1379"/>
                    <a:pt x="1509" y="1379"/>
                  </a:cubicBezTo>
                  <a:lnTo>
                    <a:pt x="1980" y="1784"/>
                  </a:ln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8075799" y="3036662"/>
              <a:ext cx="405098" cy="480817"/>
            </a:xfrm>
            <a:custGeom>
              <a:rect b="b" l="l" r="r" t="t"/>
              <a:pathLst>
                <a:path extrusionOk="0" h="5715" w="4815">
                  <a:moveTo>
                    <a:pt x="556" y="113"/>
                  </a:moveTo>
                  <a:cubicBezTo>
                    <a:pt x="556" y="113"/>
                    <a:pt x="2900" y="0"/>
                    <a:pt x="3854" y="2380"/>
                  </a:cubicBezTo>
                  <a:cubicBezTo>
                    <a:pt x="4814" y="4754"/>
                    <a:pt x="3502" y="5714"/>
                    <a:pt x="2297" y="5661"/>
                  </a:cubicBezTo>
                  <a:cubicBezTo>
                    <a:pt x="1092" y="5613"/>
                    <a:pt x="1" y="4605"/>
                    <a:pt x="1" y="4605"/>
                  </a:cubicBezTo>
                  <a:lnTo>
                    <a:pt x="287" y="3985"/>
                  </a:lnTo>
                  <a:cubicBezTo>
                    <a:pt x="287" y="3985"/>
                    <a:pt x="1480" y="4468"/>
                    <a:pt x="2166" y="3985"/>
                  </a:cubicBezTo>
                  <a:cubicBezTo>
                    <a:pt x="3085" y="3334"/>
                    <a:pt x="1928" y="2714"/>
                    <a:pt x="1928" y="2714"/>
                  </a:cubicBezTo>
                  <a:cubicBezTo>
                    <a:pt x="1928" y="2714"/>
                    <a:pt x="2053" y="2153"/>
                    <a:pt x="1409" y="1020"/>
                  </a:cubicBezTo>
                  <a:cubicBezTo>
                    <a:pt x="1194" y="632"/>
                    <a:pt x="556" y="113"/>
                    <a:pt x="556" y="1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7797819" y="3127443"/>
              <a:ext cx="108447" cy="66801"/>
            </a:xfrm>
            <a:custGeom>
              <a:rect b="b" l="l" r="r" t="t"/>
              <a:pathLst>
                <a:path extrusionOk="0" h="794" w="1289">
                  <a:moveTo>
                    <a:pt x="1289" y="764"/>
                  </a:moveTo>
                  <a:lnTo>
                    <a:pt x="1140" y="1"/>
                  </a:lnTo>
                  <a:lnTo>
                    <a:pt x="0" y="25"/>
                  </a:lnTo>
                  <a:lnTo>
                    <a:pt x="90" y="794"/>
                  </a:lnTo>
                  <a:close/>
                </a:path>
              </a:pathLst>
            </a:custGeom>
            <a:solidFill>
              <a:srgbClr val="454A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8074789" y="3424521"/>
              <a:ext cx="244489" cy="99949"/>
            </a:xfrm>
            <a:custGeom>
              <a:rect b="b" l="l" r="r" t="t"/>
              <a:pathLst>
                <a:path extrusionOk="0" fill="none" h="1188" w="2906">
                  <a:moveTo>
                    <a:pt x="2906" y="1033"/>
                  </a:moveTo>
                  <a:cubicBezTo>
                    <a:pt x="2906" y="1033"/>
                    <a:pt x="2429" y="1188"/>
                    <a:pt x="1617" y="931"/>
                  </a:cubicBezTo>
                  <a:cubicBezTo>
                    <a:pt x="878" y="705"/>
                    <a:pt x="1" y="1"/>
                    <a:pt x="1" y="1"/>
                  </a:cubicBezTo>
                </a:path>
              </a:pathLst>
            </a:custGeom>
            <a:solidFill>
              <a:schemeClr val="accent6"/>
            </a:solidFill>
            <a:ln cap="flat" cmpd="sng" w="2225">
              <a:solidFill>
                <a:srgbClr val="4397C9"/>
              </a:solidFill>
              <a:prstDash val="solid"/>
              <a:miter lim="59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8099945" y="3236817"/>
              <a:ext cx="199815" cy="162712"/>
            </a:xfrm>
            <a:custGeom>
              <a:rect b="b" l="l" r="r" t="t"/>
              <a:pathLst>
                <a:path extrusionOk="0" fill="none" h="1934" w="2375">
                  <a:moveTo>
                    <a:pt x="1802" y="1"/>
                  </a:moveTo>
                  <a:cubicBezTo>
                    <a:pt x="1802" y="1"/>
                    <a:pt x="2374" y="776"/>
                    <a:pt x="2148" y="1307"/>
                  </a:cubicBezTo>
                  <a:cubicBezTo>
                    <a:pt x="2058" y="1504"/>
                    <a:pt x="1897" y="1707"/>
                    <a:pt x="1414" y="1796"/>
                  </a:cubicBezTo>
                  <a:cubicBezTo>
                    <a:pt x="650" y="1934"/>
                    <a:pt x="0" y="1606"/>
                    <a:pt x="0" y="1606"/>
                  </a:cubicBezTo>
                </a:path>
              </a:pathLst>
            </a:custGeom>
            <a:solidFill>
              <a:schemeClr val="accent6"/>
            </a:solidFill>
            <a:ln cap="flat" cmpd="sng" w="2225">
              <a:solidFill>
                <a:srgbClr val="4397C9"/>
              </a:solidFill>
              <a:prstDash val="solid"/>
              <a:miter lim="596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4"/>
          <p:cNvGrpSpPr/>
          <p:nvPr/>
        </p:nvGrpSpPr>
        <p:grpSpPr>
          <a:xfrm flipH="1">
            <a:off x="7451475" y="2498045"/>
            <a:ext cx="1616314" cy="1739667"/>
            <a:chOff x="663109" y="2258253"/>
            <a:chExt cx="2292969" cy="2464118"/>
          </a:xfrm>
        </p:grpSpPr>
        <p:sp>
          <p:nvSpPr>
            <p:cNvPr id="543" name="Google Shape;543;p24"/>
            <p:cNvSpPr/>
            <p:nvPr/>
          </p:nvSpPr>
          <p:spPr>
            <a:xfrm>
              <a:off x="1195594" y="3533979"/>
              <a:ext cx="19098" cy="604744"/>
            </a:xfrm>
            <a:custGeom>
              <a:rect b="b" l="l" r="r" t="t"/>
              <a:pathLst>
                <a:path extrusionOk="0" h="7188" w="227">
                  <a:moveTo>
                    <a:pt x="227" y="7188"/>
                  </a:moveTo>
                  <a:lnTo>
                    <a:pt x="0" y="7188"/>
                  </a:lnTo>
                  <a:lnTo>
                    <a:pt x="0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81B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1158407" y="3685505"/>
              <a:ext cx="93976" cy="295642"/>
            </a:xfrm>
            <a:custGeom>
              <a:rect b="b" l="l" r="r" t="t"/>
              <a:pathLst>
                <a:path extrusionOk="0" h="3514" w="1117">
                  <a:moveTo>
                    <a:pt x="1116" y="3514"/>
                  </a:moveTo>
                  <a:lnTo>
                    <a:pt x="1" y="3514"/>
                  </a:lnTo>
                  <a:lnTo>
                    <a:pt x="1" y="1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rgbClr val="0475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1128287" y="4578253"/>
              <a:ext cx="262073" cy="136126"/>
            </a:xfrm>
            <a:custGeom>
              <a:rect b="b" l="l" r="r" t="t"/>
              <a:pathLst>
                <a:path extrusionOk="0" h="1618" w="3115">
                  <a:moveTo>
                    <a:pt x="2369" y="782"/>
                  </a:moveTo>
                  <a:cubicBezTo>
                    <a:pt x="2369" y="782"/>
                    <a:pt x="3114" y="1057"/>
                    <a:pt x="3001" y="1355"/>
                  </a:cubicBezTo>
                  <a:cubicBezTo>
                    <a:pt x="2906" y="1617"/>
                    <a:pt x="1343" y="1391"/>
                    <a:pt x="675" y="1116"/>
                  </a:cubicBezTo>
                  <a:cubicBezTo>
                    <a:pt x="1" y="842"/>
                    <a:pt x="901" y="66"/>
                    <a:pt x="1003" y="31"/>
                  </a:cubicBezTo>
                  <a:cubicBezTo>
                    <a:pt x="1104" y="1"/>
                    <a:pt x="2369" y="782"/>
                    <a:pt x="2369" y="782"/>
                  </a:cubicBezTo>
                  <a:close/>
                </a:path>
              </a:pathLst>
            </a:custGeom>
            <a:solidFill>
              <a:srgbClr val="212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729322" y="4525080"/>
              <a:ext cx="230944" cy="197291"/>
            </a:xfrm>
            <a:custGeom>
              <a:rect b="b" l="l" r="r" t="t"/>
              <a:pathLst>
                <a:path extrusionOk="0" h="2345" w="2745">
                  <a:moveTo>
                    <a:pt x="2196" y="1241"/>
                  </a:moveTo>
                  <a:cubicBezTo>
                    <a:pt x="2196" y="1241"/>
                    <a:pt x="2745" y="1915"/>
                    <a:pt x="2524" y="2142"/>
                  </a:cubicBezTo>
                  <a:cubicBezTo>
                    <a:pt x="2333" y="2345"/>
                    <a:pt x="1015" y="1390"/>
                    <a:pt x="508" y="871"/>
                  </a:cubicBezTo>
                  <a:cubicBezTo>
                    <a:pt x="1" y="358"/>
                    <a:pt x="1134" y="1"/>
                    <a:pt x="1241" y="13"/>
                  </a:cubicBezTo>
                  <a:cubicBezTo>
                    <a:pt x="1343" y="19"/>
                    <a:pt x="2196" y="1241"/>
                    <a:pt x="2196" y="1241"/>
                  </a:cubicBezTo>
                  <a:close/>
                </a:path>
              </a:pathLst>
            </a:custGeom>
            <a:solidFill>
              <a:srgbClr val="212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1156388" y="3928905"/>
              <a:ext cx="193841" cy="742806"/>
            </a:xfrm>
            <a:custGeom>
              <a:rect b="b" l="l" r="r" t="t"/>
              <a:pathLst>
                <a:path extrusionOk="0" h="8829" w="2304">
                  <a:moveTo>
                    <a:pt x="1808" y="1014"/>
                  </a:moveTo>
                  <a:cubicBezTo>
                    <a:pt x="1808" y="1014"/>
                    <a:pt x="1611" y="4062"/>
                    <a:pt x="1361" y="5750"/>
                  </a:cubicBezTo>
                  <a:cubicBezTo>
                    <a:pt x="1116" y="7439"/>
                    <a:pt x="1230" y="7910"/>
                    <a:pt x="1230" y="7910"/>
                  </a:cubicBezTo>
                  <a:cubicBezTo>
                    <a:pt x="1230" y="7910"/>
                    <a:pt x="2303" y="8578"/>
                    <a:pt x="2130" y="8703"/>
                  </a:cubicBezTo>
                  <a:cubicBezTo>
                    <a:pt x="1957" y="8828"/>
                    <a:pt x="1039" y="8518"/>
                    <a:pt x="770" y="8244"/>
                  </a:cubicBezTo>
                  <a:cubicBezTo>
                    <a:pt x="496" y="7969"/>
                    <a:pt x="621" y="7796"/>
                    <a:pt x="621" y="7796"/>
                  </a:cubicBezTo>
                  <a:cubicBezTo>
                    <a:pt x="621" y="7796"/>
                    <a:pt x="198" y="4164"/>
                    <a:pt x="96" y="2923"/>
                  </a:cubicBezTo>
                  <a:cubicBezTo>
                    <a:pt x="1" y="1683"/>
                    <a:pt x="275" y="621"/>
                    <a:pt x="275" y="621"/>
                  </a:cubicBezTo>
                  <a:cubicBezTo>
                    <a:pt x="275" y="621"/>
                    <a:pt x="1015" y="0"/>
                    <a:pt x="1313" y="197"/>
                  </a:cubicBezTo>
                  <a:cubicBezTo>
                    <a:pt x="1611" y="394"/>
                    <a:pt x="1808" y="1014"/>
                    <a:pt x="1808" y="1014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02098" y="3931934"/>
              <a:ext cx="307757" cy="726737"/>
            </a:xfrm>
            <a:custGeom>
              <a:rect b="b" l="l" r="r" t="t"/>
              <a:pathLst>
                <a:path extrusionOk="0" h="8638" w="3658">
                  <a:moveTo>
                    <a:pt x="3639" y="1223"/>
                  </a:moveTo>
                  <a:cubicBezTo>
                    <a:pt x="3639" y="1223"/>
                    <a:pt x="2434" y="4032"/>
                    <a:pt x="1641" y="5542"/>
                  </a:cubicBezTo>
                  <a:cubicBezTo>
                    <a:pt x="848" y="7045"/>
                    <a:pt x="812" y="7474"/>
                    <a:pt x="812" y="7474"/>
                  </a:cubicBezTo>
                  <a:cubicBezTo>
                    <a:pt x="812" y="7474"/>
                    <a:pt x="1587" y="8518"/>
                    <a:pt x="1384" y="8578"/>
                  </a:cubicBezTo>
                  <a:cubicBezTo>
                    <a:pt x="1176" y="8637"/>
                    <a:pt x="335" y="7886"/>
                    <a:pt x="168" y="7540"/>
                  </a:cubicBezTo>
                  <a:cubicBezTo>
                    <a:pt x="1" y="7188"/>
                    <a:pt x="323" y="7045"/>
                    <a:pt x="323" y="7045"/>
                  </a:cubicBezTo>
                  <a:cubicBezTo>
                    <a:pt x="323" y="7045"/>
                    <a:pt x="1068" y="3657"/>
                    <a:pt x="1390" y="2452"/>
                  </a:cubicBezTo>
                  <a:cubicBezTo>
                    <a:pt x="1713" y="1253"/>
                    <a:pt x="2321" y="334"/>
                    <a:pt x="2321" y="334"/>
                  </a:cubicBezTo>
                  <a:cubicBezTo>
                    <a:pt x="2321" y="334"/>
                    <a:pt x="3234" y="0"/>
                    <a:pt x="3448" y="287"/>
                  </a:cubicBezTo>
                  <a:cubicBezTo>
                    <a:pt x="3657" y="573"/>
                    <a:pt x="3639" y="1223"/>
                    <a:pt x="3639" y="1223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87411" y="3505374"/>
              <a:ext cx="462813" cy="561080"/>
            </a:xfrm>
            <a:custGeom>
              <a:rect b="b" l="l" r="r" t="t"/>
              <a:pathLst>
                <a:path extrusionOk="0" h="6669" w="5501">
                  <a:moveTo>
                    <a:pt x="4820" y="125"/>
                  </a:moveTo>
                  <a:cubicBezTo>
                    <a:pt x="4820" y="125"/>
                    <a:pt x="5405" y="668"/>
                    <a:pt x="5452" y="2899"/>
                  </a:cubicBezTo>
                  <a:cubicBezTo>
                    <a:pt x="5500" y="5130"/>
                    <a:pt x="5280" y="6669"/>
                    <a:pt x="5280" y="6669"/>
                  </a:cubicBezTo>
                  <a:lnTo>
                    <a:pt x="1" y="6669"/>
                  </a:lnTo>
                  <a:cubicBezTo>
                    <a:pt x="1" y="6669"/>
                    <a:pt x="245" y="4140"/>
                    <a:pt x="567" y="2654"/>
                  </a:cubicBezTo>
                  <a:cubicBezTo>
                    <a:pt x="889" y="1163"/>
                    <a:pt x="1957" y="0"/>
                    <a:pt x="1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1198539" y="3007552"/>
              <a:ext cx="378512" cy="427141"/>
            </a:xfrm>
            <a:custGeom>
              <a:rect b="b" l="l" r="r" t="t"/>
              <a:pathLst>
                <a:path extrusionOk="0" h="5077" w="4499">
                  <a:moveTo>
                    <a:pt x="84" y="0"/>
                  </a:moveTo>
                  <a:cubicBezTo>
                    <a:pt x="84" y="0"/>
                    <a:pt x="1212" y="149"/>
                    <a:pt x="1820" y="1253"/>
                  </a:cubicBezTo>
                  <a:cubicBezTo>
                    <a:pt x="2357" y="2225"/>
                    <a:pt x="3472" y="3883"/>
                    <a:pt x="3472" y="3883"/>
                  </a:cubicBezTo>
                  <a:lnTo>
                    <a:pt x="4498" y="4480"/>
                  </a:lnTo>
                  <a:lnTo>
                    <a:pt x="4069" y="5076"/>
                  </a:lnTo>
                  <a:cubicBezTo>
                    <a:pt x="4069" y="5076"/>
                    <a:pt x="2613" y="4611"/>
                    <a:pt x="1886" y="4116"/>
                  </a:cubicBezTo>
                  <a:cubicBezTo>
                    <a:pt x="1158" y="3621"/>
                    <a:pt x="66" y="608"/>
                    <a:pt x="37" y="364"/>
                  </a:cubicBezTo>
                  <a:cubicBezTo>
                    <a:pt x="1" y="113"/>
                    <a:pt x="84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835247" y="2692890"/>
              <a:ext cx="415110" cy="534999"/>
            </a:xfrm>
            <a:custGeom>
              <a:rect b="b" l="l" r="r" t="t"/>
              <a:pathLst>
                <a:path extrusionOk="0" h="6359" w="4934">
                  <a:moveTo>
                    <a:pt x="4337" y="990"/>
                  </a:moveTo>
                  <a:cubicBezTo>
                    <a:pt x="4337" y="990"/>
                    <a:pt x="4027" y="0"/>
                    <a:pt x="2989" y="245"/>
                  </a:cubicBezTo>
                  <a:cubicBezTo>
                    <a:pt x="1945" y="495"/>
                    <a:pt x="2004" y="1623"/>
                    <a:pt x="1742" y="1837"/>
                  </a:cubicBezTo>
                  <a:cubicBezTo>
                    <a:pt x="1480" y="2052"/>
                    <a:pt x="525" y="2338"/>
                    <a:pt x="257" y="3078"/>
                  </a:cubicBezTo>
                  <a:cubicBezTo>
                    <a:pt x="0" y="3782"/>
                    <a:pt x="48" y="4975"/>
                    <a:pt x="1163" y="5601"/>
                  </a:cubicBezTo>
                  <a:cubicBezTo>
                    <a:pt x="2506" y="6359"/>
                    <a:pt x="4486" y="5774"/>
                    <a:pt x="4653" y="4915"/>
                  </a:cubicBezTo>
                  <a:cubicBezTo>
                    <a:pt x="4814" y="4050"/>
                    <a:pt x="4933" y="2816"/>
                    <a:pt x="4617" y="2171"/>
                  </a:cubicBezTo>
                  <a:cubicBezTo>
                    <a:pt x="4307" y="1521"/>
                    <a:pt x="4337" y="990"/>
                    <a:pt x="4337" y="990"/>
                  </a:cubicBezTo>
                  <a:close/>
                </a:path>
              </a:pathLst>
            </a:custGeom>
            <a:solidFill>
              <a:srgbClr val="212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941593" y="3002504"/>
              <a:ext cx="374474" cy="528016"/>
            </a:xfrm>
            <a:custGeom>
              <a:rect b="b" l="l" r="r" t="t"/>
              <a:pathLst>
                <a:path extrusionOk="0" h="6276" w="4451">
                  <a:moveTo>
                    <a:pt x="3532" y="185"/>
                  </a:moveTo>
                  <a:cubicBezTo>
                    <a:pt x="3669" y="334"/>
                    <a:pt x="4176" y="1354"/>
                    <a:pt x="4313" y="2106"/>
                  </a:cubicBezTo>
                  <a:cubicBezTo>
                    <a:pt x="4451" y="2864"/>
                    <a:pt x="4176" y="6102"/>
                    <a:pt x="4176" y="6102"/>
                  </a:cubicBezTo>
                  <a:lnTo>
                    <a:pt x="1140" y="6275"/>
                  </a:lnTo>
                  <a:cubicBezTo>
                    <a:pt x="1140" y="6275"/>
                    <a:pt x="729" y="2494"/>
                    <a:pt x="591" y="2184"/>
                  </a:cubicBezTo>
                  <a:cubicBezTo>
                    <a:pt x="460" y="1873"/>
                    <a:pt x="1" y="710"/>
                    <a:pt x="1" y="710"/>
                  </a:cubicBezTo>
                  <a:cubicBezTo>
                    <a:pt x="1" y="710"/>
                    <a:pt x="568" y="263"/>
                    <a:pt x="1587" y="126"/>
                  </a:cubicBezTo>
                  <a:cubicBezTo>
                    <a:pt x="2500" y="0"/>
                    <a:pt x="3395" y="36"/>
                    <a:pt x="3532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1055006" y="2717962"/>
              <a:ext cx="198805" cy="246508"/>
            </a:xfrm>
            <a:custGeom>
              <a:rect b="b" l="l" r="r" t="t"/>
              <a:pathLst>
                <a:path extrusionOk="0" h="2930" w="2363">
                  <a:moveTo>
                    <a:pt x="126" y="1802"/>
                  </a:moveTo>
                  <a:cubicBezTo>
                    <a:pt x="126" y="1802"/>
                    <a:pt x="562" y="2774"/>
                    <a:pt x="1391" y="2852"/>
                  </a:cubicBezTo>
                  <a:cubicBezTo>
                    <a:pt x="2220" y="2929"/>
                    <a:pt x="2363" y="2279"/>
                    <a:pt x="2208" y="1647"/>
                  </a:cubicBezTo>
                  <a:cubicBezTo>
                    <a:pt x="2017" y="859"/>
                    <a:pt x="1212" y="0"/>
                    <a:pt x="949" y="18"/>
                  </a:cubicBezTo>
                  <a:cubicBezTo>
                    <a:pt x="687" y="42"/>
                    <a:pt x="55" y="973"/>
                    <a:pt x="25" y="1241"/>
                  </a:cubicBezTo>
                  <a:cubicBezTo>
                    <a:pt x="1" y="1515"/>
                    <a:pt x="126" y="1802"/>
                    <a:pt x="126" y="1802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043480" y="2874536"/>
              <a:ext cx="202843" cy="248948"/>
            </a:xfrm>
            <a:custGeom>
              <a:rect b="b" l="l" r="r" t="t"/>
              <a:pathLst>
                <a:path extrusionOk="0" h="2959" w="2411">
                  <a:moveTo>
                    <a:pt x="341" y="0"/>
                  </a:moveTo>
                  <a:cubicBezTo>
                    <a:pt x="341" y="0"/>
                    <a:pt x="752" y="1175"/>
                    <a:pt x="824" y="1438"/>
                  </a:cubicBezTo>
                  <a:cubicBezTo>
                    <a:pt x="889" y="1706"/>
                    <a:pt x="806" y="1754"/>
                    <a:pt x="806" y="1754"/>
                  </a:cubicBezTo>
                  <a:cubicBezTo>
                    <a:pt x="806" y="1754"/>
                    <a:pt x="1" y="1802"/>
                    <a:pt x="54" y="1933"/>
                  </a:cubicBezTo>
                  <a:cubicBezTo>
                    <a:pt x="102" y="2064"/>
                    <a:pt x="1086" y="2959"/>
                    <a:pt x="1748" y="2714"/>
                  </a:cubicBezTo>
                  <a:cubicBezTo>
                    <a:pt x="2410" y="2464"/>
                    <a:pt x="2261" y="1909"/>
                    <a:pt x="2243" y="1808"/>
                  </a:cubicBezTo>
                  <a:cubicBezTo>
                    <a:pt x="2226" y="1712"/>
                    <a:pt x="2208" y="1706"/>
                    <a:pt x="2208" y="1706"/>
                  </a:cubicBezTo>
                  <a:lnTo>
                    <a:pt x="1766" y="1653"/>
                  </a:lnTo>
                  <a:cubicBezTo>
                    <a:pt x="1766" y="1653"/>
                    <a:pt x="1402" y="334"/>
                    <a:pt x="1283" y="215"/>
                  </a:cubicBezTo>
                  <a:cubicBezTo>
                    <a:pt x="1170" y="102"/>
                    <a:pt x="341" y="0"/>
                    <a:pt x="341" y="0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1032458" y="2708455"/>
              <a:ext cx="168181" cy="185260"/>
            </a:xfrm>
            <a:custGeom>
              <a:rect b="b" l="l" r="r" t="t"/>
              <a:pathLst>
                <a:path extrusionOk="0" h="2202" w="1999">
                  <a:moveTo>
                    <a:pt x="1999" y="775"/>
                  </a:moveTo>
                  <a:cubicBezTo>
                    <a:pt x="1999" y="775"/>
                    <a:pt x="1766" y="561"/>
                    <a:pt x="1492" y="447"/>
                  </a:cubicBezTo>
                  <a:cubicBezTo>
                    <a:pt x="1271" y="358"/>
                    <a:pt x="1140" y="382"/>
                    <a:pt x="1140" y="382"/>
                  </a:cubicBezTo>
                  <a:cubicBezTo>
                    <a:pt x="1140" y="382"/>
                    <a:pt x="800" y="960"/>
                    <a:pt x="722" y="1241"/>
                  </a:cubicBezTo>
                  <a:cubicBezTo>
                    <a:pt x="609" y="1676"/>
                    <a:pt x="615" y="2201"/>
                    <a:pt x="615" y="2201"/>
                  </a:cubicBezTo>
                  <a:cubicBezTo>
                    <a:pt x="615" y="2201"/>
                    <a:pt x="144" y="2046"/>
                    <a:pt x="72" y="1825"/>
                  </a:cubicBezTo>
                  <a:cubicBezTo>
                    <a:pt x="0" y="1599"/>
                    <a:pt x="209" y="483"/>
                    <a:pt x="543" y="298"/>
                  </a:cubicBezTo>
                  <a:cubicBezTo>
                    <a:pt x="877" y="113"/>
                    <a:pt x="1098" y="0"/>
                    <a:pt x="1384" y="113"/>
                  </a:cubicBezTo>
                  <a:cubicBezTo>
                    <a:pt x="1671" y="221"/>
                    <a:pt x="1999" y="775"/>
                    <a:pt x="1999" y="775"/>
                  </a:cubicBezTo>
                  <a:close/>
                </a:path>
              </a:pathLst>
            </a:custGeom>
            <a:solidFill>
              <a:srgbClr val="212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31953" y="2871002"/>
              <a:ext cx="63857" cy="54770"/>
            </a:xfrm>
            <a:custGeom>
              <a:rect b="b" l="l" r="r" t="t"/>
              <a:pathLst>
                <a:path extrusionOk="0" h="651" w="759">
                  <a:moveTo>
                    <a:pt x="543" y="466"/>
                  </a:moveTo>
                  <a:cubicBezTo>
                    <a:pt x="543" y="466"/>
                    <a:pt x="162" y="651"/>
                    <a:pt x="84" y="418"/>
                  </a:cubicBezTo>
                  <a:cubicBezTo>
                    <a:pt x="1" y="186"/>
                    <a:pt x="150" y="1"/>
                    <a:pt x="376" y="54"/>
                  </a:cubicBezTo>
                  <a:cubicBezTo>
                    <a:pt x="609" y="102"/>
                    <a:pt x="758" y="353"/>
                    <a:pt x="758" y="353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1648741" y="3042131"/>
              <a:ext cx="202339" cy="219418"/>
            </a:xfrm>
            <a:custGeom>
              <a:rect b="b" l="l" r="r" t="t"/>
              <a:pathLst>
                <a:path extrusionOk="0" h="2608" w="2405">
                  <a:moveTo>
                    <a:pt x="1360" y="1"/>
                  </a:moveTo>
                  <a:lnTo>
                    <a:pt x="0" y="746"/>
                  </a:lnTo>
                  <a:lnTo>
                    <a:pt x="865" y="2607"/>
                  </a:lnTo>
                  <a:lnTo>
                    <a:pt x="2404" y="1713"/>
                  </a:lnTo>
                  <a:close/>
                </a:path>
              </a:pathLst>
            </a:custGeom>
            <a:solidFill>
              <a:srgbClr val="4348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663109" y="3061734"/>
              <a:ext cx="1107100" cy="707134"/>
            </a:xfrm>
            <a:custGeom>
              <a:rect b="b" l="l" r="r" t="t"/>
              <a:pathLst>
                <a:path extrusionOk="0" h="8405" w="13159">
                  <a:moveTo>
                    <a:pt x="11870" y="0"/>
                  </a:moveTo>
                  <a:lnTo>
                    <a:pt x="13159" y="2446"/>
                  </a:lnTo>
                  <a:lnTo>
                    <a:pt x="1688" y="8363"/>
                  </a:lnTo>
                  <a:cubicBezTo>
                    <a:pt x="1688" y="8363"/>
                    <a:pt x="979" y="8405"/>
                    <a:pt x="507" y="7432"/>
                  </a:cubicBezTo>
                  <a:cubicBezTo>
                    <a:pt x="0" y="6377"/>
                    <a:pt x="764" y="5882"/>
                    <a:pt x="764" y="5882"/>
                  </a:cubicBezTo>
                  <a:close/>
                </a:path>
              </a:pathLst>
            </a:custGeom>
            <a:solidFill>
              <a:srgbClr val="212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1713945" y="2258253"/>
              <a:ext cx="1242132" cy="1242637"/>
            </a:xfrm>
            <a:custGeom>
              <a:rect b="b" l="l" r="r" t="t"/>
              <a:pathLst>
                <a:path extrusionOk="0" h="14770" w="14764">
                  <a:moveTo>
                    <a:pt x="7665" y="12980"/>
                  </a:moveTo>
                  <a:cubicBezTo>
                    <a:pt x="10755" y="12825"/>
                    <a:pt x="13135" y="10188"/>
                    <a:pt x="12980" y="7099"/>
                  </a:cubicBezTo>
                  <a:cubicBezTo>
                    <a:pt x="12819" y="4009"/>
                    <a:pt x="10189" y="1629"/>
                    <a:pt x="7099" y="1790"/>
                  </a:cubicBezTo>
                  <a:cubicBezTo>
                    <a:pt x="4003" y="1945"/>
                    <a:pt x="1629" y="4582"/>
                    <a:pt x="1784" y="7671"/>
                  </a:cubicBezTo>
                  <a:cubicBezTo>
                    <a:pt x="1945" y="10761"/>
                    <a:pt x="4576" y="13135"/>
                    <a:pt x="7665" y="12980"/>
                  </a:cubicBezTo>
                  <a:close/>
                  <a:moveTo>
                    <a:pt x="7015" y="203"/>
                  </a:moveTo>
                  <a:cubicBezTo>
                    <a:pt x="10982" y="1"/>
                    <a:pt x="14358" y="3055"/>
                    <a:pt x="14561" y="7015"/>
                  </a:cubicBezTo>
                  <a:cubicBezTo>
                    <a:pt x="14764" y="10982"/>
                    <a:pt x="11716" y="14364"/>
                    <a:pt x="7749" y="14567"/>
                  </a:cubicBezTo>
                  <a:cubicBezTo>
                    <a:pt x="3782" y="14769"/>
                    <a:pt x="400" y="11715"/>
                    <a:pt x="203" y="7749"/>
                  </a:cubicBezTo>
                  <a:cubicBezTo>
                    <a:pt x="1" y="3782"/>
                    <a:pt x="3049" y="406"/>
                    <a:pt x="7015" y="203"/>
                  </a:cubicBezTo>
                  <a:close/>
                </a:path>
              </a:pathLst>
            </a:custGeom>
            <a:solidFill>
              <a:srgbClr val="373D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1480641" y="3326168"/>
              <a:ext cx="144540" cy="119047"/>
            </a:xfrm>
            <a:custGeom>
              <a:rect b="b" l="l" r="r" t="t"/>
              <a:pathLst>
                <a:path extrusionOk="0" h="1415" w="1718">
                  <a:moveTo>
                    <a:pt x="1593" y="615"/>
                  </a:moveTo>
                  <a:cubicBezTo>
                    <a:pt x="1438" y="359"/>
                    <a:pt x="895" y="1"/>
                    <a:pt x="447" y="251"/>
                  </a:cubicBezTo>
                  <a:cubicBezTo>
                    <a:pt x="0" y="502"/>
                    <a:pt x="447" y="1414"/>
                    <a:pt x="895" y="1396"/>
                  </a:cubicBezTo>
                  <a:cubicBezTo>
                    <a:pt x="1342" y="1379"/>
                    <a:pt x="1718" y="830"/>
                    <a:pt x="1593" y="615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873360" y="3643354"/>
              <a:ext cx="133602" cy="121487"/>
            </a:xfrm>
            <a:custGeom>
              <a:rect b="b" l="l" r="r" t="t"/>
              <a:pathLst>
                <a:path extrusionOk="0" h="1444" w="1588">
                  <a:moveTo>
                    <a:pt x="72" y="680"/>
                  </a:moveTo>
                  <a:cubicBezTo>
                    <a:pt x="156" y="967"/>
                    <a:pt x="597" y="1444"/>
                    <a:pt x="1092" y="1313"/>
                  </a:cubicBezTo>
                  <a:cubicBezTo>
                    <a:pt x="1587" y="1181"/>
                    <a:pt x="1373" y="185"/>
                    <a:pt x="937" y="96"/>
                  </a:cubicBezTo>
                  <a:cubicBezTo>
                    <a:pt x="496" y="0"/>
                    <a:pt x="1" y="442"/>
                    <a:pt x="72" y="680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851822" y="3605241"/>
              <a:ext cx="97930" cy="114000"/>
            </a:xfrm>
            <a:custGeom>
              <a:rect b="b" l="l" r="r" t="t"/>
              <a:pathLst>
                <a:path extrusionOk="0" h="1355" w="1164">
                  <a:moveTo>
                    <a:pt x="1163" y="734"/>
                  </a:moveTo>
                  <a:lnTo>
                    <a:pt x="692" y="0"/>
                  </a:lnTo>
                  <a:lnTo>
                    <a:pt x="0" y="322"/>
                  </a:lnTo>
                  <a:cubicBezTo>
                    <a:pt x="0" y="322"/>
                    <a:pt x="275" y="931"/>
                    <a:pt x="424" y="1145"/>
                  </a:cubicBezTo>
                  <a:cubicBezTo>
                    <a:pt x="573" y="1354"/>
                    <a:pt x="1163" y="734"/>
                    <a:pt x="1163" y="734"/>
                  </a:cubicBezTo>
                  <a:close/>
                </a:path>
              </a:pathLst>
            </a:custGeom>
            <a:solidFill>
              <a:srgbClr val="FF9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744887" y="3025557"/>
              <a:ext cx="316254" cy="646474"/>
            </a:xfrm>
            <a:custGeom>
              <a:rect b="b" l="l" r="r" t="t"/>
              <a:pathLst>
                <a:path extrusionOk="0" h="7684" w="3759">
                  <a:moveTo>
                    <a:pt x="3311" y="1"/>
                  </a:moveTo>
                  <a:cubicBezTo>
                    <a:pt x="3311" y="1"/>
                    <a:pt x="2566" y="132"/>
                    <a:pt x="1891" y="812"/>
                  </a:cubicBezTo>
                  <a:cubicBezTo>
                    <a:pt x="1211" y="1486"/>
                    <a:pt x="1" y="3866"/>
                    <a:pt x="7" y="4540"/>
                  </a:cubicBezTo>
                  <a:cubicBezTo>
                    <a:pt x="13" y="5465"/>
                    <a:pt x="1331" y="7683"/>
                    <a:pt x="1331" y="7683"/>
                  </a:cubicBezTo>
                  <a:lnTo>
                    <a:pt x="2208" y="7123"/>
                  </a:lnTo>
                  <a:cubicBezTo>
                    <a:pt x="2208" y="7123"/>
                    <a:pt x="1444" y="5471"/>
                    <a:pt x="1492" y="4564"/>
                  </a:cubicBezTo>
                  <a:cubicBezTo>
                    <a:pt x="1546" y="3651"/>
                    <a:pt x="3758" y="1784"/>
                    <a:pt x="3758" y="17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4"/>
          <p:cNvSpPr/>
          <p:nvPr/>
        </p:nvSpPr>
        <p:spPr>
          <a:xfrm>
            <a:off x="6936375" y="2174988"/>
            <a:ext cx="415200" cy="415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1561749" y="3982925"/>
            <a:ext cx="2224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Accuracy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6" name="Google Shape;566;p24"/>
          <p:cNvSpPr txBox="1"/>
          <p:nvPr/>
        </p:nvSpPr>
        <p:spPr>
          <a:xfrm>
            <a:off x="1653849" y="4248375"/>
            <a:ext cx="21321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Average across 5 fold cross validation on training dataset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7" name="Google Shape;5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72" y="1429800"/>
            <a:ext cx="3585053" cy="247073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4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Performance Evaluation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69" name="Google Shape;569;p24"/>
          <p:cNvGraphicFramePr/>
          <p:nvPr/>
        </p:nvGraphicFramePr>
        <p:xfrm>
          <a:off x="4609325" y="1520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{6A9CB8FB-86B2-4F29-B5EC-8E2D3ED0EC64}</a:tableStyleId>
              </a:tblPr>
              <a:tblGrid>
                <a:gridCol w="1614575"/>
                <a:gridCol w="1127675"/>
              </a:tblGrid>
              <a:tr h="40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Training dataset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80%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Holdout dataset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66%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nformed Radiologist 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&lt;35%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Uni</a:t>
                      </a: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nformed 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Radiologist 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&lt;</a:t>
                      </a:r>
                      <a:r>
                        <a:rPr lang="en" sz="15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10%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/>
          <p:nvPr/>
        </p:nvSpPr>
        <p:spPr>
          <a:xfrm>
            <a:off x="789425" y="521225"/>
            <a:ext cx="6372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A Deeper dive into the Confusion Matrix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5" name="Google Shape;575;p25"/>
          <p:cNvSpPr txBox="1"/>
          <p:nvPr/>
        </p:nvSpPr>
        <p:spPr>
          <a:xfrm>
            <a:off x="6194325" y="1723725"/>
            <a:ext cx="27984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 Insights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precision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FB, FM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Poor recall for TB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Model can’t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distinguish TB classes, and is biased towards classifying TB scans as deepfakes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6" name="Google Shape;5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025" y="1110350"/>
            <a:ext cx="5044225" cy="38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26"/>
          <p:cNvCxnSpPr>
            <a:endCxn id="582" idx="2"/>
          </p:cNvCxnSpPr>
          <p:nvPr/>
        </p:nvCxnSpPr>
        <p:spPr>
          <a:xfrm flipH="1" rot="10800000">
            <a:off x="2610930" y="2822456"/>
            <a:ext cx="1708800" cy="1435500"/>
          </a:xfrm>
          <a:prstGeom prst="bentConnector3">
            <a:avLst>
              <a:gd fmla="val 662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6"/>
          <p:cNvCxnSpPr>
            <a:endCxn id="582" idx="6"/>
          </p:cNvCxnSpPr>
          <p:nvPr/>
        </p:nvCxnSpPr>
        <p:spPr>
          <a:xfrm rot="10800000">
            <a:off x="4850905" y="2822456"/>
            <a:ext cx="1816200" cy="133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4" name="Google Shape;584;p26"/>
          <p:cNvGrpSpPr/>
          <p:nvPr/>
        </p:nvGrpSpPr>
        <p:grpSpPr>
          <a:xfrm>
            <a:off x="3908975" y="2556869"/>
            <a:ext cx="941930" cy="829058"/>
            <a:chOff x="1522049" y="1937363"/>
            <a:chExt cx="1621501" cy="1427195"/>
          </a:xfrm>
        </p:grpSpPr>
        <p:sp>
          <p:nvSpPr>
            <p:cNvPr id="585" name="Google Shape;585;p26"/>
            <p:cNvSpPr/>
            <p:nvPr/>
          </p:nvSpPr>
          <p:spPr>
            <a:xfrm>
              <a:off x="1679379" y="2593466"/>
              <a:ext cx="727518" cy="624239"/>
            </a:xfrm>
            <a:custGeom>
              <a:rect b="b" l="l" r="r" t="t"/>
              <a:pathLst>
                <a:path extrusionOk="0" h="4170" w="4860">
                  <a:moveTo>
                    <a:pt x="4031" y="0"/>
                  </a:moveTo>
                  <a:lnTo>
                    <a:pt x="342" y="2896"/>
                  </a:lnTo>
                  <a:cubicBezTo>
                    <a:pt x="50" y="3125"/>
                    <a:pt x="1" y="3543"/>
                    <a:pt x="231" y="3828"/>
                  </a:cubicBezTo>
                  <a:cubicBezTo>
                    <a:pt x="453" y="4121"/>
                    <a:pt x="878" y="4169"/>
                    <a:pt x="1163" y="3940"/>
                  </a:cubicBezTo>
                  <a:lnTo>
                    <a:pt x="4859" y="1044"/>
                  </a:lnTo>
                  <a:cubicBezTo>
                    <a:pt x="4567" y="710"/>
                    <a:pt x="4316" y="341"/>
                    <a:pt x="4031" y="0"/>
                  </a:cubicBezTo>
                  <a:close/>
                </a:path>
              </a:pathLst>
            </a:cu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1522049" y="2667417"/>
              <a:ext cx="688896" cy="606574"/>
            </a:xfrm>
            <a:custGeom>
              <a:rect b="b" l="l" r="r" t="t"/>
              <a:pathLst>
                <a:path extrusionOk="0" h="4052" w="4602">
                  <a:moveTo>
                    <a:pt x="4191" y="174"/>
                  </a:moveTo>
                  <a:cubicBezTo>
                    <a:pt x="4073" y="21"/>
                    <a:pt x="3857" y="0"/>
                    <a:pt x="3711" y="112"/>
                  </a:cubicBezTo>
                  <a:lnTo>
                    <a:pt x="530" y="2680"/>
                  </a:lnTo>
                  <a:cubicBezTo>
                    <a:pt x="119" y="3007"/>
                    <a:pt x="1" y="3599"/>
                    <a:pt x="286" y="4044"/>
                  </a:cubicBezTo>
                  <a:cubicBezTo>
                    <a:pt x="286" y="4044"/>
                    <a:pt x="293" y="4051"/>
                    <a:pt x="293" y="4051"/>
                  </a:cubicBezTo>
                  <a:lnTo>
                    <a:pt x="4602" y="703"/>
                  </a:lnTo>
                  <a:cubicBezTo>
                    <a:pt x="4462" y="522"/>
                    <a:pt x="4330" y="348"/>
                    <a:pt x="4191" y="174"/>
                  </a:cubicBezTo>
                  <a:close/>
                </a:path>
              </a:pathLst>
            </a:custGeom>
            <a:solidFill>
              <a:srgbClr val="115F8A"/>
            </a:solidFill>
            <a:ln cap="flat" cmpd="sng" w="9525">
              <a:solidFill>
                <a:srgbClr val="115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1565910" y="2772654"/>
              <a:ext cx="727368" cy="591904"/>
            </a:xfrm>
            <a:custGeom>
              <a:rect b="b" l="l" r="r" t="t"/>
              <a:pathLst>
                <a:path extrusionOk="0" h="3954" w="4859">
                  <a:moveTo>
                    <a:pt x="0" y="3348"/>
                  </a:moveTo>
                  <a:cubicBezTo>
                    <a:pt x="334" y="3849"/>
                    <a:pt x="1016" y="3954"/>
                    <a:pt x="1476" y="3585"/>
                  </a:cubicBezTo>
                  <a:lnTo>
                    <a:pt x="4726" y="961"/>
                  </a:lnTo>
                  <a:cubicBezTo>
                    <a:pt x="4844" y="870"/>
                    <a:pt x="4858" y="710"/>
                    <a:pt x="4768" y="592"/>
                  </a:cubicBezTo>
                  <a:cubicBezTo>
                    <a:pt x="4608" y="397"/>
                    <a:pt x="4455" y="202"/>
                    <a:pt x="4309" y="0"/>
                  </a:cubicBezTo>
                  <a:close/>
                </a:path>
              </a:pathLst>
            </a:custGeom>
            <a:solidFill>
              <a:srgbClr val="115F8A"/>
            </a:solidFill>
            <a:ln cap="flat" cmpd="sng" w="9525">
              <a:solidFill>
                <a:srgbClr val="115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229150" y="1937363"/>
              <a:ext cx="914400" cy="914400"/>
            </a:xfrm>
            <a:prstGeom prst="ellipse">
              <a:avLst/>
            </a:prstGeom>
            <a:solidFill>
              <a:srgbClr val="57D5F7"/>
            </a:solidFill>
            <a:ln cap="flat" cmpd="sng" w="76200">
              <a:solidFill>
                <a:srgbClr val="115F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2470223" y="2140181"/>
              <a:ext cx="443995" cy="515858"/>
            </a:xfrm>
            <a:custGeom>
              <a:rect b="b" l="l" r="r" t="t"/>
              <a:pathLst>
                <a:path extrusionOk="0" h="3446" w="2966">
                  <a:moveTo>
                    <a:pt x="2924" y="891"/>
                  </a:moveTo>
                  <a:cubicBezTo>
                    <a:pt x="2924" y="808"/>
                    <a:pt x="2924" y="717"/>
                    <a:pt x="2924" y="634"/>
                  </a:cubicBezTo>
                  <a:cubicBezTo>
                    <a:pt x="2924" y="564"/>
                    <a:pt x="2868" y="509"/>
                    <a:pt x="2799" y="509"/>
                  </a:cubicBezTo>
                  <a:cubicBezTo>
                    <a:pt x="2284" y="509"/>
                    <a:pt x="1894" y="362"/>
                    <a:pt x="1574" y="42"/>
                  </a:cubicBezTo>
                  <a:cubicBezTo>
                    <a:pt x="1525" y="1"/>
                    <a:pt x="1448" y="1"/>
                    <a:pt x="1400" y="42"/>
                  </a:cubicBezTo>
                  <a:cubicBezTo>
                    <a:pt x="1073" y="362"/>
                    <a:pt x="683" y="509"/>
                    <a:pt x="168" y="509"/>
                  </a:cubicBezTo>
                  <a:cubicBezTo>
                    <a:pt x="98" y="509"/>
                    <a:pt x="49" y="564"/>
                    <a:pt x="49" y="634"/>
                  </a:cubicBezTo>
                  <a:cubicBezTo>
                    <a:pt x="49" y="717"/>
                    <a:pt x="49" y="808"/>
                    <a:pt x="42" y="891"/>
                  </a:cubicBezTo>
                  <a:cubicBezTo>
                    <a:pt x="28" y="1755"/>
                    <a:pt x="1" y="2938"/>
                    <a:pt x="1441" y="3439"/>
                  </a:cubicBezTo>
                  <a:lnTo>
                    <a:pt x="1483" y="3446"/>
                  </a:lnTo>
                  <a:lnTo>
                    <a:pt x="1525" y="3439"/>
                  </a:lnTo>
                  <a:cubicBezTo>
                    <a:pt x="2966" y="2938"/>
                    <a:pt x="2945" y="1761"/>
                    <a:pt x="2924" y="891"/>
                  </a:cubicBezTo>
                  <a:close/>
                </a:path>
              </a:pathLst>
            </a:custGeom>
            <a:solidFill>
              <a:srgbClr val="FDCD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2579650" y="2276706"/>
              <a:ext cx="225141" cy="225145"/>
            </a:xfrm>
            <a:custGeom>
              <a:rect b="b" l="l" r="r" t="t"/>
              <a:pathLst>
                <a:path extrusionOk="0" h="1504" w="1504">
                  <a:moveTo>
                    <a:pt x="1149" y="710"/>
                  </a:moveTo>
                  <a:cubicBezTo>
                    <a:pt x="1142" y="620"/>
                    <a:pt x="1128" y="529"/>
                    <a:pt x="1107" y="446"/>
                  </a:cubicBezTo>
                  <a:cubicBezTo>
                    <a:pt x="1142" y="425"/>
                    <a:pt x="1177" y="397"/>
                    <a:pt x="1212" y="369"/>
                  </a:cubicBezTo>
                  <a:cubicBezTo>
                    <a:pt x="1288" y="467"/>
                    <a:pt x="1337" y="585"/>
                    <a:pt x="1351" y="710"/>
                  </a:cubicBezTo>
                  <a:close/>
                  <a:moveTo>
                    <a:pt x="1079" y="1149"/>
                  </a:moveTo>
                  <a:cubicBezTo>
                    <a:pt x="1100" y="1170"/>
                    <a:pt x="1128" y="1184"/>
                    <a:pt x="1149" y="1204"/>
                  </a:cubicBezTo>
                  <a:cubicBezTo>
                    <a:pt x="1100" y="1246"/>
                    <a:pt x="1051" y="1281"/>
                    <a:pt x="996" y="1302"/>
                  </a:cubicBezTo>
                  <a:cubicBezTo>
                    <a:pt x="1031" y="1253"/>
                    <a:pt x="1058" y="1204"/>
                    <a:pt x="1079" y="1149"/>
                  </a:cubicBezTo>
                  <a:close/>
                  <a:moveTo>
                    <a:pt x="432" y="1149"/>
                  </a:moveTo>
                  <a:cubicBezTo>
                    <a:pt x="453" y="1204"/>
                    <a:pt x="481" y="1253"/>
                    <a:pt x="516" y="1302"/>
                  </a:cubicBezTo>
                  <a:cubicBezTo>
                    <a:pt x="460" y="1281"/>
                    <a:pt x="404" y="1246"/>
                    <a:pt x="362" y="1204"/>
                  </a:cubicBezTo>
                  <a:cubicBezTo>
                    <a:pt x="383" y="1184"/>
                    <a:pt x="404" y="1170"/>
                    <a:pt x="432" y="1149"/>
                  </a:cubicBezTo>
                  <a:close/>
                  <a:moveTo>
                    <a:pt x="432" y="362"/>
                  </a:moveTo>
                  <a:cubicBezTo>
                    <a:pt x="404" y="341"/>
                    <a:pt x="383" y="327"/>
                    <a:pt x="362" y="307"/>
                  </a:cubicBezTo>
                  <a:cubicBezTo>
                    <a:pt x="404" y="265"/>
                    <a:pt x="460" y="230"/>
                    <a:pt x="516" y="209"/>
                  </a:cubicBezTo>
                  <a:cubicBezTo>
                    <a:pt x="481" y="251"/>
                    <a:pt x="453" y="307"/>
                    <a:pt x="432" y="362"/>
                  </a:cubicBezTo>
                  <a:close/>
                  <a:moveTo>
                    <a:pt x="996" y="209"/>
                  </a:moveTo>
                  <a:cubicBezTo>
                    <a:pt x="1051" y="230"/>
                    <a:pt x="1100" y="265"/>
                    <a:pt x="1149" y="307"/>
                  </a:cubicBezTo>
                  <a:cubicBezTo>
                    <a:pt x="1128" y="327"/>
                    <a:pt x="1100" y="341"/>
                    <a:pt x="1079" y="362"/>
                  </a:cubicBezTo>
                  <a:cubicBezTo>
                    <a:pt x="1058" y="307"/>
                    <a:pt x="1031" y="251"/>
                    <a:pt x="996" y="209"/>
                  </a:cubicBezTo>
                  <a:close/>
                  <a:moveTo>
                    <a:pt x="794" y="453"/>
                  </a:moveTo>
                  <a:lnTo>
                    <a:pt x="794" y="160"/>
                  </a:lnTo>
                  <a:cubicBezTo>
                    <a:pt x="898" y="195"/>
                    <a:pt x="961" y="307"/>
                    <a:pt x="1003" y="404"/>
                  </a:cubicBezTo>
                  <a:cubicBezTo>
                    <a:pt x="940" y="432"/>
                    <a:pt x="870" y="446"/>
                    <a:pt x="794" y="453"/>
                  </a:cubicBezTo>
                  <a:close/>
                  <a:moveTo>
                    <a:pt x="794" y="710"/>
                  </a:moveTo>
                  <a:lnTo>
                    <a:pt x="794" y="543"/>
                  </a:lnTo>
                  <a:cubicBezTo>
                    <a:pt x="877" y="536"/>
                    <a:pt x="954" y="515"/>
                    <a:pt x="1031" y="488"/>
                  </a:cubicBezTo>
                  <a:cubicBezTo>
                    <a:pt x="1044" y="557"/>
                    <a:pt x="1058" y="634"/>
                    <a:pt x="1058" y="710"/>
                  </a:cubicBezTo>
                  <a:close/>
                  <a:moveTo>
                    <a:pt x="794" y="968"/>
                  </a:moveTo>
                  <a:lnTo>
                    <a:pt x="794" y="801"/>
                  </a:lnTo>
                  <a:lnTo>
                    <a:pt x="1058" y="801"/>
                  </a:lnTo>
                  <a:cubicBezTo>
                    <a:pt x="1058" y="877"/>
                    <a:pt x="1044" y="954"/>
                    <a:pt x="1031" y="1023"/>
                  </a:cubicBezTo>
                  <a:cubicBezTo>
                    <a:pt x="954" y="996"/>
                    <a:pt x="877" y="975"/>
                    <a:pt x="794" y="968"/>
                  </a:cubicBezTo>
                  <a:close/>
                  <a:moveTo>
                    <a:pt x="794" y="1058"/>
                  </a:moveTo>
                  <a:cubicBezTo>
                    <a:pt x="870" y="1058"/>
                    <a:pt x="940" y="1079"/>
                    <a:pt x="1003" y="1107"/>
                  </a:cubicBezTo>
                  <a:cubicBezTo>
                    <a:pt x="961" y="1204"/>
                    <a:pt x="898" y="1316"/>
                    <a:pt x="794" y="1344"/>
                  </a:cubicBezTo>
                  <a:close/>
                  <a:moveTo>
                    <a:pt x="710" y="1058"/>
                  </a:moveTo>
                  <a:lnTo>
                    <a:pt x="710" y="1344"/>
                  </a:lnTo>
                  <a:cubicBezTo>
                    <a:pt x="613" y="1316"/>
                    <a:pt x="543" y="1204"/>
                    <a:pt x="509" y="1107"/>
                  </a:cubicBezTo>
                  <a:cubicBezTo>
                    <a:pt x="571" y="1079"/>
                    <a:pt x="641" y="1058"/>
                    <a:pt x="710" y="1058"/>
                  </a:cubicBezTo>
                  <a:close/>
                  <a:moveTo>
                    <a:pt x="710" y="801"/>
                  </a:moveTo>
                  <a:lnTo>
                    <a:pt x="710" y="968"/>
                  </a:lnTo>
                  <a:cubicBezTo>
                    <a:pt x="627" y="975"/>
                    <a:pt x="550" y="996"/>
                    <a:pt x="481" y="1023"/>
                  </a:cubicBezTo>
                  <a:cubicBezTo>
                    <a:pt x="460" y="954"/>
                    <a:pt x="453" y="877"/>
                    <a:pt x="446" y="801"/>
                  </a:cubicBezTo>
                  <a:close/>
                  <a:moveTo>
                    <a:pt x="710" y="543"/>
                  </a:moveTo>
                  <a:lnTo>
                    <a:pt x="710" y="710"/>
                  </a:lnTo>
                  <a:lnTo>
                    <a:pt x="446" y="710"/>
                  </a:lnTo>
                  <a:cubicBezTo>
                    <a:pt x="453" y="634"/>
                    <a:pt x="460" y="557"/>
                    <a:pt x="481" y="488"/>
                  </a:cubicBezTo>
                  <a:cubicBezTo>
                    <a:pt x="550" y="515"/>
                    <a:pt x="627" y="536"/>
                    <a:pt x="710" y="543"/>
                  </a:cubicBezTo>
                  <a:close/>
                  <a:moveTo>
                    <a:pt x="710" y="453"/>
                  </a:moveTo>
                  <a:cubicBezTo>
                    <a:pt x="641" y="446"/>
                    <a:pt x="571" y="432"/>
                    <a:pt x="509" y="404"/>
                  </a:cubicBezTo>
                  <a:cubicBezTo>
                    <a:pt x="543" y="307"/>
                    <a:pt x="613" y="195"/>
                    <a:pt x="710" y="160"/>
                  </a:cubicBezTo>
                  <a:close/>
                  <a:moveTo>
                    <a:pt x="300" y="369"/>
                  </a:moveTo>
                  <a:cubicBezTo>
                    <a:pt x="328" y="397"/>
                    <a:pt x="362" y="425"/>
                    <a:pt x="397" y="446"/>
                  </a:cubicBezTo>
                  <a:cubicBezTo>
                    <a:pt x="376" y="529"/>
                    <a:pt x="362" y="620"/>
                    <a:pt x="362" y="710"/>
                  </a:cubicBezTo>
                  <a:lnTo>
                    <a:pt x="161" y="710"/>
                  </a:lnTo>
                  <a:cubicBezTo>
                    <a:pt x="167" y="585"/>
                    <a:pt x="216" y="467"/>
                    <a:pt x="300" y="369"/>
                  </a:cubicBezTo>
                  <a:close/>
                  <a:moveTo>
                    <a:pt x="161" y="801"/>
                  </a:moveTo>
                  <a:lnTo>
                    <a:pt x="362" y="801"/>
                  </a:lnTo>
                  <a:cubicBezTo>
                    <a:pt x="362" y="891"/>
                    <a:pt x="376" y="982"/>
                    <a:pt x="397" y="1065"/>
                  </a:cubicBezTo>
                  <a:cubicBezTo>
                    <a:pt x="362" y="1086"/>
                    <a:pt x="328" y="1114"/>
                    <a:pt x="300" y="1142"/>
                  </a:cubicBezTo>
                  <a:cubicBezTo>
                    <a:pt x="216" y="1044"/>
                    <a:pt x="167" y="926"/>
                    <a:pt x="161" y="801"/>
                  </a:cubicBezTo>
                  <a:close/>
                  <a:moveTo>
                    <a:pt x="1212" y="1142"/>
                  </a:moveTo>
                  <a:cubicBezTo>
                    <a:pt x="1177" y="1114"/>
                    <a:pt x="1142" y="1086"/>
                    <a:pt x="1107" y="1065"/>
                  </a:cubicBezTo>
                  <a:cubicBezTo>
                    <a:pt x="1128" y="982"/>
                    <a:pt x="1142" y="891"/>
                    <a:pt x="1149" y="801"/>
                  </a:cubicBezTo>
                  <a:lnTo>
                    <a:pt x="1351" y="801"/>
                  </a:lnTo>
                  <a:cubicBezTo>
                    <a:pt x="1337" y="926"/>
                    <a:pt x="1288" y="1044"/>
                    <a:pt x="1212" y="1142"/>
                  </a:cubicBezTo>
                  <a:close/>
                  <a:moveTo>
                    <a:pt x="1239" y="272"/>
                  </a:moveTo>
                  <a:cubicBezTo>
                    <a:pt x="968" y="0"/>
                    <a:pt x="536" y="0"/>
                    <a:pt x="272" y="272"/>
                  </a:cubicBezTo>
                  <a:cubicBezTo>
                    <a:pt x="0" y="536"/>
                    <a:pt x="0" y="968"/>
                    <a:pt x="272" y="1239"/>
                  </a:cubicBezTo>
                  <a:cubicBezTo>
                    <a:pt x="536" y="1504"/>
                    <a:pt x="968" y="1504"/>
                    <a:pt x="1239" y="1239"/>
                  </a:cubicBezTo>
                  <a:cubicBezTo>
                    <a:pt x="1504" y="975"/>
                    <a:pt x="1504" y="536"/>
                    <a:pt x="1239" y="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6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LIME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1" name="Google Shape;591;p26"/>
          <p:cNvCxnSpPr>
            <a:endCxn id="582" idx="2"/>
          </p:cNvCxnSpPr>
          <p:nvPr/>
        </p:nvCxnSpPr>
        <p:spPr>
          <a:xfrm>
            <a:off x="2454630" y="1601756"/>
            <a:ext cx="1865100" cy="1220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6"/>
          <p:cNvCxnSpPr>
            <a:endCxn id="582" idx="6"/>
          </p:cNvCxnSpPr>
          <p:nvPr/>
        </p:nvCxnSpPr>
        <p:spPr>
          <a:xfrm flipH="1">
            <a:off x="4850905" y="1236956"/>
            <a:ext cx="1698900" cy="1585500"/>
          </a:xfrm>
          <a:prstGeom prst="bentConnector3">
            <a:avLst>
              <a:gd fmla="val 636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3" name="Google Shape;5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25" y="1136388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000" y="3148072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7605" y="521225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7800" y="2912748"/>
            <a:ext cx="2011680" cy="2011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26"/>
          <p:cNvGrpSpPr/>
          <p:nvPr/>
        </p:nvGrpSpPr>
        <p:grpSpPr>
          <a:xfrm>
            <a:off x="3832763" y="3552250"/>
            <a:ext cx="1832761" cy="936100"/>
            <a:chOff x="3908963" y="3552250"/>
            <a:chExt cx="1832761" cy="936100"/>
          </a:xfrm>
        </p:grpSpPr>
        <p:sp>
          <p:nvSpPr>
            <p:cNvPr id="598" name="Google Shape;598;p26"/>
            <p:cNvSpPr/>
            <p:nvPr/>
          </p:nvSpPr>
          <p:spPr>
            <a:xfrm>
              <a:off x="3908975" y="3580438"/>
              <a:ext cx="343200" cy="320400"/>
            </a:xfrm>
            <a:prstGeom prst="teardrop">
              <a:avLst>
                <a:gd fmla="val 100000" name="adj"/>
              </a:avLst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3908963" y="4153850"/>
              <a:ext cx="343200" cy="320400"/>
            </a:xfrm>
            <a:prstGeom prst="teardrop">
              <a:avLst>
                <a:gd fmla="val 100000" name="adj"/>
              </a:avLst>
            </a:prstGeom>
            <a:solidFill>
              <a:srgbClr val="6AA84F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 txBox="1"/>
            <p:nvPr/>
          </p:nvSpPr>
          <p:spPr>
            <a:xfrm>
              <a:off x="4319723" y="4139750"/>
              <a:ext cx="1422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▲ Probability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1" name="Google Shape;601;p26"/>
            <p:cNvSpPr txBox="1"/>
            <p:nvPr/>
          </p:nvSpPr>
          <p:spPr>
            <a:xfrm>
              <a:off x="4319723" y="3552250"/>
              <a:ext cx="1422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▼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Probability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7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Pre-trained VGG16 Model 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7" name="Google Shape;6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025" y="3181200"/>
            <a:ext cx="3341625" cy="196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7"/>
          <p:cNvGrpSpPr/>
          <p:nvPr/>
        </p:nvGrpSpPr>
        <p:grpSpPr>
          <a:xfrm>
            <a:off x="5426075" y="2234375"/>
            <a:ext cx="1964400" cy="770227"/>
            <a:chOff x="7033500" y="3274150"/>
            <a:chExt cx="1964400" cy="770227"/>
          </a:xfrm>
        </p:grpSpPr>
        <p:sp>
          <p:nvSpPr>
            <p:cNvPr id="609" name="Google Shape;609;p27"/>
            <p:cNvSpPr txBox="1"/>
            <p:nvPr/>
          </p:nvSpPr>
          <p:spPr>
            <a:xfrm>
              <a:off x="7751700" y="3274150"/>
              <a:ext cx="12462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Alternative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0" name="Google Shape;610;p27"/>
            <p:cNvSpPr txBox="1"/>
            <p:nvPr/>
          </p:nvSpPr>
          <p:spPr>
            <a:xfrm>
              <a:off x="7033500" y="3551777"/>
              <a:ext cx="150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MedNet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611" name="Google Shape;611;p27"/>
          <p:cNvCxnSpPr>
            <a:stCxn id="609" idx="1"/>
            <a:endCxn id="612" idx="6"/>
          </p:cNvCxnSpPr>
          <p:nvPr/>
        </p:nvCxnSpPr>
        <p:spPr>
          <a:xfrm flipH="1">
            <a:off x="5478875" y="2408675"/>
            <a:ext cx="665400" cy="109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27"/>
          <p:cNvGrpSpPr/>
          <p:nvPr/>
        </p:nvGrpSpPr>
        <p:grpSpPr>
          <a:xfrm>
            <a:off x="4801025" y="1416075"/>
            <a:ext cx="1500900" cy="770227"/>
            <a:chOff x="457200" y="3274150"/>
            <a:chExt cx="1500900" cy="770227"/>
          </a:xfrm>
        </p:grpSpPr>
        <p:sp>
          <p:nvSpPr>
            <p:cNvPr id="614" name="Google Shape;614;p27"/>
            <p:cNvSpPr txBox="1"/>
            <p:nvPr/>
          </p:nvSpPr>
          <p:spPr>
            <a:xfrm>
              <a:off x="457200" y="3274150"/>
              <a:ext cx="1307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Underfitting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5" name="Google Shape;615;p27"/>
            <p:cNvSpPr txBox="1"/>
            <p:nvPr/>
          </p:nvSpPr>
          <p:spPr>
            <a:xfrm>
              <a:off x="457200" y="3551777"/>
              <a:ext cx="1500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 is not fit for medical images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6" name="Google Shape;616;p27"/>
          <p:cNvSpPr/>
          <p:nvPr/>
        </p:nvSpPr>
        <p:spPr>
          <a:xfrm>
            <a:off x="6608513" y="1329675"/>
            <a:ext cx="651000" cy="65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7" name="Google Shape;617;p27"/>
          <p:cNvCxnSpPr>
            <a:stCxn id="614" idx="3"/>
            <a:endCxn id="616" idx="2"/>
          </p:cNvCxnSpPr>
          <p:nvPr/>
        </p:nvCxnSpPr>
        <p:spPr>
          <a:xfrm>
            <a:off x="6108125" y="1590375"/>
            <a:ext cx="500400" cy="64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8" name="Google Shape;618;p27"/>
          <p:cNvGrpSpPr/>
          <p:nvPr/>
        </p:nvGrpSpPr>
        <p:grpSpPr>
          <a:xfrm>
            <a:off x="6672719" y="1476740"/>
            <a:ext cx="522586" cy="362210"/>
            <a:chOff x="-1563000" y="3704597"/>
            <a:chExt cx="522586" cy="362210"/>
          </a:xfrm>
        </p:grpSpPr>
        <p:sp>
          <p:nvSpPr>
            <p:cNvPr id="619" name="Google Shape;619;p27"/>
            <p:cNvSpPr/>
            <p:nvPr/>
          </p:nvSpPr>
          <p:spPr>
            <a:xfrm>
              <a:off x="-1563000" y="3749164"/>
              <a:ext cx="522586" cy="291553"/>
            </a:xfrm>
            <a:custGeom>
              <a:rect b="b" l="l" r="r" t="t"/>
              <a:pathLst>
                <a:path extrusionOk="0" h="4066" w="7288">
                  <a:moveTo>
                    <a:pt x="3640" y="1"/>
                  </a:moveTo>
                  <a:cubicBezTo>
                    <a:pt x="1629" y="1"/>
                    <a:pt x="0" y="2033"/>
                    <a:pt x="0" y="2033"/>
                  </a:cubicBezTo>
                  <a:cubicBezTo>
                    <a:pt x="0" y="2033"/>
                    <a:pt x="1629" y="4065"/>
                    <a:pt x="3640" y="4065"/>
                  </a:cubicBezTo>
                  <a:cubicBezTo>
                    <a:pt x="5652" y="4065"/>
                    <a:pt x="7288" y="2033"/>
                    <a:pt x="7288" y="2033"/>
                  </a:cubicBezTo>
                  <a:cubicBezTo>
                    <a:pt x="7288" y="2033"/>
                    <a:pt x="5652" y="1"/>
                    <a:pt x="3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-1447198" y="3749408"/>
              <a:ext cx="290979" cy="291051"/>
            </a:xfrm>
            <a:custGeom>
              <a:rect b="b" l="l" r="r" t="t"/>
              <a:pathLst>
                <a:path extrusionOk="0" h="4059" w="4058">
                  <a:moveTo>
                    <a:pt x="2025" y="0"/>
                  </a:moveTo>
                  <a:cubicBezTo>
                    <a:pt x="905" y="0"/>
                    <a:pt x="0" y="905"/>
                    <a:pt x="0" y="2026"/>
                  </a:cubicBezTo>
                  <a:cubicBezTo>
                    <a:pt x="0" y="3146"/>
                    <a:pt x="905" y="4058"/>
                    <a:pt x="2025" y="4058"/>
                  </a:cubicBezTo>
                  <a:cubicBezTo>
                    <a:pt x="3146" y="4058"/>
                    <a:pt x="4058" y="3146"/>
                    <a:pt x="4058" y="2026"/>
                  </a:cubicBezTo>
                  <a:cubicBezTo>
                    <a:pt x="4058" y="905"/>
                    <a:pt x="3146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-1385819" y="3811283"/>
              <a:ext cx="167718" cy="167288"/>
            </a:xfrm>
            <a:custGeom>
              <a:rect b="b" l="l" r="r" t="t"/>
              <a:pathLst>
                <a:path extrusionOk="0" h="2333" w="2339">
                  <a:moveTo>
                    <a:pt x="1169" y="1"/>
                  </a:moveTo>
                  <a:cubicBezTo>
                    <a:pt x="529" y="1"/>
                    <a:pt x="0" y="523"/>
                    <a:pt x="0" y="1170"/>
                  </a:cubicBezTo>
                  <a:cubicBezTo>
                    <a:pt x="0" y="1810"/>
                    <a:pt x="529" y="2332"/>
                    <a:pt x="1169" y="2332"/>
                  </a:cubicBezTo>
                  <a:cubicBezTo>
                    <a:pt x="1817" y="2332"/>
                    <a:pt x="2339" y="1810"/>
                    <a:pt x="2339" y="1170"/>
                  </a:cubicBezTo>
                  <a:cubicBezTo>
                    <a:pt x="2339" y="523"/>
                    <a:pt x="1817" y="1"/>
                    <a:pt x="116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-1447438" y="3704597"/>
              <a:ext cx="290973" cy="362210"/>
            </a:xfrm>
            <a:custGeom>
              <a:rect b="b" l="l" r="r" t="t"/>
              <a:pathLst>
                <a:path extrusionOk="0" h="5304" w="4261">
                  <a:moveTo>
                    <a:pt x="3843" y="0"/>
                  </a:moveTo>
                  <a:lnTo>
                    <a:pt x="1" y="4977"/>
                  </a:lnTo>
                  <a:lnTo>
                    <a:pt x="425" y="5304"/>
                  </a:lnTo>
                  <a:lnTo>
                    <a:pt x="4260" y="320"/>
                  </a:lnTo>
                  <a:lnTo>
                    <a:pt x="38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7"/>
          <p:cNvGrpSpPr/>
          <p:nvPr/>
        </p:nvGrpSpPr>
        <p:grpSpPr>
          <a:xfrm>
            <a:off x="4828013" y="2192963"/>
            <a:ext cx="651000" cy="651000"/>
            <a:chOff x="3708263" y="2462963"/>
            <a:chExt cx="651000" cy="651000"/>
          </a:xfrm>
        </p:grpSpPr>
        <p:sp>
          <p:nvSpPr>
            <p:cNvPr id="612" name="Google Shape;612;p27"/>
            <p:cNvSpPr/>
            <p:nvPr/>
          </p:nvSpPr>
          <p:spPr>
            <a:xfrm>
              <a:off x="3708263" y="2462963"/>
              <a:ext cx="651000" cy="65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27"/>
            <p:cNvGrpSpPr/>
            <p:nvPr/>
          </p:nvGrpSpPr>
          <p:grpSpPr>
            <a:xfrm>
              <a:off x="3772054" y="2639712"/>
              <a:ext cx="502150" cy="297502"/>
              <a:chOff x="-5026596" y="3723709"/>
              <a:chExt cx="502150" cy="297502"/>
            </a:xfrm>
          </p:grpSpPr>
          <p:sp>
            <p:nvSpPr>
              <p:cNvPr id="625" name="Google Shape;625;p27"/>
              <p:cNvSpPr/>
              <p:nvPr/>
            </p:nvSpPr>
            <p:spPr>
              <a:xfrm>
                <a:off x="-5026596" y="3894866"/>
                <a:ext cx="502150" cy="126344"/>
              </a:xfrm>
              <a:custGeom>
                <a:rect b="b" l="l" r="r" t="t"/>
                <a:pathLst>
                  <a:path extrusionOk="0" h="1762" w="7003">
                    <a:moveTo>
                      <a:pt x="885" y="1"/>
                    </a:moveTo>
                    <a:cubicBezTo>
                      <a:pt x="397" y="1"/>
                      <a:pt x="1" y="398"/>
                      <a:pt x="1" y="885"/>
                    </a:cubicBezTo>
                    <a:cubicBezTo>
                      <a:pt x="1" y="1372"/>
                      <a:pt x="397" y="1762"/>
                      <a:pt x="885" y="1762"/>
                    </a:cubicBezTo>
                    <a:lnTo>
                      <a:pt x="6126" y="1762"/>
                    </a:lnTo>
                    <a:cubicBezTo>
                      <a:pt x="6613" y="1762"/>
                      <a:pt x="7003" y="1372"/>
                      <a:pt x="7003" y="885"/>
                    </a:cubicBezTo>
                    <a:cubicBezTo>
                      <a:pt x="7003" y="398"/>
                      <a:pt x="6613" y="1"/>
                      <a:pt x="61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-4998130" y="3931292"/>
                <a:ext cx="52488" cy="53994"/>
              </a:xfrm>
              <a:custGeom>
                <a:rect b="b" l="l" r="r" t="t"/>
                <a:pathLst>
                  <a:path extrusionOk="0" h="753" w="732">
                    <a:moveTo>
                      <a:pt x="307" y="1"/>
                    </a:moveTo>
                    <a:lnTo>
                      <a:pt x="314" y="272"/>
                    </a:lnTo>
                    <a:lnTo>
                      <a:pt x="314" y="272"/>
                    </a:lnTo>
                    <a:lnTo>
                      <a:pt x="63" y="126"/>
                    </a:lnTo>
                    <a:lnTo>
                      <a:pt x="0" y="238"/>
                    </a:lnTo>
                    <a:lnTo>
                      <a:pt x="244" y="370"/>
                    </a:lnTo>
                    <a:lnTo>
                      <a:pt x="0" y="509"/>
                    </a:lnTo>
                    <a:lnTo>
                      <a:pt x="63" y="620"/>
                    </a:lnTo>
                    <a:lnTo>
                      <a:pt x="314" y="474"/>
                    </a:lnTo>
                    <a:lnTo>
                      <a:pt x="307" y="753"/>
                    </a:lnTo>
                    <a:lnTo>
                      <a:pt x="432" y="753"/>
                    </a:lnTo>
                    <a:lnTo>
                      <a:pt x="425" y="474"/>
                    </a:lnTo>
                    <a:lnTo>
                      <a:pt x="669" y="620"/>
                    </a:lnTo>
                    <a:lnTo>
                      <a:pt x="731" y="509"/>
                    </a:lnTo>
                    <a:lnTo>
                      <a:pt x="495" y="370"/>
                    </a:lnTo>
                    <a:lnTo>
                      <a:pt x="731" y="238"/>
                    </a:lnTo>
                    <a:lnTo>
                      <a:pt x="669" y="126"/>
                    </a:lnTo>
                    <a:lnTo>
                      <a:pt x="425" y="272"/>
                    </a:ln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-4898318" y="3931292"/>
                <a:ext cx="52488" cy="53994"/>
              </a:xfrm>
              <a:custGeom>
                <a:rect b="b" l="l" r="r" t="t"/>
                <a:pathLst>
                  <a:path extrusionOk="0" h="753" w="732">
                    <a:moveTo>
                      <a:pt x="307" y="1"/>
                    </a:moveTo>
                    <a:lnTo>
                      <a:pt x="307" y="272"/>
                    </a:lnTo>
                    <a:lnTo>
                      <a:pt x="63" y="126"/>
                    </a:lnTo>
                    <a:lnTo>
                      <a:pt x="0" y="238"/>
                    </a:lnTo>
                    <a:lnTo>
                      <a:pt x="244" y="370"/>
                    </a:lnTo>
                    <a:lnTo>
                      <a:pt x="0" y="509"/>
                    </a:lnTo>
                    <a:lnTo>
                      <a:pt x="63" y="620"/>
                    </a:lnTo>
                    <a:lnTo>
                      <a:pt x="307" y="474"/>
                    </a:lnTo>
                    <a:lnTo>
                      <a:pt x="307" y="753"/>
                    </a:lnTo>
                    <a:lnTo>
                      <a:pt x="425" y="753"/>
                    </a:lnTo>
                    <a:lnTo>
                      <a:pt x="425" y="474"/>
                    </a:lnTo>
                    <a:lnTo>
                      <a:pt x="669" y="620"/>
                    </a:lnTo>
                    <a:lnTo>
                      <a:pt x="731" y="509"/>
                    </a:lnTo>
                    <a:lnTo>
                      <a:pt x="488" y="370"/>
                    </a:lnTo>
                    <a:lnTo>
                      <a:pt x="731" y="238"/>
                    </a:lnTo>
                    <a:lnTo>
                      <a:pt x="669" y="126"/>
                    </a:lnTo>
                    <a:lnTo>
                      <a:pt x="425" y="27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-4798506" y="3931292"/>
                <a:ext cx="52488" cy="53994"/>
              </a:xfrm>
              <a:custGeom>
                <a:rect b="b" l="l" r="r" t="t"/>
                <a:pathLst>
                  <a:path extrusionOk="0" h="753" w="732">
                    <a:moveTo>
                      <a:pt x="300" y="1"/>
                    </a:moveTo>
                    <a:lnTo>
                      <a:pt x="307" y="272"/>
                    </a:lnTo>
                    <a:lnTo>
                      <a:pt x="63" y="126"/>
                    </a:lnTo>
                    <a:lnTo>
                      <a:pt x="0" y="238"/>
                    </a:lnTo>
                    <a:lnTo>
                      <a:pt x="237" y="370"/>
                    </a:lnTo>
                    <a:lnTo>
                      <a:pt x="0" y="509"/>
                    </a:lnTo>
                    <a:lnTo>
                      <a:pt x="63" y="620"/>
                    </a:lnTo>
                    <a:lnTo>
                      <a:pt x="307" y="474"/>
                    </a:lnTo>
                    <a:lnTo>
                      <a:pt x="300" y="753"/>
                    </a:lnTo>
                    <a:lnTo>
                      <a:pt x="425" y="753"/>
                    </a:lnTo>
                    <a:lnTo>
                      <a:pt x="418" y="474"/>
                    </a:lnTo>
                    <a:lnTo>
                      <a:pt x="418" y="474"/>
                    </a:lnTo>
                    <a:lnTo>
                      <a:pt x="669" y="620"/>
                    </a:lnTo>
                    <a:lnTo>
                      <a:pt x="731" y="509"/>
                    </a:lnTo>
                    <a:lnTo>
                      <a:pt x="488" y="370"/>
                    </a:lnTo>
                    <a:lnTo>
                      <a:pt x="731" y="238"/>
                    </a:lnTo>
                    <a:lnTo>
                      <a:pt x="669" y="126"/>
                    </a:lnTo>
                    <a:lnTo>
                      <a:pt x="418" y="27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-4699195" y="3931292"/>
                <a:ext cx="52488" cy="53994"/>
              </a:xfrm>
              <a:custGeom>
                <a:rect b="b" l="l" r="r" t="t"/>
                <a:pathLst>
                  <a:path extrusionOk="0" h="753" w="732">
                    <a:moveTo>
                      <a:pt x="307" y="1"/>
                    </a:moveTo>
                    <a:lnTo>
                      <a:pt x="307" y="272"/>
                    </a:lnTo>
                    <a:lnTo>
                      <a:pt x="63" y="126"/>
                    </a:lnTo>
                    <a:lnTo>
                      <a:pt x="1" y="238"/>
                    </a:lnTo>
                    <a:lnTo>
                      <a:pt x="244" y="370"/>
                    </a:lnTo>
                    <a:lnTo>
                      <a:pt x="1" y="509"/>
                    </a:lnTo>
                    <a:lnTo>
                      <a:pt x="63" y="620"/>
                    </a:lnTo>
                    <a:lnTo>
                      <a:pt x="307" y="474"/>
                    </a:lnTo>
                    <a:lnTo>
                      <a:pt x="307" y="753"/>
                    </a:lnTo>
                    <a:lnTo>
                      <a:pt x="425" y="753"/>
                    </a:lnTo>
                    <a:lnTo>
                      <a:pt x="425" y="474"/>
                    </a:lnTo>
                    <a:lnTo>
                      <a:pt x="669" y="620"/>
                    </a:lnTo>
                    <a:lnTo>
                      <a:pt x="731" y="509"/>
                    </a:lnTo>
                    <a:lnTo>
                      <a:pt x="495" y="370"/>
                    </a:lnTo>
                    <a:lnTo>
                      <a:pt x="731" y="238"/>
                    </a:lnTo>
                    <a:lnTo>
                      <a:pt x="669" y="126"/>
                    </a:lnTo>
                    <a:lnTo>
                      <a:pt x="425" y="27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-4599383" y="3931292"/>
                <a:ext cx="52488" cy="53994"/>
              </a:xfrm>
              <a:custGeom>
                <a:rect b="b" l="l" r="r" t="t"/>
                <a:pathLst>
                  <a:path extrusionOk="0" h="753" w="732">
                    <a:moveTo>
                      <a:pt x="300" y="1"/>
                    </a:moveTo>
                    <a:lnTo>
                      <a:pt x="307" y="272"/>
                    </a:lnTo>
                    <a:lnTo>
                      <a:pt x="63" y="126"/>
                    </a:lnTo>
                    <a:lnTo>
                      <a:pt x="1" y="238"/>
                    </a:lnTo>
                    <a:lnTo>
                      <a:pt x="237" y="370"/>
                    </a:lnTo>
                    <a:lnTo>
                      <a:pt x="1" y="509"/>
                    </a:lnTo>
                    <a:lnTo>
                      <a:pt x="63" y="620"/>
                    </a:lnTo>
                    <a:lnTo>
                      <a:pt x="307" y="474"/>
                    </a:lnTo>
                    <a:lnTo>
                      <a:pt x="300" y="753"/>
                    </a:lnTo>
                    <a:lnTo>
                      <a:pt x="425" y="753"/>
                    </a:lnTo>
                    <a:lnTo>
                      <a:pt x="425" y="474"/>
                    </a:lnTo>
                    <a:lnTo>
                      <a:pt x="669" y="620"/>
                    </a:lnTo>
                    <a:lnTo>
                      <a:pt x="731" y="509"/>
                    </a:lnTo>
                    <a:lnTo>
                      <a:pt x="488" y="370"/>
                    </a:lnTo>
                    <a:lnTo>
                      <a:pt x="731" y="238"/>
                    </a:lnTo>
                    <a:lnTo>
                      <a:pt x="669" y="126"/>
                    </a:lnTo>
                    <a:lnTo>
                      <a:pt x="425" y="27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-4939763" y="3723709"/>
                <a:ext cx="328983" cy="125842"/>
              </a:xfrm>
              <a:custGeom>
                <a:rect b="b" l="l" r="r" t="t"/>
                <a:pathLst>
                  <a:path extrusionOk="0" h="1755" w="4588">
                    <a:moveTo>
                      <a:pt x="3738" y="356"/>
                    </a:moveTo>
                    <a:cubicBezTo>
                      <a:pt x="4010" y="356"/>
                      <a:pt x="4233" y="578"/>
                      <a:pt x="4233" y="850"/>
                    </a:cubicBezTo>
                    <a:cubicBezTo>
                      <a:pt x="4233" y="1121"/>
                      <a:pt x="4010" y="1344"/>
                      <a:pt x="3738" y="1344"/>
                    </a:cubicBezTo>
                    <a:cubicBezTo>
                      <a:pt x="3467" y="1344"/>
                      <a:pt x="3244" y="1121"/>
                      <a:pt x="3244" y="850"/>
                    </a:cubicBezTo>
                    <a:cubicBezTo>
                      <a:pt x="3244" y="578"/>
                      <a:pt x="3467" y="356"/>
                      <a:pt x="3738" y="356"/>
                    </a:cubicBezTo>
                    <a:close/>
                    <a:moveTo>
                      <a:pt x="3738" y="1"/>
                    </a:moveTo>
                    <a:cubicBezTo>
                      <a:pt x="3328" y="1"/>
                      <a:pt x="2994" y="293"/>
                      <a:pt x="2910" y="676"/>
                    </a:cubicBezTo>
                    <a:lnTo>
                      <a:pt x="1" y="676"/>
                    </a:lnTo>
                    <a:lnTo>
                      <a:pt x="1" y="1755"/>
                    </a:lnTo>
                    <a:lnTo>
                      <a:pt x="349" y="1755"/>
                    </a:lnTo>
                    <a:lnTo>
                      <a:pt x="349" y="1031"/>
                    </a:lnTo>
                    <a:lnTo>
                      <a:pt x="641" y="1031"/>
                    </a:lnTo>
                    <a:lnTo>
                      <a:pt x="641" y="1372"/>
                    </a:lnTo>
                    <a:lnTo>
                      <a:pt x="989" y="1372"/>
                    </a:lnTo>
                    <a:lnTo>
                      <a:pt x="989" y="1031"/>
                    </a:lnTo>
                    <a:lnTo>
                      <a:pt x="2910" y="1031"/>
                    </a:lnTo>
                    <a:cubicBezTo>
                      <a:pt x="2994" y="1413"/>
                      <a:pt x="3328" y="1699"/>
                      <a:pt x="3738" y="1699"/>
                    </a:cubicBezTo>
                    <a:cubicBezTo>
                      <a:pt x="4205" y="1699"/>
                      <a:pt x="4587" y="1316"/>
                      <a:pt x="4587" y="850"/>
                    </a:cubicBezTo>
                    <a:cubicBezTo>
                      <a:pt x="4587" y="383"/>
                      <a:pt x="4205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32" name="Google Shape;6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351" y="1457938"/>
            <a:ext cx="3602375" cy="2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8"/>
          <p:cNvSpPr txBox="1"/>
          <p:nvPr/>
        </p:nvSpPr>
        <p:spPr>
          <a:xfrm>
            <a:off x="825775" y="2049975"/>
            <a:ext cx="6797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9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Model Performance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4082388" y="2479300"/>
            <a:ext cx="1284000" cy="49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/>
          </a:p>
        </p:txBody>
      </p:sp>
      <p:grpSp>
        <p:nvGrpSpPr>
          <p:cNvPr id="644" name="Google Shape;644;p29"/>
          <p:cNvGrpSpPr/>
          <p:nvPr/>
        </p:nvGrpSpPr>
        <p:grpSpPr>
          <a:xfrm>
            <a:off x="1398838" y="989538"/>
            <a:ext cx="1821613" cy="2783425"/>
            <a:chOff x="985713" y="1055050"/>
            <a:chExt cx="1821613" cy="2783425"/>
          </a:xfrm>
        </p:grpSpPr>
        <p:sp>
          <p:nvSpPr>
            <p:cNvPr id="645" name="Google Shape;645;p29"/>
            <p:cNvSpPr txBox="1"/>
            <p:nvPr/>
          </p:nvSpPr>
          <p:spPr>
            <a:xfrm>
              <a:off x="985725" y="1055050"/>
              <a:ext cx="1821600" cy="4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985713" y="1395275"/>
              <a:ext cx="1821600" cy="24432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1254513" y="1613400"/>
              <a:ext cx="1284000" cy="128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 txBox="1"/>
            <p:nvPr/>
          </p:nvSpPr>
          <p:spPr>
            <a:xfrm>
              <a:off x="985713" y="3028475"/>
              <a:ext cx="1821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Our Model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49" name="Google Shape;649;p29"/>
            <p:cNvGrpSpPr/>
            <p:nvPr/>
          </p:nvGrpSpPr>
          <p:grpSpPr>
            <a:xfrm>
              <a:off x="1455129" y="1882291"/>
              <a:ext cx="879714" cy="746233"/>
              <a:chOff x="9050891" y="2065078"/>
              <a:chExt cx="879714" cy="746233"/>
            </a:xfrm>
          </p:grpSpPr>
          <p:sp>
            <p:nvSpPr>
              <p:cNvPr id="650" name="Google Shape;650;p29"/>
              <p:cNvSpPr/>
              <p:nvPr/>
            </p:nvSpPr>
            <p:spPr>
              <a:xfrm>
                <a:off x="9458982" y="2207052"/>
                <a:ext cx="61304" cy="242569"/>
              </a:xfrm>
              <a:custGeom>
                <a:rect b="b" l="l" r="r" t="t"/>
                <a:pathLst>
                  <a:path extrusionOk="0" h="1741" w="440">
                    <a:moveTo>
                      <a:pt x="0" y="1"/>
                    </a:moveTo>
                    <a:lnTo>
                      <a:pt x="0" y="1741"/>
                    </a:lnTo>
                    <a:lnTo>
                      <a:pt x="440" y="1741"/>
                    </a:lnTo>
                    <a:lnTo>
                      <a:pt x="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9616701" y="2466060"/>
                <a:ext cx="224457" cy="187674"/>
              </a:xfrm>
              <a:custGeom>
                <a:rect b="b" l="l" r="r" t="t"/>
                <a:pathLst>
                  <a:path extrusionOk="0" h="1347" w="1611">
                    <a:moveTo>
                      <a:pt x="1177" y="0"/>
                    </a:moveTo>
                    <a:lnTo>
                      <a:pt x="1177" y="912"/>
                    </a:lnTo>
                    <a:lnTo>
                      <a:pt x="0" y="912"/>
                    </a:lnTo>
                    <a:lnTo>
                      <a:pt x="0" y="1346"/>
                    </a:lnTo>
                    <a:lnTo>
                      <a:pt x="1611" y="1346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9693610" y="2308342"/>
                <a:ext cx="236996" cy="201746"/>
              </a:xfrm>
              <a:custGeom>
                <a:rect b="b" l="l" r="r" t="t"/>
                <a:pathLst>
                  <a:path extrusionOk="0" h="1448" w="1701">
                    <a:moveTo>
                      <a:pt x="0" y="0"/>
                    </a:moveTo>
                    <a:lnTo>
                      <a:pt x="0" y="1447"/>
                    </a:lnTo>
                    <a:lnTo>
                      <a:pt x="1701" y="1447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9732064" y="2342756"/>
                <a:ext cx="160087" cy="50437"/>
              </a:xfrm>
              <a:custGeom>
                <a:rect b="b" l="l" r="r" t="t"/>
                <a:pathLst>
                  <a:path extrusionOk="0" h="362" w="1149">
                    <a:moveTo>
                      <a:pt x="0" y="1"/>
                    </a:moveTo>
                    <a:lnTo>
                      <a:pt x="0" y="361"/>
                    </a:lnTo>
                    <a:lnTo>
                      <a:pt x="1149" y="361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9732064" y="2423704"/>
                <a:ext cx="160087" cy="50297"/>
              </a:xfrm>
              <a:custGeom>
                <a:rect b="b" l="l" r="r" t="t"/>
                <a:pathLst>
                  <a:path extrusionOk="0" h="361" w="1149">
                    <a:moveTo>
                      <a:pt x="0" y="0"/>
                    </a:moveTo>
                    <a:lnTo>
                      <a:pt x="0" y="360"/>
                    </a:lnTo>
                    <a:lnTo>
                      <a:pt x="1149" y="360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9137971" y="2466060"/>
                <a:ext cx="226129" cy="187674"/>
              </a:xfrm>
              <a:custGeom>
                <a:rect b="b" l="l" r="r" t="t"/>
                <a:pathLst>
                  <a:path extrusionOk="0" h="1347" w="1623">
                    <a:moveTo>
                      <a:pt x="1" y="0"/>
                    </a:moveTo>
                    <a:lnTo>
                      <a:pt x="1" y="1346"/>
                    </a:lnTo>
                    <a:lnTo>
                      <a:pt x="1623" y="1346"/>
                    </a:lnTo>
                    <a:lnTo>
                      <a:pt x="1623" y="912"/>
                    </a:lnTo>
                    <a:lnTo>
                      <a:pt x="452" y="912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9050891" y="2308342"/>
                <a:ext cx="236299" cy="201746"/>
              </a:xfrm>
              <a:custGeom>
                <a:rect b="b" l="l" r="r" t="t"/>
                <a:pathLst>
                  <a:path extrusionOk="0" h="1448" w="1696">
                    <a:moveTo>
                      <a:pt x="1" y="0"/>
                    </a:moveTo>
                    <a:lnTo>
                      <a:pt x="1" y="1447"/>
                    </a:lnTo>
                    <a:lnTo>
                      <a:pt x="1696" y="1447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9089346" y="2342756"/>
                <a:ext cx="159530" cy="50437"/>
              </a:xfrm>
              <a:custGeom>
                <a:rect b="b" l="l" r="r" t="t"/>
                <a:pathLst>
                  <a:path extrusionOk="0" h="362" w="1145">
                    <a:moveTo>
                      <a:pt x="1" y="1"/>
                    </a:moveTo>
                    <a:lnTo>
                      <a:pt x="1" y="361"/>
                    </a:lnTo>
                    <a:lnTo>
                      <a:pt x="1144" y="361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9089346" y="2423704"/>
                <a:ext cx="159530" cy="50297"/>
              </a:xfrm>
              <a:custGeom>
                <a:rect b="b" l="l" r="r" t="t"/>
                <a:pathLst>
                  <a:path extrusionOk="0" h="361" w="1145">
                    <a:moveTo>
                      <a:pt x="1" y="0"/>
                    </a:moveTo>
                    <a:lnTo>
                      <a:pt x="1" y="360"/>
                    </a:lnTo>
                    <a:lnTo>
                      <a:pt x="1144" y="36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9372599" y="2065078"/>
                <a:ext cx="236299" cy="202582"/>
              </a:xfrm>
              <a:custGeom>
                <a:rect b="b" l="l" r="r" t="t"/>
                <a:pathLst>
                  <a:path extrusionOk="0" h="1454" w="1696">
                    <a:moveTo>
                      <a:pt x="1" y="0"/>
                    </a:moveTo>
                    <a:lnTo>
                      <a:pt x="1" y="1453"/>
                    </a:lnTo>
                    <a:lnTo>
                      <a:pt x="1696" y="1453"/>
                    </a:lnTo>
                    <a:lnTo>
                      <a:pt x="16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9411053" y="2102000"/>
                <a:ext cx="159391" cy="50297"/>
              </a:xfrm>
              <a:custGeom>
                <a:rect b="b" l="l" r="r" t="t"/>
                <a:pathLst>
                  <a:path extrusionOk="0" h="361" w="1144">
                    <a:moveTo>
                      <a:pt x="1" y="0"/>
                    </a:moveTo>
                    <a:lnTo>
                      <a:pt x="1" y="361"/>
                    </a:lnTo>
                    <a:lnTo>
                      <a:pt x="1144" y="361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9411053" y="2180441"/>
                <a:ext cx="159391" cy="51133"/>
              </a:xfrm>
              <a:custGeom>
                <a:rect b="b" l="l" r="r" t="t"/>
                <a:pathLst>
                  <a:path extrusionOk="0" h="367" w="1144">
                    <a:moveTo>
                      <a:pt x="1" y="0"/>
                    </a:moveTo>
                    <a:lnTo>
                      <a:pt x="1" y="366"/>
                    </a:lnTo>
                    <a:lnTo>
                      <a:pt x="1144" y="366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9307533" y="2698317"/>
                <a:ext cx="366571" cy="112995"/>
              </a:xfrm>
              <a:custGeom>
                <a:rect b="b" l="l" r="r" t="t"/>
                <a:pathLst>
                  <a:path extrusionOk="0" h="811" w="2631">
                    <a:moveTo>
                      <a:pt x="0" y="0"/>
                    </a:moveTo>
                    <a:lnTo>
                      <a:pt x="0" y="811"/>
                    </a:lnTo>
                    <a:lnTo>
                      <a:pt x="2630" y="811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rgbClr val="044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9307533" y="2593125"/>
                <a:ext cx="366571" cy="113134"/>
              </a:xfrm>
              <a:custGeom>
                <a:rect b="b" l="l" r="r" t="t"/>
                <a:pathLst>
                  <a:path extrusionOk="0" h="812" w="2631">
                    <a:moveTo>
                      <a:pt x="0" y="0"/>
                    </a:moveTo>
                    <a:lnTo>
                      <a:pt x="0" y="811"/>
                    </a:lnTo>
                    <a:lnTo>
                      <a:pt x="2630" y="811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9307533" y="2487934"/>
                <a:ext cx="366571" cy="113134"/>
              </a:xfrm>
              <a:custGeom>
                <a:rect b="b" l="l" r="r" t="t"/>
                <a:pathLst>
                  <a:path extrusionOk="0" h="812" w="2631">
                    <a:moveTo>
                      <a:pt x="0" y="1"/>
                    </a:moveTo>
                    <a:lnTo>
                      <a:pt x="0" y="812"/>
                    </a:lnTo>
                    <a:lnTo>
                      <a:pt x="2630" y="812"/>
                    </a:lnTo>
                    <a:lnTo>
                      <a:pt x="2630" y="1"/>
                    </a:lnTo>
                    <a:close/>
                  </a:path>
                </a:pathLst>
              </a:custGeom>
              <a:solidFill>
                <a:srgbClr val="044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9307533" y="2382882"/>
                <a:ext cx="366571" cy="113134"/>
              </a:xfrm>
              <a:custGeom>
                <a:rect b="b" l="l" r="r" t="t"/>
                <a:pathLst>
                  <a:path extrusionOk="0" h="812" w="2631">
                    <a:moveTo>
                      <a:pt x="0" y="0"/>
                    </a:moveTo>
                    <a:lnTo>
                      <a:pt x="0" y="811"/>
                    </a:lnTo>
                    <a:lnTo>
                      <a:pt x="2630" y="811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9331776" y="2418131"/>
                <a:ext cx="48068" cy="48068"/>
              </a:xfrm>
              <a:custGeom>
                <a:rect b="b" l="l" r="r" t="t"/>
                <a:pathLst>
                  <a:path extrusionOk="0" h="345" w="345">
                    <a:moveTo>
                      <a:pt x="176" y="1"/>
                    </a:moveTo>
                    <a:cubicBezTo>
                      <a:pt x="80" y="1"/>
                      <a:pt x="1" y="79"/>
                      <a:pt x="1" y="175"/>
                    </a:cubicBezTo>
                    <a:cubicBezTo>
                      <a:pt x="1" y="265"/>
                      <a:pt x="80" y="344"/>
                      <a:pt x="176" y="344"/>
                    </a:cubicBezTo>
                    <a:cubicBezTo>
                      <a:pt x="266" y="344"/>
                      <a:pt x="345" y="265"/>
                      <a:pt x="345" y="175"/>
                    </a:cubicBezTo>
                    <a:cubicBezTo>
                      <a:pt x="345" y="79"/>
                      <a:pt x="266" y="1"/>
                      <a:pt x="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9404783" y="2418131"/>
                <a:ext cx="47232" cy="48068"/>
              </a:xfrm>
              <a:custGeom>
                <a:rect b="b" l="l" r="r" t="t"/>
                <a:pathLst>
                  <a:path extrusionOk="0" h="345" w="339">
                    <a:moveTo>
                      <a:pt x="170" y="1"/>
                    </a:moveTo>
                    <a:cubicBezTo>
                      <a:pt x="74" y="1"/>
                      <a:pt x="1" y="79"/>
                      <a:pt x="1" y="175"/>
                    </a:cubicBezTo>
                    <a:cubicBezTo>
                      <a:pt x="1" y="265"/>
                      <a:pt x="74" y="344"/>
                      <a:pt x="170" y="344"/>
                    </a:cubicBezTo>
                    <a:cubicBezTo>
                      <a:pt x="260" y="344"/>
                      <a:pt x="339" y="265"/>
                      <a:pt x="339" y="175"/>
                    </a:cubicBezTo>
                    <a:cubicBezTo>
                      <a:pt x="339" y="79"/>
                      <a:pt x="260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9331776" y="2631579"/>
                <a:ext cx="48068" cy="47929"/>
              </a:xfrm>
              <a:custGeom>
                <a:rect b="b" l="l" r="r" t="t"/>
                <a:pathLst>
                  <a:path extrusionOk="0" h="344" w="345">
                    <a:moveTo>
                      <a:pt x="176" y="0"/>
                    </a:moveTo>
                    <a:cubicBezTo>
                      <a:pt x="80" y="0"/>
                      <a:pt x="1" y="79"/>
                      <a:pt x="1" y="175"/>
                    </a:cubicBezTo>
                    <a:cubicBezTo>
                      <a:pt x="1" y="265"/>
                      <a:pt x="80" y="344"/>
                      <a:pt x="176" y="344"/>
                    </a:cubicBezTo>
                    <a:cubicBezTo>
                      <a:pt x="266" y="344"/>
                      <a:pt x="345" y="265"/>
                      <a:pt x="345" y="175"/>
                    </a:cubicBezTo>
                    <a:cubicBezTo>
                      <a:pt x="345" y="79"/>
                      <a:pt x="266" y="0"/>
                      <a:pt x="1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9404783" y="2631579"/>
                <a:ext cx="47232" cy="47929"/>
              </a:xfrm>
              <a:custGeom>
                <a:rect b="b" l="l" r="r" t="t"/>
                <a:pathLst>
                  <a:path extrusionOk="0" h="344" w="339">
                    <a:moveTo>
                      <a:pt x="170" y="0"/>
                    </a:moveTo>
                    <a:cubicBezTo>
                      <a:pt x="74" y="0"/>
                      <a:pt x="1" y="79"/>
                      <a:pt x="1" y="175"/>
                    </a:cubicBezTo>
                    <a:cubicBezTo>
                      <a:pt x="1" y="265"/>
                      <a:pt x="74" y="344"/>
                      <a:pt x="170" y="344"/>
                    </a:cubicBezTo>
                    <a:cubicBezTo>
                      <a:pt x="260" y="344"/>
                      <a:pt x="339" y="265"/>
                      <a:pt x="339" y="175"/>
                    </a:cubicBezTo>
                    <a:cubicBezTo>
                      <a:pt x="339" y="79"/>
                      <a:pt x="260" y="0"/>
                      <a:pt x="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0" name="Google Shape;670;p29"/>
          <p:cNvGrpSpPr/>
          <p:nvPr/>
        </p:nvGrpSpPr>
        <p:grpSpPr>
          <a:xfrm>
            <a:off x="6228338" y="989550"/>
            <a:ext cx="1821600" cy="2783425"/>
            <a:chOff x="5671038" y="1055050"/>
            <a:chExt cx="1821600" cy="2783425"/>
          </a:xfrm>
        </p:grpSpPr>
        <p:sp>
          <p:nvSpPr>
            <p:cNvPr id="671" name="Google Shape;671;p29"/>
            <p:cNvSpPr/>
            <p:nvPr/>
          </p:nvSpPr>
          <p:spPr>
            <a:xfrm>
              <a:off x="5671038" y="1395275"/>
              <a:ext cx="1821600" cy="24432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939838" y="1613400"/>
              <a:ext cx="1284000" cy="128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 txBox="1"/>
            <p:nvPr/>
          </p:nvSpPr>
          <p:spPr>
            <a:xfrm>
              <a:off x="5671038" y="3028475"/>
              <a:ext cx="1821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VGG16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4" name="Google Shape;674;p29"/>
            <p:cNvSpPr txBox="1"/>
            <p:nvPr/>
          </p:nvSpPr>
          <p:spPr>
            <a:xfrm>
              <a:off x="5671038" y="1055050"/>
              <a:ext cx="18216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75" name="Google Shape;675;p29"/>
            <p:cNvGrpSpPr/>
            <p:nvPr/>
          </p:nvGrpSpPr>
          <p:grpSpPr>
            <a:xfrm>
              <a:off x="6250242" y="1878309"/>
              <a:ext cx="663199" cy="754175"/>
              <a:chOff x="10449880" y="2040696"/>
              <a:chExt cx="663199" cy="754175"/>
            </a:xfrm>
          </p:grpSpPr>
          <p:sp>
            <p:nvSpPr>
              <p:cNvPr id="676" name="Google Shape;676;p29"/>
              <p:cNvSpPr/>
              <p:nvPr/>
            </p:nvSpPr>
            <p:spPr>
              <a:xfrm>
                <a:off x="10563710" y="2279223"/>
                <a:ext cx="434841" cy="266951"/>
              </a:xfrm>
              <a:custGeom>
                <a:rect b="b" l="l" r="r" t="t"/>
                <a:pathLst>
                  <a:path extrusionOk="0" h="1916" w="3121">
                    <a:moveTo>
                      <a:pt x="1" y="1"/>
                    </a:moveTo>
                    <a:lnTo>
                      <a:pt x="1" y="1916"/>
                    </a:lnTo>
                    <a:lnTo>
                      <a:pt x="434" y="1916"/>
                    </a:lnTo>
                    <a:lnTo>
                      <a:pt x="434" y="434"/>
                    </a:lnTo>
                    <a:lnTo>
                      <a:pt x="2681" y="434"/>
                    </a:lnTo>
                    <a:lnTo>
                      <a:pt x="2681" y="1916"/>
                    </a:lnTo>
                    <a:lnTo>
                      <a:pt x="3120" y="1916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10781897" y="2279223"/>
                <a:ext cx="216654" cy="266951"/>
              </a:xfrm>
              <a:custGeom>
                <a:rect b="b" l="l" r="r" t="t"/>
                <a:pathLst>
                  <a:path extrusionOk="0" h="1916" w="1555">
                    <a:moveTo>
                      <a:pt x="0" y="1"/>
                    </a:moveTo>
                    <a:lnTo>
                      <a:pt x="0" y="434"/>
                    </a:lnTo>
                    <a:lnTo>
                      <a:pt x="1115" y="434"/>
                    </a:lnTo>
                    <a:lnTo>
                      <a:pt x="1115" y="1916"/>
                    </a:lnTo>
                    <a:lnTo>
                      <a:pt x="1554" y="1916"/>
                    </a:lnTo>
                    <a:lnTo>
                      <a:pt x="1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10482900" y="2040696"/>
                <a:ext cx="596461" cy="336058"/>
              </a:xfrm>
              <a:custGeom>
                <a:rect b="b" l="l" r="r" t="t"/>
                <a:pathLst>
                  <a:path extrusionOk="0" h="2412" w="4281">
                    <a:moveTo>
                      <a:pt x="2140" y="1"/>
                    </a:moveTo>
                    <a:cubicBezTo>
                      <a:pt x="1690" y="1"/>
                      <a:pt x="1301" y="282"/>
                      <a:pt x="1144" y="682"/>
                    </a:cubicBezTo>
                    <a:cubicBezTo>
                      <a:pt x="1103" y="676"/>
                      <a:pt x="1062" y="673"/>
                      <a:pt x="1020" y="673"/>
                    </a:cubicBezTo>
                    <a:cubicBezTo>
                      <a:pt x="910" y="673"/>
                      <a:pt x="793" y="695"/>
                      <a:pt x="671" y="744"/>
                    </a:cubicBezTo>
                    <a:cubicBezTo>
                      <a:pt x="445" y="834"/>
                      <a:pt x="271" y="1020"/>
                      <a:pt x="192" y="1257"/>
                    </a:cubicBezTo>
                    <a:cubicBezTo>
                      <a:pt x="0" y="1854"/>
                      <a:pt x="445" y="2411"/>
                      <a:pt x="1014" y="2411"/>
                    </a:cubicBezTo>
                    <a:lnTo>
                      <a:pt x="3267" y="2411"/>
                    </a:lnTo>
                    <a:cubicBezTo>
                      <a:pt x="3836" y="2411"/>
                      <a:pt x="4280" y="1854"/>
                      <a:pt x="4089" y="1257"/>
                    </a:cubicBezTo>
                    <a:cubicBezTo>
                      <a:pt x="4010" y="1020"/>
                      <a:pt x="3836" y="834"/>
                      <a:pt x="3610" y="744"/>
                    </a:cubicBezTo>
                    <a:cubicBezTo>
                      <a:pt x="3488" y="695"/>
                      <a:pt x="3371" y="673"/>
                      <a:pt x="3261" y="673"/>
                    </a:cubicBezTo>
                    <a:cubicBezTo>
                      <a:pt x="3219" y="673"/>
                      <a:pt x="3177" y="676"/>
                      <a:pt x="3137" y="682"/>
                    </a:cubicBezTo>
                    <a:cubicBezTo>
                      <a:pt x="2980" y="282"/>
                      <a:pt x="2597" y="1"/>
                      <a:pt x="21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10449880" y="2703751"/>
                <a:ext cx="289662" cy="91120"/>
              </a:xfrm>
              <a:custGeom>
                <a:rect b="b" l="l" r="r" t="t"/>
                <a:pathLst>
                  <a:path extrusionOk="0" h="654" w="2079">
                    <a:moveTo>
                      <a:pt x="1" y="0"/>
                    </a:moveTo>
                    <a:lnTo>
                      <a:pt x="1" y="654"/>
                    </a:lnTo>
                    <a:lnTo>
                      <a:pt x="2079" y="654"/>
                    </a:lnTo>
                    <a:lnTo>
                      <a:pt x="20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10449880" y="2621409"/>
                <a:ext cx="289662" cy="91120"/>
              </a:xfrm>
              <a:custGeom>
                <a:rect b="b" l="l" r="r" t="t"/>
                <a:pathLst>
                  <a:path extrusionOk="0" h="654" w="2079">
                    <a:moveTo>
                      <a:pt x="1" y="0"/>
                    </a:moveTo>
                    <a:lnTo>
                      <a:pt x="1" y="653"/>
                    </a:lnTo>
                    <a:lnTo>
                      <a:pt x="2079" y="653"/>
                    </a:lnTo>
                    <a:lnTo>
                      <a:pt x="2079" y="0"/>
                    </a:lnTo>
                    <a:close/>
                  </a:path>
                </a:pathLst>
              </a:custGeom>
              <a:solidFill>
                <a:srgbClr val="044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10449880" y="2538231"/>
                <a:ext cx="289662" cy="91120"/>
              </a:xfrm>
              <a:custGeom>
                <a:rect b="b" l="l" r="r" t="t"/>
                <a:pathLst>
                  <a:path extrusionOk="0" h="654" w="2079">
                    <a:moveTo>
                      <a:pt x="1" y="0"/>
                    </a:moveTo>
                    <a:lnTo>
                      <a:pt x="1" y="653"/>
                    </a:lnTo>
                    <a:lnTo>
                      <a:pt x="2079" y="653"/>
                    </a:lnTo>
                    <a:lnTo>
                      <a:pt x="20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10449880" y="2455053"/>
                <a:ext cx="289662" cy="91120"/>
              </a:xfrm>
              <a:custGeom>
                <a:rect b="b" l="l" r="r" t="t"/>
                <a:pathLst>
                  <a:path extrusionOk="0" h="654" w="2079">
                    <a:moveTo>
                      <a:pt x="1" y="0"/>
                    </a:moveTo>
                    <a:lnTo>
                      <a:pt x="1" y="654"/>
                    </a:lnTo>
                    <a:lnTo>
                      <a:pt x="2079" y="654"/>
                    </a:lnTo>
                    <a:lnTo>
                      <a:pt x="2079" y="0"/>
                    </a:lnTo>
                    <a:close/>
                  </a:path>
                </a:pathLst>
              </a:custGeom>
              <a:solidFill>
                <a:srgbClr val="044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10468828" y="2482500"/>
                <a:ext cx="37758" cy="37758"/>
              </a:xfrm>
              <a:custGeom>
                <a:rect b="b" l="l" r="r" t="t"/>
                <a:pathLst>
                  <a:path extrusionOk="0" h="271" w="271">
                    <a:moveTo>
                      <a:pt x="135" y="0"/>
                    </a:moveTo>
                    <a:cubicBezTo>
                      <a:pt x="62" y="0"/>
                      <a:pt x="0" y="62"/>
                      <a:pt x="0" y="136"/>
                    </a:cubicBezTo>
                    <a:cubicBezTo>
                      <a:pt x="0" y="214"/>
                      <a:pt x="62" y="271"/>
                      <a:pt x="135" y="271"/>
                    </a:cubicBezTo>
                    <a:cubicBezTo>
                      <a:pt x="208" y="271"/>
                      <a:pt x="270" y="214"/>
                      <a:pt x="270" y="136"/>
                    </a:cubicBezTo>
                    <a:cubicBezTo>
                      <a:pt x="270" y="62"/>
                      <a:pt x="208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10526092" y="2482500"/>
                <a:ext cx="37758" cy="37758"/>
              </a:xfrm>
              <a:custGeom>
                <a:rect b="b" l="l" r="r" t="t"/>
                <a:pathLst>
                  <a:path extrusionOk="0" h="271" w="271">
                    <a:moveTo>
                      <a:pt x="135" y="0"/>
                    </a:moveTo>
                    <a:cubicBezTo>
                      <a:pt x="62" y="0"/>
                      <a:pt x="0" y="62"/>
                      <a:pt x="0" y="136"/>
                    </a:cubicBezTo>
                    <a:cubicBezTo>
                      <a:pt x="0" y="214"/>
                      <a:pt x="62" y="271"/>
                      <a:pt x="135" y="271"/>
                    </a:cubicBezTo>
                    <a:cubicBezTo>
                      <a:pt x="209" y="271"/>
                      <a:pt x="271" y="214"/>
                      <a:pt x="271" y="136"/>
                    </a:cubicBezTo>
                    <a:cubicBezTo>
                      <a:pt x="271" y="62"/>
                      <a:pt x="209" y="0"/>
                      <a:pt x="1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10468828" y="2651921"/>
                <a:ext cx="37758" cy="37061"/>
              </a:xfrm>
              <a:custGeom>
                <a:rect b="b" l="l" r="r" t="t"/>
                <a:pathLst>
                  <a:path extrusionOk="0" h="266" w="271">
                    <a:moveTo>
                      <a:pt x="135" y="1"/>
                    </a:moveTo>
                    <a:cubicBezTo>
                      <a:pt x="62" y="1"/>
                      <a:pt x="0" y="57"/>
                      <a:pt x="0" y="130"/>
                    </a:cubicBezTo>
                    <a:cubicBezTo>
                      <a:pt x="0" y="209"/>
                      <a:pt x="62" y="265"/>
                      <a:pt x="135" y="265"/>
                    </a:cubicBezTo>
                    <a:cubicBezTo>
                      <a:pt x="208" y="265"/>
                      <a:pt x="270" y="209"/>
                      <a:pt x="270" y="130"/>
                    </a:cubicBezTo>
                    <a:cubicBezTo>
                      <a:pt x="270" y="57"/>
                      <a:pt x="208" y="1"/>
                      <a:pt x="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10526092" y="2651921"/>
                <a:ext cx="37758" cy="37061"/>
              </a:xfrm>
              <a:custGeom>
                <a:rect b="b" l="l" r="r" t="t"/>
                <a:pathLst>
                  <a:path extrusionOk="0" h="266" w="271">
                    <a:moveTo>
                      <a:pt x="135" y="1"/>
                    </a:moveTo>
                    <a:cubicBezTo>
                      <a:pt x="62" y="1"/>
                      <a:pt x="0" y="57"/>
                      <a:pt x="0" y="130"/>
                    </a:cubicBezTo>
                    <a:cubicBezTo>
                      <a:pt x="0" y="209"/>
                      <a:pt x="62" y="265"/>
                      <a:pt x="135" y="265"/>
                    </a:cubicBezTo>
                    <a:cubicBezTo>
                      <a:pt x="209" y="265"/>
                      <a:pt x="271" y="209"/>
                      <a:pt x="271" y="130"/>
                    </a:cubicBezTo>
                    <a:cubicBezTo>
                      <a:pt x="271" y="57"/>
                      <a:pt x="209" y="1"/>
                      <a:pt x="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10824253" y="2703751"/>
                <a:ext cx="288826" cy="91120"/>
              </a:xfrm>
              <a:custGeom>
                <a:rect b="b" l="l" r="r" t="t"/>
                <a:pathLst>
                  <a:path extrusionOk="0" h="654" w="2073">
                    <a:moveTo>
                      <a:pt x="0" y="0"/>
                    </a:moveTo>
                    <a:lnTo>
                      <a:pt x="0" y="654"/>
                    </a:lnTo>
                    <a:lnTo>
                      <a:pt x="2073" y="654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10824253" y="2621409"/>
                <a:ext cx="288826" cy="91120"/>
              </a:xfrm>
              <a:custGeom>
                <a:rect b="b" l="l" r="r" t="t"/>
                <a:pathLst>
                  <a:path extrusionOk="0" h="654" w="2073">
                    <a:moveTo>
                      <a:pt x="0" y="0"/>
                    </a:moveTo>
                    <a:lnTo>
                      <a:pt x="0" y="653"/>
                    </a:lnTo>
                    <a:lnTo>
                      <a:pt x="2073" y="653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044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10824253" y="2538231"/>
                <a:ext cx="288826" cy="91120"/>
              </a:xfrm>
              <a:custGeom>
                <a:rect b="b" l="l" r="r" t="t"/>
                <a:pathLst>
                  <a:path extrusionOk="0" h="654" w="2073">
                    <a:moveTo>
                      <a:pt x="0" y="0"/>
                    </a:moveTo>
                    <a:lnTo>
                      <a:pt x="0" y="653"/>
                    </a:lnTo>
                    <a:lnTo>
                      <a:pt x="2073" y="653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10824253" y="2455053"/>
                <a:ext cx="288826" cy="91120"/>
              </a:xfrm>
              <a:custGeom>
                <a:rect b="b" l="l" r="r" t="t"/>
                <a:pathLst>
                  <a:path extrusionOk="0" h="654" w="2073">
                    <a:moveTo>
                      <a:pt x="0" y="0"/>
                    </a:moveTo>
                    <a:lnTo>
                      <a:pt x="0" y="654"/>
                    </a:lnTo>
                    <a:lnTo>
                      <a:pt x="2073" y="654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044B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10843062" y="2482500"/>
                <a:ext cx="37758" cy="37758"/>
              </a:xfrm>
              <a:custGeom>
                <a:rect b="b" l="l" r="r" t="t"/>
                <a:pathLst>
                  <a:path extrusionOk="0" h="271" w="271">
                    <a:moveTo>
                      <a:pt x="135" y="0"/>
                    </a:moveTo>
                    <a:cubicBezTo>
                      <a:pt x="62" y="0"/>
                      <a:pt x="0" y="62"/>
                      <a:pt x="0" y="136"/>
                    </a:cubicBezTo>
                    <a:cubicBezTo>
                      <a:pt x="0" y="214"/>
                      <a:pt x="62" y="271"/>
                      <a:pt x="135" y="271"/>
                    </a:cubicBezTo>
                    <a:cubicBezTo>
                      <a:pt x="209" y="271"/>
                      <a:pt x="271" y="214"/>
                      <a:pt x="271" y="136"/>
                    </a:cubicBezTo>
                    <a:cubicBezTo>
                      <a:pt x="271" y="62"/>
                      <a:pt x="209" y="0"/>
                      <a:pt x="1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10900326" y="2482500"/>
                <a:ext cx="37758" cy="37758"/>
              </a:xfrm>
              <a:custGeom>
                <a:rect b="b" l="l" r="r" t="t"/>
                <a:pathLst>
                  <a:path extrusionOk="0" h="271" w="271">
                    <a:moveTo>
                      <a:pt x="136" y="0"/>
                    </a:moveTo>
                    <a:cubicBezTo>
                      <a:pt x="62" y="0"/>
                      <a:pt x="0" y="62"/>
                      <a:pt x="0" y="136"/>
                    </a:cubicBezTo>
                    <a:cubicBezTo>
                      <a:pt x="0" y="214"/>
                      <a:pt x="62" y="271"/>
                      <a:pt x="136" y="271"/>
                    </a:cubicBezTo>
                    <a:cubicBezTo>
                      <a:pt x="209" y="271"/>
                      <a:pt x="271" y="214"/>
                      <a:pt x="271" y="136"/>
                    </a:cubicBezTo>
                    <a:cubicBezTo>
                      <a:pt x="271" y="62"/>
                      <a:pt x="209" y="0"/>
                      <a:pt x="1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10843062" y="2651921"/>
                <a:ext cx="37758" cy="37061"/>
              </a:xfrm>
              <a:custGeom>
                <a:rect b="b" l="l" r="r" t="t"/>
                <a:pathLst>
                  <a:path extrusionOk="0" h="266" w="271">
                    <a:moveTo>
                      <a:pt x="135" y="1"/>
                    </a:moveTo>
                    <a:cubicBezTo>
                      <a:pt x="62" y="1"/>
                      <a:pt x="0" y="57"/>
                      <a:pt x="0" y="130"/>
                    </a:cubicBezTo>
                    <a:cubicBezTo>
                      <a:pt x="0" y="209"/>
                      <a:pt x="62" y="265"/>
                      <a:pt x="135" y="265"/>
                    </a:cubicBezTo>
                    <a:cubicBezTo>
                      <a:pt x="209" y="265"/>
                      <a:pt x="271" y="209"/>
                      <a:pt x="271" y="130"/>
                    </a:cubicBezTo>
                    <a:cubicBezTo>
                      <a:pt x="271" y="57"/>
                      <a:pt x="209" y="1"/>
                      <a:pt x="1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10900326" y="2651921"/>
                <a:ext cx="37758" cy="37061"/>
              </a:xfrm>
              <a:custGeom>
                <a:rect b="b" l="l" r="r" t="t"/>
                <a:pathLst>
                  <a:path extrusionOk="0" h="266" w="271">
                    <a:moveTo>
                      <a:pt x="136" y="1"/>
                    </a:moveTo>
                    <a:cubicBezTo>
                      <a:pt x="62" y="1"/>
                      <a:pt x="0" y="57"/>
                      <a:pt x="0" y="130"/>
                    </a:cubicBezTo>
                    <a:cubicBezTo>
                      <a:pt x="0" y="209"/>
                      <a:pt x="62" y="265"/>
                      <a:pt x="136" y="265"/>
                    </a:cubicBezTo>
                    <a:cubicBezTo>
                      <a:pt x="209" y="265"/>
                      <a:pt x="271" y="209"/>
                      <a:pt x="271" y="130"/>
                    </a:cubicBezTo>
                    <a:cubicBezTo>
                      <a:pt x="271" y="57"/>
                      <a:pt x="209" y="1"/>
                      <a:pt x="1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695" name="Google Shape;6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850" y="3866425"/>
            <a:ext cx="3840600" cy="10170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96" name="Google Shape;6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750" y="3866375"/>
            <a:ext cx="4521775" cy="10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30"/>
          <p:cNvGrpSpPr/>
          <p:nvPr/>
        </p:nvGrpSpPr>
        <p:grpSpPr>
          <a:xfrm>
            <a:off x="7041765" y="1826868"/>
            <a:ext cx="1742729" cy="1902107"/>
            <a:chOff x="5850725" y="3065625"/>
            <a:chExt cx="1653600" cy="1638900"/>
          </a:xfrm>
        </p:grpSpPr>
        <p:sp>
          <p:nvSpPr>
            <p:cNvPr id="702" name="Google Shape;702;p30"/>
            <p:cNvSpPr/>
            <p:nvPr/>
          </p:nvSpPr>
          <p:spPr>
            <a:xfrm>
              <a:off x="5850725" y="3065625"/>
              <a:ext cx="1653600" cy="1638900"/>
            </a:xfrm>
            <a:prstGeom prst="rect">
              <a:avLst/>
            </a:prstGeom>
            <a:solidFill>
              <a:srgbClr val="E8F4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3" name="Google Shape;703;p30"/>
            <p:cNvGrpSpPr/>
            <p:nvPr/>
          </p:nvGrpSpPr>
          <p:grpSpPr>
            <a:xfrm>
              <a:off x="5943425" y="3369925"/>
              <a:ext cx="1468200" cy="1108825"/>
              <a:chOff x="7073725" y="1350625"/>
              <a:chExt cx="1468200" cy="1108825"/>
            </a:xfrm>
          </p:grpSpPr>
          <p:sp>
            <p:nvSpPr>
              <p:cNvPr id="704" name="Google Shape;704;p30"/>
              <p:cNvSpPr/>
              <p:nvPr/>
            </p:nvSpPr>
            <p:spPr>
              <a:xfrm>
                <a:off x="7073725" y="1987850"/>
                <a:ext cx="1468200" cy="4716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Convert DCM files</a:t>
                </a:r>
                <a:endParaRPr b="1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05" name="Google Shape;705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19300" y="1350625"/>
                <a:ext cx="577050" cy="577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06" name="Google Shape;706;p30"/>
          <p:cNvGrpSpPr/>
          <p:nvPr/>
        </p:nvGrpSpPr>
        <p:grpSpPr>
          <a:xfrm>
            <a:off x="2586916" y="1826871"/>
            <a:ext cx="1742729" cy="1902107"/>
            <a:chOff x="2710650" y="3141825"/>
            <a:chExt cx="1653600" cy="1638900"/>
          </a:xfrm>
        </p:grpSpPr>
        <p:sp>
          <p:nvSpPr>
            <p:cNvPr id="707" name="Google Shape;707;p30"/>
            <p:cNvSpPr/>
            <p:nvPr/>
          </p:nvSpPr>
          <p:spPr>
            <a:xfrm>
              <a:off x="2710650" y="3141825"/>
              <a:ext cx="1653600" cy="1638900"/>
            </a:xfrm>
            <a:prstGeom prst="rect">
              <a:avLst/>
            </a:prstGeom>
            <a:solidFill>
              <a:srgbClr val="E8F4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8" name="Google Shape;708;p30"/>
            <p:cNvGrpSpPr/>
            <p:nvPr/>
          </p:nvGrpSpPr>
          <p:grpSpPr>
            <a:xfrm>
              <a:off x="2793825" y="3345956"/>
              <a:ext cx="1468200" cy="1156763"/>
              <a:chOff x="4990925" y="3588687"/>
              <a:chExt cx="1468200" cy="1156763"/>
            </a:xfrm>
          </p:grpSpPr>
          <p:sp>
            <p:nvSpPr>
              <p:cNvPr id="709" name="Google Shape;709;p30"/>
              <p:cNvSpPr/>
              <p:nvPr/>
            </p:nvSpPr>
            <p:spPr>
              <a:xfrm>
                <a:off x="4990925" y="4273850"/>
                <a:ext cx="1468200" cy="4716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Extract More Data</a:t>
                </a:r>
                <a:endParaRPr b="1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From DCM File</a:t>
                </a:r>
                <a:endParaRPr b="1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10" name="Google Shape;710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388563" y="3588687"/>
                <a:ext cx="672925" cy="672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11" name="Google Shape;711;p30"/>
          <p:cNvGrpSpPr/>
          <p:nvPr/>
        </p:nvGrpSpPr>
        <p:grpSpPr>
          <a:xfrm>
            <a:off x="4814295" y="1826771"/>
            <a:ext cx="1742729" cy="1902107"/>
            <a:chOff x="5850725" y="1085588"/>
            <a:chExt cx="1653600" cy="1638900"/>
          </a:xfrm>
        </p:grpSpPr>
        <p:sp>
          <p:nvSpPr>
            <p:cNvPr id="712" name="Google Shape;712;p30"/>
            <p:cNvSpPr/>
            <p:nvPr/>
          </p:nvSpPr>
          <p:spPr>
            <a:xfrm>
              <a:off x="5850725" y="1085588"/>
              <a:ext cx="1653600" cy="1638900"/>
            </a:xfrm>
            <a:prstGeom prst="rect">
              <a:avLst/>
            </a:prstGeom>
            <a:solidFill>
              <a:srgbClr val="E8F4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3" name="Google Shape;713;p30"/>
            <p:cNvGrpSpPr/>
            <p:nvPr/>
          </p:nvGrpSpPr>
          <p:grpSpPr>
            <a:xfrm>
              <a:off x="5943425" y="1350625"/>
              <a:ext cx="1468200" cy="1108825"/>
              <a:chOff x="2908125" y="1350625"/>
              <a:chExt cx="1468200" cy="1108825"/>
            </a:xfrm>
          </p:grpSpPr>
          <p:sp>
            <p:nvSpPr>
              <p:cNvPr id="714" name="Google Shape;714;p30"/>
              <p:cNvSpPr/>
              <p:nvPr/>
            </p:nvSpPr>
            <p:spPr>
              <a:xfrm>
                <a:off x="2908125" y="1987850"/>
                <a:ext cx="1468200" cy="4716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Explore 3D ConvNet</a:t>
                </a:r>
                <a:endParaRPr b="1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15" name="Google Shape;715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353725" y="1350625"/>
                <a:ext cx="577050" cy="577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716" name="Google Shape;716;p30"/>
          <p:cNvGrpSpPr/>
          <p:nvPr/>
        </p:nvGrpSpPr>
        <p:grpSpPr>
          <a:xfrm>
            <a:off x="359503" y="1826808"/>
            <a:ext cx="1742729" cy="1902107"/>
            <a:chOff x="729450" y="1846425"/>
            <a:chExt cx="1653600" cy="1638900"/>
          </a:xfrm>
        </p:grpSpPr>
        <p:sp>
          <p:nvSpPr>
            <p:cNvPr id="717" name="Google Shape;717;p30"/>
            <p:cNvSpPr/>
            <p:nvPr/>
          </p:nvSpPr>
          <p:spPr>
            <a:xfrm>
              <a:off x="729450" y="1846425"/>
              <a:ext cx="1653600" cy="1638900"/>
            </a:xfrm>
            <a:prstGeom prst="rect">
              <a:avLst/>
            </a:prstGeom>
            <a:solidFill>
              <a:srgbClr val="E8F4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8" name="Google Shape;718;p30"/>
            <p:cNvGrpSpPr/>
            <p:nvPr/>
          </p:nvGrpSpPr>
          <p:grpSpPr>
            <a:xfrm>
              <a:off x="812625" y="2036425"/>
              <a:ext cx="1468200" cy="1108825"/>
              <a:chOff x="825325" y="1350625"/>
              <a:chExt cx="1468200" cy="1108825"/>
            </a:xfrm>
          </p:grpSpPr>
          <p:sp>
            <p:nvSpPr>
              <p:cNvPr id="719" name="Google Shape;719;p30"/>
              <p:cNvSpPr/>
              <p:nvPr/>
            </p:nvSpPr>
            <p:spPr>
              <a:xfrm>
                <a:off x="825325" y="1987850"/>
                <a:ext cx="1468200" cy="471600"/>
              </a:xfrm>
              <a:prstGeom prst="rect">
                <a:avLst/>
              </a:prstGeom>
              <a:solidFill>
                <a:srgbClr val="0B5394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rPr>
                  <a:t>More Data Sample</a:t>
                </a:r>
                <a:endParaRPr b="1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20" name="Google Shape;720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270900" y="1350625"/>
                <a:ext cx="577050" cy="577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21" name="Google Shape;721;p30"/>
          <p:cNvSpPr txBox="1"/>
          <p:nvPr/>
        </p:nvSpPr>
        <p:spPr>
          <a:xfrm>
            <a:off x="789425" y="521225"/>
            <a:ext cx="637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Suggestions</a:t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1"/>
          <p:cNvSpPr txBox="1"/>
          <p:nvPr/>
        </p:nvSpPr>
        <p:spPr>
          <a:xfrm>
            <a:off x="825775" y="2049975"/>
            <a:ext cx="6797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532638" y="1050471"/>
            <a:ext cx="807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8561" l="0" r="0" t="8561"/>
          <a:stretch/>
        </p:blipFill>
        <p:spPr>
          <a:xfrm>
            <a:off x="6104164" y="1800225"/>
            <a:ext cx="1634100" cy="20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/>
          <p:nvPr/>
        </p:nvSpPr>
        <p:spPr>
          <a:xfrm>
            <a:off x="1820636" y="4099887"/>
            <a:ext cx="183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Peixuan Liu</a:t>
            </a:r>
            <a:endParaRPr b="1" sz="120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3906611" y="4098762"/>
            <a:ext cx="183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Yuxuan Mei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5992586" y="4098762"/>
            <a:ext cx="18357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Sihoon Yu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Team Members</a:t>
            </a:r>
            <a:endParaRPr sz="26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4">
            <a:alphaModFix/>
          </a:blip>
          <a:srcRect b="16974" l="0" r="0" t="4477"/>
          <a:stretch/>
        </p:blipFill>
        <p:spPr>
          <a:xfrm>
            <a:off x="3962400" y="1800225"/>
            <a:ext cx="1724101" cy="2028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4"/>
          <p:cNvPicPr preferRelativeResize="0"/>
          <p:nvPr/>
        </p:nvPicPr>
        <p:blipFill rotWithShape="1">
          <a:blip r:embed="rId5">
            <a:alphaModFix/>
          </a:blip>
          <a:srcRect b="9982" l="0" r="0" t="0"/>
          <a:stretch/>
        </p:blipFill>
        <p:spPr>
          <a:xfrm>
            <a:off x="1896000" y="1750575"/>
            <a:ext cx="1541251" cy="20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/>
          <p:nvPr/>
        </p:nvSpPr>
        <p:spPr>
          <a:xfrm>
            <a:off x="3643263" y="1716325"/>
            <a:ext cx="1928700" cy="162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5853063" y="1716325"/>
            <a:ext cx="1928700" cy="162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39116" l="0" r="0" t="39116"/>
          <a:stretch/>
        </p:blipFill>
        <p:spPr>
          <a:xfrm>
            <a:off x="0" y="3835670"/>
            <a:ext cx="9144000" cy="132689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/>
          <p:nvPr/>
        </p:nvSpPr>
        <p:spPr>
          <a:xfrm>
            <a:off x="1433463" y="1716325"/>
            <a:ext cx="1928700" cy="162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A1A1A"/>
            </a:solidFill>
            <a:prstDash val="dot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789425" y="521225"/>
            <a:ext cx="3488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Agenda</a:t>
            </a:r>
            <a:endParaRPr b="1" sz="2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1186456" y="1867895"/>
            <a:ext cx="2419500" cy="1027336"/>
            <a:chOff x="514868" y="1862767"/>
            <a:chExt cx="2419500" cy="1027336"/>
          </a:xfrm>
        </p:grpSpPr>
        <p:sp>
          <p:nvSpPr>
            <p:cNvPr id="185" name="Google Shape;185;p15"/>
            <p:cNvSpPr txBox="1"/>
            <p:nvPr/>
          </p:nvSpPr>
          <p:spPr>
            <a:xfrm>
              <a:off x="514868" y="2549304"/>
              <a:ext cx="241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Overview</a:t>
              </a:r>
              <a:endParaRPr b="1" sz="20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1218978" y="1862767"/>
              <a:ext cx="1011600" cy="6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01</a:t>
              </a:r>
              <a:endParaRPr b="1" sz="34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7" name="Google Shape;187;p15"/>
          <p:cNvGrpSpPr/>
          <p:nvPr/>
        </p:nvGrpSpPr>
        <p:grpSpPr>
          <a:xfrm>
            <a:off x="3362250" y="1867895"/>
            <a:ext cx="2419500" cy="1027336"/>
            <a:chOff x="2933025" y="1481767"/>
            <a:chExt cx="2419500" cy="1027336"/>
          </a:xfrm>
        </p:grpSpPr>
        <p:sp>
          <p:nvSpPr>
            <p:cNvPr id="188" name="Google Shape;188;p15"/>
            <p:cNvSpPr txBox="1"/>
            <p:nvPr/>
          </p:nvSpPr>
          <p:spPr>
            <a:xfrm>
              <a:off x="2933025" y="2168304"/>
              <a:ext cx="241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Analysis</a:t>
              </a:r>
              <a:endParaRPr b="1" sz="20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9" name="Google Shape;189;p15"/>
            <p:cNvSpPr txBox="1"/>
            <p:nvPr/>
          </p:nvSpPr>
          <p:spPr>
            <a:xfrm>
              <a:off x="3637135" y="1481767"/>
              <a:ext cx="1011600" cy="6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02</a:t>
              </a:r>
              <a:endParaRPr b="1" sz="34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0" name="Google Shape;190;p15"/>
          <p:cNvGrpSpPr/>
          <p:nvPr/>
        </p:nvGrpSpPr>
        <p:grpSpPr>
          <a:xfrm>
            <a:off x="5538044" y="1867000"/>
            <a:ext cx="2419500" cy="1029126"/>
            <a:chOff x="1734068" y="2646813"/>
            <a:chExt cx="2419500" cy="1029126"/>
          </a:xfrm>
        </p:grpSpPr>
        <p:sp>
          <p:nvSpPr>
            <p:cNvPr id="191" name="Google Shape;191;p15"/>
            <p:cNvSpPr txBox="1"/>
            <p:nvPr/>
          </p:nvSpPr>
          <p:spPr>
            <a:xfrm>
              <a:off x="1734068" y="3335139"/>
              <a:ext cx="2419500" cy="3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Summary</a:t>
              </a:r>
              <a:endParaRPr b="1" sz="20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2" name="Google Shape;192;p15"/>
            <p:cNvSpPr txBox="1"/>
            <p:nvPr/>
          </p:nvSpPr>
          <p:spPr>
            <a:xfrm>
              <a:off x="2438227" y="2646813"/>
              <a:ext cx="1011600" cy="6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rgbClr val="008FFF"/>
                  </a:solidFill>
                  <a:latin typeface="Lato"/>
                  <a:ea typeface="Lato"/>
                  <a:cs typeface="Lato"/>
                  <a:sym typeface="Lato"/>
                </a:rPr>
                <a:t>03</a:t>
              </a:r>
              <a:endParaRPr b="1" sz="3400">
                <a:solidFill>
                  <a:srgbClr val="008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825775" y="2049975"/>
            <a:ext cx="6797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7"/>
          <p:cNvGrpSpPr/>
          <p:nvPr/>
        </p:nvGrpSpPr>
        <p:grpSpPr>
          <a:xfrm>
            <a:off x="4645413" y="1561200"/>
            <a:ext cx="2530832" cy="817350"/>
            <a:chOff x="4076075" y="1561200"/>
            <a:chExt cx="2530832" cy="817350"/>
          </a:xfrm>
        </p:grpSpPr>
        <p:sp>
          <p:nvSpPr>
            <p:cNvPr id="203" name="Google Shape;203;p17"/>
            <p:cNvSpPr txBox="1"/>
            <p:nvPr/>
          </p:nvSpPr>
          <p:spPr>
            <a:xfrm>
              <a:off x="4076107" y="1561200"/>
              <a:ext cx="253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4076075" y="1840050"/>
              <a:ext cx="2530800" cy="5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Benefit for the healthcare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industry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 analyze and store medical data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5" name="Google Shape;205;p17"/>
          <p:cNvSpPr/>
          <p:nvPr/>
        </p:nvSpPr>
        <p:spPr>
          <a:xfrm>
            <a:off x="7834150" y="2412650"/>
            <a:ext cx="1204200" cy="130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Classifying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Fake vs Real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Scans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6" name="Google Shape;206;p17"/>
          <p:cNvGrpSpPr/>
          <p:nvPr/>
        </p:nvGrpSpPr>
        <p:grpSpPr>
          <a:xfrm>
            <a:off x="4645413" y="2658875"/>
            <a:ext cx="2530832" cy="817350"/>
            <a:chOff x="4076075" y="1561200"/>
            <a:chExt cx="2530832" cy="817350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4076107" y="1561200"/>
              <a:ext cx="253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Deepfakes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4076075" y="1840050"/>
              <a:ext cx="2530800" cy="5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Make fake images and videos that are hard to distinguish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4645413" y="3756550"/>
            <a:ext cx="2530832" cy="817350"/>
            <a:chOff x="4076075" y="1561200"/>
            <a:chExt cx="2530832" cy="817350"/>
          </a:xfrm>
        </p:grpSpPr>
        <p:sp>
          <p:nvSpPr>
            <p:cNvPr id="210" name="Google Shape;210;p17"/>
            <p:cNvSpPr txBox="1"/>
            <p:nvPr/>
          </p:nvSpPr>
          <p:spPr>
            <a:xfrm>
              <a:off x="4076107" y="1561200"/>
              <a:ext cx="2530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Fake scans using GANs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7"/>
            <p:cNvSpPr txBox="1"/>
            <p:nvPr/>
          </p:nvSpPr>
          <p:spPr>
            <a:xfrm>
              <a:off x="4076075" y="1840050"/>
              <a:ext cx="2530800" cy="5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2018 h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ealthcare data breaches, leading to fake medical CT scans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" name="Google Shape;212;p17"/>
          <p:cNvSpPr/>
          <p:nvPr/>
        </p:nvSpPr>
        <p:spPr>
          <a:xfrm>
            <a:off x="6706113" y="1723563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706113" y="282125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6706113" y="39189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7"/>
          <p:cNvCxnSpPr>
            <a:stCxn id="212" idx="6"/>
            <a:endCxn id="205" idx="2"/>
          </p:cNvCxnSpPr>
          <p:nvPr/>
        </p:nvCxnSpPr>
        <p:spPr>
          <a:xfrm>
            <a:off x="7198713" y="1969863"/>
            <a:ext cx="635400" cy="1097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13" idx="6"/>
            <a:endCxn id="205" idx="2"/>
          </p:cNvCxnSpPr>
          <p:nvPr/>
        </p:nvCxnSpPr>
        <p:spPr>
          <a:xfrm>
            <a:off x="7198713" y="3067550"/>
            <a:ext cx="6354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7"/>
          <p:cNvCxnSpPr>
            <a:stCxn id="214" idx="6"/>
            <a:endCxn id="205" idx="2"/>
          </p:cNvCxnSpPr>
          <p:nvPr/>
        </p:nvCxnSpPr>
        <p:spPr>
          <a:xfrm flipH="1" rot="10800000">
            <a:off x="7198713" y="3067525"/>
            <a:ext cx="635400" cy="1097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17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Background and Motivation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20191" r="22916" t="0"/>
          <a:stretch/>
        </p:blipFill>
        <p:spPr>
          <a:xfrm>
            <a:off x="143825" y="1485000"/>
            <a:ext cx="4479125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18"/>
          <p:cNvGraphicFramePr/>
          <p:nvPr/>
        </p:nvGraphicFramePr>
        <p:xfrm>
          <a:off x="4236094" y="184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{6A9CB8FB-86B2-4F29-B5EC-8E2D3ED0EC64}</a:tableStyleId>
              </a:tblPr>
              <a:tblGrid>
                <a:gridCol w="1585375"/>
                <a:gridCol w="1585375"/>
                <a:gridCol w="1585375"/>
              </a:tblGrid>
              <a:tr h="7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Big data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Business intelligence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Business analytics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only planet with rings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where we all live 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a cold place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very far from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even hotter than Mercury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very close to the Sun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18"/>
          <p:cNvSpPr/>
          <p:nvPr/>
        </p:nvSpPr>
        <p:spPr>
          <a:xfrm>
            <a:off x="4236100" y="1203450"/>
            <a:ext cx="4756200" cy="3587400"/>
          </a:xfrm>
          <a:prstGeom prst="roundRect">
            <a:avLst>
              <a:gd fmla="val 111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4236063" y="1203450"/>
            <a:ext cx="4756200" cy="785100"/>
          </a:xfrm>
          <a:prstGeom prst="roundRect">
            <a:avLst>
              <a:gd fmla="val 2946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18"/>
          <p:cNvGraphicFramePr/>
          <p:nvPr/>
        </p:nvGraphicFramePr>
        <p:xfrm>
          <a:off x="4236144" y="120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{6A9CB8FB-86B2-4F29-B5EC-8E2D3ED0EC64}</a:tableStyleId>
              </a:tblPr>
              <a:tblGrid>
                <a:gridCol w="1585375"/>
                <a:gridCol w="1585375"/>
                <a:gridCol w="1585375"/>
              </a:tblGrid>
              <a:tr h="78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Percentage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Type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35% </a:t>
                      </a:r>
                      <a:endParaRPr sz="12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Cancer Removed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35%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Cancer Injected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15%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Without Cancer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TB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With Cancer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18"/>
          <p:cNvSpPr/>
          <p:nvPr/>
        </p:nvSpPr>
        <p:spPr>
          <a:xfrm>
            <a:off x="1632647" y="1760813"/>
            <a:ext cx="2196600" cy="792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18"/>
          <p:cNvGrpSpPr/>
          <p:nvPr/>
        </p:nvGrpSpPr>
        <p:grpSpPr>
          <a:xfrm>
            <a:off x="1760598" y="1767337"/>
            <a:ext cx="1940710" cy="564227"/>
            <a:chOff x="396263" y="2210396"/>
            <a:chExt cx="1940710" cy="564227"/>
          </a:xfrm>
        </p:grpSpPr>
        <p:sp>
          <p:nvSpPr>
            <p:cNvPr id="230" name="Google Shape;230;p18"/>
            <p:cNvSpPr txBox="1"/>
            <p:nvPr/>
          </p:nvSpPr>
          <p:spPr>
            <a:xfrm>
              <a:off x="396273" y="2210396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Source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" name="Google Shape;231;p18"/>
            <p:cNvSpPr txBox="1"/>
            <p:nvPr/>
          </p:nvSpPr>
          <p:spPr>
            <a:xfrm>
              <a:off x="396263" y="242602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UCI Machine Learning Repository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" name="Google Shape;232;p18"/>
          <p:cNvSpPr/>
          <p:nvPr/>
        </p:nvSpPr>
        <p:spPr>
          <a:xfrm>
            <a:off x="768672" y="1794113"/>
            <a:ext cx="726300" cy="72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915577" y="1901921"/>
            <a:ext cx="432502" cy="510681"/>
            <a:chOff x="9115180" y="1691833"/>
            <a:chExt cx="432502" cy="510681"/>
          </a:xfrm>
        </p:grpSpPr>
        <p:sp>
          <p:nvSpPr>
            <p:cNvPr id="234" name="Google Shape;234;p18"/>
            <p:cNvSpPr/>
            <p:nvPr/>
          </p:nvSpPr>
          <p:spPr>
            <a:xfrm>
              <a:off x="9174580" y="1836529"/>
              <a:ext cx="297774" cy="115091"/>
            </a:xfrm>
            <a:custGeom>
              <a:rect b="b" l="l" r="r" t="t"/>
              <a:pathLst>
                <a:path extrusionOk="0" h="1178" w="3048">
                  <a:moveTo>
                    <a:pt x="0" y="1"/>
                  </a:moveTo>
                  <a:lnTo>
                    <a:pt x="0" y="1178"/>
                  </a:lnTo>
                  <a:lnTo>
                    <a:pt x="3047" y="1178"/>
                  </a:lnTo>
                  <a:lnTo>
                    <a:pt x="3047" y="1"/>
                  </a:lnTo>
                  <a:lnTo>
                    <a:pt x="2613" y="1"/>
                  </a:lnTo>
                  <a:lnTo>
                    <a:pt x="2613" y="744"/>
                  </a:lnTo>
                  <a:lnTo>
                    <a:pt x="434" y="74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9302173" y="1930126"/>
              <a:ext cx="42497" cy="150263"/>
            </a:xfrm>
            <a:custGeom>
              <a:rect b="b" l="l" r="r" t="t"/>
              <a:pathLst>
                <a:path extrusionOk="0" h="1538" w="435">
                  <a:moveTo>
                    <a:pt x="1" y="0"/>
                  </a:moveTo>
                  <a:lnTo>
                    <a:pt x="1" y="1537"/>
                  </a:lnTo>
                  <a:lnTo>
                    <a:pt x="435" y="153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9353367" y="1691833"/>
              <a:ext cx="194315" cy="194325"/>
            </a:xfrm>
            <a:custGeom>
              <a:rect b="b" l="l" r="r" t="t"/>
              <a:pathLst>
                <a:path extrusionOk="0" h="1989" w="1989">
                  <a:moveTo>
                    <a:pt x="1003" y="592"/>
                  </a:moveTo>
                  <a:cubicBezTo>
                    <a:pt x="1223" y="592"/>
                    <a:pt x="1397" y="772"/>
                    <a:pt x="1397" y="992"/>
                  </a:cubicBezTo>
                  <a:cubicBezTo>
                    <a:pt x="1397" y="1211"/>
                    <a:pt x="1223" y="1392"/>
                    <a:pt x="1003" y="1392"/>
                  </a:cubicBezTo>
                  <a:cubicBezTo>
                    <a:pt x="783" y="1392"/>
                    <a:pt x="603" y="1211"/>
                    <a:pt x="603" y="992"/>
                  </a:cubicBezTo>
                  <a:cubicBezTo>
                    <a:pt x="603" y="772"/>
                    <a:pt x="783" y="592"/>
                    <a:pt x="1003" y="592"/>
                  </a:cubicBezTo>
                  <a:close/>
                  <a:moveTo>
                    <a:pt x="868" y="1"/>
                  </a:moveTo>
                  <a:lnTo>
                    <a:pt x="812" y="215"/>
                  </a:lnTo>
                  <a:cubicBezTo>
                    <a:pt x="806" y="248"/>
                    <a:pt x="778" y="277"/>
                    <a:pt x="738" y="282"/>
                  </a:cubicBezTo>
                  <a:cubicBezTo>
                    <a:pt x="682" y="288"/>
                    <a:pt x="727" y="293"/>
                    <a:pt x="609" y="299"/>
                  </a:cubicBezTo>
                  <a:cubicBezTo>
                    <a:pt x="602" y="300"/>
                    <a:pt x="595" y="301"/>
                    <a:pt x="589" y="301"/>
                  </a:cubicBezTo>
                  <a:cubicBezTo>
                    <a:pt x="556" y="301"/>
                    <a:pt x="524" y="290"/>
                    <a:pt x="496" y="271"/>
                  </a:cubicBezTo>
                  <a:lnTo>
                    <a:pt x="384" y="203"/>
                  </a:lnTo>
                  <a:lnTo>
                    <a:pt x="198" y="384"/>
                  </a:lnTo>
                  <a:lnTo>
                    <a:pt x="282" y="519"/>
                  </a:lnTo>
                  <a:cubicBezTo>
                    <a:pt x="299" y="547"/>
                    <a:pt x="305" y="581"/>
                    <a:pt x="305" y="620"/>
                  </a:cubicBezTo>
                  <a:cubicBezTo>
                    <a:pt x="288" y="721"/>
                    <a:pt x="288" y="688"/>
                    <a:pt x="277" y="733"/>
                  </a:cubicBezTo>
                  <a:cubicBezTo>
                    <a:pt x="271" y="778"/>
                    <a:pt x="237" y="812"/>
                    <a:pt x="198" y="823"/>
                  </a:cubicBezTo>
                  <a:lnTo>
                    <a:pt x="1" y="868"/>
                  </a:lnTo>
                  <a:lnTo>
                    <a:pt x="1" y="1127"/>
                  </a:lnTo>
                  <a:lnTo>
                    <a:pt x="203" y="1172"/>
                  </a:lnTo>
                  <a:cubicBezTo>
                    <a:pt x="243" y="1183"/>
                    <a:pt x="271" y="1217"/>
                    <a:pt x="277" y="1251"/>
                  </a:cubicBezTo>
                  <a:cubicBezTo>
                    <a:pt x="288" y="1307"/>
                    <a:pt x="288" y="1268"/>
                    <a:pt x="299" y="1375"/>
                  </a:cubicBezTo>
                  <a:cubicBezTo>
                    <a:pt x="305" y="1414"/>
                    <a:pt x="299" y="1448"/>
                    <a:pt x="277" y="1482"/>
                  </a:cubicBezTo>
                  <a:lnTo>
                    <a:pt x="198" y="1611"/>
                  </a:lnTo>
                  <a:lnTo>
                    <a:pt x="384" y="1791"/>
                  </a:lnTo>
                  <a:lnTo>
                    <a:pt x="508" y="1713"/>
                  </a:lnTo>
                  <a:cubicBezTo>
                    <a:pt x="531" y="1699"/>
                    <a:pt x="562" y="1689"/>
                    <a:pt x="591" y="1689"/>
                  </a:cubicBezTo>
                  <a:cubicBezTo>
                    <a:pt x="597" y="1689"/>
                    <a:pt x="603" y="1689"/>
                    <a:pt x="609" y="1690"/>
                  </a:cubicBezTo>
                  <a:cubicBezTo>
                    <a:pt x="722" y="1701"/>
                    <a:pt x="682" y="1707"/>
                    <a:pt x="733" y="1713"/>
                  </a:cubicBezTo>
                  <a:cubicBezTo>
                    <a:pt x="772" y="1718"/>
                    <a:pt x="806" y="1746"/>
                    <a:pt x="817" y="1786"/>
                  </a:cubicBezTo>
                  <a:lnTo>
                    <a:pt x="868" y="1989"/>
                  </a:lnTo>
                  <a:lnTo>
                    <a:pt x="1121" y="1989"/>
                  </a:lnTo>
                  <a:lnTo>
                    <a:pt x="1172" y="1786"/>
                  </a:lnTo>
                  <a:cubicBezTo>
                    <a:pt x="1183" y="1746"/>
                    <a:pt x="1211" y="1718"/>
                    <a:pt x="1251" y="1713"/>
                  </a:cubicBezTo>
                  <a:cubicBezTo>
                    <a:pt x="1307" y="1707"/>
                    <a:pt x="1262" y="1701"/>
                    <a:pt x="1380" y="1690"/>
                  </a:cubicBezTo>
                  <a:cubicBezTo>
                    <a:pt x="1414" y="1690"/>
                    <a:pt x="1454" y="1696"/>
                    <a:pt x="1482" y="1713"/>
                  </a:cubicBezTo>
                  <a:lnTo>
                    <a:pt x="1606" y="1791"/>
                  </a:lnTo>
                  <a:lnTo>
                    <a:pt x="1786" y="1611"/>
                  </a:lnTo>
                  <a:lnTo>
                    <a:pt x="1707" y="1476"/>
                  </a:lnTo>
                  <a:cubicBezTo>
                    <a:pt x="1690" y="1448"/>
                    <a:pt x="1679" y="1409"/>
                    <a:pt x="1685" y="1375"/>
                  </a:cubicBezTo>
                  <a:cubicBezTo>
                    <a:pt x="1696" y="1273"/>
                    <a:pt x="1701" y="1307"/>
                    <a:pt x="1713" y="1262"/>
                  </a:cubicBezTo>
                  <a:cubicBezTo>
                    <a:pt x="1718" y="1217"/>
                    <a:pt x="1752" y="1183"/>
                    <a:pt x="1792" y="1172"/>
                  </a:cubicBezTo>
                  <a:lnTo>
                    <a:pt x="1989" y="1127"/>
                  </a:lnTo>
                  <a:lnTo>
                    <a:pt x="1989" y="868"/>
                  </a:lnTo>
                  <a:lnTo>
                    <a:pt x="1786" y="817"/>
                  </a:lnTo>
                  <a:cubicBezTo>
                    <a:pt x="1746" y="812"/>
                    <a:pt x="1718" y="778"/>
                    <a:pt x="1713" y="738"/>
                  </a:cubicBezTo>
                  <a:cubicBezTo>
                    <a:pt x="1701" y="682"/>
                    <a:pt x="1701" y="727"/>
                    <a:pt x="1685" y="620"/>
                  </a:cubicBezTo>
                  <a:cubicBezTo>
                    <a:pt x="1685" y="581"/>
                    <a:pt x="1690" y="547"/>
                    <a:pt x="1713" y="513"/>
                  </a:cubicBezTo>
                  <a:lnTo>
                    <a:pt x="1786" y="384"/>
                  </a:lnTo>
                  <a:lnTo>
                    <a:pt x="1606" y="203"/>
                  </a:lnTo>
                  <a:lnTo>
                    <a:pt x="1487" y="277"/>
                  </a:lnTo>
                  <a:cubicBezTo>
                    <a:pt x="1460" y="290"/>
                    <a:pt x="1432" y="301"/>
                    <a:pt x="1404" y="301"/>
                  </a:cubicBezTo>
                  <a:cubicBezTo>
                    <a:pt x="1398" y="301"/>
                    <a:pt x="1392" y="300"/>
                    <a:pt x="1386" y="299"/>
                  </a:cubicBezTo>
                  <a:cubicBezTo>
                    <a:pt x="1268" y="293"/>
                    <a:pt x="1307" y="288"/>
                    <a:pt x="1257" y="282"/>
                  </a:cubicBezTo>
                  <a:cubicBezTo>
                    <a:pt x="1217" y="277"/>
                    <a:pt x="1183" y="248"/>
                    <a:pt x="1172" y="209"/>
                  </a:cubicBezTo>
                  <a:lnTo>
                    <a:pt x="1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9145955" y="1695741"/>
              <a:ext cx="99160" cy="99068"/>
            </a:xfrm>
            <a:custGeom>
              <a:rect b="b" l="l" r="r" t="t"/>
              <a:pathLst>
                <a:path extrusionOk="0" h="1014" w="1015">
                  <a:moveTo>
                    <a:pt x="507" y="0"/>
                  </a:moveTo>
                  <a:cubicBezTo>
                    <a:pt x="226" y="0"/>
                    <a:pt x="1" y="225"/>
                    <a:pt x="1" y="507"/>
                  </a:cubicBezTo>
                  <a:cubicBezTo>
                    <a:pt x="1" y="783"/>
                    <a:pt x="226" y="1014"/>
                    <a:pt x="507" y="1014"/>
                  </a:cubicBezTo>
                  <a:cubicBezTo>
                    <a:pt x="789" y="1014"/>
                    <a:pt x="1014" y="783"/>
                    <a:pt x="1014" y="507"/>
                  </a:cubicBezTo>
                  <a:cubicBezTo>
                    <a:pt x="1014" y="225"/>
                    <a:pt x="789" y="0"/>
                    <a:pt x="5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9115180" y="1800282"/>
              <a:ext cx="160708" cy="80407"/>
            </a:xfrm>
            <a:custGeom>
              <a:rect b="b" l="l" r="r" t="t"/>
              <a:pathLst>
                <a:path extrusionOk="0" h="823" w="1645">
                  <a:moveTo>
                    <a:pt x="822" y="0"/>
                  </a:moveTo>
                  <a:cubicBezTo>
                    <a:pt x="366" y="0"/>
                    <a:pt x="0" y="366"/>
                    <a:pt x="0" y="822"/>
                  </a:cubicBezTo>
                  <a:lnTo>
                    <a:pt x="1645" y="822"/>
                  </a:lnTo>
                  <a:cubicBezTo>
                    <a:pt x="1645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9187183" y="1993925"/>
              <a:ext cx="274132" cy="208590"/>
            </a:xfrm>
            <a:custGeom>
              <a:rect b="b" l="l" r="r" t="t"/>
              <a:pathLst>
                <a:path extrusionOk="0" h="2135" w="2806">
                  <a:moveTo>
                    <a:pt x="1831" y="0"/>
                  </a:moveTo>
                  <a:lnTo>
                    <a:pt x="1544" y="265"/>
                  </a:lnTo>
                  <a:lnTo>
                    <a:pt x="1" y="265"/>
                  </a:lnTo>
                  <a:lnTo>
                    <a:pt x="1" y="1847"/>
                  </a:lnTo>
                  <a:cubicBezTo>
                    <a:pt x="1" y="2005"/>
                    <a:pt x="136" y="2135"/>
                    <a:pt x="305" y="2135"/>
                  </a:cubicBezTo>
                  <a:lnTo>
                    <a:pt x="2501" y="2135"/>
                  </a:lnTo>
                  <a:cubicBezTo>
                    <a:pt x="2670" y="2135"/>
                    <a:pt x="2805" y="2005"/>
                    <a:pt x="2805" y="1847"/>
                  </a:cubicBezTo>
                  <a:lnTo>
                    <a:pt x="2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8"/>
          <p:cNvSpPr/>
          <p:nvPr/>
        </p:nvSpPr>
        <p:spPr>
          <a:xfrm>
            <a:off x="1632647" y="3534338"/>
            <a:ext cx="2196600" cy="792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8"/>
          <p:cNvGrpSpPr/>
          <p:nvPr/>
        </p:nvGrpSpPr>
        <p:grpSpPr>
          <a:xfrm>
            <a:off x="1760598" y="3540862"/>
            <a:ext cx="1940710" cy="564227"/>
            <a:chOff x="396263" y="2210396"/>
            <a:chExt cx="1940710" cy="564227"/>
          </a:xfrm>
        </p:grpSpPr>
        <p:sp>
          <p:nvSpPr>
            <p:cNvPr id="242" name="Google Shape;242;p18"/>
            <p:cNvSpPr txBox="1"/>
            <p:nvPr/>
          </p:nvSpPr>
          <p:spPr>
            <a:xfrm>
              <a:off x="396273" y="2210396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Size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396263" y="2426023"/>
              <a:ext cx="1940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100 scans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23237 slices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" name="Google Shape;244;p18"/>
          <p:cNvSpPr/>
          <p:nvPr/>
        </p:nvSpPr>
        <p:spPr>
          <a:xfrm>
            <a:off x="768672" y="3567638"/>
            <a:ext cx="726300" cy="72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974977" y="3820141"/>
            <a:ext cx="297774" cy="115091"/>
          </a:xfrm>
          <a:custGeom>
            <a:rect b="b" l="l" r="r" t="t"/>
            <a:pathLst>
              <a:path extrusionOk="0" h="1178" w="3048">
                <a:moveTo>
                  <a:pt x="0" y="1"/>
                </a:moveTo>
                <a:lnTo>
                  <a:pt x="0" y="1178"/>
                </a:lnTo>
                <a:lnTo>
                  <a:pt x="3047" y="1178"/>
                </a:lnTo>
                <a:lnTo>
                  <a:pt x="3047" y="1"/>
                </a:lnTo>
                <a:lnTo>
                  <a:pt x="2613" y="1"/>
                </a:lnTo>
                <a:lnTo>
                  <a:pt x="2613" y="744"/>
                </a:lnTo>
                <a:lnTo>
                  <a:pt x="434" y="744"/>
                </a:lnTo>
                <a:lnTo>
                  <a:pt x="4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1102570" y="3913739"/>
            <a:ext cx="42497" cy="150263"/>
          </a:xfrm>
          <a:custGeom>
            <a:rect b="b" l="l" r="r" t="t"/>
            <a:pathLst>
              <a:path extrusionOk="0" h="1538" w="435">
                <a:moveTo>
                  <a:pt x="1" y="0"/>
                </a:moveTo>
                <a:lnTo>
                  <a:pt x="1" y="1537"/>
                </a:lnTo>
                <a:lnTo>
                  <a:pt x="435" y="1537"/>
                </a:lnTo>
                <a:lnTo>
                  <a:pt x="4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153763" y="3675446"/>
            <a:ext cx="194315" cy="194325"/>
          </a:xfrm>
          <a:custGeom>
            <a:rect b="b" l="l" r="r" t="t"/>
            <a:pathLst>
              <a:path extrusionOk="0" h="1989" w="1989">
                <a:moveTo>
                  <a:pt x="1003" y="592"/>
                </a:moveTo>
                <a:cubicBezTo>
                  <a:pt x="1223" y="592"/>
                  <a:pt x="1397" y="772"/>
                  <a:pt x="1397" y="992"/>
                </a:cubicBezTo>
                <a:cubicBezTo>
                  <a:pt x="1397" y="1211"/>
                  <a:pt x="1223" y="1392"/>
                  <a:pt x="1003" y="1392"/>
                </a:cubicBezTo>
                <a:cubicBezTo>
                  <a:pt x="783" y="1392"/>
                  <a:pt x="603" y="1211"/>
                  <a:pt x="603" y="992"/>
                </a:cubicBezTo>
                <a:cubicBezTo>
                  <a:pt x="603" y="772"/>
                  <a:pt x="783" y="592"/>
                  <a:pt x="1003" y="592"/>
                </a:cubicBezTo>
                <a:close/>
                <a:moveTo>
                  <a:pt x="868" y="1"/>
                </a:moveTo>
                <a:lnTo>
                  <a:pt x="812" y="215"/>
                </a:lnTo>
                <a:cubicBezTo>
                  <a:pt x="806" y="248"/>
                  <a:pt x="778" y="277"/>
                  <a:pt x="738" y="282"/>
                </a:cubicBezTo>
                <a:cubicBezTo>
                  <a:pt x="682" y="288"/>
                  <a:pt x="727" y="293"/>
                  <a:pt x="609" y="299"/>
                </a:cubicBezTo>
                <a:cubicBezTo>
                  <a:pt x="602" y="300"/>
                  <a:pt x="595" y="301"/>
                  <a:pt x="589" y="301"/>
                </a:cubicBezTo>
                <a:cubicBezTo>
                  <a:pt x="556" y="301"/>
                  <a:pt x="524" y="290"/>
                  <a:pt x="496" y="271"/>
                </a:cubicBezTo>
                <a:lnTo>
                  <a:pt x="384" y="203"/>
                </a:lnTo>
                <a:lnTo>
                  <a:pt x="198" y="384"/>
                </a:lnTo>
                <a:lnTo>
                  <a:pt x="282" y="519"/>
                </a:lnTo>
                <a:cubicBezTo>
                  <a:pt x="299" y="547"/>
                  <a:pt x="305" y="581"/>
                  <a:pt x="305" y="620"/>
                </a:cubicBezTo>
                <a:cubicBezTo>
                  <a:pt x="288" y="721"/>
                  <a:pt x="288" y="688"/>
                  <a:pt x="277" y="733"/>
                </a:cubicBezTo>
                <a:cubicBezTo>
                  <a:pt x="271" y="778"/>
                  <a:pt x="237" y="812"/>
                  <a:pt x="198" y="823"/>
                </a:cubicBezTo>
                <a:lnTo>
                  <a:pt x="1" y="868"/>
                </a:lnTo>
                <a:lnTo>
                  <a:pt x="1" y="1127"/>
                </a:lnTo>
                <a:lnTo>
                  <a:pt x="203" y="1172"/>
                </a:lnTo>
                <a:cubicBezTo>
                  <a:pt x="243" y="1183"/>
                  <a:pt x="271" y="1217"/>
                  <a:pt x="277" y="1251"/>
                </a:cubicBezTo>
                <a:cubicBezTo>
                  <a:pt x="288" y="1307"/>
                  <a:pt x="288" y="1268"/>
                  <a:pt x="299" y="1375"/>
                </a:cubicBezTo>
                <a:cubicBezTo>
                  <a:pt x="305" y="1414"/>
                  <a:pt x="299" y="1448"/>
                  <a:pt x="277" y="1482"/>
                </a:cubicBezTo>
                <a:lnTo>
                  <a:pt x="198" y="1611"/>
                </a:lnTo>
                <a:lnTo>
                  <a:pt x="384" y="1791"/>
                </a:lnTo>
                <a:lnTo>
                  <a:pt x="508" y="1713"/>
                </a:lnTo>
                <a:cubicBezTo>
                  <a:pt x="531" y="1699"/>
                  <a:pt x="562" y="1689"/>
                  <a:pt x="591" y="1689"/>
                </a:cubicBezTo>
                <a:cubicBezTo>
                  <a:pt x="597" y="1689"/>
                  <a:pt x="603" y="1689"/>
                  <a:pt x="609" y="1690"/>
                </a:cubicBezTo>
                <a:cubicBezTo>
                  <a:pt x="722" y="1701"/>
                  <a:pt x="682" y="1707"/>
                  <a:pt x="733" y="1713"/>
                </a:cubicBezTo>
                <a:cubicBezTo>
                  <a:pt x="772" y="1718"/>
                  <a:pt x="806" y="1746"/>
                  <a:pt x="817" y="1786"/>
                </a:cubicBezTo>
                <a:lnTo>
                  <a:pt x="868" y="1989"/>
                </a:lnTo>
                <a:lnTo>
                  <a:pt x="1121" y="1989"/>
                </a:lnTo>
                <a:lnTo>
                  <a:pt x="1172" y="1786"/>
                </a:lnTo>
                <a:cubicBezTo>
                  <a:pt x="1183" y="1746"/>
                  <a:pt x="1211" y="1718"/>
                  <a:pt x="1251" y="1713"/>
                </a:cubicBezTo>
                <a:cubicBezTo>
                  <a:pt x="1307" y="1707"/>
                  <a:pt x="1262" y="1701"/>
                  <a:pt x="1380" y="1690"/>
                </a:cubicBezTo>
                <a:cubicBezTo>
                  <a:pt x="1414" y="1690"/>
                  <a:pt x="1454" y="1696"/>
                  <a:pt x="1482" y="1713"/>
                </a:cubicBezTo>
                <a:lnTo>
                  <a:pt x="1606" y="1791"/>
                </a:lnTo>
                <a:lnTo>
                  <a:pt x="1786" y="1611"/>
                </a:lnTo>
                <a:lnTo>
                  <a:pt x="1707" y="1476"/>
                </a:lnTo>
                <a:cubicBezTo>
                  <a:pt x="1690" y="1448"/>
                  <a:pt x="1679" y="1409"/>
                  <a:pt x="1685" y="1375"/>
                </a:cubicBezTo>
                <a:cubicBezTo>
                  <a:pt x="1696" y="1273"/>
                  <a:pt x="1701" y="1307"/>
                  <a:pt x="1713" y="1262"/>
                </a:cubicBezTo>
                <a:cubicBezTo>
                  <a:pt x="1718" y="1217"/>
                  <a:pt x="1752" y="1183"/>
                  <a:pt x="1792" y="1172"/>
                </a:cubicBezTo>
                <a:lnTo>
                  <a:pt x="1989" y="1127"/>
                </a:lnTo>
                <a:lnTo>
                  <a:pt x="1989" y="868"/>
                </a:lnTo>
                <a:lnTo>
                  <a:pt x="1786" y="817"/>
                </a:lnTo>
                <a:cubicBezTo>
                  <a:pt x="1746" y="812"/>
                  <a:pt x="1718" y="778"/>
                  <a:pt x="1713" y="738"/>
                </a:cubicBezTo>
                <a:cubicBezTo>
                  <a:pt x="1701" y="682"/>
                  <a:pt x="1701" y="727"/>
                  <a:pt x="1685" y="620"/>
                </a:cubicBezTo>
                <a:cubicBezTo>
                  <a:pt x="1685" y="581"/>
                  <a:pt x="1690" y="547"/>
                  <a:pt x="1713" y="513"/>
                </a:cubicBezTo>
                <a:lnTo>
                  <a:pt x="1786" y="384"/>
                </a:lnTo>
                <a:lnTo>
                  <a:pt x="1606" y="203"/>
                </a:lnTo>
                <a:lnTo>
                  <a:pt x="1487" y="277"/>
                </a:lnTo>
                <a:cubicBezTo>
                  <a:pt x="1460" y="290"/>
                  <a:pt x="1432" y="301"/>
                  <a:pt x="1404" y="301"/>
                </a:cubicBezTo>
                <a:cubicBezTo>
                  <a:pt x="1398" y="301"/>
                  <a:pt x="1392" y="300"/>
                  <a:pt x="1386" y="299"/>
                </a:cubicBezTo>
                <a:cubicBezTo>
                  <a:pt x="1268" y="293"/>
                  <a:pt x="1307" y="288"/>
                  <a:pt x="1257" y="282"/>
                </a:cubicBezTo>
                <a:cubicBezTo>
                  <a:pt x="1217" y="277"/>
                  <a:pt x="1183" y="248"/>
                  <a:pt x="1172" y="209"/>
                </a:cubicBezTo>
                <a:lnTo>
                  <a:pt x="11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946352" y="3679354"/>
            <a:ext cx="99160" cy="99068"/>
          </a:xfrm>
          <a:custGeom>
            <a:rect b="b" l="l" r="r" t="t"/>
            <a:pathLst>
              <a:path extrusionOk="0" h="1014" w="1015">
                <a:moveTo>
                  <a:pt x="507" y="0"/>
                </a:moveTo>
                <a:cubicBezTo>
                  <a:pt x="226" y="0"/>
                  <a:pt x="1" y="225"/>
                  <a:pt x="1" y="507"/>
                </a:cubicBezTo>
                <a:cubicBezTo>
                  <a:pt x="1" y="783"/>
                  <a:pt x="226" y="1014"/>
                  <a:pt x="507" y="1014"/>
                </a:cubicBezTo>
                <a:cubicBezTo>
                  <a:pt x="789" y="1014"/>
                  <a:pt x="1014" y="783"/>
                  <a:pt x="1014" y="507"/>
                </a:cubicBezTo>
                <a:cubicBezTo>
                  <a:pt x="1014" y="225"/>
                  <a:pt x="789" y="0"/>
                  <a:pt x="5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915577" y="3783894"/>
            <a:ext cx="160708" cy="80407"/>
          </a:xfrm>
          <a:custGeom>
            <a:rect b="b" l="l" r="r" t="t"/>
            <a:pathLst>
              <a:path extrusionOk="0" h="823" w="1645">
                <a:moveTo>
                  <a:pt x="822" y="0"/>
                </a:moveTo>
                <a:cubicBezTo>
                  <a:pt x="366" y="0"/>
                  <a:pt x="0" y="366"/>
                  <a:pt x="0" y="822"/>
                </a:cubicBezTo>
                <a:lnTo>
                  <a:pt x="1645" y="822"/>
                </a:lnTo>
                <a:cubicBezTo>
                  <a:pt x="1645" y="366"/>
                  <a:pt x="1279" y="0"/>
                  <a:pt x="82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987580" y="3977537"/>
            <a:ext cx="274132" cy="208589"/>
          </a:xfrm>
          <a:custGeom>
            <a:rect b="b" l="l" r="r" t="t"/>
            <a:pathLst>
              <a:path extrusionOk="0" h="2135" w="2806">
                <a:moveTo>
                  <a:pt x="1831" y="0"/>
                </a:moveTo>
                <a:lnTo>
                  <a:pt x="1544" y="265"/>
                </a:lnTo>
                <a:lnTo>
                  <a:pt x="1" y="265"/>
                </a:lnTo>
                <a:lnTo>
                  <a:pt x="1" y="1847"/>
                </a:lnTo>
                <a:cubicBezTo>
                  <a:pt x="1" y="2005"/>
                  <a:pt x="136" y="2135"/>
                  <a:pt x="305" y="2135"/>
                </a:cubicBezTo>
                <a:lnTo>
                  <a:pt x="2501" y="2135"/>
                </a:lnTo>
                <a:cubicBezTo>
                  <a:pt x="2670" y="2135"/>
                  <a:pt x="2805" y="2005"/>
                  <a:pt x="2805" y="1847"/>
                </a:cubicBezTo>
                <a:lnTo>
                  <a:pt x="28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Dataset Introduction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Data Pre-Processing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5543725" y="3959525"/>
            <a:ext cx="969000" cy="516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PNG</a:t>
            </a:r>
            <a:endParaRPr/>
          </a:p>
        </p:txBody>
      </p:sp>
      <p:pic>
        <p:nvPicPr>
          <p:cNvPr id="258" name="Google Shape;2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950" y="1675475"/>
            <a:ext cx="2076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000" y="1675475"/>
            <a:ext cx="20955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>
            <a:off x="2798675" y="3959525"/>
            <a:ext cx="969000" cy="516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DCM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0"/>
          <p:cNvGrpSpPr/>
          <p:nvPr/>
        </p:nvGrpSpPr>
        <p:grpSpPr>
          <a:xfrm>
            <a:off x="6353100" y="1270425"/>
            <a:ext cx="2333702" cy="3325500"/>
            <a:chOff x="6353100" y="1270425"/>
            <a:chExt cx="2333702" cy="3325500"/>
          </a:xfrm>
        </p:grpSpPr>
        <p:sp>
          <p:nvSpPr>
            <p:cNvPr id="266" name="Google Shape;266;p20"/>
            <p:cNvSpPr/>
            <p:nvPr/>
          </p:nvSpPr>
          <p:spPr>
            <a:xfrm>
              <a:off x="6353102" y="1695213"/>
              <a:ext cx="2333700" cy="2328000"/>
            </a:xfrm>
            <a:prstGeom prst="roundRect">
              <a:avLst>
                <a:gd fmla="val 11122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6730950" y="1270425"/>
              <a:ext cx="1578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/ Test 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Resize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6353100" y="4023225"/>
              <a:ext cx="233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3405157" y="1695213"/>
            <a:ext cx="2333700" cy="2920013"/>
            <a:chOff x="3405157" y="1695213"/>
            <a:chExt cx="2333700" cy="2920013"/>
          </a:xfrm>
        </p:grpSpPr>
        <p:sp>
          <p:nvSpPr>
            <p:cNvPr id="270" name="Google Shape;270;p20"/>
            <p:cNvSpPr/>
            <p:nvPr/>
          </p:nvSpPr>
          <p:spPr>
            <a:xfrm>
              <a:off x="3405157" y="1695213"/>
              <a:ext cx="2333700" cy="2328000"/>
            </a:xfrm>
            <a:prstGeom prst="roundRect">
              <a:avLst>
                <a:gd fmla="val 11122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3783064" y="4266625"/>
              <a:ext cx="1578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Subset of Data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Transformation using Regex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457187" y="1270425"/>
            <a:ext cx="2333701" cy="3325500"/>
            <a:chOff x="457187" y="1270425"/>
            <a:chExt cx="2333701" cy="3325500"/>
          </a:xfrm>
        </p:grpSpPr>
        <p:sp>
          <p:nvSpPr>
            <p:cNvPr id="273" name="Google Shape;273;p20"/>
            <p:cNvSpPr txBox="1"/>
            <p:nvPr/>
          </p:nvSpPr>
          <p:spPr>
            <a:xfrm>
              <a:off x="457188" y="4023225"/>
              <a:ext cx="2333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~23,000 slices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57187" y="1695213"/>
              <a:ext cx="2333700" cy="2328000"/>
            </a:xfrm>
            <a:prstGeom prst="roundRect">
              <a:avLst>
                <a:gd fmla="val 11122" name="adj"/>
              </a:avLst>
            </a:pr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835062" y="1270425"/>
              <a:ext cx="1578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Original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6597792" y="1897654"/>
            <a:ext cx="1844320" cy="1923470"/>
            <a:chOff x="5747600" y="1463888"/>
            <a:chExt cx="2124548" cy="2215724"/>
          </a:xfrm>
        </p:grpSpPr>
        <p:sp>
          <p:nvSpPr>
            <p:cNvPr id="277" name="Google Shape;277;p20"/>
            <p:cNvSpPr/>
            <p:nvPr/>
          </p:nvSpPr>
          <p:spPr>
            <a:xfrm>
              <a:off x="6485679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6843327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6485679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843327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6485679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6843327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485679" y="26110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843327" y="26110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6462900" y="30424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820548" y="30424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6462900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6820548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200979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7558627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7200979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558627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200979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558627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7200979" y="26110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7558627" y="26110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7178200" y="30424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535848" y="30424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7178200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535848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5770379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128027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770379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128027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5770379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128027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770379" y="26110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128027" y="26110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5747600" y="30424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105248" y="30424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5747600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105248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0"/>
          <p:cNvGrpSpPr/>
          <p:nvPr/>
        </p:nvGrpSpPr>
        <p:grpSpPr>
          <a:xfrm>
            <a:off x="3635203" y="1877741"/>
            <a:ext cx="1873607" cy="1963294"/>
            <a:chOff x="3163538" y="1418013"/>
            <a:chExt cx="2158285" cy="2261599"/>
          </a:xfrm>
        </p:grpSpPr>
        <p:sp>
          <p:nvSpPr>
            <p:cNvPr id="314" name="Google Shape;314;p20"/>
            <p:cNvSpPr/>
            <p:nvPr/>
          </p:nvSpPr>
          <p:spPr>
            <a:xfrm>
              <a:off x="3935354" y="141801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293002" y="141801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3935354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293002" y="1744686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3902029" y="22055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226352" y="22233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3935354" y="25998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293002" y="2702035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879375" y="3042413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4253623" y="3010738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3912575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270223" y="3346187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4650654" y="147261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008302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639267" y="187669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4985527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650654" y="22807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008302" y="2211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650654" y="26110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008302" y="25998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619575" y="2999850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945323" y="2970850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627875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985523" y="33418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263929" y="147261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77702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220054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577702" y="1858536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197517" y="2149781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577702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263929" y="25998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611027" y="2647785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163538" y="2955900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3554923" y="3018188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197275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554923" y="3346174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0"/>
          <p:cNvGrpSpPr/>
          <p:nvPr/>
        </p:nvGrpSpPr>
        <p:grpSpPr>
          <a:xfrm>
            <a:off x="670479" y="1864763"/>
            <a:ext cx="1907170" cy="1989257"/>
            <a:chOff x="759150" y="1430324"/>
            <a:chExt cx="2196948" cy="2291507"/>
          </a:xfrm>
        </p:grpSpPr>
        <p:sp>
          <p:nvSpPr>
            <p:cNvPr id="351" name="Google Shape;351;p20"/>
            <p:cNvSpPr/>
            <p:nvPr/>
          </p:nvSpPr>
          <p:spPr>
            <a:xfrm>
              <a:off x="845729" y="26374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203502" y="3016075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561154" y="1811211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633977" y="334179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527829" y="22055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901777" y="1835369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889717" y="301304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909252" y="2623673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2242400" y="187667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953360" y="29786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538375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612098" y="22099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276454" y="147261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634102" y="14638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580354" y="263749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238177" y="2702036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1203379" y="3430831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1578427" y="30130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2628317" y="18368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2634102" y="259989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759150" y="1876688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619798" y="2955900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2253675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560435" y="1430324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889729" y="147261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874152" y="2268688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2309229" y="304532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918677" y="3430823"/>
              <a:ext cx="291000" cy="291000"/>
            </a:xfrm>
            <a:prstGeom prst="rect">
              <a:avLst/>
            </a:prstGeom>
            <a:solidFill>
              <a:srgbClr val="115F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845854" y="22807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1203502" y="2253156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1225079" y="1472623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1918802" y="1472648"/>
              <a:ext cx="291000" cy="291000"/>
            </a:xfrm>
            <a:prstGeom prst="ellipse">
              <a:avLst/>
            </a:prstGeom>
            <a:solidFill>
              <a:srgbClr val="01B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160150" y="1771813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1238160" y="2601325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823075" y="3388612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2220473" y="2236237"/>
              <a:ext cx="336300" cy="291000"/>
            </a:xfrm>
            <a:prstGeom prst="triangle">
              <a:avLst>
                <a:gd fmla="val 50000" name="adj"/>
              </a:avLst>
            </a:prstGeom>
            <a:solidFill>
              <a:srgbClr val="57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7" name="Google Shape;387;p20"/>
          <p:cNvCxnSpPr>
            <a:stCxn id="275" idx="3"/>
            <a:endCxn id="271" idx="1"/>
          </p:cNvCxnSpPr>
          <p:nvPr/>
        </p:nvCxnSpPr>
        <p:spPr>
          <a:xfrm>
            <a:off x="2413062" y="1444725"/>
            <a:ext cx="1370100" cy="2996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0"/>
          <p:cNvCxnSpPr>
            <a:stCxn id="271" idx="3"/>
            <a:endCxn id="267" idx="1"/>
          </p:cNvCxnSpPr>
          <p:nvPr/>
        </p:nvCxnSpPr>
        <p:spPr>
          <a:xfrm flipH="1" rot="10800000">
            <a:off x="5361064" y="1444825"/>
            <a:ext cx="1369800" cy="2996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0"/>
          <p:cNvSpPr txBox="1"/>
          <p:nvPr/>
        </p:nvSpPr>
        <p:spPr>
          <a:xfrm>
            <a:off x="789425" y="521225"/>
            <a:ext cx="54594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Data Pre-Processing</a:t>
            </a:r>
            <a:endParaRPr b="1" sz="2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6353100" y="4091850"/>
            <a:ext cx="233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Train ~1400 slices (~85%)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Holdout ~200 slices (~15%)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Image size: (256, 256)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/>
        </p:nvSpPr>
        <p:spPr>
          <a:xfrm>
            <a:off x="825775" y="2049975"/>
            <a:ext cx="6797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Analysis &amp; Model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2018675" y="3548825"/>
            <a:ext cx="5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ivacy &amp; Big Data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115F8A"/>
      </a:accent1>
      <a:accent2>
        <a:srgbClr val="01B8AC"/>
      </a:accent2>
      <a:accent3>
        <a:srgbClr val="5CCFEE"/>
      </a:accent3>
      <a:accent4>
        <a:srgbClr val="FDCD51"/>
      </a:accent4>
      <a:accent5>
        <a:srgbClr val="115F8A"/>
      </a:accent5>
      <a:accent6>
        <a:srgbClr val="01B8AC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