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76" r:id="rId5"/>
    <p:sldId id="260" r:id="rId6"/>
    <p:sldId id="258" r:id="rId7"/>
    <p:sldId id="263" r:id="rId8"/>
    <p:sldId id="259" r:id="rId9"/>
    <p:sldId id="275" r:id="rId10"/>
    <p:sldId id="272" r:id="rId11"/>
    <p:sldId id="265" r:id="rId12"/>
    <p:sldId id="264" r:id="rId13"/>
    <p:sldId id="262" r:id="rId14"/>
    <p:sldId id="277" r:id="rId15"/>
    <p:sldId id="266" r:id="rId16"/>
    <p:sldId id="268" r:id="rId17"/>
    <p:sldId id="269" r:id="rId18"/>
    <p:sldId id="267" r:id="rId19"/>
    <p:sldId id="278" r:id="rId20"/>
    <p:sldId id="279" r:id="rId21"/>
    <p:sldId id="281" r:id="rId22"/>
    <p:sldId id="282" r:id="rId23"/>
    <p:sldId id="270" r:id="rId24"/>
    <p:sldId id="27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124" autoAdjust="0"/>
  </p:normalViewPr>
  <p:slideViewPr>
    <p:cSldViewPr snapToGrid="0">
      <p:cViewPr>
        <p:scale>
          <a:sx n="90" d="100"/>
          <a:sy n="90" d="100"/>
        </p:scale>
        <p:origin x="133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7521951" y="681037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universe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Hierarchy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⊇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𝑠𝑡𝑟𝑖𝑛𝑔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𝑏𝑜𝑜𝑙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𝑒𝑡𝑐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𝑛𝑒𝑣𝑒𝑟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187678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tryGetProduct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580090" y="4156200"/>
            <a:ext cx="563006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"079 123 45 67"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363586" y="216453"/>
            <a:ext cx="5784706" cy="39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6300730" y="205637"/>
            <a:ext cx="5785200" cy="39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588120" y="38162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some more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957" y="4359890"/>
            <a:ext cx="6564086" cy="519469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5C7F54-66F7-43AD-83C4-8DA23313D52E}"/>
              </a:ext>
            </a:extLst>
          </p:cNvPr>
          <p:cNvSpPr/>
          <p:nvPr/>
        </p:nvSpPr>
        <p:spPr>
          <a:xfrm>
            <a:off x="7251404" y="2089298"/>
            <a:ext cx="4720856" cy="1961707"/>
          </a:xfrm>
          <a:prstGeom prst="wedgeEllipseCallout">
            <a:avLst>
              <a:gd name="adj1" fmla="val -122983"/>
              <a:gd name="adj2" fmla="val 44659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“name” can be safely accessed here</a:t>
            </a:r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28860" y="2589028"/>
            <a:ext cx="3971261" cy="2227521"/>
          </a:xfrm>
          <a:prstGeom prst="wedgeEllipseCallout">
            <a:avLst>
              <a:gd name="adj1" fmla="val -67160"/>
              <a:gd name="adj2" fmla="val 3296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handle all cases anymore!</a:t>
            </a:r>
          </a:p>
        </p:txBody>
      </p:sp>
    </p:spTree>
    <p:extLst>
      <p:ext uri="{BB962C8B-B14F-4D97-AF65-F5344CB8AC3E}">
        <p14:creationId xmlns:p14="http://schemas.microsoft.com/office/powerpoint/2010/main" val="927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Unexpected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object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exhaustiveHandleAction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66074" y="2806997"/>
            <a:ext cx="4152014" cy="2939902"/>
          </a:xfrm>
          <a:prstGeom prst="wedgeEllipseCallout">
            <a:avLst>
              <a:gd name="adj1" fmla="val -105956"/>
              <a:gd name="adj2" fmla="val 31157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compiler complains if it ever reaches this point✔️ </a:t>
            </a:r>
          </a:p>
        </p:txBody>
      </p:sp>
    </p:spTree>
    <p:extLst>
      <p:ext uri="{BB962C8B-B14F-4D97-AF65-F5344CB8AC3E}">
        <p14:creationId xmlns:p14="http://schemas.microsoft.com/office/powerpoint/2010/main" val="3107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26600" y="3552726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6" y="437071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3184451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</a:t>
            </a:r>
          </a:p>
          <a:p>
            <a:r>
              <a:rPr lang="de-CH" dirty="0"/>
              <a:t>Integer</a:t>
            </a:r>
          </a:p>
          <a:p>
            <a:r>
              <a:rPr lang="de-CH" dirty="0"/>
              <a:t>String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Widescreen</PresentationFormat>
  <Paragraphs>220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Bottom Type</vt:lpstr>
      <vt:lpstr>Type Hierarchy</vt:lpstr>
      <vt:lpstr>Example of using unknown</vt:lpstr>
      <vt:lpstr>Combining Types</vt:lpstr>
      <vt:lpstr>Intersection Type</vt:lpstr>
      <vt:lpstr>Union Type</vt:lpstr>
      <vt:lpstr>Some set algebra</vt:lpstr>
      <vt:lpstr>Example of using Union Types</vt:lpstr>
      <vt:lpstr>Example of using Union Types</vt:lpstr>
      <vt:lpstr>Example of using Union Types</vt:lpstr>
      <vt:lpstr>Algebraic Data Types</vt:lpstr>
      <vt:lpstr>Product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35</cp:revision>
  <dcterms:created xsi:type="dcterms:W3CDTF">2019-09-02T09:15:31Z</dcterms:created>
  <dcterms:modified xsi:type="dcterms:W3CDTF">2019-09-03T10:16:36Z</dcterms:modified>
</cp:coreProperties>
</file>