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F41"/>
    <a:srgbClr val="FEC9A8"/>
    <a:srgbClr val="FED7BF"/>
    <a:srgbClr val="FF820A"/>
    <a:srgbClr val="FEB080"/>
    <a:srgbClr val="00CC99"/>
    <a:srgbClr val="29A78C"/>
    <a:srgbClr val="14B8B0"/>
    <a:srgbClr val="9966FF"/>
    <a:srgbClr val="FE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59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664" y="1031890"/>
            <a:ext cx="9144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4744" y="20780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4315373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5774809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7234245" y="173573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>
            <a:off x="5000068" y="207808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 flipV="1">
            <a:off x="6459504" y="207808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1382" y="1573221"/>
            <a:ext cx="914400" cy="0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15373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5774809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234245" y="5327308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5000068" y="5669657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6459504" y="5669656"/>
            <a:ext cx="774741" cy="1"/>
          </a:xfrm>
          <a:prstGeom prst="straightConnector1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234245" y="419518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C’</a:t>
            </a:r>
          </a:p>
        </p:txBody>
      </p:sp>
      <p:cxnSp>
        <p:nvCxnSpPr>
          <p:cNvPr id="54" name="Curved Connector 53"/>
          <p:cNvCxnSpPr>
            <a:stCxn id="49" idx="0"/>
            <a:endCxn id="53" idx="2"/>
          </p:cNvCxnSpPr>
          <p:nvPr/>
        </p:nvCxnSpPr>
        <p:spPr>
          <a:xfrm rot="5400000" flipH="1" flipV="1">
            <a:off x="6280815" y="4373879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Callout 63"/>
          <p:cNvSpPr/>
          <p:nvPr/>
        </p:nvSpPr>
        <p:spPr>
          <a:xfrm>
            <a:off x="341209" y="312088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6" name="Left Arrow Callout 65"/>
          <p:cNvSpPr/>
          <p:nvPr/>
        </p:nvSpPr>
        <p:spPr>
          <a:xfrm>
            <a:off x="207244" y="4195188"/>
            <a:ext cx="1441273" cy="402320"/>
          </a:xfrm>
          <a:prstGeom prst="leftArrowCallout">
            <a:avLst>
              <a:gd name="adj1" fmla="val 32479"/>
              <a:gd name="adj2" fmla="val 31126"/>
              <a:gd name="adj3" fmla="val 51716"/>
              <a:gd name="adj4" fmla="val 78970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8" name="Down Arrow Callout 67"/>
          <p:cNvSpPr/>
          <p:nvPr/>
        </p:nvSpPr>
        <p:spPr>
          <a:xfrm>
            <a:off x="6922938" y="101953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9" name="Down Arrow Callout 68"/>
          <p:cNvSpPr/>
          <p:nvPr/>
        </p:nvSpPr>
        <p:spPr>
          <a:xfrm>
            <a:off x="6922938" y="3478983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3683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71939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5167" y="3126227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7518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63361" y="2235318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30746" y="3126225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8676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81904" y="3126226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73363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6591" y="3126225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8314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8254" y="3388719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872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7424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80652" y="3126225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22377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5605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7064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6374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41954" y="3267840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3211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769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5342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81935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90922" y="3803612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5659" y="3377157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5163" y="3267840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63361" y="3595938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63361" y="2937058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92053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5281" y="2416615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7690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81547" y="2374107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6591" y="1158319"/>
            <a:ext cx="140401" cy="196790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692295" y="2046583"/>
            <a:ext cx="1926430" cy="23285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30918" y="1199797"/>
            <a:ext cx="1016116" cy="121681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30918" y="2416615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8459" y="1533578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6410" y="1599638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802018" y="936859"/>
            <a:ext cx="541455" cy="106732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9638" y="1199796"/>
            <a:ext cx="576336" cy="5414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9638" y="1741252"/>
            <a:ext cx="584967" cy="124335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6219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32991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34313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7541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0E6F237E-8F90-45B9-A17A-FBA757E57E9F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7" name="Oval 33">
            <a:extLst>
              <a:ext uri="{FF2B5EF4-FFF2-40B4-BE49-F238E27FC236}">
                <a16:creationId xmlns:a16="http://schemas.microsoft.com/office/drawing/2014/main" id="{A478DC84-1BAB-4328-948A-A841D566E9BC}"/>
              </a:ext>
            </a:extLst>
          </p:cNvPr>
          <p:cNvSpPr/>
          <p:nvPr/>
        </p:nvSpPr>
        <p:spPr>
          <a:xfrm>
            <a:off x="6846416" y="1596555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8" name="Curved Connector 20">
            <a:extLst>
              <a:ext uri="{FF2B5EF4-FFF2-40B4-BE49-F238E27FC236}">
                <a16:creationId xmlns:a16="http://schemas.microsoft.com/office/drawing/2014/main" id="{B48F04DA-2881-41AF-88B5-8C1DCA2ED66D}"/>
              </a:ext>
            </a:extLst>
          </p:cNvPr>
          <p:cNvCxnSpPr>
            <a:cxnSpLocks/>
            <a:stCxn id="70" idx="5"/>
            <a:endCxn id="77" idx="2"/>
          </p:cNvCxnSpPr>
          <p:nvPr/>
        </p:nvCxnSpPr>
        <p:spPr>
          <a:xfrm rot="16200000" flipH="1">
            <a:off x="6381915" y="1273668"/>
            <a:ext cx="579850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20">
            <a:extLst>
              <a:ext uri="{FF2B5EF4-FFF2-40B4-BE49-F238E27FC236}">
                <a16:creationId xmlns:a16="http://schemas.microsoft.com/office/drawing/2014/main" id="{B297CA09-8C0C-485D-810A-B0CE37A0B728}"/>
              </a:ext>
            </a:extLst>
          </p:cNvPr>
          <p:cNvCxnSpPr>
            <a:cxnSpLocks/>
            <a:stCxn id="77" idx="6"/>
            <a:endCxn id="100" idx="0"/>
          </p:cNvCxnSpPr>
          <p:nvPr/>
        </p:nvCxnSpPr>
        <p:spPr>
          <a:xfrm>
            <a:off x="7129644" y="1738169"/>
            <a:ext cx="446283" cy="124644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20">
            <a:extLst>
              <a:ext uri="{FF2B5EF4-FFF2-40B4-BE49-F238E27FC236}">
                <a16:creationId xmlns:a16="http://schemas.microsoft.com/office/drawing/2014/main" id="{895F76B6-763C-4FD3-927F-2ED7CE53D126}"/>
              </a:ext>
            </a:extLst>
          </p:cNvPr>
          <p:cNvCxnSpPr>
            <a:cxnSpLocks/>
            <a:stCxn id="77" idx="6"/>
            <a:endCxn id="75" idx="4"/>
          </p:cNvCxnSpPr>
          <p:nvPr/>
        </p:nvCxnSpPr>
        <p:spPr>
          <a:xfrm flipV="1">
            <a:off x="7129644" y="1199795"/>
            <a:ext cx="444120" cy="5383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A23A0A9F-C465-4BDE-8AAB-4BDAE77B9607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  <p:cxnSp>
        <p:nvCxnSpPr>
          <p:cNvPr id="90" name="Straight Arrow Connector 27">
            <a:extLst>
              <a:ext uri="{FF2B5EF4-FFF2-40B4-BE49-F238E27FC236}">
                <a16:creationId xmlns:a16="http://schemas.microsoft.com/office/drawing/2014/main" id="{6A84FA41-2F33-4EF7-832B-474C60127C77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n Arrow Callout 67">
            <a:extLst>
              <a:ext uri="{FF2B5EF4-FFF2-40B4-BE49-F238E27FC236}">
                <a16:creationId xmlns:a16="http://schemas.microsoft.com/office/drawing/2014/main" id="{0856F122-239F-479C-90ED-57E87C773CCB}"/>
              </a:ext>
            </a:extLst>
          </p:cNvPr>
          <p:cNvSpPr/>
          <p:nvPr/>
        </p:nvSpPr>
        <p:spPr>
          <a:xfrm>
            <a:off x="12580882" y="594063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" name="Oval 47">
            <a:extLst>
              <a:ext uri="{FF2B5EF4-FFF2-40B4-BE49-F238E27FC236}">
                <a16:creationId xmlns:a16="http://schemas.microsoft.com/office/drawing/2014/main" id="{5EA7ADD5-9CAA-4F42-B4B8-7A5AB8B4488A}"/>
              </a:ext>
            </a:extLst>
          </p:cNvPr>
          <p:cNvSpPr/>
          <p:nvPr/>
        </p:nvSpPr>
        <p:spPr>
          <a:xfrm>
            <a:off x="746262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" name="Oval 48">
            <a:extLst>
              <a:ext uri="{FF2B5EF4-FFF2-40B4-BE49-F238E27FC236}">
                <a16:creationId xmlns:a16="http://schemas.microsoft.com/office/drawing/2014/main" id="{54FCC982-6C9F-458A-A743-C3EEE22671F8}"/>
              </a:ext>
            </a:extLst>
          </p:cNvPr>
          <p:cNvSpPr/>
          <p:nvPr/>
        </p:nvSpPr>
        <p:spPr>
          <a:xfrm>
            <a:off x="2205698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6" name="Oval 49">
            <a:extLst>
              <a:ext uri="{FF2B5EF4-FFF2-40B4-BE49-F238E27FC236}">
                <a16:creationId xmlns:a16="http://schemas.microsoft.com/office/drawing/2014/main" id="{4D2D22CA-5800-4A7B-9AD1-AD0E67619769}"/>
              </a:ext>
            </a:extLst>
          </p:cNvPr>
          <p:cNvSpPr/>
          <p:nvPr/>
        </p:nvSpPr>
        <p:spPr>
          <a:xfrm>
            <a:off x="3665134" y="156352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1BEF27FC-8886-4945-A892-0BB9F8CD2BE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0957" y="1905869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1">
            <a:extLst>
              <a:ext uri="{FF2B5EF4-FFF2-40B4-BE49-F238E27FC236}">
                <a16:creationId xmlns:a16="http://schemas.microsoft.com/office/drawing/2014/main" id="{60695D23-D3EF-44B3-856E-673B72826592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890393" y="1905868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2">
            <a:extLst>
              <a:ext uri="{FF2B5EF4-FFF2-40B4-BE49-F238E27FC236}">
                <a16:creationId xmlns:a16="http://schemas.microsoft.com/office/drawing/2014/main" id="{4E6CD6C5-C0F4-452A-A29B-97E1C7BEF480}"/>
              </a:ext>
            </a:extLst>
          </p:cNvPr>
          <p:cNvSpPr/>
          <p:nvPr/>
        </p:nvSpPr>
        <p:spPr>
          <a:xfrm>
            <a:off x="3665134" y="43140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10" name="Curved Connector 53">
            <a:extLst>
              <a:ext uri="{FF2B5EF4-FFF2-40B4-BE49-F238E27FC236}">
                <a16:creationId xmlns:a16="http://schemas.microsoft.com/office/drawing/2014/main" id="{87E352BF-2888-4255-884F-0DAA2C475E24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5400000" flipH="1" flipV="1">
            <a:off x="2711704" y="610091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7">
            <a:extLst>
              <a:ext uri="{FF2B5EF4-FFF2-40B4-BE49-F238E27FC236}">
                <a16:creationId xmlns:a16="http://schemas.microsoft.com/office/drawing/2014/main" id="{B543FE65-40BE-4B96-9B2E-DB34D278AE93}"/>
              </a:ext>
            </a:extLst>
          </p:cNvPr>
          <p:cNvSpPr/>
          <p:nvPr/>
        </p:nvSpPr>
        <p:spPr>
          <a:xfrm>
            <a:off x="746262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15" name="Oval 48">
            <a:extLst>
              <a:ext uri="{FF2B5EF4-FFF2-40B4-BE49-F238E27FC236}">
                <a16:creationId xmlns:a16="http://schemas.microsoft.com/office/drawing/2014/main" id="{2A96A9CF-9648-46CD-B001-28D238EE38CF}"/>
              </a:ext>
            </a:extLst>
          </p:cNvPr>
          <p:cNvSpPr/>
          <p:nvPr/>
        </p:nvSpPr>
        <p:spPr>
          <a:xfrm>
            <a:off x="2205698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009655AE-1AB4-4716-BF0A-9489CD43C174}"/>
              </a:ext>
            </a:extLst>
          </p:cNvPr>
          <p:cNvSpPr/>
          <p:nvPr/>
        </p:nvSpPr>
        <p:spPr>
          <a:xfrm>
            <a:off x="3665134" y="545021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EF977448-2628-4160-9151-7BFC8A7254E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430957" y="5792560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2BE1B6C3-1427-4953-81C8-78214911304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890393" y="5792559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2">
            <a:extLst>
              <a:ext uri="{FF2B5EF4-FFF2-40B4-BE49-F238E27FC236}">
                <a16:creationId xmlns:a16="http://schemas.microsoft.com/office/drawing/2014/main" id="{8C90F587-289F-4FA5-AAA5-3E6585C6927E}"/>
              </a:ext>
            </a:extLst>
          </p:cNvPr>
          <p:cNvSpPr/>
          <p:nvPr/>
        </p:nvSpPr>
        <p:spPr>
          <a:xfrm>
            <a:off x="3665134" y="431809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20" name="Curved Connector 53">
            <a:extLst>
              <a:ext uri="{FF2B5EF4-FFF2-40B4-BE49-F238E27FC236}">
                <a16:creationId xmlns:a16="http://schemas.microsoft.com/office/drawing/2014/main" id="{92A697B5-6CBF-4799-8FA3-2B3A5867C74B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rot="5400000" flipH="1" flipV="1">
            <a:off x="2711704" y="4496782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9">
            <a:extLst>
              <a:ext uri="{FF2B5EF4-FFF2-40B4-BE49-F238E27FC236}">
                <a16:creationId xmlns:a16="http://schemas.microsoft.com/office/drawing/2014/main" id="{733640EC-F840-4CD6-8950-A983CC28ED67}"/>
              </a:ext>
            </a:extLst>
          </p:cNvPr>
          <p:cNvSpPr/>
          <p:nvPr/>
        </p:nvSpPr>
        <p:spPr>
          <a:xfrm>
            <a:off x="5124570" y="545021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D1B49C1F-FC6A-42E3-8D71-ACAF7DF4C75F}"/>
              </a:ext>
            </a:extLst>
          </p:cNvPr>
          <p:cNvCxnSpPr/>
          <p:nvPr/>
        </p:nvCxnSpPr>
        <p:spPr>
          <a:xfrm flipV="1">
            <a:off x="4349829" y="5792557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53">
            <a:extLst>
              <a:ext uri="{FF2B5EF4-FFF2-40B4-BE49-F238E27FC236}">
                <a16:creationId xmlns:a16="http://schemas.microsoft.com/office/drawing/2014/main" id="{45A3A97B-2CB0-437A-B0BF-3706B490BCB9}"/>
              </a:ext>
            </a:extLst>
          </p:cNvPr>
          <p:cNvCxnSpPr>
            <a:cxnSpLocks/>
            <a:stCxn id="19" idx="6"/>
            <a:endCxn id="23" idx="0"/>
          </p:cNvCxnSpPr>
          <p:nvPr/>
        </p:nvCxnSpPr>
        <p:spPr>
          <a:xfrm>
            <a:off x="4349829" y="4660439"/>
            <a:ext cx="1117089" cy="789771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Callout 67">
            <a:extLst>
              <a:ext uri="{FF2B5EF4-FFF2-40B4-BE49-F238E27FC236}">
                <a16:creationId xmlns:a16="http://schemas.microsoft.com/office/drawing/2014/main" id="{1B7BCFE3-E2D2-43D2-BFCA-BA9FFC64283F}"/>
              </a:ext>
            </a:extLst>
          </p:cNvPr>
          <p:cNvSpPr/>
          <p:nvPr/>
        </p:nvSpPr>
        <p:spPr>
          <a:xfrm>
            <a:off x="3353827" y="-284806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8" name="Down Arrow Callout 67">
            <a:extLst>
              <a:ext uri="{FF2B5EF4-FFF2-40B4-BE49-F238E27FC236}">
                <a16:creationId xmlns:a16="http://schemas.microsoft.com/office/drawing/2014/main" id="{34ED3643-0904-4AF2-8485-499526849FB4}"/>
              </a:ext>
            </a:extLst>
          </p:cNvPr>
          <p:cNvSpPr/>
          <p:nvPr/>
        </p:nvSpPr>
        <p:spPr>
          <a:xfrm>
            <a:off x="3353827" y="3597844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9" name="Down Arrow Callout 67">
            <a:extLst>
              <a:ext uri="{FF2B5EF4-FFF2-40B4-BE49-F238E27FC236}">
                <a16:creationId xmlns:a16="http://schemas.microsoft.com/office/drawing/2014/main" id="{DCCE811E-D0F5-4520-8C22-62E64FCF635B}"/>
              </a:ext>
            </a:extLst>
          </p:cNvPr>
          <p:cNvSpPr/>
          <p:nvPr/>
        </p:nvSpPr>
        <p:spPr>
          <a:xfrm>
            <a:off x="3353827" y="224821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0" name="Down Arrow Callout 67">
            <a:extLst>
              <a:ext uri="{FF2B5EF4-FFF2-40B4-BE49-F238E27FC236}">
                <a16:creationId xmlns:a16="http://schemas.microsoft.com/office/drawing/2014/main" id="{3DFB7D24-2801-4E6B-990D-49FA12B213E4}"/>
              </a:ext>
            </a:extLst>
          </p:cNvPr>
          <p:cNvSpPr/>
          <p:nvPr/>
        </p:nvSpPr>
        <p:spPr>
          <a:xfrm>
            <a:off x="4813263" y="613490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1" name="Oval 47">
            <a:extLst>
              <a:ext uri="{FF2B5EF4-FFF2-40B4-BE49-F238E27FC236}">
                <a16:creationId xmlns:a16="http://schemas.microsoft.com/office/drawing/2014/main" id="{19D629A3-9CF0-4D29-B29F-3B8B0F2F9315}"/>
              </a:ext>
            </a:extLst>
          </p:cNvPr>
          <p:cNvSpPr/>
          <p:nvPr/>
        </p:nvSpPr>
        <p:spPr>
          <a:xfrm>
            <a:off x="6120571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6098235F-1489-4D64-A13D-F3539FB48F90}"/>
              </a:ext>
            </a:extLst>
          </p:cNvPr>
          <p:cNvSpPr/>
          <p:nvPr/>
        </p:nvSpPr>
        <p:spPr>
          <a:xfrm>
            <a:off x="7580007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DFA25E9C-706A-4955-AC89-ABC38FA5670E}"/>
              </a:ext>
            </a:extLst>
          </p:cNvPr>
          <p:cNvSpPr/>
          <p:nvPr/>
        </p:nvSpPr>
        <p:spPr>
          <a:xfrm>
            <a:off x="9039443" y="288762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4" name="Straight Arrow Connector 50">
            <a:extLst>
              <a:ext uri="{FF2B5EF4-FFF2-40B4-BE49-F238E27FC236}">
                <a16:creationId xmlns:a16="http://schemas.microsoft.com/office/drawing/2014/main" id="{06650017-06A2-45C1-9BF5-780C60535794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6805266" y="322997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7E83C48F-68A5-4159-B7A6-83290C668028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8264702" y="322997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2">
            <a:extLst>
              <a:ext uri="{FF2B5EF4-FFF2-40B4-BE49-F238E27FC236}">
                <a16:creationId xmlns:a16="http://schemas.microsoft.com/office/drawing/2014/main" id="{3AE6FE8B-F35E-4C1F-B774-70BE0D7A99DC}"/>
              </a:ext>
            </a:extLst>
          </p:cNvPr>
          <p:cNvSpPr/>
          <p:nvPr/>
        </p:nvSpPr>
        <p:spPr>
          <a:xfrm>
            <a:off x="9039443" y="1755506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47" name="Curved Connector 53">
            <a:extLst>
              <a:ext uri="{FF2B5EF4-FFF2-40B4-BE49-F238E27FC236}">
                <a16:creationId xmlns:a16="http://schemas.microsoft.com/office/drawing/2014/main" id="{A4D1CF3B-656A-4509-BD29-4D1B750010FC}"/>
              </a:ext>
            </a:extLst>
          </p:cNvPr>
          <p:cNvCxnSpPr>
            <a:stCxn id="42" idx="0"/>
            <a:endCxn id="46" idx="2"/>
          </p:cNvCxnSpPr>
          <p:nvPr/>
        </p:nvCxnSpPr>
        <p:spPr>
          <a:xfrm rot="5400000" flipH="1" flipV="1">
            <a:off x="8086013" y="1934197"/>
            <a:ext cx="789773" cy="1117088"/>
          </a:xfrm>
          <a:prstGeom prst="curvedConnector2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Callout 67">
            <a:extLst>
              <a:ext uri="{FF2B5EF4-FFF2-40B4-BE49-F238E27FC236}">
                <a16:creationId xmlns:a16="http://schemas.microsoft.com/office/drawing/2014/main" id="{801B5204-EEF4-474F-94DA-42D3E15DF0C9}"/>
              </a:ext>
            </a:extLst>
          </p:cNvPr>
          <p:cNvSpPr/>
          <p:nvPr/>
        </p:nvSpPr>
        <p:spPr>
          <a:xfrm>
            <a:off x="10187571" y="217142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9" name="Down Arrow Callout 67">
            <a:extLst>
              <a:ext uri="{FF2B5EF4-FFF2-40B4-BE49-F238E27FC236}">
                <a16:creationId xmlns:a16="http://schemas.microsoft.com/office/drawing/2014/main" id="{44335F7B-1B6E-46F4-8B46-F08B110215A6}"/>
              </a:ext>
            </a:extLst>
          </p:cNvPr>
          <p:cNvSpPr/>
          <p:nvPr/>
        </p:nvSpPr>
        <p:spPr>
          <a:xfrm>
            <a:off x="8728136" y="3572320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50" name="Straight Arrow Connector 51">
            <a:extLst>
              <a:ext uri="{FF2B5EF4-FFF2-40B4-BE49-F238E27FC236}">
                <a16:creationId xmlns:a16="http://schemas.microsoft.com/office/drawing/2014/main" id="{BD81CB17-9B1B-4DA1-88CA-1CD4411B8E63}"/>
              </a:ext>
            </a:extLst>
          </p:cNvPr>
          <p:cNvCxnSpPr/>
          <p:nvPr/>
        </p:nvCxnSpPr>
        <p:spPr>
          <a:xfrm flipV="1">
            <a:off x="9724138" y="3229973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2">
            <a:extLst>
              <a:ext uri="{FF2B5EF4-FFF2-40B4-BE49-F238E27FC236}">
                <a16:creationId xmlns:a16="http://schemas.microsoft.com/office/drawing/2014/main" id="{35A7E165-9EEF-4BAA-B236-878B7617D2ED}"/>
              </a:ext>
            </a:extLst>
          </p:cNvPr>
          <p:cNvSpPr/>
          <p:nvPr/>
        </p:nvSpPr>
        <p:spPr>
          <a:xfrm>
            <a:off x="10498878" y="2887625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D’</a:t>
            </a:r>
          </a:p>
        </p:txBody>
      </p:sp>
      <p:sp>
        <p:nvSpPr>
          <p:cNvPr id="55" name="Oval 47">
            <a:extLst>
              <a:ext uri="{FF2B5EF4-FFF2-40B4-BE49-F238E27FC236}">
                <a16:creationId xmlns:a16="http://schemas.microsoft.com/office/drawing/2014/main" id="{89303513-9752-41F4-8E15-1868F9126CC8}"/>
              </a:ext>
            </a:extLst>
          </p:cNvPr>
          <p:cNvSpPr/>
          <p:nvPr/>
        </p:nvSpPr>
        <p:spPr>
          <a:xfrm>
            <a:off x="7047440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6" name="Oval 48">
            <a:extLst>
              <a:ext uri="{FF2B5EF4-FFF2-40B4-BE49-F238E27FC236}">
                <a16:creationId xmlns:a16="http://schemas.microsoft.com/office/drawing/2014/main" id="{E181BD28-D195-4788-9C14-02EEB93506E1}"/>
              </a:ext>
            </a:extLst>
          </p:cNvPr>
          <p:cNvSpPr/>
          <p:nvPr/>
        </p:nvSpPr>
        <p:spPr>
          <a:xfrm>
            <a:off x="8506876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41CCF9C3-89E0-4C7D-B03D-5E3F10E09334}"/>
              </a:ext>
            </a:extLst>
          </p:cNvPr>
          <p:cNvSpPr/>
          <p:nvPr/>
        </p:nvSpPr>
        <p:spPr>
          <a:xfrm>
            <a:off x="9966312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D85B88A-06FA-4CEA-BEC0-DC460C94FD33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7732135" y="6974751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1">
            <a:extLst>
              <a:ext uri="{FF2B5EF4-FFF2-40B4-BE49-F238E27FC236}">
                <a16:creationId xmlns:a16="http://schemas.microsoft.com/office/drawing/2014/main" id="{771C11A2-8703-47F9-866B-7F97F979225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9191571" y="6974750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2">
            <a:extLst>
              <a:ext uri="{FF2B5EF4-FFF2-40B4-BE49-F238E27FC236}">
                <a16:creationId xmlns:a16="http://schemas.microsoft.com/office/drawing/2014/main" id="{8C48BBA0-7CF0-49EE-AB94-ED148074B403}"/>
              </a:ext>
            </a:extLst>
          </p:cNvPr>
          <p:cNvSpPr/>
          <p:nvPr/>
        </p:nvSpPr>
        <p:spPr>
          <a:xfrm>
            <a:off x="9966312" y="550028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61" name="Curved Connector 53">
            <a:extLst>
              <a:ext uri="{FF2B5EF4-FFF2-40B4-BE49-F238E27FC236}">
                <a16:creationId xmlns:a16="http://schemas.microsoft.com/office/drawing/2014/main" id="{6382AC83-498E-45FE-90BE-081D2A0F1647}"/>
              </a:ext>
            </a:extLst>
          </p:cNvPr>
          <p:cNvCxnSpPr>
            <a:stCxn id="56" idx="0"/>
            <a:endCxn id="60" idx="2"/>
          </p:cNvCxnSpPr>
          <p:nvPr/>
        </p:nvCxnSpPr>
        <p:spPr>
          <a:xfrm rot="5400000" flipH="1" flipV="1">
            <a:off x="9012882" y="5678973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9">
            <a:extLst>
              <a:ext uri="{FF2B5EF4-FFF2-40B4-BE49-F238E27FC236}">
                <a16:creationId xmlns:a16="http://schemas.microsoft.com/office/drawing/2014/main" id="{B29F7565-FEB5-4CEC-9255-2638F54A09DB}"/>
              </a:ext>
            </a:extLst>
          </p:cNvPr>
          <p:cNvSpPr/>
          <p:nvPr/>
        </p:nvSpPr>
        <p:spPr>
          <a:xfrm>
            <a:off x="11425748" y="54962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63" name="Straight Arrow Connector 51">
            <a:extLst>
              <a:ext uri="{FF2B5EF4-FFF2-40B4-BE49-F238E27FC236}">
                <a16:creationId xmlns:a16="http://schemas.microsoft.com/office/drawing/2014/main" id="{7F09BCE1-7B2E-40A1-B9D7-9E0A32225A02}"/>
              </a:ext>
            </a:extLst>
          </p:cNvPr>
          <p:cNvCxnSpPr/>
          <p:nvPr/>
        </p:nvCxnSpPr>
        <p:spPr>
          <a:xfrm flipV="1">
            <a:off x="10651007" y="583858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53">
            <a:extLst>
              <a:ext uri="{FF2B5EF4-FFF2-40B4-BE49-F238E27FC236}">
                <a16:creationId xmlns:a16="http://schemas.microsoft.com/office/drawing/2014/main" id="{67379437-430C-4280-A256-80FEBB60BDEC}"/>
              </a:ext>
            </a:extLst>
          </p:cNvPr>
          <p:cNvCxnSpPr>
            <a:cxnSpLocks/>
            <a:stCxn id="57" idx="6"/>
            <a:endCxn id="62" idx="4"/>
          </p:cNvCxnSpPr>
          <p:nvPr/>
        </p:nvCxnSpPr>
        <p:spPr>
          <a:xfrm flipV="1">
            <a:off x="10651007" y="6180932"/>
            <a:ext cx="1117089" cy="79381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Callout 67">
            <a:extLst>
              <a:ext uri="{FF2B5EF4-FFF2-40B4-BE49-F238E27FC236}">
                <a16:creationId xmlns:a16="http://schemas.microsoft.com/office/drawing/2014/main" id="{796D3411-EAD2-46D0-AA39-254A758A5DE0}"/>
              </a:ext>
            </a:extLst>
          </p:cNvPr>
          <p:cNvSpPr/>
          <p:nvPr/>
        </p:nvSpPr>
        <p:spPr>
          <a:xfrm>
            <a:off x="12567134" y="7301342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573254AA-6A26-4258-A56B-2A46FC678765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651006" y="6974750"/>
            <a:ext cx="2227435" cy="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9">
            <a:extLst>
              <a:ext uri="{FF2B5EF4-FFF2-40B4-BE49-F238E27FC236}">
                <a16:creationId xmlns:a16="http://schemas.microsoft.com/office/drawing/2014/main" id="{29378446-7A8B-4D61-935A-76E502C4D104}"/>
              </a:ext>
            </a:extLst>
          </p:cNvPr>
          <p:cNvSpPr/>
          <p:nvPr/>
        </p:nvSpPr>
        <p:spPr>
          <a:xfrm>
            <a:off x="12878441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F</a:t>
            </a:r>
          </a:p>
        </p:txBody>
      </p:sp>
      <p:cxnSp>
        <p:nvCxnSpPr>
          <p:cNvPr id="75" name="Curved Connector 53">
            <a:extLst>
              <a:ext uri="{FF2B5EF4-FFF2-40B4-BE49-F238E27FC236}">
                <a16:creationId xmlns:a16="http://schemas.microsoft.com/office/drawing/2014/main" id="{25F5BBDF-0953-4C46-83A4-997861AD1E67}"/>
              </a:ext>
            </a:extLst>
          </p:cNvPr>
          <p:cNvCxnSpPr>
            <a:cxnSpLocks/>
            <a:stCxn id="62" idx="6"/>
            <a:endCxn id="73" idx="0"/>
          </p:cNvCxnSpPr>
          <p:nvPr/>
        </p:nvCxnSpPr>
        <p:spPr>
          <a:xfrm>
            <a:off x="12110443" y="5838585"/>
            <a:ext cx="1110346" cy="793817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Callout 67">
            <a:extLst>
              <a:ext uri="{FF2B5EF4-FFF2-40B4-BE49-F238E27FC236}">
                <a16:creationId xmlns:a16="http://schemas.microsoft.com/office/drawing/2014/main" id="{476EB1E6-7470-49F2-86B6-CA83CD8EBC51}"/>
              </a:ext>
            </a:extLst>
          </p:cNvPr>
          <p:cNvSpPr/>
          <p:nvPr/>
        </p:nvSpPr>
        <p:spPr>
          <a:xfrm>
            <a:off x="8754114" y="103930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80" name="Down Arrow Callout 67">
            <a:extLst>
              <a:ext uri="{FF2B5EF4-FFF2-40B4-BE49-F238E27FC236}">
                <a16:creationId xmlns:a16="http://schemas.microsoft.com/office/drawing/2014/main" id="{59A5715A-9E16-406C-B0A0-4DC6CF30F63A}"/>
              </a:ext>
            </a:extLst>
          </p:cNvPr>
          <p:cNvSpPr/>
          <p:nvPr/>
        </p:nvSpPr>
        <p:spPr>
          <a:xfrm>
            <a:off x="11111069" y="4764277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293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20">
            <a:extLst>
              <a:ext uri="{FF2B5EF4-FFF2-40B4-BE49-F238E27FC236}">
                <a16:creationId xmlns:a16="http://schemas.microsoft.com/office/drawing/2014/main" id="{2F08BC7D-86EB-4FE6-AC91-E2FBD29412DE}"/>
              </a:ext>
            </a:extLst>
          </p:cNvPr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7">
            <a:extLst>
              <a:ext uri="{FF2B5EF4-FFF2-40B4-BE49-F238E27FC236}">
                <a16:creationId xmlns:a16="http://schemas.microsoft.com/office/drawing/2014/main" id="{0DB7DC97-3883-40E1-AE1C-5D95967ED8C0}"/>
              </a:ext>
            </a:extLst>
          </p:cNvPr>
          <p:cNvCxnSpPr/>
          <p:nvPr/>
        </p:nvCxnSpPr>
        <p:spPr>
          <a:xfrm>
            <a:off x="143001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Callout 63">
            <a:extLst>
              <a:ext uri="{FF2B5EF4-FFF2-40B4-BE49-F238E27FC236}">
                <a16:creationId xmlns:a16="http://schemas.microsoft.com/office/drawing/2014/main" id="{EC937B2E-F02F-404A-AE76-C781B2155CFD}"/>
              </a:ext>
            </a:extLst>
          </p:cNvPr>
          <p:cNvSpPr/>
          <p:nvPr/>
        </p:nvSpPr>
        <p:spPr>
          <a:xfrm>
            <a:off x="8936531" y="439634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908F3FAE-3E6D-4B3D-B538-BCE55E5967C4}"/>
              </a:ext>
            </a:extLst>
          </p:cNvPr>
          <p:cNvSpPr/>
          <p:nvPr/>
        </p:nvSpPr>
        <p:spPr>
          <a:xfrm>
            <a:off x="234441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7916B7FA-5785-4AC4-9596-F654D1978933}"/>
              </a:ext>
            </a:extLst>
          </p:cNvPr>
          <p:cNvCxnSpPr/>
          <p:nvPr/>
        </p:nvCxnSpPr>
        <p:spPr>
          <a:xfrm>
            <a:off x="262764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3">
            <a:extLst>
              <a:ext uri="{FF2B5EF4-FFF2-40B4-BE49-F238E27FC236}">
                <a16:creationId xmlns:a16="http://schemas.microsoft.com/office/drawing/2014/main" id="{181BE46A-ACFA-4993-B17C-181DEBB62EE8}"/>
              </a:ext>
            </a:extLst>
          </p:cNvPr>
          <p:cNvSpPr/>
          <p:nvPr/>
        </p:nvSpPr>
        <p:spPr>
          <a:xfrm>
            <a:off x="354204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0EF2AF35-0EA7-497C-BC9E-9733C757B360}"/>
              </a:ext>
            </a:extLst>
          </p:cNvPr>
          <p:cNvCxnSpPr/>
          <p:nvPr/>
        </p:nvCxnSpPr>
        <p:spPr>
          <a:xfrm>
            <a:off x="382527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3">
            <a:extLst>
              <a:ext uri="{FF2B5EF4-FFF2-40B4-BE49-F238E27FC236}">
                <a16:creationId xmlns:a16="http://schemas.microsoft.com/office/drawing/2014/main" id="{64BB73F8-70BF-4EDC-B6D3-6A8E738CDFC8}"/>
              </a:ext>
            </a:extLst>
          </p:cNvPr>
          <p:cNvSpPr/>
          <p:nvPr/>
        </p:nvSpPr>
        <p:spPr>
          <a:xfrm>
            <a:off x="473967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BFA83813-637B-4BA7-8C5F-67DA4D18B14A}"/>
              </a:ext>
            </a:extLst>
          </p:cNvPr>
          <p:cNvCxnSpPr/>
          <p:nvPr/>
        </p:nvCxnSpPr>
        <p:spPr>
          <a:xfrm>
            <a:off x="5022902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89FA513E-480E-4EBE-A40C-CB99A14D95FB}"/>
              </a:ext>
            </a:extLst>
          </p:cNvPr>
          <p:cNvSpPr/>
          <p:nvPr/>
        </p:nvSpPr>
        <p:spPr>
          <a:xfrm>
            <a:off x="5937302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D820D85E-7D1D-41A6-AD3E-714DF6B8065D}"/>
              </a:ext>
            </a:extLst>
          </p:cNvPr>
          <p:cNvCxnSpPr/>
          <p:nvPr/>
        </p:nvCxnSpPr>
        <p:spPr>
          <a:xfrm>
            <a:off x="6220530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F6D2D9CF-1B21-433A-8F7F-2A7896C3F841}"/>
              </a:ext>
            </a:extLst>
          </p:cNvPr>
          <p:cNvSpPr/>
          <p:nvPr/>
        </p:nvSpPr>
        <p:spPr>
          <a:xfrm>
            <a:off x="7134930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85694-78EA-4A50-92B9-B582FC28BDEE}"/>
              </a:ext>
            </a:extLst>
          </p:cNvPr>
          <p:cNvCxnSpPr/>
          <p:nvPr/>
        </p:nvCxnSpPr>
        <p:spPr>
          <a:xfrm>
            <a:off x="741815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3">
            <a:extLst>
              <a:ext uri="{FF2B5EF4-FFF2-40B4-BE49-F238E27FC236}">
                <a16:creationId xmlns:a16="http://schemas.microsoft.com/office/drawing/2014/main" id="{1FA90C81-85A6-423E-B417-C759ADF7C228}"/>
              </a:ext>
            </a:extLst>
          </p:cNvPr>
          <p:cNvSpPr/>
          <p:nvPr/>
        </p:nvSpPr>
        <p:spPr>
          <a:xfrm>
            <a:off x="833255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52A8AF9E-C987-4A66-8E8C-70B2BC305BC1}"/>
              </a:ext>
            </a:extLst>
          </p:cNvPr>
          <p:cNvCxnSpPr/>
          <p:nvPr/>
        </p:nvCxnSpPr>
        <p:spPr>
          <a:xfrm>
            <a:off x="861578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3">
            <a:extLst>
              <a:ext uri="{FF2B5EF4-FFF2-40B4-BE49-F238E27FC236}">
                <a16:creationId xmlns:a16="http://schemas.microsoft.com/office/drawing/2014/main" id="{3EBB31F5-3CB8-454D-A6DD-DC77116A0A79}"/>
              </a:ext>
            </a:extLst>
          </p:cNvPr>
          <p:cNvSpPr/>
          <p:nvPr/>
        </p:nvSpPr>
        <p:spPr>
          <a:xfrm>
            <a:off x="953018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2" name="Straight Arrow Connector 27">
            <a:extLst>
              <a:ext uri="{FF2B5EF4-FFF2-40B4-BE49-F238E27FC236}">
                <a16:creationId xmlns:a16="http://schemas.microsoft.com/office/drawing/2014/main" id="{0664561C-6785-42D7-91EA-8CEB91CD7412}"/>
              </a:ext>
            </a:extLst>
          </p:cNvPr>
          <p:cNvCxnSpPr/>
          <p:nvPr/>
        </p:nvCxnSpPr>
        <p:spPr>
          <a:xfrm>
            <a:off x="981341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3">
            <a:extLst>
              <a:ext uri="{FF2B5EF4-FFF2-40B4-BE49-F238E27FC236}">
                <a16:creationId xmlns:a16="http://schemas.microsoft.com/office/drawing/2014/main" id="{781E0945-F334-410C-9143-C12A33D13F37}"/>
              </a:ext>
            </a:extLst>
          </p:cNvPr>
          <p:cNvSpPr/>
          <p:nvPr/>
        </p:nvSpPr>
        <p:spPr>
          <a:xfrm>
            <a:off x="1072781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4" name="Straight Arrow Connector 27">
            <a:extLst>
              <a:ext uri="{FF2B5EF4-FFF2-40B4-BE49-F238E27FC236}">
                <a16:creationId xmlns:a16="http://schemas.microsoft.com/office/drawing/2014/main" id="{9ABCDC27-1EBA-4B5F-B987-D26DB54402B9}"/>
              </a:ext>
            </a:extLst>
          </p:cNvPr>
          <p:cNvCxnSpPr/>
          <p:nvPr/>
        </p:nvCxnSpPr>
        <p:spPr>
          <a:xfrm>
            <a:off x="406275" y="1070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3">
            <a:extLst>
              <a:ext uri="{FF2B5EF4-FFF2-40B4-BE49-F238E27FC236}">
                <a16:creationId xmlns:a16="http://schemas.microsoft.com/office/drawing/2014/main" id="{FB94A22D-EB07-407C-A1C8-92BF3A1AC741}"/>
              </a:ext>
            </a:extLst>
          </p:cNvPr>
          <p:cNvSpPr/>
          <p:nvPr/>
        </p:nvSpPr>
        <p:spPr>
          <a:xfrm>
            <a:off x="644652" y="15374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6" name="Down Arrow Callout 63">
            <a:extLst>
              <a:ext uri="{FF2B5EF4-FFF2-40B4-BE49-F238E27FC236}">
                <a16:creationId xmlns:a16="http://schemas.microsoft.com/office/drawing/2014/main" id="{2776DA18-31C9-495B-AC20-83D99815331D}"/>
              </a:ext>
            </a:extLst>
          </p:cNvPr>
          <p:cNvSpPr/>
          <p:nvPr/>
        </p:nvSpPr>
        <p:spPr>
          <a:xfrm>
            <a:off x="5750379" y="439634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7" name="Down Arrow Callout 63">
            <a:extLst>
              <a:ext uri="{FF2B5EF4-FFF2-40B4-BE49-F238E27FC236}">
                <a16:creationId xmlns:a16="http://schemas.microsoft.com/office/drawing/2014/main" id="{C336795F-BB63-4FD3-80D3-69B2EDAB98E0}"/>
              </a:ext>
            </a:extLst>
          </p:cNvPr>
          <p:cNvSpPr/>
          <p:nvPr/>
        </p:nvSpPr>
        <p:spPr>
          <a:xfrm>
            <a:off x="805959" y="2861789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Down Arrow Callout 63">
            <a:extLst>
              <a:ext uri="{FF2B5EF4-FFF2-40B4-BE49-F238E27FC236}">
                <a16:creationId xmlns:a16="http://schemas.microsoft.com/office/drawing/2014/main" id="{D200FB39-C774-48FA-8439-FE0D88AD9C81}"/>
              </a:ext>
            </a:extLst>
          </p:cNvPr>
          <p:cNvSpPr/>
          <p:nvPr/>
        </p:nvSpPr>
        <p:spPr>
          <a:xfrm>
            <a:off x="385819" y="1965190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49078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3">
            <a:extLst>
              <a:ext uri="{FF2B5EF4-FFF2-40B4-BE49-F238E27FC236}">
                <a16:creationId xmlns:a16="http://schemas.microsoft.com/office/drawing/2014/main" id="{AD57D420-1BCA-420F-87A2-AB0CCED5D298}"/>
              </a:ext>
            </a:extLst>
          </p:cNvPr>
          <p:cNvSpPr/>
          <p:nvPr/>
        </p:nvSpPr>
        <p:spPr>
          <a:xfrm>
            <a:off x="1436233" y="9747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" name="Straight Arrow Connector 27">
            <a:extLst>
              <a:ext uri="{FF2B5EF4-FFF2-40B4-BE49-F238E27FC236}">
                <a16:creationId xmlns:a16="http://schemas.microsoft.com/office/drawing/2014/main" id="{B6CDCF21-1935-44BF-989E-D8AEFB784638}"/>
              </a:ext>
            </a:extLst>
          </p:cNvPr>
          <p:cNvCxnSpPr/>
          <p:nvPr/>
        </p:nvCxnSpPr>
        <p:spPr>
          <a:xfrm>
            <a:off x="1684218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3">
            <a:extLst>
              <a:ext uri="{FF2B5EF4-FFF2-40B4-BE49-F238E27FC236}">
                <a16:creationId xmlns:a16="http://schemas.microsoft.com/office/drawing/2014/main" id="{1B8DA1F8-5538-4796-9C62-F759BEFA131C}"/>
              </a:ext>
            </a:extLst>
          </p:cNvPr>
          <p:cNvSpPr/>
          <p:nvPr/>
        </p:nvSpPr>
        <p:spPr>
          <a:xfrm>
            <a:off x="2598618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" name="Straight Arrow Connector 27">
            <a:extLst>
              <a:ext uri="{FF2B5EF4-FFF2-40B4-BE49-F238E27FC236}">
                <a16:creationId xmlns:a16="http://schemas.microsoft.com/office/drawing/2014/main" id="{D6FFDAC0-BE93-43AB-AC8A-57F06AEE7020}"/>
              </a:ext>
            </a:extLst>
          </p:cNvPr>
          <p:cNvCxnSpPr/>
          <p:nvPr/>
        </p:nvCxnSpPr>
        <p:spPr>
          <a:xfrm>
            <a:off x="2881846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3">
            <a:extLst>
              <a:ext uri="{FF2B5EF4-FFF2-40B4-BE49-F238E27FC236}">
                <a16:creationId xmlns:a16="http://schemas.microsoft.com/office/drawing/2014/main" id="{853DFAFF-8E54-4865-82E6-0774FAC636B7}"/>
              </a:ext>
            </a:extLst>
          </p:cNvPr>
          <p:cNvSpPr/>
          <p:nvPr/>
        </p:nvSpPr>
        <p:spPr>
          <a:xfrm>
            <a:off x="3796246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" name="Down Arrow Callout 63">
            <a:extLst>
              <a:ext uri="{FF2B5EF4-FFF2-40B4-BE49-F238E27FC236}">
                <a16:creationId xmlns:a16="http://schemas.microsoft.com/office/drawing/2014/main" id="{35CBB19E-B444-4668-8C50-792E5EA25648}"/>
              </a:ext>
            </a:extLst>
          </p:cNvPr>
          <p:cNvSpPr/>
          <p:nvPr/>
        </p:nvSpPr>
        <p:spPr>
          <a:xfrm>
            <a:off x="2958560" y="33211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60FD6A7D-7F4A-4A5C-B034-F67C048A8FDF}"/>
              </a:ext>
            </a:extLst>
          </p:cNvPr>
          <p:cNvSpPr/>
          <p:nvPr/>
        </p:nvSpPr>
        <p:spPr>
          <a:xfrm>
            <a:off x="1435061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961D135C-8C31-43FF-8365-1147CA759AD7}"/>
              </a:ext>
            </a:extLst>
          </p:cNvPr>
          <p:cNvCxnSpPr/>
          <p:nvPr/>
        </p:nvCxnSpPr>
        <p:spPr>
          <a:xfrm>
            <a:off x="1718289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AFF81FD3-DA3C-4C47-997F-8840C8893F76}"/>
              </a:ext>
            </a:extLst>
          </p:cNvPr>
          <p:cNvSpPr/>
          <p:nvPr/>
        </p:nvSpPr>
        <p:spPr>
          <a:xfrm>
            <a:off x="2632689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F6DA47E1-3586-4514-92B9-EBFFCE7C96A5}"/>
              </a:ext>
            </a:extLst>
          </p:cNvPr>
          <p:cNvCxnSpPr/>
          <p:nvPr/>
        </p:nvCxnSpPr>
        <p:spPr>
          <a:xfrm>
            <a:off x="2915917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964075D-AD82-46F5-AFC6-996A44C17D73}"/>
              </a:ext>
            </a:extLst>
          </p:cNvPr>
          <p:cNvSpPr/>
          <p:nvPr/>
        </p:nvSpPr>
        <p:spPr>
          <a:xfrm>
            <a:off x="3830317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0" name="Down Arrow Callout 63">
            <a:extLst>
              <a:ext uri="{FF2B5EF4-FFF2-40B4-BE49-F238E27FC236}">
                <a16:creationId xmlns:a16="http://schemas.microsoft.com/office/drawing/2014/main" id="{04C0EA21-035C-4E55-8410-3A866E75BCB1}"/>
              </a:ext>
            </a:extLst>
          </p:cNvPr>
          <p:cNvSpPr/>
          <p:nvPr/>
        </p:nvSpPr>
        <p:spPr>
          <a:xfrm>
            <a:off x="2992631" y="236457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21" name="Down Arrow Callout 63">
            <a:extLst>
              <a:ext uri="{FF2B5EF4-FFF2-40B4-BE49-F238E27FC236}">
                <a16:creationId xmlns:a16="http://schemas.microsoft.com/office/drawing/2014/main" id="{16971B47-FE67-4CA0-9108-5C780C5B8119}"/>
              </a:ext>
            </a:extLst>
          </p:cNvPr>
          <p:cNvSpPr/>
          <p:nvPr/>
        </p:nvSpPr>
        <p:spPr>
          <a:xfrm>
            <a:off x="3412771" y="329217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0378E2FA-77A5-4E7D-9FB7-9387AEBFFABA}"/>
              </a:ext>
            </a:extLst>
          </p:cNvPr>
          <p:cNvSpPr/>
          <p:nvPr/>
        </p:nvSpPr>
        <p:spPr>
          <a:xfrm>
            <a:off x="6038304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3" name="Straight Arrow Connector 27">
            <a:extLst>
              <a:ext uri="{FF2B5EF4-FFF2-40B4-BE49-F238E27FC236}">
                <a16:creationId xmlns:a16="http://schemas.microsoft.com/office/drawing/2014/main" id="{17D70638-FB18-4B07-8D88-0C72098EB6B5}"/>
              </a:ext>
            </a:extLst>
          </p:cNvPr>
          <p:cNvCxnSpPr/>
          <p:nvPr/>
        </p:nvCxnSpPr>
        <p:spPr>
          <a:xfrm>
            <a:off x="6321532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3">
            <a:extLst>
              <a:ext uri="{FF2B5EF4-FFF2-40B4-BE49-F238E27FC236}">
                <a16:creationId xmlns:a16="http://schemas.microsoft.com/office/drawing/2014/main" id="{3D1BD987-AA54-424C-9A2F-6A35F5FAF4E8}"/>
              </a:ext>
            </a:extLst>
          </p:cNvPr>
          <p:cNvSpPr/>
          <p:nvPr/>
        </p:nvSpPr>
        <p:spPr>
          <a:xfrm>
            <a:off x="7235932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5" name="Straight Arrow Connector 27">
            <a:extLst>
              <a:ext uri="{FF2B5EF4-FFF2-40B4-BE49-F238E27FC236}">
                <a16:creationId xmlns:a16="http://schemas.microsoft.com/office/drawing/2014/main" id="{9CE79F95-4B56-4B23-A567-36DDE9544E1B}"/>
              </a:ext>
            </a:extLst>
          </p:cNvPr>
          <p:cNvCxnSpPr/>
          <p:nvPr/>
        </p:nvCxnSpPr>
        <p:spPr>
          <a:xfrm>
            <a:off x="7519160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3">
            <a:extLst>
              <a:ext uri="{FF2B5EF4-FFF2-40B4-BE49-F238E27FC236}">
                <a16:creationId xmlns:a16="http://schemas.microsoft.com/office/drawing/2014/main" id="{37B07125-CA8E-46F6-B614-4E36348A7C3C}"/>
              </a:ext>
            </a:extLst>
          </p:cNvPr>
          <p:cNvSpPr/>
          <p:nvPr/>
        </p:nvSpPr>
        <p:spPr>
          <a:xfrm>
            <a:off x="8433560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7" name="Down Arrow Callout 63">
            <a:extLst>
              <a:ext uri="{FF2B5EF4-FFF2-40B4-BE49-F238E27FC236}">
                <a16:creationId xmlns:a16="http://schemas.microsoft.com/office/drawing/2014/main" id="{5D942552-DC42-4A3C-9D05-7B18EA03D97A}"/>
              </a:ext>
            </a:extLst>
          </p:cNvPr>
          <p:cNvSpPr/>
          <p:nvPr/>
        </p:nvSpPr>
        <p:spPr>
          <a:xfrm>
            <a:off x="8787502" y="33414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2D277266-3749-4254-AC97-A5564C4A7D0E}"/>
              </a:ext>
            </a:extLst>
          </p:cNvPr>
          <p:cNvSpPr/>
          <p:nvPr/>
        </p:nvSpPr>
        <p:spPr>
          <a:xfrm>
            <a:off x="6038304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9" name="Straight Arrow Connector 27">
            <a:extLst>
              <a:ext uri="{FF2B5EF4-FFF2-40B4-BE49-F238E27FC236}">
                <a16:creationId xmlns:a16="http://schemas.microsoft.com/office/drawing/2014/main" id="{A68C7439-CC97-449B-A8B3-C7CEE1104C54}"/>
              </a:ext>
            </a:extLst>
          </p:cNvPr>
          <p:cNvCxnSpPr/>
          <p:nvPr/>
        </p:nvCxnSpPr>
        <p:spPr>
          <a:xfrm>
            <a:off x="6321532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3">
            <a:extLst>
              <a:ext uri="{FF2B5EF4-FFF2-40B4-BE49-F238E27FC236}">
                <a16:creationId xmlns:a16="http://schemas.microsoft.com/office/drawing/2014/main" id="{D997D44E-F96F-4B02-AD21-488E9391A554}"/>
              </a:ext>
            </a:extLst>
          </p:cNvPr>
          <p:cNvSpPr/>
          <p:nvPr/>
        </p:nvSpPr>
        <p:spPr>
          <a:xfrm>
            <a:off x="7235932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1" name="Straight Arrow Connector 27">
            <a:extLst>
              <a:ext uri="{FF2B5EF4-FFF2-40B4-BE49-F238E27FC236}">
                <a16:creationId xmlns:a16="http://schemas.microsoft.com/office/drawing/2014/main" id="{0E2AA517-EC02-4400-96D1-F9BED66E9829}"/>
              </a:ext>
            </a:extLst>
          </p:cNvPr>
          <p:cNvCxnSpPr/>
          <p:nvPr/>
        </p:nvCxnSpPr>
        <p:spPr>
          <a:xfrm>
            <a:off x="7519160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3">
            <a:extLst>
              <a:ext uri="{FF2B5EF4-FFF2-40B4-BE49-F238E27FC236}">
                <a16:creationId xmlns:a16="http://schemas.microsoft.com/office/drawing/2014/main" id="{CC3DF701-194A-4C71-8D7E-BE645FC67359}"/>
              </a:ext>
            </a:extLst>
          </p:cNvPr>
          <p:cNvSpPr/>
          <p:nvPr/>
        </p:nvSpPr>
        <p:spPr>
          <a:xfrm>
            <a:off x="8433560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3" name="Down Arrow Callout 63">
            <a:extLst>
              <a:ext uri="{FF2B5EF4-FFF2-40B4-BE49-F238E27FC236}">
                <a16:creationId xmlns:a16="http://schemas.microsoft.com/office/drawing/2014/main" id="{AB256490-0DFD-44C5-B111-E8FA0C072729}"/>
              </a:ext>
            </a:extLst>
          </p:cNvPr>
          <p:cNvSpPr/>
          <p:nvPr/>
        </p:nvSpPr>
        <p:spPr>
          <a:xfrm>
            <a:off x="8787501" y="236236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4" name="Down Arrow Callout 63">
            <a:extLst>
              <a:ext uri="{FF2B5EF4-FFF2-40B4-BE49-F238E27FC236}">
                <a16:creationId xmlns:a16="http://schemas.microsoft.com/office/drawing/2014/main" id="{E3160FA9-307C-48DB-8AC4-6D1B7E0FDA4D}"/>
              </a:ext>
            </a:extLst>
          </p:cNvPr>
          <p:cNvSpPr/>
          <p:nvPr/>
        </p:nvSpPr>
        <p:spPr>
          <a:xfrm>
            <a:off x="10399271" y="4078582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13C4DFD6-A80A-4BED-A49E-E6E9791119D6}"/>
              </a:ext>
            </a:extLst>
          </p:cNvPr>
          <p:cNvSpPr/>
          <p:nvPr/>
        </p:nvSpPr>
        <p:spPr>
          <a:xfrm>
            <a:off x="9625188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399CC5B6-A3D2-4F58-9EEB-CCA9963D4518}"/>
              </a:ext>
            </a:extLst>
          </p:cNvPr>
          <p:cNvCxnSpPr/>
          <p:nvPr/>
        </p:nvCxnSpPr>
        <p:spPr>
          <a:xfrm>
            <a:off x="9902416" y="39360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3">
            <a:extLst>
              <a:ext uri="{FF2B5EF4-FFF2-40B4-BE49-F238E27FC236}">
                <a16:creationId xmlns:a16="http://schemas.microsoft.com/office/drawing/2014/main" id="{F3321CD8-A0AC-4372-9345-0C00E344C113}"/>
              </a:ext>
            </a:extLst>
          </p:cNvPr>
          <p:cNvSpPr/>
          <p:nvPr/>
        </p:nvSpPr>
        <p:spPr>
          <a:xfrm>
            <a:off x="10816816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41" name="Straight Arrow Connector 27">
            <a:extLst>
              <a:ext uri="{FF2B5EF4-FFF2-40B4-BE49-F238E27FC236}">
                <a16:creationId xmlns:a16="http://schemas.microsoft.com/office/drawing/2014/main" id="{7F84A151-D1FC-482A-AA1A-736D7C8CF7BA}"/>
              </a:ext>
            </a:extLst>
          </p:cNvPr>
          <p:cNvCxnSpPr/>
          <p:nvPr/>
        </p:nvCxnSpPr>
        <p:spPr>
          <a:xfrm>
            <a:off x="8717019" y="111548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3">
            <a:extLst>
              <a:ext uri="{FF2B5EF4-FFF2-40B4-BE49-F238E27FC236}">
                <a16:creationId xmlns:a16="http://schemas.microsoft.com/office/drawing/2014/main" id="{AFCB5F2E-96A3-46F2-A555-F4E5F3D1249D}"/>
              </a:ext>
            </a:extLst>
          </p:cNvPr>
          <p:cNvSpPr/>
          <p:nvPr/>
        </p:nvSpPr>
        <p:spPr>
          <a:xfrm>
            <a:off x="9631419" y="97474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9" name="Straight Arrow Connector 27">
            <a:extLst>
              <a:ext uri="{FF2B5EF4-FFF2-40B4-BE49-F238E27FC236}">
                <a16:creationId xmlns:a16="http://schemas.microsoft.com/office/drawing/2014/main" id="{0A4006A7-FAC9-4E3B-88CD-27B326FF0EF3}"/>
              </a:ext>
            </a:extLst>
          </p:cNvPr>
          <p:cNvCxnSpPr/>
          <p:nvPr/>
        </p:nvCxnSpPr>
        <p:spPr>
          <a:xfrm>
            <a:off x="8710788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33">
            <a:extLst>
              <a:ext uri="{FF2B5EF4-FFF2-40B4-BE49-F238E27FC236}">
                <a16:creationId xmlns:a16="http://schemas.microsoft.com/office/drawing/2014/main" id="{A8B27050-61DF-4954-9800-9770863254B8}"/>
              </a:ext>
            </a:extLst>
          </p:cNvPr>
          <p:cNvSpPr/>
          <p:nvPr/>
        </p:nvSpPr>
        <p:spPr>
          <a:xfrm>
            <a:off x="9625188" y="300849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3" name="Curved Connector 20">
            <a:extLst>
              <a:ext uri="{FF2B5EF4-FFF2-40B4-BE49-F238E27FC236}">
                <a16:creationId xmlns:a16="http://schemas.microsoft.com/office/drawing/2014/main" id="{C5B37711-1732-4273-84A8-958CF201C820}"/>
              </a:ext>
            </a:extLst>
          </p:cNvPr>
          <p:cNvCxnSpPr>
            <a:cxnSpLocks/>
            <a:stCxn id="32" idx="4"/>
            <a:endCxn id="38" idx="2"/>
          </p:cNvCxnSpPr>
          <p:nvPr/>
        </p:nvCxnSpPr>
        <p:spPr>
          <a:xfrm rot="16200000" flipH="1">
            <a:off x="8777556" y="3089336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33">
            <a:extLst>
              <a:ext uri="{FF2B5EF4-FFF2-40B4-BE49-F238E27FC236}">
                <a16:creationId xmlns:a16="http://schemas.microsoft.com/office/drawing/2014/main" id="{C9029E05-E68C-4F75-8714-859C8A63E218}"/>
              </a:ext>
            </a:extLst>
          </p:cNvPr>
          <p:cNvSpPr/>
          <p:nvPr/>
        </p:nvSpPr>
        <p:spPr>
          <a:xfrm>
            <a:off x="1400990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7" name="Straight Arrow Connector 27">
            <a:extLst>
              <a:ext uri="{FF2B5EF4-FFF2-40B4-BE49-F238E27FC236}">
                <a16:creationId xmlns:a16="http://schemas.microsoft.com/office/drawing/2014/main" id="{CE221EBF-2159-4933-9CFD-3551E4AF5D9A}"/>
              </a:ext>
            </a:extLst>
          </p:cNvPr>
          <p:cNvCxnSpPr/>
          <p:nvPr/>
        </p:nvCxnSpPr>
        <p:spPr>
          <a:xfrm>
            <a:off x="1684218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33">
            <a:extLst>
              <a:ext uri="{FF2B5EF4-FFF2-40B4-BE49-F238E27FC236}">
                <a16:creationId xmlns:a16="http://schemas.microsoft.com/office/drawing/2014/main" id="{E6C8DD80-0BF5-4CA5-BE89-781965786C62}"/>
              </a:ext>
            </a:extLst>
          </p:cNvPr>
          <p:cNvSpPr/>
          <p:nvPr/>
        </p:nvSpPr>
        <p:spPr>
          <a:xfrm>
            <a:off x="2598618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9" name="Straight Arrow Connector 27">
            <a:extLst>
              <a:ext uri="{FF2B5EF4-FFF2-40B4-BE49-F238E27FC236}">
                <a16:creationId xmlns:a16="http://schemas.microsoft.com/office/drawing/2014/main" id="{273CB63E-E628-4993-A6AD-BF42814AD4B9}"/>
              </a:ext>
            </a:extLst>
          </p:cNvPr>
          <p:cNvCxnSpPr/>
          <p:nvPr/>
        </p:nvCxnSpPr>
        <p:spPr>
          <a:xfrm>
            <a:off x="2881846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33">
            <a:extLst>
              <a:ext uri="{FF2B5EF4-FFF2-40B4-BE49-F238E27FC236}">
                <a16:creationId xmlns:a16="http://schemas.microsoft.com/office/drawing/2014/main" id="{2081F053-14CF-4518-B5E7-33BB061ACD47}"/>
              </a:ext>
            </a:extLst>
          </p:cNvPr>
          <p:cNvSpPr/>
          <p:nvPr/>
        </p:nvSpPr>
        <p:spPr>
          <a:xfrm>
            <a:off x="3796246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1" name="Down Arrow Callout 63">
            <a:extLst>
              <a:ext uri="{FF2B5EF4-FFF2-40B4-BE49-F238E27FC236}">
                <a16:creationId xmlns:a16="http://schemas.microsoft.com/office/drawing/2014/main" id="{CB41DFD0-F396-4CFA-BA31-5A58BFDB916A}"/>
              </a:ext>
            </a:extLst>
          </p:cNvPr>
          <p:cNvSpPr/>
          <p:nvPr/>
        </p:nvSpPr>
        <p:spPr>
          <a:xfrm>
            <a:off x="4150188" y="575069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2" name="Oval 33">
            <a:extLst>
              <a:ext uri="{FF2B5EF4-FFF2-40B4-BE49-F238E27FC236}">
                <a16:creationId xmlns:a16="http://schemas.microsoft.com/office/drawing/2014/main" id="{69CF8868-7B20-4B09-8903-C12289BF4D49}"/>
              </a:ext>
            </a:extLst>
          </p:cNvPr>
          <p:cNvSpPr/>
          <p:nvPr/>
        </p:nvSpPr>
        <p:spPr>
          <a:xfrm>
            <a:off x="1400990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3" name="Straight Arrow Connector 27">
            <a:extLst>
              <a:ext uri="{FF2B5EF4-FFF2-40B4-BE49-F238E27FC236}">
                <a16:creationId xmlns:a16="http://schemas.microsoft.com/office/drawing/2014/main" id="{D5ACE76A-40D1-455D-A500-07BAA9BDA2B9}"/>
              </a:ext>
            </a:extLst>
          </p:cNvPr>
          <p:cNvCxnSpPr/>
          <p:nvPr/>
        </p:nvCxnSpPr>
        <p:spPr>
          <a:xfrm>
            <a:off x="1684218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33">
            <a:extLst>
              <a:ext uri="{FF2B5EF4-FFF2-40B4-BE49-F238E27FC236}">
                <a16:creationId xmlns:a16="http://schemas.microsoft.com/office/drawing/2014/main" id="{7A317AA1-4285-414D-8725-654EC1A7C195}"/>
              </a:ext>
            </a:extLst>
          </p:cNvPr>
          <p:cNvSpPr/>
          <p:nvPr/>
        </p:nvSpPr>
        <p:spPr>
          <a:xfrm>
            <a:off x="2598618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5" name="Straight Arrow Connector 27">
            <a:extLst>
              <a:ext uri="{FF2B5EF4-FFF2-40B4-BE49-F238E27FC236}">
                <a16:creationId xmlns:a16="http://schemas.microsoft.com/office/drawing/2014/main" id="{EFAD14E6-0C91-4610-A687-F9637203BE9A}"/>
              </a:ext>
            </a:extLst>
          </p:cNvPr>
          <p:cNvCxnSpPr/>
          <p:nvPr/>
        </p:nvCxnSpPr>
        <p:spPr>
          <a:xfrm>
            <a:off x="2881846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33">
            <a:extLst>
              <a:ext uri="{FF2B5EF4-FFF2-40B4-BE49-F238E27FC236}">
                <a16:creationId xmlns:a16="http://schemas.microsoft.com/office/drawing/2014/main" id="{821A279F-A2D8-4244-8187-9B44BA5B7BA2}"/>
              </a:ext>
            </a:extLst>
          </p:cNvPr>
          <p:cNvSpPr/>
          <p:nvPr/>
        </p:nvSpPr>
        <p:spPr>
          <a:xfrm>
            <a:off x="3796246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7" name="Down Arrow Callout 63">
            <a:extLst>
              <a:ext uri="{FF2B5EF4-FFF2-40B4-BE49-F238E27FC236}">
                <a16:creationId xmlns:a16="http://schemas.microsoft.com/office/drawing/2014/main" id="{0EC03B84-3D2C-4754-B664-DC3A88C6CFED}"/>
              </a:ext>
            </a:extLst>
          </p:cNvPr>
          <p:cNvSpPr/>
          <p:nvPr/>
        </p:nvSpPr>
        <p:spPr>
          <a:xfrm>
            <a:off x="4150187" y="777891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F0491163-2D22-4D8D-8F44-E83C814CE283}"/>
              </a:ext>
            </a:extLst>
          </p:cNvPr>
          <p:cNvSpPr/>
          <p:nvPr/>
        </p:nvSpPr>
        <p:spPr>
          <a:xfrm>
            <a:off x="4987874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Straight Arrow Connector 27">
            <a:extLst>
              <a:ext uri="{FF2B5EF4-FFF2-40B4-BE49-F238E27FC236}">
                <a16:creationId xmlns:a16="http://schemas.microsoft.com/office/drawing/2014/main" id="{350C2196-A879-4202-9DB2-695AE7122015}"/>
              </a:ext>
            </a:extLst>
          </p:cNvPr>
          <p:cNvCxnSpPr/>
          <p:nvPr/>
        </p:nvCxnSpPr>
        <p:spPr>
          <a:xfrm>
            <a:off x="5265102" y="9352645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33">
            <a:extLst>
              <a:ext uri="{FF2B5EF4-FFF2-40B4-BE49-F238E27FC236}">
                <a16:creationId xmlns:a16="http://schemas.microsoft.com/office/drawing/2014/main" id="{DD308249-6515-43D7-AB70-897D908E7B76}"/>
              </a:ext>
            </a:extLst>
          </p:cNvPr>
          <p:cNvSpPr/>
          <p:nvPr/>
        </p:nvSpPr>
        <p:spPr>
          <a:xfrm>
            <a:off x="6179502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2" name="Straight Arrow Connector 27">
            <a:extLst>
              <a:ext uri="{FF2B5EF4-FFF2-40B4-BE49-F238E27FC236}">
                <a16:creationId xmlns:a16="http://schemas.microsoft.com/office/drawing/2014/main" id="{12525FEB-69BB-4B66-9C07-38BF36AA42E6}"/>
              </a:ext>
            </a:extLst>
          </p:cNvPr>
          <p:cNvCxnSpPr/>
          <p:nvPr/>
        </p:nvCxnSpPr>
        <p:spPr>
          <a:xfrm>
            <a:off x="4079705" y="65320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33">
            <a:extLst>
              <a:ext uri="{FF2B5EF4-FFF2-40B4-BE49-F238E27FC236}">
                <a16:creationId xmlns:a16="http://schemas.microsoft.com/office/drawing/2014/main" id="{C5711CFF-5F8D-4546-AA6F-ABC78B30EFA3}"/>
              </a:ext>
            </a:extLst>
          </p:cNvPr>
          <p:cNvSpPr/>
          <p:nvPr/>
        </p:nvSpPr>
        <p:spPr>
          <a:xfrm>
            <a:off x="4994105" y="639129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4" name="Straight Arrow Connector 27">
            <a:extLst>
              <a:ext uri="{FF2B5EF4-FFF2-40B4-BE49-F238E27FC236}">
                <a16:creationId xmlns:a16="http://schemas.microsoft.com/office/drawing/2014/main" id="{37D9189B-8AD4-4D87-8B11-0ED628393CD4}"/>
              </a:ext>
            </a:extLst>
          </p:cNvPr>
          <p:cNvCxnSpPr/>
          <p:nvPr/>
        </p:nvCxnSpPr>
        <p:spPr>
          <a:xfrm>
            <a:off x="4073474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3">
            <a:extLst>
              <a:ext uri="{FF2B5EF4-FFF2-40B4-BE49-F238E27FC236}">
                <a16:creationId xmlns:a16="http://schemas.microsoft.com/office/drawing/2014/main" id="{19EA8F77-5200-4B18-AC88-62DB12DCD9A9}"/>
              </a:ext>
            </a:extLst>
          </p:cNvPr>
          <p:cNvSpPr/>
          <p:nvPr/>
        </p:nvSpPr>
        <p:spPr>
          <a:xfrm>
            <a:off x="4987874" y="842504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6" name="Curved Connector 20">
            <a:extLst>
              <a:ext uri="{FF2B5EF4-FFF2-40B4-BE49-F238E27FC236}">
                <a16:creationId xmlns:a16="http://schemas.microsoft.com/office/drawing/2014/main" id="{57A4046A-2AC3-4906-A7E9-4CCAA8A605A8}"/>
              </a:ext>
            </a:extLst>
          </p:cNvPr>
          <p:cNvCxnSpPr>
            <a:cxnSpLocks/>
            <a:stCxn id="106" idx="4"/>
            <a:endCxn id="109" idx="2"/>
          </p:cNvCxnSpPr>
          <p:nvPr/>
        </p:nvCxnSpPr>
        <p:spPr>
          <a:xfrm rot="16200000" flipH="1">
            <a:off x="4140242" y="8505886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wn Arrow Callout 63">
            <a:extLst>
              <a:ext uri="{FF2B5EF4-FFF2-40B4-BE49-F238E27FC236}">
                <a16:creationId xmlns:a16="http://schemas.microsoft.com/office/drawing/2014/main" id="{3DB9CB4A-BF0D-4CE0-AAC0-5EC6027369BC}"/>
              </a:ext>
            </a:extLst>
          </p:cNvPr>
          <p:cNvSpPr/>
          <p:nvPr/>
        </p:nvSpPr>
        <p:spPr>
          <a:xfrm>
            <a:off x="6965585" y="870826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18" name="Oval 33">
            <a:extLst>
              <a:ext uri="{FF2B5EF4-FFF2-40B4-BE49-F238E27FC236}">
                <a16:creationId xmlns:a16="http://schemas.microsoft.com/office/drawing/2014/main" id="{44CADA95-0353-49BF-9B17-368FAF7D813E}"/>
              </a:ext>
            </a:extLst>
          </p:cNvPr>
          <p:cNvSpPr/>
          <p:nvPr/>
        </p:nvSpPr>
        <p:spPr>
          <a:xfrm>
            <a:off x="6191502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5E1E3163-F440-46C8-A354-370BB34B8DAD}"/>
              </a:ext>
            </a:extLst>
          </p:cNvPr>
          <p:cNvCxnSpPr/>
          <p:nvPr/>
        </p:nvCxnSpPr>
        <p:spPr>
          <a:xfrm>
            <a:off x="6468730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C9454451-013E-4A3E-B3DF-62DD071F6859}"/>
              </a:ext>
            </a:extLst>
          </p:cNvPr>
          <p:cNvSpPr/>
          <p:nvPr/>
        </p:nvSpPr>
        <p:spPr>
          <a:xfrm>
            <a:off x="7383130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5" name="Straight Arrow Connector 27">
            <a:extLst>
              <a:ext uri="{FF2B5EF4-FFF2-40B4-BE49-F238E27FC236}">
                <a16:creationId xmlns:a16="http://schemas.microsoft.com/office/drawing/2014/main" id="{7DB94168-6878-4A3A-893A-4D8F76A19D8E}"/>
              </a:ext>
            </a:extLst>
          </p:cNvPr>
          <p:cNvCxnSpPr/>
          <p:nvPr/>
        </p:nvCxnSpPr>
        <p:spPr>
          <a:xfrm>
            <a:off x="5265102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3">
            <a:extLst>
              <a:ext uri="{FF2B5EF4-FFF2-40B4-BE49-F238E27FC236}">
                <a16:creationId xmlns:a16="http://schemas.microsoft.com/office/drawing/2014/main" id="{937BDAFE-616A-408B-A9E0-6DB066DA538E}"/>
              </a:ext>
            </a:extLst>
          </p:cNvPr>
          <p:cNvSpPr/>
          <p:nvPr/>
        </p:nvSpPr>
        <p:spPr>
          <a:xfrm>
            <a:off x="8918415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18D80ED8-594A-4D33-8290-5BF88E0C8E3B}"/>
              </a:ext>
            </a:extLst>
          </p:cNvPr>
          <p:cNvCxnSpPr/>
          <p:nvPr/>
        </p:nvCxnSpPr>
        <p:spPr>
          <a:xfrm>
            <a:off x="9201643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33">
            <a:extLst>
              <a:ext uri="{FF2B5EF4-FFF2-40B4-BE49-F238E27FC236}">
                <a16:creationId xmlns:a16="http://schemas.microsoft.com/office/drawing/2014/main" id="{886777CD-F373-4363-894A-B762A1F1CB8B}"/>
              </a:ext>
            </a:extLst>
          </p:cNvPr>
          <p:cNvSpPr/>
          <p:nvPr/>
        </p:nvSpPr>
        <p:spPr>
          <a:xfrm>
            <a:off x="10116043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9" name="Straight Arrow Connector 27">
            <a:extLst>
              <a:ext uri="{FF2B5EF4-FFF2-40B4-BE49-F238E27FC236}">
                <a16:creationId xmlns:a16="http://schemas.microsoft.com/office/drawing/2014/main" id="{19180B91-CD6E-4A89-A235-4DEF898011BB}"/>
              </a:ext>
            </a:extLst>
          </p:cNvPr>
          <p:cNvCxnSpPr/>
          <p:nvPr/>
        </p:nvCxnSpPr>
        <p:spPr>
          <a:xfrm>
            <a:off x="10399271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33">
            <a:extLst>
              <a:ext uri="{FF2B5EF4-FFF2-40B4-BE49-F238E27FC236}">
                <a16:creationId xmlns:a16="http://schemas.microsoft.com/office/drawing/2014/main" id="{CF2F233C-04D3-4B26-A72E-4BD460D622F7}"/>
              </a:ext>
            </a:extLst>
          </p:cNvPr>
          <p:cNvSpPr/>
          <p:nvPr/>
        </p:nvSpPr>
        <p:spPr>
          <a:xfrm>
            <a:off x="11313671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1" name="Down Arrow Callout 63">
            <a:extLst>
              <a:ext uri="{FF2B5EF4-FFF2-40B4-BE49-F238E27FC236}">
                <a16:creationId xmlns:a16="http://schemas.microsoft.com/office/drawing/2014/main" id="{FADE8171-9192-4F5A-96F7-4B51180619CD}"/>
              </a:ext>
            </a:extLst>
          </p:cNvPr>
          <p:cNvSpPr/>
          <p:nvPr/>
        </p:nvSpPr>
        <p:spPr>
          <a:xfrm>
            <a:off x="14074869" y="560025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32" name="Oval 33">
            <a:extLst>
              <a:ext uri="{FF2B5EF4-FFF2-40B4-BE49-F238E27FC236}">
                <a16:creationId xmlns:a16="http://schemas.microsoft.com/office/drawing/2014/main" id="{E10BEDB5-CD0A-49BE-8BC4-29D0EDDB9018}"/>
              </a:ext>
            </a:extLst>
          </p:cNvPr>
          <p:cNvSpPr/>
          <p:nvPr/>
        </p:nvSpPr>
        <p:spPr>
          <a:xfrm>
            <a:off x="8918415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3" name="Straight Arrow Connector 27">
            <a:extLst>
              <a:ext uri="{FF2B5EF4-FFF2-40B4-BE49-F238E27FC236}">
                <a16:creationId xmlns:a16="http://schemas.microsoft.com/office/drawing/2014/main" id="{AD5CF7C0-1F40-4FB2-BA6E-F983989D20B0}"/>
              </a:ext>
            </a:extLst>
          </p:cNvPr>
          <p:cNvCxnSpPr/>
          <p:nvPr/>
        </p:nvCxnSpPr>
        <p:spPr>
          <a:xfrm>
            <a:off x="9201643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3">
            <a:extLst>
              <a:ext uri="{FF2B5EF4-FFF2-40B4-BE49-F238E27FC236}">
                <a16:creationId xmlns:a16="http://schemas.microsoft.com/office/drawing/2014/main" id="{8D656B99-1875-4952-B3B8-47AE593A5983}"/>
              </a:ext>
            </a:extLst>
          </p:cNvPr>
          <p:cNvSpPr/>
          <p:nvPr/>
        </p:nvSpPr>
        <p:spPr>
          <a:xfrm>
            <a:off x="10116043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5" name="Straight Arrow Connector 27">
            <a:extLst>
              <a:ext uri="{FF2B5EF4-FFF2-40B4-BE49-F238E27FC236}">
                <a16:creationId xmlns:a16="http://schemas.microsoft.com/office/drawing/2014/main" id="{5E69BD51-4B7C-43DF-A992-FE93E92B9EFE}"/>
              </a:ext>
            </a:extLst>
          </p:cNvPr>
          <p:cNvCxnSpPr/>
          <p:nvPr/>
        </p:nvCxnSpPr>
        <p:spPr>
          <a:xfrm>
            <a:off x="10399271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33">
            <a:extLst>
              <a:ext uri="{FF2B5EF4-FFF2-40B4-BE49-F238E27FC236}">
                <a16:creationId xmlns:a16="http://schemas.microsoft.com/office/drawing/2014/main" id="{BFB83E81-71A4-4168-9A29-57753DA03AE8}"/>
              </a:ext>
            </a:extLst>
          </p:cNvPr>
          <p:cNvSpPr/>
          <p:nvPr/>
        </p:nvSpPr>
        <p:spPr>
          <a:xfrm>
            <a:off x="11313671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7" name="Down Arrow Callout 63">
            <a:extLst>
              <a:ext uri="{FF2B5EF4-FFF2-40B4-BE49-F238E27FC236}">
                <a16:creationId xmlns:a16="http://schemas.microsoft.com/office/drawing/2014/main" id="{7722EFEC-D102-4811-9CDC-E07EF00F9A4A}"/>
              </a:ext>
            </a:extLst>
          </p:cNvPr>
          <p:cNvSpPr/>
          <p:nvPr/>
        </p:nvSpPr>
        <p:spPr>
          <a:xfrm>
            <a:off x="14062869" y="763468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cxnSp>
        <p:nvCxnSpPr>
          <p:cNvPr id="139" name="Straight Arrow Connector 27">
            <a:extLst>
              <a:ext uri="{FF2B5EF4-FFF2-40B4-BE49-F238E27FC236}">
                <a16:creationId xmlns:a16="http://schemas.microsoft.com/office/drawing/2014/main" id="{73469E2C-15AC-4ED5-AA0A-9334A544589F}"/>
              </a:ext>
            </a:extLst>
          </p:cNvPr>
          <p:cNvCxnSpPr/>
          <p:nvPr/>
        </p:nvCxnSpPr>
        <p:spPr>
          <a:xfrm>
            <a:off x="11597130" y="638780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33">
            <a:extLst>
              <a:ext uri="{FF2B5EF4-FFF2-40B4-BE49-F238E27FC236}">
                <a16:creationId xmlns:a16="http://schemas.microsoft.com/office/drawing/2014/main" id="{F698467E-77DA-4C8F-9A2D-81E4BBBFE0F7}"/>
              </a:ext>
            </a:extLst>
          </p:cNvPr>
          <p:cNvSpPr/>
          <p:nvPr/>
        </p:nvSpPr>
        <p:spPr>
          <a:xfrm>
            <a:off x="12511530" y="6247063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1" name="Straight Arrow Connector 27">
            <a:extLst>
              <a:ext uri="{FF2B5EF4-FFF2-40B4-BE49-F238E27FC236}">
                <a16:creationId xmlns:a16="http://schemas.microsoft.com/office/drawing/2014/main" id="{2A1E6CFE-DE56-4057-8674-F24A7B359350}"/>
              </a:ext>
            </a:extLst>
          </p:cNvPr>
          <p:cNvCxnSpPr/>
          <p:nvPr/>
        </p:nvCxnSpPr>
        <p:spPr>
          <a:xfrm>
            <a:off x="11590899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3">
            <a:extLst>
              <a:ext uri="{FF2B5EF4-FFF2-40B4-BE49-F238E27FC236}">
                <a16:creationId xmlns:a16="http://schemas.microsoft.com/office/drawing/2014/main" id="{8FBD6023-A3B5-40D8-8700-3792E26CCB2B}"/>
              </a:ext>
            </a:extLst>
          </p:cNvPr>
          <p:cNvSpPr/>
          <p:nvPr/>
        </p:nvSpPr>
        <p:spPr>
          <a:xfrm>
            <a:off x="12505299" y="8280808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4" name="Down Arrow Callout 63">
            <a:extLst>
              <a:ext uri="{FF2B5EF4-FFF2-40B4-BE49-F238E27FC236}">
                <a16:creationId xmlns:a16="http://schemas.microsoft.com/office/drawing/2014/main" id="{5C4F1D38-CBF0-44E0-A8A0-37F7069FB8A4}"/>
              </a:ext>
            </a:extLst>
          </p:cNvPr>
          <p:cNvSpPr/>
          <p:nvPr/>
        </p:nvSpPr>
        <p:spPr>
          <a:xfrm>
            <a:off x="14483010" y="8564036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B4A483B5-08BD-4A8A-A18D-C85FC42BC849}"/>
              </a:ext>
            </a:extLst>
          </p:cNvPr>
          <p:cNvSpPr/>
          <p:nvPr/>
        </p:nvSpPr>
        <p:spPr>
          <a:xfrm>
            <a:off x="13708927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2074A28D-0DC9-4D12-821D-EAF1ECB5E2E1}"/>
              </a:ext>
            </a:extLst>
          </p:cNvPr>
          <p:cNvCxnSpPr/>
          <p:nvPr/>
        </p:nvCxnSpPr>
        <p:spPr>
          <a:xfrm>
            <a:off x="13986155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33">
            <a:extLst>
              <a:ext uri="{FF2B5EF4-FFF2-40B4-BE49-F238E27FC236}">
                <a16:creationId xmlns:a16="http://schemas.microsoft.com/office/drawing/2014/main" id="{8AF44C1E-034F-4A2E-A716-565A089EC388}"/>
              </a:ext>
            </a:extLst>
          </p:cNvPr>
          <p:cNvSpPr/>
          <p:nvPr/>
        </p:nvSpPr>
        <p:spPr>
          <a:xfrm>
            <a:off x="14900555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8" name="Straight Arrow Connector 27">
            <a:extLst>
              <a:ext uri="{FF2B5EF4-FFF2-40B4-BE49-F238E27FC236}">
                <a16:creationId xmlns:a16="http://schemas.microsoft.com/office/drawing/2014/main" id="{4FC38D25-0D89-4EB0-BE2C-E320E7F91161}"/>
              </a:ext>
            </a:extLst>
          </p:cNvPr>
          <p:cNvCxnSpPr/>
          <p:nvPr/>
        </p:nvCxnSpPr>
        <p:spPr>
          <a:xfrm>
            <a:off x="12782527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33">
            <a:extLst>
              <a:ext uri="{FF2B5EF4-FFF2-40B4-BE49-F238E27FC236}">
                <a16:creationId xmlns:a16="http://schemas.microsoft.com/office/drawing/2014/main" id="{4CA6F1AE-4666-4AEF-9A30-6363AE63F1D5}"/>
              </a:ext>
            </a:extLst>
          </p:cNvPr>
          <p:cNvSpPr/>
          <p:nvPr/>
        </p:nvSpPr>
        <p:spPr>
          <a:xfrm>
            <a:off x="13720927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0" name="Straight Arrow Connector 27">
            <a:extLst>
              <a:ext uri="{FF2B5EF4-FFF2-40B4-BE49-F238E27FC236}">
                <a16:creationId xmlns:a16="http://schemas.microsoft.com/office/drawing/2014/main" id="{ACAE06F8-6222-4EAD-AB71-D976B7E80DF8}"/>
              </a:ext>
            </a:extLst>
          </p:cNvPr>
          <p:cNvCxnSpPr/>
          <p:nvPr/>
        </p:nvCxnSpPr>
        <p:spPr>
          <a:xfrm>
            <a:off x="13998155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33">
            <a:extLst>
              <a:ext uri="{FF2B5EF4-FFF2-40B4-BE49-F238E27FC236}">
                <a16:creationId xmlns:a16="http://schemas.microsoft.com/office/drawing/2014/main" id="{BFC8B677-6451-4807-B122-84FA5A8D7D65}"/>
              </a:ext>
            </a:extLst>
          </p:cNvPr>
          <p:cNvSpPr/>
          <p:nvPr/>
        </p:nvSpPr>
        <p:spPr>
          <a:xfrm>
            <a:off x="14912555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2" name="Straight Arrow Connector 27">
            <a:extLst>
              <a:ext uri="{FF2B5EF4-FFF2-40B4-BE49-F238E27FC236}">
                <a16:creationId xmlns:a16="http://schemas.microsoft.com/office/drawing/2014/main" id="{33C32675-8544-42FE-960A-970F9E59DE71}"/>
              </a:ext>
            </a:extLst>
          </p:cNvPr>
          <p:cNvCxnSpPr/>
          <p:nvPr/>
        </p:nvCxnSpPr>
        <p:spPr>
          <a:xfrm>
            <a:off x="12794527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88185FF8-50C7-4525-9CDF-826086092FBF}"/>
              </a:ext>
            </a:extLst>
          </p:cNvPr>
          <p:cNvSpPr/>
          <p:nvPr/>
        </p:nvSpPr>
        <p:spPr>
          <a:xfrm>
            <a:off x="8952700" y="5506332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A538F4E-B767-4DB1-ABEB-49B059DBAD2D}"/>
              </a:ext>
            </a:extLst>
          </p:cNvPr>
          <p:cNvSpPr/>
          <p:nvPr/>
        </p:nvSpPr>
        <p:spPr>
          <a:xfrm>
            <a:off x="1406590" y="5761451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C48BE2D-4FCE-41DD-93EF-3D0119F5F289}"/>
              </a:ext>
            </a:extLst>
          </p:cNvPr>
          <p:cNvSpPr/>
          <p:nvPr/>
        </p:nvSpPr>
        <p:spPr>
          <a:xfrm>
            <a:off x="6038304" y="332113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4F88C6E8-1A1D-4FDD-8866-F1FFCD36E41C}"/>
              </a:ext>
            </a:extLst>
          </p:cNvPr>
          <p:cNvSpPr/>
          <p:nvPr/>
        </p:nvSpPr>
        <p:spPr>
          <a:xfrm>
            <a:off x="1431921" y="330368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1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33">
            <a:extLst>
              <a:ext uri="{FF2B5EF4-FFF2-40B4-BE49-F238E27FC236}">
                <a16:creationId xmlns:a16="http://schemas.microsoft.com/office/drawing/2014/main" id="{187E7152-4411-413B-B321-0CE024036D2D}"/>
              </a:ext>
            </a:extLst>
          </p:cNvPr>
          <p:cNvSpPr/>
          <p:nvPr/>
        </p:nvSpPr>
        <p:spPr>
          <a:xfrm>
            <a:off x="7508738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0" name="Straight Arrow Connector 27">
            <a:extLst>
              <a:ext uri="{FF2B5EF4-FFF2-40B4-BE49-F238E27FC236}">
                <a16:creationId xmlns:a16="http://schemas.microsoft.com/office/drawing/2014/main" id="{06830476-D290-43B0-961E-E25755CBDD49}"/>
              </a:ext>
            </a:extLst>
          </p:cNvPr>
          <p:cNvCxnSpPr/>
          <p:nvPr/>
        </p:nvCxnSpPr>
        <p:spPr>
          <a:xfrm>
            <a:off x="7791966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3">
            <a:extLst>
              <a:ext uri="{FF2B5EF4-FFF2-40B4-BE49-F238E27FC236}">
                <a16:creationId xmlns:a16="http://schemas.microsoft.com/office/drawing/2014/main" id="{EF452FC6-3733-4B85-9C9F-5533002327DD}"/>
              </a:ext>
            </a:extLst>
          </p:cNvPr>
          <p:cNvSpPr/>
          <p:nvPr/>
        </p:nvSpPr>
        <p:spPr>
          <a:xfrm>
            <a:off x="8706366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2" name="Straight Arrow Connector 27">
            <a:extLst>
              <a:ext uri="{FF2B5EF4-FFF2-40B4-BE49-F238E27FC236}">
                <a16:creationId xmlns:a16="http://schemas.microsoft.com/office/drawing/2014/main" id="{F316F5CD-3E0B-45DF-9851-013DDDC0F750}"/>
              </a:ext>
            </a:extLst>
          </p:cNvPr>
          <p:cNvCxnSpPr/>
          <p:nvPr/>
        </p:nvCxnSpPr>
        <p:spPr>
          <a:xfrm>
            <a:off x="8989594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3">
            <a:extLst>
              <a:ext uri="{FF2B5EF4-FFF2-40B4-BE49-F238E27FC236}">
                <a16:creationId xmlns:a16="http://schemas.microsoft.com/office/drawing/2014/main" id="{F340AFA6-00A2-4908-B80A-FEEEB7628F1E}"/>
              </a:ext>
            </a:extLst>
          </p:cNvPr>
          <p:cNvSpPr/>
          <p:nvPr/>
        </p:nvSpPr>
        <p:spPr>
          <a:xfrm>
            <a:off x="9903994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55" name="Down Arrow Callout 63">
            <a:extLst>
              <a:ext uri="{FF2B5EF4-FFF2-40B4-BE49-F238E27FC236}">
                <a16:creationId xmlns:a16="http://schemas.microsoft.com/office/drawing/2014/main" id="{F46740A1-E842-4FF6-8BA4-4CE55D213ED8}"/>
              </a:ext>
            </a:extLst>
          </p:cNvPr>
          <p:cNvSpPr/>
          <p:nvPr/>
        </p:nvSpPr>
        <p:spPr>
          <a:xfrm>
            <a:off x="11869705" y="213528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56" name="Oval 33">
            <a:extLst>
              <a:ext uri="{FF2B5EF4-FFF2-40B4-BE49-F238E27FC236}">
                <a16:creationId xmlns:a16="http://schemas.microsoft.com/office/drawing/2014/main" id="{DFC53856-5D2A-431F-AAF9-A7854E1153A2}"/>
              </a:ext>
            </a:extLst>
          </p:cNvPr>
          <p:cNvSpPr/>
          <p:nvPr/>
        </p:nvSpPr>
        <p:spPr>
          <a:xfrm>
            <a:off x="11095622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1331EDEE-932E-4259-B7F9-E4D79840DCE8}"/>
              </a:ext>
            </a:extLst>
          </p:cNvPr>
          <p:cNvCxnSpPr/>
          <p:nvPr/>
        </p:nvCxnSpPr>
        <p:spPr>
          <a:xfrm>
            <a:off x="11372850" y="199279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33">
            <a:extLst>
              <a:ext uri="{FF2B5EF4-FFF2-40B4-BE49-F238E27FC236}">
                <a16:creationId xmlns:a16="http://schemas.microsoft.com/office/drawing/2014/main" id="{63441448-A93C-4140-A275-30997C75D45F}"/>
              </a:ext>
            </a:extLst>
          </p:cNvPr>
          <p:cNvSpPr/>
          <p:nvPr/>
        </p:nvSpPr>
        <p:spPr>
          <a:xfrm>
            <a:off x="12287250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3" name="Curved Connector 20">
            <a:extLst>
              <a:ext uri="{FF2B5EF4-FFF2-40B4-BE49-F238E27FC236}">
                <a16:creationId xmlns:a16="http://schemas.microsoft.com/office/drawing/2014/main" id="{9AF8FD78-881C-4625-868D-BE71AF65B6C6}"/>
              </a:ext>
            </a:extLst>
          </p:cNvPr>
          <p:cNvCxnSpPr>
            <a:cxnSpLocks/>
            <a:stCxn id="53" idx="4"/>
            <a:endCxn id="56" idx="2"/>
          </p:cNvCxnSpPr>
          <p:nvPr/>
        </p:nvCxnSpPr>
        <p:spPr>
          <a:xfrm rot="16200000" flipH="1">
            <a:off x="10247990" y="114603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6BEE04D7-8270-478F-8F6A-199C52326D2F}"/>
              </a:ext>
            </a:extLst>
          </p:cNvPr>
          <p:cNvSpPr/>
          <p:nvPr/>
        </p:nvSpPr>
        <p:spPr>
          <a:xfrm>
            <a:off x="251251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2465351A-DE44-413B-A42A-07EB108C53D6}"/>
              </a:ext>
            </a:extLst>
          </p:cNvPr>
          <p:cNvCxnSpPr/>
          <p:nvPr/>
        </p:nvCxnSpPr>
        <p:spPr>
          <a:xfrm>
            <a:off x="534479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F69E814C-19A8-43FE-80F5-F93B93513B7A}"/>
              </a:ext>
            </a:extLst>
          </p:cNvPr>
          <p:cNvSpPr/>
          <p:nvPr/>
        </p:nvSpPr>
        <p:spPr>
          <a:xfrm>
            <a:off x="1448879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D12C21FB-12A6-411B-95FA-AA62332BF6B4}"/>
              </a:ext>
            </a:extLst>
          </p:cNvPr>
          <p:cNvCxnSpPr/>
          <p:nvPr/>
        </p:nvCxnSpPr>
        <p:spPr>
          <a:xfrm>
            <a:off x="1732107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3">
            <a:extLst>
              <a:ext uri="{FF2B5EF4-FFF2-40B4-BE49-F238E27FC236}">
                <a16:creationId xmlns:a16="http://schemas.microsoft.com/office/drawing/2014/main" id="{575512F7-B445-4E49-9212-7643D770002D}"/>
              </a:ext>
            </a:extLst>
          </p:cNvPr>
          <p:cNvSpPr/>
          <p:nvPr/>
        </p:nvSpPr>
        <p:spPr>
          <a:xfrm>
            <a:off x="2646507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9" name="Down Arrow Callout 63">
            <a:extLst>
              <a:ext uri="{FF2B5EF4-FFF2-40B4-BE49-F238E27FC236}">
                <a16:creationId xmlns:a16="http://schemas.microsoft.com/office/drawing/2014/main" id="{D78DC827-1EFA-4607-8D82-4EECCF141BA5}"/>
              </a:ext>
            </a:extLst>
          </p:cNvPr>
          <p:cNvSpPr/>
          <p:nvPr/>
        </p:nvSpPr>
        <p:spPr>
          <a:xfrm>
            <a:off x="2228962" y="419943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72" name="Down Arrow Callout 63">
            <a:extLst>
              <a:ext uri="{FF2B5EF4-FFF2-40B4-BE49-F238E27FC236}">
                <a16:creationId xmlns:a16="http://schemas.microsoft.com/office/drawing/2014/main" id="{80953828-1909-4776-B012-FCCFE5736EA5}"/>
              </a:ext>
            </a:extLst>
          </p:cNvPr>
          <p:cNvSpPr/>
          <p:nvPr/>
        </p:nvSpPr>
        <p:spPr>
          <a:xfrm>
            <a:off x="10678077" y="418198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4" name="Straight Arrow Connector 27">
            <a:extLst>
              <a:ext uri="{FF2B5EF4-FFF2-40B4-BE49-F238E27FC236}">
                <a16:creationId xmlns:a16="http://schemas.microsoft.com/office/drawing/2014/main" id="{C56D95C8-32C1-4B7E-BDF0-449E0A13773E}"/>
              </a:ext>
            </a:extLst>
          </p:cNvPr>
          <p:cNvCxnSpPr/>
          <p:nvPr/>
        </p:nvCxnSpPr>
        <p:spPr>
          <a:xfrm>
            <a:off x="10181222" y="120418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36D6A83B-EE0D-4485-9E65-8248B0656B6C}"/>
              </a:ext>
            </a:extLst>
          </p:cNvPr>
          <p:cNvSpPr/>
          <p:nvPr/>
        </p:nvSpPr>
        <p:spPr>
          <a:xfrm>
            <a:off x="11095622" y="106344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6" name="Oval 33">
            <a:extLst>
              <a:ext uri="{FF2B5EF4-FFF2-40B4-BE49-F238E27FC236}">
                <a16:creationId xmlns:a16="http://schemas.microsoft.com/office/drawing/2014/main" id="{BD2C3FB6-7792-4BB0-90F7-D44D201BCF55}"/>
              </a:ext>
            </a:extLst>
          </p:cNvPr>
          <p:cNvSpPr/>
          <p:nvPr/>
        </p:nvSpPr>
        <p:spPr>
          <a:xfrm>
            <a:off x="109637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00B6E9A1-31CC-4B41-98F7-BE942039718C}"/>
              </a:ext>
            </a:extLst>
          </p:cNvPr>
          <p:cNvCxnSpPr/>
          <p:nvPr/>
        </p:nvCxnSpPr>
        <p:spPr>
          <a:xfrm>
            <a:off x="392865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3">
            <a:extLst>
              <a:ext uri="{FF2B5EF4-FFF2-40B4-BE49-F238E27FC236}">
                <a16:creationId xmlns:a16="http://schemas.microsoft.com/office/drawing/2014/main" id="{38F3A5C7-621E-4787-9E18-65CE326BAF43}"/>
              </a:ext>
            </a:extLst>
          </p:cNvPr>
          <p:cNvSpPr/>
          <p:nvPr/>
        </p:nvSpPr>
        <p:spPr>
          <a:xfrm>
            <a:off x="1307265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20247296-B896-4817-8FC8-405E6399DCAD}"/>
              </a:ext>
            </a:extLst>
          </p:cNvPr>
          <p:cNvCxnSpPr/>
          <p:nvPr/>
        </p:nvCxnSpPr>
        <p:spPr>
          <a:xfrm>
            <a:off x="1590493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3">
            <a:extLst>
              <a:ext uri="{FF2B5EF4-FFF2-40B4-BE49-F238E27FC236}">
                <a16:creationId xmlns:a16="http://schemas.microsoft.com/office/drawing/2014/main" id="{6EFB5B70-AA20-4DF9-9715-E46D7881672B}"/>
              </a:ext>
            </a:extLst>
          </p:cNvPr>
          <p:cNvSpPr/>
          <p:nvPr/>
        </p:nvSpPr>
        <p:spPr>
          <a:xfrm>
            <a:off x="2504893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81" name="Down Arrow Callout 63">
            <a:extLst>
              <a:ext uri="{FF2B5EF4-FFF2-40B4-BE49-F238E27FC236}">
                <a16:creationId xmlns:a16="http://schemas.microsoft.com/office/drawing/2014/main" id="{0321B950-0F0C-4AA9-841C-C1509FFBB5B8}"/>
              </a:ext>
            </a:extLst>
          </p:cNvPr>
          <p:cNvSpPr/>
          <p:nvPr/>
        </p:nvSpPr>
        <p:spPr>
          <a:xfrm>
            <a:off x="4470604" y="513883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82" name="Oval 33">
            <a:extLst>
              <a:ext uri="{FF2B5EF4-FFF2-40B4-BE49-F238E27FC236}">
                <a16:creationId xmlns:a16="http://schemas.microsoft.com/office/drawing/2014/main" id="{2C5C4540-913D-4F55-8EEB-FA74A454AD40}"/>
              </a:ext>
            </a:extLst>
          </p:cNvPr>
          <p:cNvSpPr/>
          <p:nvPr/>
        </p:nvSpPr>
        <p:spPr>
          <a:xfrm>
            <a:off x="3696521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3" name="Straight Arrow Connector 27">
            <a:extLst>
              <a:ext uri="{FF2B5EF4-FFF2-40B4-BE49-F238E27FC236}">
                <a16:creationId xmlns:a16="http://schemas.microsoft.com/office/drawing/2014/main" id="{6F0AF05F-4706-44E6-91C4-EAEB53C7F76D}"/>
              </a:ext>
            </a:extLst>
          </p:cNvPr>
          <p:cNvCxnSpPr/>
          <p:nvPr/>
        </p:nvCxnSpPr>
        <p:spPr>
          <a:xfrm>
            <a:off x="3973749" y="499634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3">
            <a:extLst>
              <a:ext uri="{FF2B5EF4-FFF2-40B4-BE49-F238E27FC236}">
                <a16:creationId xmlns:a16="http://schemas.microsoft.com/office/drawing/2014/main" id="{5BC8102A-29E9-4B40-8AFC-78361A57A07D}"/>
              </a:ext>
            </a:extLst>
          </p:cNvPr>
          <p:cNvSpPr/>
          <p:nvPr/>
        </p:nvSpPr>
        <p:spPr>
          <a:xfrm>
            <a:off x="4888149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5" name="Curved Connector 20">
            <a:extLst>
              <a:ext uri="{FF2B5EF4-FFF2-40B4-BE49-F238E27FC236}">
                <a16:creationId xmlns:a16="http://schemas.microsoft.com/office/drawing/2014/main" id="{97BC5789-9A19-402F-BA79-0A11A5AD6994}"/>
              </a:ext>
            </a:extLst>
          </p:cNvPr>
          <p:cNvCxnSpPr>
            <a:cxnSpLocks/>
            <a:stCxn id="80" idx="4"/>
            <a:endCxn id="82" idx="2"/>
          </p:cNvCxnSpPr>
          <p:nvPr/>
        </p:nvCxnSpPr>
        <p:spPr>
          <a:xfrm rot="16200000" flipH="1">
            <a:off x="2848889" y="414958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own Arrow Callout 63">
            <a:extLst>
              <a:ext uri="{FF2B5EF4-FFF2-40B4-BE49-F238E27FC236}">
                <a16:creationId xmlns:a16="http://schemas.microsoft.com/office/drawing/2014/main" id="{399587CB-406A-4CC5-96BF-F0E2A626891E}"/>
              </a:ext>
            </a:extLst>
          </p:cNvPr>
          <p:cNvSpPr/>
          <p:nvPr/>
        </p:nvSpPr>
        <p:spPr>
          <a:xfrm>
            <a:off x="5660881" y="342000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87" name="Straight Arrow Connector 27">
            <a:extLst>
              <a:ext uri="{FF2B5EF4-FFF2-40B4-BE49-F238E27FC236}">
                <a16:creationId xmlns:a16="http://schemas.microsoft.com/office/drawing/2014/main" id="{EA3CE793-134A-41D7-AC0F-FDFFE500CF3E}"/>
              </a:ext>
            </a:extLst>
          </p:cNvPr>
          <p:cNvCxnSpPr/>
          <p:nvPr/>
        </p:nvCxnSpPr>
        <p:spPr>
          <a:xfrm>
            <a:off x="2782121" y="4207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33">
            <a:extLst>
              <a:ext uri="{FF2B5EF4-FFF2-40B4-BE49-F238E27FC236}">
                <a16:creationId xmlns:a16="http://schemas.microsoft.com/office/drawing/2014/main" id="{A1827E12-6083-4997-B66F-2BCC502F3DCC}"/>
              </a:ext>
            </a:extLst>
          </p:cNvPr>
          <p:cNvSpPr/>
          <p:nvPr/>
        </p:nvSpPr>
        <p:spPr>
          <a:xfrm>
            <a:off x="3696521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3" name="Oval 33">
            <a:extLst>
              <a:ext uri="{FF2B5EF4-FFF2-40B4-BE49-F238E27FC236}">
                <a16:creationId xmlns:a16="http://schemas.microsoft.com/office/drawing/2014/main" id="{6167FE93-8A2C-410D-A31B-C3DD63972173}"/>
              </a:ext>
            </a:extLst>
          </p:cNvPr>
          <p:cNvSpPr/>
          <p:nvPr/>
        </p:nvSpPr>
        <p:spPr>
          <a:xfrm>
            <a:off x="6078426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4" name="Curved Connector 20">
            <a:extLst>
              <a:ext uri="{FF2B5EF4-FFF2-40B4-BE49-F238E27FC236}">
                <a16:creationId xmlns:a16="http://schemas.microsoft.com/office/drawing/2014/main" id="{092EF142-062A-4142-9AE6-1895FEAFBAB1}"/>
              </a:ext>
            </a:extLst>
          </p:cNvPr>
          <p:cNvCxnSpPr>
            <a:cxnSpLocks/>
            <a:stCxn id="84" idx="6"/>
            <a:endCxn id="103" idx="4"/>
          </p:cNvCxnSpPr>
          <p:nvPr/>
        </p:nvCxnSpPr>
        <p:spPr>
          <a:xfrm flipV="1">
            <a:off x="5171377" y="4350225"/>
            <a:ext cx="1048663" cy="6469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7">
            <a:extLst>
              <a:ext uri="{FF2B5EF4-FFF2-40B4-BE49-F238E27FC236}">
                <a16:creationId xmlns:a16="http://schemas.microsoft.com/office/drawing/2014/main" id="{8D1CADD5-2F1B-4E7A-9B28-799A232BF285}"/>
              </a:ext>
            </a:extLst>
          </p:cNvPr>
          <p:cNvCxnSpPr>
            <a:cxnSpLocks/>
            <a:stCxn id="88" idx="6"/>
            <a:endCxn id="103" idx="2"/>
          </p:cNvCxnSpPr>
          <p:nvPr/>
        </p:nvCxnSpPr>
        <p:spPr>
          <a:xfrm>
            <a:off x="3979749" y="4208611"/>
            <a:ext cx="20986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33">
            <a:extLst>
              <a:ext uri="{FF2B5EF4-FFF2-40B4-BE49-F238E27FC236}">
                <a16:creationId xmlns:a16="http://schemas.microsoft.com/office/drawing/2014/main" id="{FF54C73C-0C96-4F19-B417-071ACE250745}"/>
              </a:ext>
            </a:extLst>
          </p:cNvPr>
          <p:cNvSpPr/>
          <p:nvPr/>
        </p:nvSpPr>
        <p:spPr>
          <a:xfrm>
            <a:off x="7553282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7C041BE7-A25C-47B7-895F-3D6077E74D2F}"/>
              </a:ext>
            </a:extLst>
          </p:cNvPr>
          <p:cNvCxnSpPr/>
          <p:nvPr/>
        </p:nvCxnSpPr>
        <p:spPr>
          <a:xfrm>
            <a:off x="7836510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4DB15A34-8711-4067-872A-7D3D0D592261}"/>
              </a:ext>
            </a:extLst>
          </p:cNvPr>
          <p:cNvSpPr/>
          <p:nvPr/>
        </p:nvSpPr>
        <p:spPr>
          <a:xfrm>
            <a:off x="8750910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791665C-DAEC-4E71-A081-ECFEF3EDDFFD}"/>
              </a:ext>
            </a:extLst>
          </p:cNvPr>
          <p:cNvCxnSpPr/>
          <p:nvPr/>
        </p:nvCxnSpPr>
        <p:spPr>
          <a:xfrm>
            <a:off x="9034138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E5F383D4-76A6-40E6-BAD6-ACB1E3301B7C}"/>
              </a:ext>
            </a:extLst>
          </p:cNvPr>
          <p:cNvSpPr/>
          <p:nvPr/>
        </p:nvSpPr>
        <p:spPr>
          <a:xfrm>
            <a:off x="9948538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5" name="Down Arrow Callout 63">
            <a:extLst>
              <a:ext uri="{FF2B5EF4-FFF2-40B4-BE49-F238E27FC236}">
                <a16:creationId xmlns:a16="http://schemas.microsoft.com/office/drawing/2014/main" id="{E3D459A0-388F-4CDB-98B6-B4A625AD6B19}"/>
              </a:ext>
            </a:extLst>
          </p:cNvPr>
          <p:cNvSpPr/>
          <p:nvPr/>
        </p:nvSpPr>
        <p:spPr>
          <a:xfrm>
            <a:off x="13091175" y="4295537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116" name="Oval 33">
            <a:extLst>
              <a:ext uri="{FF2B5EF4-FFF2-40B4-BE49-F238E27FC236}">
                <a16:creationId xmlns:a16="http://schemas.microsoft.com/office/drawing/2014/main" id="{AB051679-1F96-47C7-84A9-1CD987BFD228}"/>
              </a:ext>
            </a:extLst>
          </p:cNvPr>
          <p:cNvSpPr/>
          <p:nvPr/>
        </p:nvSpPr>
        <p:spPr>
          <a:xfrm>
            <a:off x="11140166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873B97DC-8D49-4B0D-9A6F-DC57BCB3EA05}"/>
              </a:ext>
            </a:extLst>
          </p:cNvPr>
          <p:cNvCxnSpPr/>
          <p:nvPr/>
        </p:nvCxnSpPr>
        <p:spPr>
          <a:xfrm>
            <a:off x="11417394" y="4946022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EB63DC14-40D0-4CCA-B8CA-A2F3738B6DEF}"/>
              </a:ext>
            </a:extLst>
          </p:cNvPr>
          <p:cNvSpPr/>
          <p:nvPr/>
        </p:nvSpPr>
        <p:spPr>
          <a:xfrm>
            <a:off x="12331794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Curved Connector 20">
            <a:extLst>
              <a:ext uri="{FF2B5EF4-FFF2-40B4-BE49-F238E27FC236}">
                <a16:creationId xmlns:a16="http://schemas.microsoft.com/office/drawing/2014/main" id="{502B5DF6-B039-4D48-A12F-3C3BC1A63CDF}"/>
              </a:ext>
            </a:extLst>
          </p:cNvPr>
          <p:cNvCxnSpPr>
            <a:cxnSpLocks/>
            <a:stCxn id="114" idx="4"/>
            <a:endCxn id="116" idx="2"/>
          </p:cNvCxnSpPr>
          <p:nvPr/>
        </p:nvCxnSpPr>
        <p:spPr>
          <a:xfrm rot="16200000" flipH="1">
            <a:off x="10292534" y="4099263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Callout 63">
            <a:extLst>
              <a:ext uri="{FF2B5EF4-FFF2-40B4-BE49-F238E27FC236}">
                <a16:creationId xmlns:a16="http://schemas.microsoft.com/office/drawing/2014/main" id="{F7C4E1CF-D0C0-48E4-A4FF-CDE82505C6CD}"/>
              </a:ext>
            </a:extLst>
          </p:cNvPr>
          <p:cNvSpPr/>
          <p:nvPr/>
        </p:nvSpPr>
        <p:spPr>
          <a:xfrm>
            <a:off x="13091175" y="336793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121" name="Straight Arrow Connector 27">
            <a:extLst>
              <a:ext uri="{FF2B5EF4-FFF2-40B4-BE49-F238E27FC236}">
                <a16:creationId xmlns:a16="http://schemas.microsoft.com/office/drawing/2014/main" id="{EEEBCAA2-3D01-4460-9CEE-3247B68FA8A5}"/>
              </a:ext>
            </a:extLst>
          </p:cNvPr>
          <p:cNvCxnSpPr/>
          <p:nvPr/>
        </p:nvCxnSpPr>
        <p:spPr>
          <a:xfrm>
            <a:off x="10225766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33">
            <a:extLst>
              <a:ext uri="{FF2B5EF4-FFF2-40B4-BE49-F238E27FC236}">
                <a16:creationId xmlns:a16="http://schemas.microsoft.com/office/drawing/2014/main" id="{AE5B145B-96AD-440F-AD08-2AA76C38F74B}"/>
              </a:ext>
            </a:extLst>
          </p:cNvPr>
          <p:cNvSpPr/>
          <p:nvPr/>
        </p:nvSpPr>
        <p:spPr>
          <a:xfrm>
            <a:off x="11140166" y="4016672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6" name="Straight Arrow Connector 27">
            <a:extLst>
              <a:ext uri="{FF2B5EF4-FFF2-40B4-BE49-F238E27FC236}">
                <a16:creationId xmlns:a16="http://schemas.microsoft.com/office/drawing/2014/main" id="{A1078DAE-F763-4E3B-89A2-A13981FCD824}"/>
              </a:ext>
            </a:extLst>
          </p:cNvPr>
          <p:cNvCxnSpPr/>
          <p:nvPr/>
        </p:nvCxnSpPr>
        <p:spPr>
          <a:xfrm>
            <a:off x="11417394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33">
            <a:extLst>
              <a:ext uri="{FF2B5EF4-FFF2-40B4-BE49-F238E27FC236}">
                <a16:creationId xmlns:a16="http://schemas.microsoft.com/office/drawing/2014/main" id="{1B82167B-7314-407C-AE38-E3B91386E7A2}"/>
              </a:ext>
            </a:extLst>
          </p:cNvPr>
          <p:cNvSpPr/>
          <p:nvPr/>
        </p:nvSpPr>
        <p:spPr>
          <a:xfrm>
            <a:off x="12318443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8" name="Straight Arrow Connector 27">
            <a:extLst>
              <a:ext uri="{FF2B5EF4-FFF2-40B4-BE49-F238E27FC236}">
                <a16:creationId xmlns:a16="http://schemas.microsoft.com/office/drawing/2014/main" id="{2FFF8CB3-596C-4AFF-9786-19D957262EB2}"/>
              </a:ext>
            </a:extLst>
          </p:cNvPr>
          <p:cNvCxnSpPr/>
          <p:nvPr/>
        </p:nvCxnSpPr>
        <p:spPr>
          <a:xfrm>
            <a:off x="12595671" y="41547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33">
            <a:extLst>
              <a:ext uri="{FF2B5EF4-FFF2-40B4-BE49-F238E27FC236}">
                <a16:creationId xmlns:a16="http://schemas.microsoft.com/office/drawing/2014/main" id="{EB4475F1-E27D-4490-8DD7-36A0763BE3A8}"/>
              </a:ext>
            </a:extLst>
          </p:cNvPr>
          <p:cNvSpPr/>
          <p:nvPr/>
        </p:nvSpPr>
        <p:spPr>
          <a:xfrm>
            <a:off x="13510071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BBE4ABE-45C0-4BC5-A691-16FA0BF9D91C}"/>
              </a:ext>
            </a:extLst>
          </p:cNvPr>
          <p:cNvSpPr/>
          <p:nvPr/>
        </p:nvSpPr>
        <p:spPr>
          <a:xfrm>
            <a:off x="7578632" y="3364388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C71BA1E-4924-4D1C-ADF5-7B8CCFBAF1C0}"/>
              </a:ext>
            </a:extLst>
          </p:cNvPr>
          <p:cNvSpPr/>
          <p:nvPr/>
        </p:nvSpPr>
        <p:spPr>
          <a:xfrm>
            <a:off x="111160" y="3420002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790704A-5BAA-405F-AEC3-0E8FD487DF5D}"/>
              </a:ext>
            </a:extLst>
          </p:cNvPr>
          <p:cNvSpPr/>
          <p:nvPr/>
        </p:nvSpPr>
        <p:spPr>
          <a:xfrm>
            <a:off x="7496062" y="412495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F7B5EB8-9FCC-4881-85A5-27BE9DD4C290}"/>
              </a:ext>
            </a:extLst>
          </p:cNvPr>
          <p:cNvSpPr/>
          <p:nvPr/>
        </p:nvSpPr>
        <p:spPr>
          <a:xfrm>
            <a:off x="255094" y="412494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7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3863944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3EA0B85-A096-4A0E-99C7-DE0CF930D3D7}"/>
              </a:ext>
            </a:extLst>
          </p:cNvPr>
          <p:cNvSpPr/>
          <p:nvPr/>
        </p:nvSpPr>
        <p:spPr>
          <a:xfrm>
            <a:off x="4356295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AD41A6F5-08ED-4ED6-87FB-4DD382F8BC3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4639523" y="2491150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189789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3">
            <a:extLst>
              <a:ext uri="{FF2B5EF4-FFF2-40B4-BE49-F238E27FC236}">
                <a16:creationId xmlns:a16="http://schemas.microsoft.com/office/drawing/2014/main" id="{049E66D1-2EE5-4336-9918-072C7ED9099B}"/>
              </a:ext>
            </a:extLst>
          </p:cNvPr>
          <p:cNvSpPr/>
          <p:nvPr/>
        </p:nvSpPr>
        <p:spPr>
          <a:xfrm>
            <a:off x="6681248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1" name="Straight Arrow Connector 27">
            <a:extLst>
              <a:ext uri="{FF2B5EF4-FFF2-40B4-BE49-F238E27FC236}">
                <a16:creationId xmlns:a16="http://schemas.microsoft.com/office/drawing/2014/main" id="{D0C6419C-463D-48FE-B84A-1163F84AC3E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964476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3">
            <a:extLst>
              <a:ext uri="{FF2B5EF4-FFF2-40B4-BE49-F238E27FC236}">
                <a16:creationId xmlns:a16="http://schemas.microsoft.com/office/drawing/2014/main" id="{4D61F07D-77DD-43B4-82B8-3529BFDF0C2D}"/>
              </a:ext>
            </a:extLst>
          </p:cNvPr>
          <p:cNvSpPr/>
          <p:nvPr/>
        </p:nvSpPr>
        <p:spPr>
          <a:xfrm>
            <a:off x="7455935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2486031B-2C75-49A8-94D4-D1944AEB9996}"/>
              </a:ext>
            </a:extLst>
          </p:cNvPr>
          <p:cNvCxnSpPr>
            <a:cxnSpLocks/>
          </p:cNvCxnSpPr>
          <p:nvPr/>
        </p:nvCxnSpPr>
        <p:spPr>
          <a:xfrm>
            <a:off x="7739163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0BE7E68A-AF1D-41E0-8304-BE5A0FB99812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8B074FAB-BED2-44A1-86F4-7543915F683D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43EB69F3-2DDA-47B1-8401-337547D33CBB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3863944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3EA0B85-A096-4A0E-99C7-DE0CF930D3D7}"/>
              </a:ext>
            </a:extLst>
          </p:cNvPr>
          <p:cNvSpPr/>
          <p:nvPr/>
        </p:nvSpPr>
        <p:spPr>
          <a:xfrm>
            <a:off x="4356295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AD41A6F5-08ED-4ED6-87FB-4DD382F8BC3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4639523" y="2491150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189789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3">
            <a:extLst>
              <a:ext uri="{FF2B5EF4-FFF2-40B4-BE49-F238E27FC236}">
                <a16:creationId xmlns:a16="http://schemas.microsoft.com/office/drawing/2014/main" id="{049E66D1-2EE5-4336-9918-072C7ED9099B}"/>
              </a:ext>
            </a:extLst>
          </p:cNvPr>
          <p:cNvSpPr/>
          <p:nvPr/>
        </p:nvSpPr>
        <p:spPr>
          <a:xfrm>
            <a:off x="6681248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1" name="Straight Arrow Connector 27">
            <a:extLst>
              <a:ext uri="{FF2B5EF4-FFF2-40B4-BE49-F238E27FC236}">
                <a16:creationId xmlns:a16="http://schemas.microsoft.com/office/drawing/2014/main" id="{D0C6419C-463D-48FE-B84A-1163F84AC3E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964476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3">
            <a:extLst>
              <a:ext uri="{FF2B5EF4-FFF2-40B4-BE49-F238E27FC236}">
                <a16:creationId xmlns:a16="http://schemas.microsoft.com/office/drawing/2014/main" id="{4D61F07D-77DD-43B4-82B8-3529BFDF0C2D}"/>
              </a:ext>
            </a:extLst>
          </p:cNvPr>
          <p:cNvSpPr/>
          <p:nvPr/>
        </p:nvSpPr>
        <p:spPr>
          <a:xfrm>
            <a:off x="7455935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21BB98D-0E3D-4CFF-9D43-53B2A0445D8C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189878" y="3165217"/>
            <a:ext cx="1320818" cy="2559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2486031B-2C75-49A8-94D4-D1944AEB9996}"/>
              </a:ext>
            </a:extLst>
          </p:cNvPr>
          <p:cNvCxnSpPr>
            <a:cxnSpLocks/>
          </p:cNvCxnSpPr>
          <p:nvPr/>
        </p:nvCxnSpPr>
        <p:spPr>
          <a:xfrm>
            <a:off x="7739163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2632764"/>
            <a:ext cx="236436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3953583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527284" y="3153654"/>
            <a:ext cx="1320819" cy="2790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2632764"/>
            <a:ext cx="211975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6D43A4B1-3BD5-408F-BB73-61EAC8FA419C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B7CFD58B-12CE-4FD6-9F1C-C57F01AFB4A2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E159C06C-D8E7-4C2B-8251-1C6589F7E891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3905614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25844" y="3905613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3905613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51689" y="3905613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168106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3905612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390561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047227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4582999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156544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047227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37532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2464774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011031" y="2787880"/>
            <a:ext cx="1299225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51689" y="1199797"/>
            <a:ext cx="245439" cy="270581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300151" y="2438727"/>
            <a:ext cx="2705817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126497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2464774"/>
            <a:ext cx="633073" cy="129922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0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4427253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3557" y="850509"/>
            <a:ext cx="1281380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3536344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25844" y="4427251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442725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1689" y="4427251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108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689745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4427251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568866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5104638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678183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568866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896964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4238084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3717641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76645" y="3675133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1689" y="1158319"/>
            <a:ext cx="145303" cy="326893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039331" y="2699547"/>
            <a:ext cx="3227456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251784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3717641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3557" y="2190502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1508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471105" y="1267772"/>
            <a:ext cx="1198379" cy="106242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4736" y="1199796"/>
            <a:ext cx="581238" cy="119838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4736" y="2398176"/>
            <a:ext cx="584967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1317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28089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29411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2639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33">
            <a:extLst>
              <a:ext uri="{FF2B5EF4-FFF2-40B4-BE49-F238E27FC236}">
                <a16:creationId xmlns:a16="http://schemas.microsoft.com/office/drawing/2014/main" id="{EAF93F1A-2D63-4934-9BBB-20E1472624DB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1B08D064-BDBC-413A-876E-176351867A38}"/>
              </a:ext>
            </a:extLst>
          </p:cNvPr>
          <p:cNvSpPr/>
          <p:nvPr/>
        </p:nvSpPr>
        <p:spPr>
          <a:xfrm>
            <a:off x="6846416" y="1596555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Curved Connector 20">
            <a:extLst>
              <a:ext uri="{FF2B5EF4-FFF2-40B4-BE49-F238E27FC236}">
                <a16:creationId xmlns:a16="http://schemas.microsoft.com/office/drawing/2014/main" id="{6F9753C5-7ED6-4C2D-8E36-B8CBFCCE4C82}"/>
              </a:ext>
            </a:extLst>
          </p:cNvPr>
          <p:cNvCxnSpPr>
            <a:cxnSpLocks/>
            <a:stCxn id="70" idx="5"/>
            <a:endCxn id="109" idx="2"/>
          </p:cNvCxnSpPr>
          <p:nvPr/>
        </p:nvCxnSpPr>
        <p:spPr>
          <a:xfrm rot="16200000" flipH="1">
            <a:off x="6381915" y="1273668"/>
            <a:ext cx="579850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20">
            <a:extLst>
              <a:ext uri="{FF2B5EF4-FFF2-40B4-BE49-F238E27FC236}">
                <a16:creationId xmlns:a16="http://schemas.microsoft.com/office/drawing/2014/main" id="{77A5B4BF-BD42-465C-A372-1D87457F870C}"/>
              </a:ext>
            </a:extLst>
          </p:cNvPr>
          <p:cNvCxnSpPr>
            <a:cxnSpLocks/>
            <a:stCxn id="109" idx="6"/>
            <a:endCxn id="100" idx="0"/>
          </p:cNvCxnSpPr>
          <p:nvPr/>
        </p:nvCxnSpPr>
        <p:spPr>
          <a:xfrm>
            <a:off x="7129644" y="1738169"/>
            <a:ext cx="441381" cy="25474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20">
            <a:extLst>
              <a:ext uri="{FF2B5EF4-FFF2-40B4-BE49-F238E27FC236}">
                <a16:creationId xmlns:a16="http://schemas.microsoft.com/office/drawing/2014/main" id="{54812594-4DF4-474C-AC36-FB7FA86B122E}"/>
              </a:ext>
            </a:extLst>
          </p:cNvPr>
          <p:cNvCxnSpPr>
            <a:cxnSpLocks/>
            <a:stCxn id="109" idx="6"/>
            <a:endCxn id="108" idx="4"/>
          </p:cNvCxnSpPr>
          <p:nvPr/>
        </p:nvCxnSpPr>
        <p:spPr>
          <a:xfrm flipV="1">
            <a:off x="7129644" y="1199795"/>
            <a:ext cx="444120" cy="5383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52C0ED4-9FD4-48CE-AC29-37BE111DED23}"/>
              </a:ext>
            </a:extLst>
          </p:cNvPr>
          <p:cNvCxnSpPr>
            <a:cxnSpLocks/>
            <a:stCxn id="108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5E9DC96-56A7-4514-958F-84A1819BC673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</p:spTree>
    <p:extLst>
      <p:ext uri="{BB962C8B-B14F-4D97-AF65-F5344CB8AC3E}">
        <p14:creationId xmlns:p14="http://schemas.microsoft.com/office/powerpoint/2010/main" val="228381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101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Mekesser, Yacine</dc:creator>
  <cp:lastModifiedBy>Yacine Mekesser</cp:lastModifiedBy>
  <cp:revision>34</cp:revision>
  <dcterms:created xsi:type="dcterms:W3CDTF">2017-08-14T20:59:00Z</dcterms:created>
  <dcterms:modified xsi:type="dcterms:W3CDTF">2017-08-20T14:57:00Z</dcterms:modified>
</cp:coreProperties>
</file>