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080"/>
    <a:srgbClr val="FED7BF"/>
    <a:srgbClr val="FE6100"/>
    <a:srgbClr val="73B1FE"/>
    <a:srgbClr val="4095FE"/>
    <a:srgbClr val="FF82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C</a:t>
            </a:r>
            <a:endParaRPr lang="en-GB" sz="3600" dirty="0"/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C</a:t>
            </a:r>
            <a:endParaRPr lang="en-GB" sz="3600" dirty="0"/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C’</a:t>
            </a:r>
            <a:endParaRPr lang="en-GB" sz="3600" dirty="0"/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master</a:t>
            </a:r>
            <a:endParaRPr lang="en-GB" sz="2400" dirty="0"/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master</a:t>
            </a:r>
            <a:endParaRPr lang="en-GB" sz="2400" dirty="0"/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master</a:t>
            </a:r>
            <a:endParaRPr lang="en-GB" sz="2400" dirty="0"/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master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Mekesser, Yacine</cp:lastModifiedBy>
  <cp:revision>4</cp:revision>
  <dcterms:created xsi:type="dcterms:W3CDTF">2017-08-14T20:59:00Z</dcterms:created>
  <dcterms:modified xsi:type="dcterms:W3CDTF">2017-08-15T05:45:45Z</dcterms:modified>
</cp:coreProperties>
</file>