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CF41"/>
    <a:srgbClr val="FEC9A8"/>
    <a:srgbClr val="FED7BF"/>
    <a:srgbClr val="FF820A"/>
    <a:srgbClr val="FEB080"/>
    <a:srgbClr val="00CC99"/>
    <a:srgbClr val="29A78C"/>
    <a:srgbClr val="14B8B0"/>
    <a:srgbClr val="9966FF"/>
    <a:srgbClr val="FE6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9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C37A-2C2D-40D8-9678-FEE24CA3A861}" type="datetimeFigureOut">
              <a:rPr lang="en-GB" smtClean="0"/>
              <a:t>21/08/2017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7432-4F62-4A3D-96D0-1D087F291A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504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C37A-2C2D-40D8-9678-FEE24CA3A861}" type="datetimeFigureOut">
              <a:rPr lang="en-GB" smtClean="0"/>
              <a:t>21/08/2017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7432-4F62-4A3D-96D0-1D087F291A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372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C37A-2C2D-40D8-9678-FEE24CA3A861}" type="datetimeFigureOut">
              <a:rPr lang="en-GB" smtClean="0"/>
              <a:t>21/08/2017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7432-4F62-4A3D-96D0-1D087F291A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749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C37A-2C2D-40D8-9678-FEE24CA3A861}" type="datetimeFigureOut">
              <a:rPr lang="en-GB" smtClean="0"/>
              <a:t>21/08/2017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7432-4F62-4A3D-96D0-1D087F291A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151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C37A-2C2D-40D8-9678-FEE24CA3A861}" type="datetimeFigureOut">
              <a:rPr lang="en-GB" smtClean="0"/>
              <a:t>21/08/2017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7432-4F62-4A3D-96D0-1D087F291A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5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C37A-2C2D-40D8-9678-FEE24CA3A861}" type="datetimeFigureOut">
              <a:rPr lang="en-GB" smtClean="0"/>
              <a:t>21/08/2017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7432-4F62-4A3D-96D0-1D087F291A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93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C37A-2C2D-40D8-9678-FEE24CA3A861}" type="datetimeFigureOut">
              <a:rPr lang="en-GB" smtClean="0"/>
              <a:t>21/08/2017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7432-4F62-4A3D-96D0-1D087F291A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032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C37A-2C2D-40D8-9678-FEE24CA3A861}" type="datetimeFigureOut">
              <a:rPr lang="en-GB" smtClean="0"/>
              <a:t>21/08/2017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7432-4F62-4A3D-96D0-1D087F291A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7801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C37A-2C2D-40D8-9678-FEE24CA3A861}" type="datetimeFigureOut">
              <a:rPr lang="en-GB" smtClean="0"/>
              <a:t>21/08/2017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7432-4F62-4A3D-96D0-1D087F291A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709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C37A-2C2D-40D8-9678-FEE24CA3A861}" type="datetimeFigureOut">
              <a:rPr lang="en-GB" smtClean="0"/>
              <a:t>21/08/2017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7432-4F62-4A3D-96D0-1D087F291A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96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C37A-2C2D-40D8-9678-FEE24CA3A861}" type="datetimeFigureOut">
              <a:rPr lang="en-GB" smtClean="0"/>
              <a:t>21/08/2017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7432-4F62-4A3D-96D0-1D087F291A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454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DC37A-2C2D-40D8-9678-FEE24CA3A861}" type="datetimeFigureOut">
              <a:rPr lang="en-GB" smtClean="0"/>
              <a:t>21/08/2017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07432-4F62-4A3D-96D0-1D087F291A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65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urved Connector 20"/>
          <p:cNvCxnSpPr/>
          <p:nvPr/>
        </p:nvCxnSpPr>
        <p:spPr>
          <a:xfrm flipV="1">
            <a:off x="374744" y="117491"/>
            <a:ext cx="945931" cy="594585"/>
          </a:xfrm>
          <a:prstGeom prst="curvedConnector3">
            <a:avLst>
              <a:gd name="adj1" fmla="val 50000"/>
            </a:avLst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93664" y="1031890"/>
            <a:ext cx="914400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374744" y="2078084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A</a:t>
            </a:r>
          </a:p>
        </p:txBody>
      </p:sp>
      <p:sp>
        <p:nvSpPr>
          <p:cNvPr id="35" name="Oval 34"/>
          <p:cNvSpPr/>
          <p:nvPr/>
        </p:nvSpPr>
        <p:spPr>
          <a:xfrm>
            <a:off x="4315373" y="1735737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A</a:t>
            </a:r>
          </a:p>
        </p:txBody>
      </p:sp>
      <p:sp>
        <p:nvSpPr>
          <p:cNvPr id="36" name="Oval 35"/>
          <p:cNvSpPr/>
          <p:nvPr/>
        </p:nvSpPr>
        <p:spPr>
          <a:xfrm>
            <a:off x="5774809" y="1735737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B</a:t>
            </a:r>
          </a:p>
        </p:txBody>
      </p:sp>
      <p:sp>
        <p:nvSpPr>
          <p:cNvPr id="37" name="Oval 36"/>
          <p:cNvSpPr/>
          <p:nvPr/>
        </p:nvSpPr>
        <p:spPr>
          <a:xfrm>
            <a:off x="7234245" y="1735736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C</a:t>
            </a:r>
          </a:p>
        </p:txBody>
      </p:sp>
      <p:cxnSp>
        <p:nvCxnSpPr>
          <p:cNvPr id="40" name="Straight Arrow Connector 39"/>
          <p:cNvCxnSpPr>
            <a:stCxn id="35" idx="6"/>
            <a:endCxn id="36" idx="2"/>
          </p:cNvCxnSpPr>
          <p:nvPr/>
        </p:nvCxnSpPr>
        <p:spPr>
          <a:xfrm>
            <a:off x="5000068" y="2078085"/>
            <a:ext cx="774741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6" idx="6"/>
            <a:endCxn id="37" idx="2"/>
          </p:cNvCxnSpPr>
          <p:nvPr/>
        </p:nvCxnSpPr>
        <p:spPr>
          <a:xfrm flipV="1">
            <a:off x="6459504" y="2078084"/>
            <a:ext cx="774741" cy="1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61382" y="1573221"/>
            <a:ext cx="914400" cy="0"/>
          </a:xfrm>
          <a:prstGeom prst="straightConnector1">
            <a:avLst/>
          </a:prstGeom>
          <a:ln w="889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315373" y="5327309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A</a:t>
            </a:r>
          </a:p>
        </p:txBody>
      </p:sp>
      <p:sp>
        <p:nvSpPr>
          <p:cNvPr id="49" name="Oval 48"/>
          <p:cNvSpPr/>
          <p:nvPr/>
        </p:nvSpPr>
        <p:spPr>
          <a:xfrm>
            <a:off x="5774809" y="5327309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B</a:t>
            </a:r>
          </a:p>
        </p:txBody>
      </p:sp>
      <p:sp>
        <p:nvSpPr>
          <p:cNvPr id="50" name="Oval 49"/>
          <p:cNvSpPr/>
          <p:nvPr/>
        </p:nvSpPr>
        <p:spPr>
          <a:xfrm>
            <a:off x="7234245" y="5327308"/>
            <a:ext cx="684695" cy="684695"/>
          </a:xfrm>
          <a:prstGeom prst="ellipse">
            <a:avLst/>
          </a:prstGeom>
          <a:solidFill>
            <a:srgbClr val="FF820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C</a:t>
            </a:r>
          </a:p>
        </p:txBody>
      </p:sp>
      <p:cxnSp>
        <p:nvCxnSpPr>
          <p:cNvPr id="51" name="Straight Arrow Connector 50"/>
          <p:cNvCxnSpPr>
            <a:stCxn id="48" idx="6"/>
            <a:endCxn id="49" idx="2"/>
          </p:cNvCxnSpPr>
          <p:nvPr/>
        </p:nvCxnSpPr>
        <p:spPr>
          <a:xfrm>
            <a:off x="5000068" y="5669657"/>
            <a:ext cx="774741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9" idx="6"/>
            <a:endCxn id="50" idx="2"/>
          </p:cNvCxnSpPr>
          <p:nvPr/>
        </p:nvCxnSpPr>
        <p:spPr>
          <a:xfrm flipV="1">
            <a:off x="6459504" y="5669656"/>
            <a:ext cx="774741" cy="1"/>
          </a:xfrm>
          <a:prstGeom prst="straightConnector1">
            <a:avLst/>
          </a:prstGeom>
          <a:ln w="889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7234245" y="4195188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C’</a:t>
            </a:r>
          </a:p>
        </p:txBody>
      </p:sp>
      <p:cxnSp>
        <p:nvCxnSpPr>
          <p:cNvPr id="54" name="Curved Connector 53"/>
          <p:cNvCxnSpPr>
            <a:stCxn id="49" idx="0"/>
            <a:endCxn id="53" idx="2"/>
          </p:cNvCxnSpPr>
          <p:nvPr/>
        </p:nvCxnSpPr>
        <p:spPr>
          <a:xfrm rot="5400000" flipH="1" flipV="1">
            <a:off x="6280815" y="4373879"/>
            <a:ext cx="789773" cy="1117088"/>
          </a:xfrm>
          <a:prstGeom prst="curvedConnector2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Down Arrow Callout 63"/>
          <p:cNvSpPr/>
          <p:nvPr/>
        </p:nvSpPr>
        <p:spPr>
          <a:xfrm>
            <a:off x="341209" y="3120882"/>
            <a:ext cx="1307308" cy="716205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4977"/>
            </a:avLst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sp>
        <p:nvSpPr>
          <p:cNvPr id="66" name="Left Arrow Callout 65"/>
          <p:cNvSpPr/>
          <p:nvPr/>
        </p:nvSpPr>
        <p:spPr>
          <a:xfrm>
            <a:off x="207244" y="4195188"/>
            <a:ext cx="1441273" cy="402320"/>
          </a:xfrm>
          <a:prstGeom prst="leftArrowCallout">
            <a:avLst>
              <a:gd name="adj1" fmla="val 32479"/>
              <a:gd name="adj2" fmla="val 31126"/>
              <a:gd name="adj3" fmla="val 51716"/>
              <a:gd name="adj4" fmla="val 78970"/>
            </a:avLst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sp>
        <p:nvSpPr>
          <p:cNvPr id="68" name="Down Arrow Callout 67"/>
          <p:cNvSpPr/>
          <p:nvPr/>
        </p:nvSpPr>
        <p:spPr>
          <a:xfrm>
            <a:off x="6922938" y="1019531"/>
            <a:ext cx="1307308" cy="716205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4977"/>
            </a:avLst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sp>
        <p:nvSpPr>
          <p:cNvPr id="69" name="Down Arrow Callout 68"/>
          <p:cNvSpPr/>
          <p:nvPr/>
        </p:nvSpPr>
        <p:spPr>
          <a:xfrm>
            <a:off x="6922938" y="3478983"/>
            <a:ext cx="1307308" cy="716205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4977"/>
            </a:avLst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3536838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33">
            <a:extLst>
              <a:ext uri="{FF2B5EF4-FFF2-40B4-BE49-F238E27FC236}">
                <a16:creationId xmlns:a16="http://schemas.microsoft.com/office/drawing/2014/main" id="{693618F2-7515-4371-9A05-BA38A38EF0C7}"/>
              </a:ext>
            </a:extLst>
          </p:cNvPr>
          <p:cNvSpPr/>
          <p:nvPr/>
        </p:nvSpPr>
        <p:spPr>
          <a:xfrm>
            <a:off x="2771939" y="2984613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7" name="Straight Arrow Connector 27">
            <a:extLst>
              <a:ext uri="{FF2B5EF4-FFF2-40B4-BE49-F238E27FC236}">
                <a16:creationId xmlns:a16="http://schemas.microsoft.com/office/drawing/2014/main" id="{48132A11-9FB1-4377-9EA0-0609D2ADFA6D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3055167" y="3126227"/>
            <a:ext cx="49235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3">
            <a:extLst>
              <a:ext uri="{FF2B5EF4-FFF2-40B4-BE49-F238E27FC236}">
                <a16:creationId xmlns:a16="http://schemas.microsoft.com/office/drawing/2014/main" id="{1AA60070-5352-428A-AF75-AA8F75F7711A}"/>
              </a:ext>
            </a:extLst>
          </p:cNvPr>
          <p:cNvSpPr/>
          <p:nvPr/>
        </p:nvSpPr>
        <p:spPr>
          <a:xfrm>
            <a:off x="3547518" y="2984613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94B7112-91A0-4272-8D41-86BDD2C3BEE1}"/>
              </a:ext>
            </a:extLst>
          </p:cNvPr>
          <p:cNvSpPr/>
          <p:nvPr/>
        </p:nvSpPr>
        <p:spPr>
          <a:xfrm>
            <a:off x="558459" y="850509"/>
            <a:ext cx="1276478" cy="415348"/>
          </a:xfrm>
          <a:prstGeom prst="rect">
            <a:avLst/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err="1"/>
              <a:t>master</a:t>
            </a:r>
            <a:endParaRPr lang="de-CH" sz="2400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7D4A4E8-9B65-4919-9AE1-1DCA4F8B25D3}"/>
              </a:ext>
            </a:extLst>
          </p:cNvPr>
          <p:cNvSpPr/>
          <p:nvPr/>
        </p:nvSpPr>
        <p:spPr>
          <a:xfrm>
            <a:off x="563361" y="2235318"/>
            <a:ext cx="1276478" cy="4153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err="1"/>
              <a:t>release</a:t>
            </a:r>
            <a:endParaRPr lang="de-CH" sz="2400" dirty="0"/>
          </a:p>
        </p:txBody>
      </p:sp>
      <p:cxnSp>
        <p:nvCxnSpPr>
          <p:cNvPr id="18" name="Straight Arrow Connector 27">
            <a:extLst>
              <a:ext uri="{FF2B5EF4-FFF2-40B4-BE49-F238E27FC236}">
                <a16:creationId xmlns:a16="http://schemas.microsoft.com/office/drawing/2014/main" id="{EE757E90-9C6E-4EEB-8B93-06A4CCA7DA3A}"/>
              </a:ext>
            </a:extLst>
          </p:cNvPr>
          <p:cNvCxnSpPr>
            <a:cxnSpLocks/>
            <a:stCxn id="8" idx="6"/>
            <a:endCxn id="73" idx="2"/>
          </p:cNvCxnSpPr>
          <p:nvPr/>
        </p:nvCxnSpPr>
        <p:spPr>
          <a:xfrm flipV="1">
            <a:off x="3830746" y="3126225"/>
            <a:ext cx="502245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33">
            <a:extLst>
              <a:ext uri="{FF2B5EF4-FFF2-40B4-BE49-F238E27FC236}">
                <a16:creationId xmlns:a16="http://schemas.microsoft.com/office/drawing/2014/main" id="{F90F6474-F507-4BFA-AA6E-B1A93C09CB77}"/>
              </a:ext>
            </a:extLst>
          </p:cNvPr>
          <p:cNvSpPr/>
          <p:nvPr/>
        </p:nvSpPr>
        <p:spPr>
          <a:xfrm>
            <a:off x="5098676" y="2984612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26" name="Straight Arrow Connector 27">
            <a:extLst>
              <a:ext uri="{FF2B5EF4-FFF2-40B4-BE49-F238E27FC236}">
                <a16:creationId xmlns:a16="http://schemas.microsoft.com/office/drawing/2014/main" id="{EDC747C6-C1C8-4C6F-AB5E-4408CF04C830}"/>
              </a:ext>
            </a:extLst>
          </p:cNvPr>
          <p:cNvCxnSpPr>
            <a:cxnSpLocks/>
            <a:stCxn id="21" idx="6"/>
            <a:endCxn id="27" idx="2"/>
          </p:cNvCxnSpPr>
          <p:nvPr/>
        </p:nvCxnSpPr>
        <p:spPr>
          <a:xfrm>
            <a:off x="5381904" y="3126226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3">
            <a:extLst>
              <a:ext uri="{FF2B5EF4-FFF2-40B4-BE49-F238E27FC236}">
                <a16:creationId xmlns:a16="http://schemas.microsoft.com/office/drawing/2014/main" id="{445DBD53-31A2-4B03-A219-B2248675FB45}"/>
              </a:ext>
            </a:extLst>
          </p:cNvPr>
          <p:cNvSpPr/>
          <p:nvPr/>
        </p:nvSpPr>
        <p:spPr>
          <a:xfrm>
            <a:off x="5873363" y="2984612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59" name="Straight Arrow Connector 27">
            <a:extLst>
              <a:ext uri="{FF2B5EF4-FFF2-40B4-BE49-F238E27FC236}">
                <a16:creationId xmlns:a16="http://schemas.microsoft.com/office/drawing/2014/main" id="{96537280-AD73-472B-8A77-F0D541A28C4A}"/>
              </a:ext>
            </a:extLst>
          </p:cNvPr>
          <p:cNvCxnSpPr>
            <a:cxnSpLocks/>
            <a:stCxn id="27" idx="6"/>
            <a:endCxn id="100" idx="2"/>
          </p:cNvCxnSpPr>
          <p:nvPr/>
        </p:nvCxnSpPr>
        <p:spPr>
          <a:xfrm flipV="1">
            <a:off x="6156591" y="3126225"/>
            <a:ext cx="127772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33">
            <a:extLst>
              <a:ext uri="{FF2B5EF4-FFF2-40B4-BE49-F238E27FC236}">
                <a16:creationId xmlns:a16="http://schemas.microsoft.com/office/drawing/2014/main" id="{087B0F1F-0257-4ADF-9758-8AC59154547D}"/>
              </a:ext>
            </a:extLst>
          </p:cNvPr>
          <p:cNvSpPr/>
          <p:nvPr/>
        </p:nvSpPr>
        <p:spPr>
          <a:xfrm>
            <a:off x="2397467" y="916569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65" name="Straight Arrow Connector 27">
            <a:extLst>
              <a:ext uri="{FF2B5EF4-FFF2-40B4-BE49-F238E27FC236}">
                <a16:creationId xmlns:a16="http://schemas.microsoft.com/office/drawing/2014/main" id="{12AC4404-17FA-4212-A641-08CFA20D7B1B}"/>
              </a:ext>
            </a:extLst>
          </p:cNvPr>
          <p:cNvCxnSpPr>
            <a:cxnSpLocks/>
            <a:stCxn id="64" idx="6"/>
            <a:endCxn id="66" idx="2"/>
          </p:cNvCxnSpPr>
          <p:nvPr/>
        </p:nvCxnSpPr>
        <p:spPr>
          <a:xfrm flipV="1">
            <a:off x="2680695" y="1058182"/>
            <a:ext cx="1643665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33">
            <a:extLst>
              <a:ext uri="{FF2B5EF4-FFF2-40B4-BE49-F238E27FC236}">
                <a16:creationId xmlns:a16="http://schemas.microsoft.com/office/drawing/2014/main" id="{25F240C6-15AB-4F04-B74D-8599C6548946}"/>
              </a:ext>
            </a:extLst>
          </p:cNvPr>
          <p:cNvSpPr/>
          <p:nvPr/>
        </p:nvSpPr>
        <p:spPr>
          <a:xfrm>
            <a:off x="6255514" y="916569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71" name="Straight Arrow Connector 27">
            <a:extLst>
              <a:ext uri="{FF2B5EF4-FFF2-40B4-BE49-F238E27FC236}">
                <a16:creationId xmlns:a16="http://schemas.microsoft.com/office/drawing/2014/main" id="{42F645E3-4FF6-4A5C-9EBA-CC2AEE258CA6}"/>
              </a:ext>
            </a:extLst>
          </p:cNvPr>
          <p:cNvCxnSpPr>
            <a:cxnSpLocks/>
            <a:stCxn id="70" idx="6"/>
            <a:endCxn id="75" idx="2"/>
          </p:cNvCxnSpPr>
          <p:nvPr/>
        </p:nvCxnSpPr>
        <p:spPr>
          <a:xfrm flipV="1">
            <a:off x="6538742" y="1058181"/>
            <a:ext cx="893408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33">
            <a:extLst>
              <a:ext uri="{FF2B5EF4-FFF2-40B4-BE49-F238E27FC236}">
                <a16:creationId xmlns:a16="http://schemas.microsoft.com/office/drawing/2014/main" id="{18CB2B88-1AAF-4DD9-85DC-57DAC9A53A75}"/>
              </a:ext>
            </a:extLst>
          </p:cNvPr>
          <p:cNvSpPr/>
          <p:nvPr/>
        </p:nvSpPr>
        <p:spPr>
          <a:xfrm>
            <a:off x="10905420" y="916569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F3FB89B9-6F71-4020-98B3-B75C06AD59CF}"/>
              </a:ext>
            </a:extLst>
          </p:cNvPr>
          <p:cNvSpPr/>
          <p:nvPr/>
        </p:nvSpPr>
        <p:spPr>
          <a:xfrm>
            <a:off x="2216903" y="469524"/>
            <a:ext cx="647700" cy="376238"/>
          </a:xfrm>
          <a:prstGeom prst="rect">
            <a:avLst/>
          </a:prstGeom>
          <a:solidFill>
            <a:srgbClr val="F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0.1.0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10906522-37AC-4B94-B530-7B2B6E992E5A}"/>
              </a:ext>
            </a:extLst>
          </p:cNvPr>
          <p:cNvSpPr/>
          <p:nvPr/>
        </p:nvSpPr>
        <p:spPr>
          <a:xfrm>
            <a:off x="6073278" y="469524"/>
            <a:ext cx="647700" cy="376238"/>
          </a:xfrm>
          <a:prstGeom prst="rect">
            <a:avLst/>
          </a:prstGeom>
          <a:solidFill>
            <a:srgbClr val="F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0.2.0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EC261794-0442-45F7-810A-42BC17AB8ABE}"/>
              </a:ext>
            </a:extLst>
          </p:cNvPr>
          <p:cNvSpPr/>
          <p:nvPr/>
        </p:nvSpPr>
        <p:spPr>
          <a:xfrm>
            <a:off x="10724188" y="469524"/>
            <a:ext cx="647700" cy="376238"/>
          </a:xfrm>
          <a:prstGeom prst="rect">
            <a:avLst/>
          </a:prstGeom>
          <a:solidFill>
            <a:srgbClr val="F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0.3</a:t>
            </a:r>
          </a:p>
        </p:txBody>
      </p:sp>
      <p:sp>
        <p:nvSpPr>
          <p:cNvPr id="97" name="Oval 33">
            <a:extLst>
              <a:ext uri="{FF2B5EF4-FFF2-40B4-BE49-F238E27FC236}">
                <a16:creationId xmlns:a16="http://schemas.microsoft.com/office/drawing/2014/main" id="{223E8085-1A1D-46E7-81AD-7C27DEC841F8}"/>
              </a:ext>
            </a:extLst>
          </p:cNvPr>
          <p:cNvSpPr/>
          <p:nvPr/>
        </p:nvSpPr>
        <p:spPr>
          <a:xfrm>
            <a:off x="3983146" y="3661998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98" name="Curved Connector 20">
            <a:extLst>
              <a:ext uri="{FF2B5EF4-FFF2-40B4-BE49-F238E27FC236}">
                <a16:creationId xmlns:a16="http://schemas.microsoft.com/office/drawing/2014/main" id="{EEA54C2B-8415-41CC-85BB-B831DC8EC5CE}"/>
              </a:ext>
            </a:extLst>
          </p:cNvPr>
          <p:cNvCxnSpPr>
            <a:cxnSpLocks/>
            <a:stCxn id="8" idx="4"/>
            <a:endCxn id="97" idx="2"/>
          </p:cNvCxnSpPr>
          <p:nvPr/>
        </p:nvCxnSpPr>
        <p:spPr>
          <a:xfrm rot="16200000" flipH="1">
            <a:off x="3568254" y="3388719"/>
            <a:ext cx="535771" cy="294014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33">
            <a:extLst>
              <a:ext uri="{FF2B5EF4-FFF2-40B4-BE49-F238E27FC236}">
                <a16:creationId xmlns:a16="http://schemas.microsoft.com/office/drawing/2014/main" id="{C148FCC7-4B2F-4EFE-8480-22A9BDCE98FA}"/>
              </a:ext>
            </a:extLst>
          </p:cNvPr>
          <p:cNvSpPr/>
          <p:nvPr/>
        </p:nvSpPr>
        <p:spPr>
          <a:xfrm>
            <a:off x="4758726" y="3661998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12" name="Oval 33">
            <a:extLst>
              <a:ext uri="{FF2B5EF4-FFF2-40B4-BE49-F238E27FC236}">
                <a16:creationId xmlns:a16="http://schemas.microsoft.com/office/drawing/2014/main" id="{2B2F38CD-7580-452E-9B7F-ED410C987C80}"/>
              </a:ext>
            </a:extLst>
          </p:cNvPr>
          <p:cNvSpPr/>
          <p:nvPr/>
        </p:nvSpPr>
        <p:spPr>
          <a:xfrm>
            <a:off x="8197424" y="2984612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3" name="Straight Arrow Connector 27">
            <a:extLst>
              <a:ext uri="{FF2B5EF4-FFF2-40B4-BE49-F238E27FC236}">
                <a16:creationId xmlns:a16="http://schemas.microsoft.com/office/drawing/2014/main" id="{2AAC71FC-52BF-45D8-8D8D-6ACDB0390A80}"/>
              </a:ext>
            </a:extLst>
          </p:cNvPr>
          <p:cNvCxnSpPr>
            <a:cxnSpLocks/>
            <a:stCxn id="112" idx="6"/>
            <a:endCxn id="118" idx="2"/>
          </p:cNvCxnSpPr>
          <p:nvPr/>
        </p:nvCxnSpPr>
        <p:spPr>
          <a:xfrm flipV="1">
            <a:off x="8480652" y="3126225"/>
            <a:ext cx="2041725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33">
            <a:extLst>
              <a:ext uri="{FF2B5EF4-FFF2-40B4-BE49-F238E27FC236}">
                <a16:creationId xmlns:a16="http://schemas.microsoft.com/office/drawing/2014/main" id="{DB3D320A-09E9-4964-9D9E-216DE44AFD2B}"/>
              </a:ext>
            </a:extLst>
          </p:cNvPr>
          <p:cNvSpPr/>
          <p:nvPr/>
        </p:nvSpPr>
        <p:spPr>
          <a:xfrm>
            <a:off x="10522377" y="2984611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9" name="Straight Arrow Connector 27">
            <a:extLst>
              <a:ext uri="{FF2B5EF4-FFF2-40B4-BE49-F238E27FC236}">
                <a16:creationId xmlns:a16="http://schemas.microsoft.com/office/drawing/2014/main" id="{D25DC6C9-EF09-408D-B553-8DFDAAC96D19}"/>
              </a:ext>
            </a:extLst>
          </p:cNvPr>
          <p:cNvCxnSpPr>
            <a:cxnSpLocks/>
            <a:stCxn id="118" idx="6"/>
            <a:endCxn id="120" idx="2"/>
          </p:cNvCxnSpPr>
          <p:nvPr/>
        </p:nvCxnSpPr>
        <p:spPr>
          <a:xfrm>
            <a:off x="10805605" y="3126225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33">
            <a:extLst>
              <a:ext uri="{FF2B5EF4-FFF2-40B4-BE49-F238E27FC236}">
                <a16:creationId xmlns:a16="http://schemas.microsoft.com/office/drawing/2014/main" id="{9CD4D300-9A48-4F1C-A052-84BBFB960E92}"/>
              </a:ext>
            </a:extLst>
          </p:cNvPr>
          <p:cNvSpPr/>
          <p:nvPr/>
        </p:nvSpPr>
        <p:spPr>
          <a:xfrm>
            <a:off x="11297064" y="2984611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27" name="Straight Arrow Connector 27">
            <a:extLst>
              <a:ext uri="{FF2B5EF4-FFF2-40B4-BE49-F238E27FC236}">
                <a16:creationId xmlns:a16="http://schemas.microsoft.com/office/drawing/2014/main" id="{8A442CC1-0D4B-41ED-BF5A-C4F13FE289CF}"/>
              </a:ext>
            </a:extLst>
          </p:cNvPr>
          <p:cNvCxnSpPr>
            <a:cxnSpLocks/>
            <a:stCxn id="97" idx="6"/>
            <a:endCxn id="99" idx="2"/>
          </p:cNvCxnSpPr>
          <p:nvPr/>
        </p:nvCxnSpPr>
        <p:spPr>
          <a:xfrm>
            <a:off x="4266374" y="3803612"/>
            <a:ext cx="49235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urved Connector 20">
            <a:extLst>
              <a:ext uri="{FF2B5EF4-FFF2-40B4-BE49-F238E27FC236}">
                <a16:creationId xmlns:a16="http://schemas.microsoft.com/office/drawing/2014/main" id="{DA34CDF9-7719-43A5-9B90-4DFFA49CC81D}"/>
              </a:ext>
            </a:extLst>
          </p:cNvPr>
          <p:cNvCxnSpPr>
            <a:cxnSpLocks/>
            <a:stCxn id="99" idx="6"/>
            <a:endCxn id="21" idx="4"/>
          </p:cNvCxnSpPr>
          <p:nvPr/>
        </p:nvCxnSpPr>
        <p:spPr>
          <a:xfrm flipV="1">
            <a:off x="5041954" y="3267840"/>
            <a:ext cx="198336" cy="535772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33">
            <a:extLst>
              <a:ext uri="{FF2B5EF4-FFF2-40B4-BE49-F238E27FC236}">
                <a16:creationId xmlns:a16="http://schemas.microsoft.com/office/drawing/2014/main" id="{A5C32DC9-6E30-4F1B-80DE-ED4ECC2627E7}"/>
              </a:ext>
            </a:extLst>
          </p:cNvPr>
          <p:cNvSpPr/>
          <p:nvPr/>
        </p:nvSpPr>
        <p:spPr>
          <a:xfrm>
            <a:off x="6332114" y="3661998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45" name="Oval 33">
            <a:extLst>
              <a:ext uri="{FF2B5EF4-FFF2-40B4-BE49-F238E27FC236}">
                <a16:creationId xmlns:a16="http://schemas.microsoft.com/office/drawing/2014/main" id="{A66B91B3-3CF9-4849-909F-2B2CEE0428E8}"/>
              </a:ext>
            </a:extLst>
          </p:cNvPr>
          <p:cNvSpPr/>
          <p:nvPr/>
        </p:nvSpPr>
        <p:spPr>
          <a:xfrm>
            <a:off x="7107694" y="3661998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46" name="Straight Arrow Connector 27">
            <a:extLst>
              <a:ext uri="{FF2B5EF4-FFF2-40B4-BE49-F238E27FC236}">
                <a16:creationId xmlns:a16="http://schemas.microsoft.com/office/drawing/2014/main" id="{8AA618CB-C6CE-4032-BF27-3446EB5A8C17}"/>
              </a:ext>
            </a:extLst>
          </p:cNvPr>
          <p:cNvCxnSpPr>
            <a:cxnSpLocks/>
            <a:stCxn id="144" idx="6"/>
            <a:endCxn id="145" idx="2"/>
          </p:cNvCxnSpPr>
          <p:nvPr/>
        </p:nvCxnSpPr>
        <p:spPr>
          <a:xfrm>
            <a:off x="6615342" y="3803612"/>
            <a:ext cx="49235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33">
            <a:extLst>
              <a:ext uri="{FF2B5EF4-FFF2-40B4-BE49-F238E27FC236}">
                <a16:creationId xmlns:a16="http://schemas.microsoft.com/office/drawing/2014/main" id="{AE2FDCB8-117B-49B6-A88D-C1477CC2A358}"/>
              </a:ext>
            </a:extLst>
          </p:cNvPr>
          <p:cNvSpPr/>
          <p:nvPr/>
        </p:nvSpPr>
        <p:spPr>
          <a:xfrm>
            <a:off x="7881935" y="3661998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49" name="Straight Arrow Connector 27">
            <a:extLst>
              <a:ext uri="{FF2B5EF4-FFF2-40B4-BE49-F238E27FC236}">
                <a16:creationId xmlns:a16="http://schemas.microsoft.com/office/drawing/2014/main" id="{07A88CBE-EA84-4BAD-A400-EA283483D1AD}"/>
              </a:ext>
            </a:extLst>
          </p:cNvPr>
          <p:cNvCxnSpPr>
            <a:cxnSpLocks/>
            <a:stCxn id="145" idx="6"/>
            <a:endCxn id="148" idx="2"/>
          </p:cNvCxnSpPr>
          <p:nvPr/>
        </p:nvCxnSpPr>
        <p:spPr>
          <a:xfrm>
            <a:off x="7390922" y="3803612"/>
            <a:ext cx="49101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urved Connector 20">
            <a:extLst>
              <a:ext uri="{FF2B5EF4-FFF2-40B4-BE49-F238E27FC236}">
                <a16:creationId xmlns:a16="http://schemas.microsoft.com/office/drawing/2014/main" id="{7455C768-CB3A-4F56-98DE-743D75FF11FC}"/>
              </a:ext>
            </a:extLst>
          </p:cNvPr>
          <p:cNvCxnSpPr>
            <a:cxnSpLocks/>
            <a:stCxn id="27" idx="4"/>
            <a:endCxn id="144" idx="2"/>
          </p:cNvCxnSpPr>
          <p:nvPr/>
        </p:nvCxnSpPr>
        <p:spPr>
          <a:xfrm rot="16200000" flipH="1">
            <a:off x="5905659" y="3377157"/>
            <a:ext cx="535772" cy="317137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urved Connector 20">
            <a:extLst>
              <a:ext uri="{FF2B5EF4-FFF2-40B4-BE49-F238E27FC236}">
                <a16:creationId xmlns:a16="http://schemas.microsoft.com/office/drawing/2014/main" id="{C40D9149-827F-4C74-86D7-82E24B97102B}"/>
              </a:ext>
            </a:extLst>
          </p:cNvPr>
          <p:cNvCxnSpPr>
            <a:cxnSpLocks/>
            <a:stCxn id="148" idx="6"/>
            <a:endCxn id="112" idx="4"/>
          </p:cNvCxnSpPr>
          <p:nvPr/>
        </p:nvCxnSpPr>
        <p:spPr>
          <a:xfrm flipV="1">
            <a:off x="8165163" y="3267840"/>
            <a:ext cx="173875" cy="535772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hteck 159">
            <a:extLst>
              <a:ext uri="{FF2B5EF4-FFF2-40B4-BE49-F238E27FC236}">
                <a16:creationId xmlns:a16="http://schemas.microsoft.com/office/drawing/2014/main" id="{5217230B-30D7-4A51-A064-C11312ADD810}"/>
              </a:ext>
            </a:extLst>
          </p:cNvPr>
          <p:cNvSpPr/>
          <p:nvPr/>
        </p:nvSpPr>
        <p:spPr>
          <a:xfrm>
            <a:off x="563361" y="3595938"/>
            <a:ext cx="1276478" cy="415348"/>
          </a:xfrm>
          <a:prstGeom prst="rect">
            <a:avLst/>
          </a:prstGeom>
          <a:solidFill>
            <a:srgbClr val="29A7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err="1"/>
              <a:t>feature</a:t>
            </a:r>
            <a:endParaRPr lang="de-CH" sz="2400" dirty="0"/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4DD152BB-0E21-4E8A-B7F5-6149FF309407}"/>
              </a:ext>
            </a:extLst>
          </p:cNvPr>
          <p:cNvSpPr/>
          <p:nvPr/>
        </p:nvSpPr>
        <p:spPr>
          <a:xfrm>
            <a:off x="563361" y="2937058"/>
            <a:ext cx="1276478" cy="4153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err="1"/>
              <a:t>develop</a:t>
            </a:r>
            <a:endParaRPr lang="de-CH" sz="2400" dirty="0"/>
          </a:p>
        </p:txBody>
      </p:sp>
      <p:sp>
        <p:nvSpPr>
          <p:cNvPr id="214" name="Oval 33">
            <a:extLst>
              <a:ext uri="{FF2B5EF4-FFF2-40B4-BE49-F238E27FC236}">
                <a16:creationId xmlns:a16="http://schemas.microsoft.com/office/drawing/2014/main" id="{D2B9C89A-AA04-4AD4-B8D7-CB7D0E294DB0}"/>
              </a:ext>
            </a:extLst>
          </p:cNvPr>
          <p:cNvSpPr/>
          <p:nvPr/>
        </p:nvSpPr>
        <p:spPr>
          <a:xfrm>
            <a:off x="8992053" y="2275001"/>
            <a:ext cx="283228" cy="28322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215" name="Straight Arrow Connector 27">
            <a:extLst>
              <a:ext uri="{FF2B5EF4-FFF2-40B4-BE49-F238E27FC236}">
                <a16:creationId xmlns:a16="http://schemas.microsoft.com/office/drawing/2014/main" id="{792C89E8-0437-4973-88E8-13AB9EC09481}"/>
              </a:ext>
            </a:extLst>
          </p:cNvPr>
          <p:cNvCxnSpPr>
            <a:cxnSpLocks/>
            <a:stCxn id="214" idx="6"/>
            <a:endCxn id="216" idx="2"/>
          </p:cNvCxnSpPr>
          <p:nvPr/>
        </p:nvCxnSpPr>
        <p:spPr>
          <a:xfrm>
            <a:off x="9275281" y="2416615"/>
            <a:ext cx="47240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Oval 33">
            <a:extLst>
              <a:ext uri="{FF2B5EF4-FFF2-40B4-BE49-F238E27FC236}">
                <a16:creationId xmlns:a16="http://schemas.microsoft.com/office/drawing/2014/main" id="{4DDABE5C-2750-4EC9-84BC-6C0B14FE902A}"/>
              </a:ext>
            </a:extLst>
          </p:cNvPr>
          <p:cNvSpPr/>
          <p:nvPr/>
        </p:nvSpPr>
        <p:spPr>
          <a:xfrm>
            <a:off x="9747690" y="2275001"/>
            <a:ext cx="283228" cy="28322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220" name="Curved Connector 20">
            <a:extLst>
              <a:ext uri="{FF2B5EF4-FFF2-40B4-BE49-F238E27FC236}">
                <a16:creationId xmlns:a16="http://schemas.microsoft.com/office/drawing/2014/main" id="{0C2825CA-CE0D-4A2D-9275-CDE66BA4F5E7}"/>
              </a:ext>
            </a:extLst>
          </p:cNvPr>
          <p:cNvCxnSpPr>
            <a:cxnSpLocks/>
            <a:stCxn id="112" idx="0"/>
            <a:endCxn id="214" idx="2"/>
          </p:cNvCxnSpPr>
          <p:nvPr/>
        </p:nvCxnSpPr>
        <p:spPr>
          <a:xfrm rot="5400000" flipH="1" flipV="1">
            <a:off x="8381547" y="2374107"/>
            <a:ext cx="567997" cy="653015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urved Connector 20">
            <a:extLst>
              <a:ext uri="{FF2B5EF4-FFF2-40B4-BE49-F238E27FC236}">
                <a16:creationId xmlns:a16="http://schemas.microsoft.com/office/drawing/2014/main" id="{1C4A31A8-60AE-431D-B7B3-C853C04301B9}"/>
              </a:ext>
            </a:extLst>
          </p:cNvPr>
          <p:cNvCxnSpPr>
            <a:cxnSpLocks/>
            <a:stCxn id="27" idx="6"/>
            <a:endCxn id="70" idx="3"/>
          </p:cNvCxnSpPr>
          <p:nvPr/>
        </p:nvCxnSpPr>
        <p:spPr>
          <a:xfrm flipV="1">
            <a:off x="6156591" y="1158319"/>
            <a:ext cx="140401" cy="1967907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urved Connector 20">
            <a:extLst>
              <a:ext uri="{FF2B5EF4-FFF2-40B4-BE49-F238E27FC236}">
                <a16:creationId xmlns:a16="http://schemas.microsoft.com/office/drawing/2014/main" id="{510390A5-BE80-4845-87FD-E760AF862C77}"/>
              </a:ext>
            </a:extLst>
          </p:cNvPr>
          <p:cNvCxnSpPr>
            <a:cxnSpLocks/>
            <a:stCxn id="64" idx="4"/>
            <a:endCxn id="6" idx="2"/>
          </p:cNvCxnSpPr>
          <p:nvPr/>
        </p:nvCxnSpPr>
        <p:spPr>
          <a:xfrm rot="16200000" flipH="1">
            <a:off x="1692295" y="2046583"/>
            <a:ext cx="1926430" cy="232858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urved Connector 20">
            <a:extLst>
              <a:ext uri="{FF2B5EF4-FFF2-40B4-BE49-F238E27FC236}">
                <a16:creationId xmlns:a16="http://schemas.microsoft.com/office/drawing/2014/main" id="{E889A4CA-D58D-4BCE-9523-D2EEA4871062}"/>
              </a:ext>
            </a:extLst>
          </p:cNvPr>
          <p:cNvCxnSpPr>
            <a:cxnSpLocks/>
            <a:stCxn id="216" idx="6"/>
            <a:endCxn id="76" idx="4"/>
          </p:cNvCxnSpPr>
          <p:nvPr/>
        </p:nvCxnSpPr>
        <p:spPr>
          <a:xfrm flipV="1">
            <a:off x="10030918" y="1199797"/>
            <a:ext cx="1016116" cy="1216818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urved Connector 20">
            <a:extLst>
              <a:ext uri="{FF2B5EF4-FFF2-40B4-BE49-F238E27FC236}">
                <a16:creationId xmlns:a16="http://schemas.microsoft.com/office/drawing/2014/main" id="{13A8E4D5-3F5D-4A9F-9419-D447D5E76231}"/>
              </a:ext>
            </a:extLst>
          </p:cNvPr>
          <p:cNvCxnSpPr>
            <a:cxnSpLocks/>
            <a:stCxn id="216" idx="6"/>
            <a:endCxn id="118" idx="0"/>
          </p:cNvCxnSpPr>
          <p:nvPr/>
        </p:nvCxnSpPr>
        <p:spPr>
          <a:xfrm>
            <a:off x="10030918" y="2416615"/>
            <a:ext cx="633073" cy="567996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>
            <a:extLst>
              <a:ext uri="{FF2B5EF4-FFF2-40B4-BE49-F238E27FC236}">
                <a16:creationId xmlns:a16="http://schemas.microsoft.com/office/drawing/2014/main" id="{4844DB65-B543-4900-A80B-CE3AD625FA26}"/>
              </a:ext>
            </a:extLst>
          </p:cNvPr>
          <p:cNvSpPr/>
          <p:nvPr/>
        </p:nvSpPr>
        <p:spPr>
          <a:xfrm>
            <a:off x="558459" y="1533578"/>
            <a:ext cx="1276478" cy="4153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err="1"/>
              <a:t>hotfix</a:t>
            </a:r>
            <a:endParaRPr lang="de-CH" sz="2400" dirty="0"/>
          </a:p>
        </p:txBody>
      </p:sp>
      <p:sp>
        <p:nvSpPr>
          <p:cNvPr id="51" name="Oval 33">
            <a:extLst>
              <a:ext uri="{FF2B5EF4-FFF2-40B4-BE49-F238E27FC236}">
                <a16:creationId xmlns:a16="http://schemas.microsoft.com/office/drawing/2014/main" id="{7CD4C6B1-ECCC-42B4-BA78-68EBAD7D799B}"/>
              </a:ext>
            </a:extLst>
          </p:cNvPr>
          <p:cNvSpPr/>
          <p:nvPr/>
        </p:nvSpPr>
        <p:spPr>
          <a:xfrm>
            <a:off x="3606410" y="1599638"/>
            <a:ext cx="283228" cy="28322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57" name="Curved Connector 20">
            <a:extLst>
              <a:ext uri="{FF2B5EF4-FFF2-40B4-BE49-F238E27FC236}">
                <a16:creationId xmlns:a16="http://schemas.microsoft.com/office/drawing/2014/main" id="{996A7B18-94A6-461A-BF63-68DD6B95E0AF}"/>
              </a:ext>
            </a:extLst>
          </p:cNvPr>
          <p:cNvCxnSpPr>
            <a:cxnSpLocks/>
            <a:stCxn id="64" idx="4"/>
            <a:endCxn id="51" idx="2"/>
          </p:cNvCxnSpPr>
          <p:nvPr/>
        </p:nvCxnSpPr>
        <p:spPr>
          <a:xfrm rot="16200000" flipH="1">
            <a:off x="2802018" y="936859"/>
            <a:ext cx="541455" cy="1067329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20">
            <a:extLst>
              <a:ext uri="{FF2B5EF4-FFF2-40B4-BE49-F238E27FC236}">
                <a16:creationId xmlns:a16="http://schemas.microsoft.com/office/drawing/2014/main" id="{EF4FCDE6-AB84-4D7A-BBA2-CFDB01860253}"/>
              </a:ext>
            </a:extLst>
          </p:cNvPr>
          <p:cNvCxnSpPr>
            <a:cxnSpLocks/>
            <a:stCxn id="51" idx="6"/>
            <a:endCxn id="66" idx="4"/>
          </p:cNvCxnSpPr>
          <p:nvPr/>
        </p:nvCxnSpPr>
        <p:spPr>
          <a:xfrm flipV="1">
            <a:off x="3889638" y="1199796"/>
            <a:ext cx="576336" cy="541456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33">
            <a:extLst>
              <a:ext uri="{FF2B5EF4-FFF2-40B4-BE49-F238E27FC236}">
                <a16:creationId xmlns:a16="http://schemas.microsoft.com/office/drawing/2014/main" id="{5A75D233-B900-420B-92B9-6D7D72F19479}"/>
              </a:ext>
            </a:extLst>
          </p:cNvPr>
          <p:cNvSpPr/>
          <p:nvPr/>
        </p:nvSpPr>
        <p:spPr>
          <a:xfrm>
            <a:off x="4324360" y="916568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67" name="Curved Connector 20">
            <a:extLst>
              <a:ext uri="{FF2B5EF4-FFF2-40B4-BE49-F238E27FC236}">
                <a16:creationId xmlns:a16="http://schemas.microsoft.com/office/drawing/2014/main" id="{99E455F9-AD03-480F-B781-B8CEE86B9341}"/>
              </a:ext>
            </a:extLst>
          </p:cNvPr>
          <p:cNvCxnSpPr>
            <a:cxnSpLocks/>
            <a:stCxn id="51" idx="6"/>
            <a:endCxn id="73" idx="0"/>
          </p:cNvCxnSpPr>
          <p:nvPr/>
        </p:nvCxnSpPr>
        <p:spPr>
          <a:xfrm>
            <a:off x="3889638" y="1741252"/>
            <a:ext cx="584967" cy="1243359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27">
            <a:extLst>
              <a:ext uri="{FF2B5EF4-FFF2-40B4-BE49-F238E27FC236}">
                <a16:creationId xmlns:a16="http://schemas.microsoft.com/office/drawing/2014/main" id="{46C642A2-6876-451F-9CAB-36BBCA4DA2CB}"/>
              </a:ext>
            </a:extLst>
          </p:cNvPr>
          <p:cNvCxnSpPr>
            <a:cxnSpLocks/>
          </p:cNvCxnSpPr>
          <p:nvPr/>
        </p:nvCxnSpPr>
        <p:spPr>
          <a:xfrm>
            <a:off x="4616219" y="3126225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33">
            <a:extLst>
              <a:ext uri="{FF2B5EF4-FFF2-40B4-BE49-F238E27FC236}">
                <a16:creationId xmlns:a16="http://schemas.microsoft.com/office/drawing/2014/main" id="{22FF9282-908D-4A38-BF1A-8B696BB169E8}"/>
              </a:ext>
            </a:extLst>
          </p:cNvPr>
          <p:cNvSpPr/>
          <p:nvPr/>
        </p:nvSpPr>
        <p:spPr>
          <a:xfrm>
            <a:off x="4332991" y="2984611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81" name="Straight Arrow Connector 27">
            <a:extLst>
              <a:ext uri="{FF2B5EF4-FFF2-40B4-BE49-F238E27FC236}">
                <a16:creationId xmlns:a16="http://schemas.microsoft.com/office/drawing/2014/main" id="{7D797A0F-9D35-455C-864A-6BE0CEB40EDB}"/>
              </a:ext>
            </a:extLst>
          </p:cNvPr>
          <p:cNvCxnSpPr>
            <a:cxnSpLocks/>
            <a:stCxn id="66" idx="6"/>
            <a:endCxn id="70" idx="2"/>
          </p:cNvCxnSpPr>
          <p:nvPr/>
        </p:nvCxnSpPr>
        <p:spPr>
          <a:xfrm>
            <a:off x="4607588" y="1058182"/>
            <a:ext cx="164792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94">
            <a:extLst>
              <a:ext uri="{FF2B5EF4-FFF2-40B4-BE49-F238E27FC236}">
                <a16:creationId xmlns:a16="http://schemas.microsoft.com/office/drawing/2014/main" id="{EDE90135-ACBA-4C02-A7A4-C8E2A2E90662}"/>
              </a:ext>
            </a:extLst>
          </p:cNvPr>
          <p:cNvSpPr/>
          <p:nvPr/>
        </p:nvSpPr>
        <p:spPr>
          <a:xfrm>
            <a:off x="4142124" y="469524"/>
            <a:ext cx="647700" cy="376238"/>
          </a:xfrm>
          <a:prstGeom prst="rect">
            <a:avLst/>
          </a:prstGeom>
          <a:solidFill>
            <a:srgbClr val="F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0.1.1</a:t>
            </a:r>
          </a:p>
        </p:txBody>
      </p:sp>
      <p:sp>
        <p:nvSpPr>
          <p:cNvPr id="100" name="Oval 33">
            <a:extLst>
              <a:ext uri="{FF2B5EF4-FFF2-40B4-BE49-F238E27FC236}">
                <a16:creationId xmlns:a16="http://schemas.microsoft.com/office/drawing/2014/main" id="{50599880-598A-449A-BFD9-36E783745868}"/>
              </a:ext>
            </a:extLst>
          </p:cNvPr>
          <p:cNvSpPr/>
          <p:nvPr/>
        </p:nvSpPr>
        <p:spPr>
          <a:xfrm>
            <a:off x="7434313" y="2984611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01" name="Straight Arrow Connector 27">
            <a:extLst>
              <a:ext uri="{FF2B5EF4-FFF2-40B4-BE49-F238E27FC236}">
                <a16:creationId xmlns:a16="http://schemas.microsoft.com/office/drawing/2014/main" id="{A0206535-A308-4E05-BCDC-FD651CCDA3CF}"/>
              </a:ext>
            </a:extLst>
          </p:cNvPr>
          <p:cNvCxnSpPr>
            <a:cxnSpLocks/>
            <a:stCxn id="100" idx="6"/>
          </p:cNvCxnSpPr>
          <p:nvPr/>
        </p:nvCxnSpPr>
        <p:spPr>
          <a:xfrm>
            <a:off x="7717541" y="3126225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33">
            <a:extLst>
              <a:ext uri="{FF2B5EF4-FFF2-40B4-BE49-F238E27FC236}">
                <a16:creationId xmlns:a16="http://schemas.microsoft.com/office/drawing/2014/main" id="{0E6F237E-8F90-45B9-A17A-FBA757E57E9F}"/>
              </a:ext>
            </a:extLst>
          </p:cNvPr>
          <p:cNvSpPr/>
          <p:nvPr/>
        </p:nvSpPr>
        <p:spPr>
          <a:xfrm>
            <a:off x="7432150" y="916567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77" name="Oval 33">
            <a:extLst>
              <a:ext uri="{FF2B5EF4-FFF2-40B4-BE49-F238E27FC236}">
                <a16:creationId xmlns:a16="http://schemas.microsoft.com/office/drawing/2014/main" id="{A478DC84-1BAB-4328-948A-A841D566E9BC}"/>
              </a:ext>
            </a:extLst>
          </p:cNvPr>
          <p:cNvSpPr/>
          <p:nvPr/>
        </p:nvSpPr>
        <p:spPr>
          <a:xfrm>
            <a:off x="6846416" y="1596555"/>
            <a:ext cx="283228" cy="28322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78" name="Curved Connector 20">
            <a:extLst>
              <a:ext uri="{FF2B5EF4-FFF2-40B4-BE49-F238E27FC236}">
                <a16:creationId xmlns:a16="http://schemas.microsoft.com/office/drawing/2014/main" id="{B48F04DA-2881-41AF-88B5-8C1DCA2ED66D}"/>
              </a:ext>
            </a:extLst>
          </p:cNvPr>
          <p:cNvCxnSpPr>
            <a:cxnSpLocks/>
            <a:stCxn id="70" idx="5"/>
            <a:endCxn id="77" idx="2"/>
          </p:cNvCxnSpPr>
          <p:nvPr/>
        </p:nvCxnSpPr>
        <p:spPr>
          <a:xfrm rot="16200000" flipH="1">
            <a:off x="6381915" y="1273668"/>
            <a:ext cx="579850" cy="349152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20">
            <a:extLst>
              <a:ext uri="{FF2B5EF4-FFF2-40B4-BE49-F238E27FC236}">
                <a16:creationId xmlns:a16="http://schemas.microsoft.com/office/drawing/2014/main" id="{B297CA09-8C0C-485D-810A-B0CE37A0B728}"/>
              </a:ext>
            </a:extLst>
          </p:cNvPr>
          <p:cNvCxnSpPr>
            <a:cxnSpLocks/>
            <a:stCxn id="77" idx="6"/>
            <a:endCxn id="100" idx="0"/>
          </p:cNvCxnSpPr>
          <p:nvPr/>
        </p:nvCxnSpPr>
        <p:spPr>
          <a:xfrm>
            <a:off x="7129644" y="1738169"/>
            <a:ext cx="446283" cy="1246442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20">
            <a:extLst>
              <a:ext uri="{FF2B5EF4-FFF2-40B4-BE49-F238E27FC236}">
                <a16:creationId xmlns:a16="http://schemas.microsoft.com/office/drawing/2014/main" id="{895F76B6-763C-4FD3-927F-2ED7CE53D126}"/>
              </a:ext>
            </a:extLst>
          </p:cNvPr>
          <p:cNvCxnSpPr>
            <a:cxnSpLocks/>
            <a:stCxn id="77" idx="6"/>
            <a:endCxn id="75" idx="4"/>
          </p:cNvCxnSpPr>
          <p:nvPr/>
        </p:nvCxnSpPr>
        <p:spPr>
          <a:xfrm flipV="1">
            <a:off x="7129644" y="1199795"/>
            <a:ext cx="444120" cy="538374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>
            <a:extLst>
              <a:ext uri="{FF2B5EF4-FFF2-40B4-BE49-F238E27FC236}">
                <a16:creationId xmlns:a16="http://schemas.microsoft.com/office/drawing/2014/main" id="{A23A0A9F-C465-4BDE-8AAB-4BDAE77B9607}"/>
              </a:ext>
            </a:extLst>
          </p:cNvPr>
          <p:cNvSpPr/>
          <p:nvPr/>
        </p:nvSpPr>
        <p:spPr>
          <a:xfrm>
            <a:off x="7251024" y="475903"/>
            <a:ext cx="647700" cy="376238"/>
          </a:xfrm>
          <a:prstGeom prst="rect">
            <a:avLst/>
          </a:prstGeom>
          <a:solidFill>
            <a:srgbClr val="F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0.2.1</a:t>
            </a:r>
          </a:p>
        </p:txBody>
      </p:sp>
      <p:cxnSp>
        <p:nvCxnSpPr>
          <p:cNvPr id="90" name="Straight Arrow Connector 27">
            <a:extLst>
              <a:ext uri="{FF2B5EF4-FFF2-40B4-BE49-F238E27FC236}">
                <a16:creationId xmlns:a16="http://schemas.microsoft.com/office/drawing/2014/main" id="{6A84FA41-2F33-4EF7-832B-474C60127C77}"/>
              </a:ext>
            </a:extLst>
          </p:cNvPr>
          <p:cNvCxnSpPr>
            <a:cxnSpLocks/>
            <a:stCxn id="75" idx="6"/>
            <a:endCxn id="76" idx="2"/>
          </p:cNvCxnSpPr>
          <p:nvPr/>
        </p:nvCxnSpPr>
        <p:spPr>
          <a:xfrm>
            <a:off x="7715378" y="1058181"/>
            <a:ext cx="3190042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751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A480F2B6-0606-40DA-9241-39FCE443BB95}"/>
              </a:ext>
            </a:extLst>
          </p:cNvPr>
          <p:cNvCxnSpPr>
            <a:cxnSpLocks/>
            <a:stCxn id="10" idx="4"/>
            <a:endCxn id="19" idx="1"/>
          </p:cNvCxnSpPr>
          <p:nvPr/>
        </p:nvCxnSpPr>
        <p:spPr>
          <a:xfrm>
            <a:off x="4032885" y="2301557"/>
            <a:ext cx="1384766" cy="658918"/>
          </a:xfrm>
          <a:prstGeom prst="straightConnector1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4C4B90AC-4C22-4161-A128-2C845ACAB6F6}"/>
              </a:ext>
            </a:extLst>
          </p:cNvPr>
          <p:cNvCxnSpPr>
            <a:cxnSpLocks/>
            <a:stCxn id="14" idx="2"/>
            <a:endCxn id="19" idx="7"/>
          </p:cNvCxnSpPr>
          <p:nvPr/>
        </p:nvCxnSpPr>
        <p:spPr>
          <a:xfrm flipH="1">
            <a:off x="5665637" y="2301557"/>
            <a:ext cx="1384768" cy="658918"/>
          </a:xfrm>
          <a:prstGeom prst="straightConnector1">
            <a:avLst/>
          </a:prstGeom>
          <a:ln w="444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04718AF-2681-4539-AC36-441A5F7B9576}"/>
              </a:ext>
            </a:extLst>
          </p:cNvPr>
          <p:cNvCxnSpPr>
            <a:cxnSpLocks/>
            <a:stCxn id="4" idx="3"/>
            <a:endCxn id="26" idx="7"/>
          </p:cNvCxnSpPr>
          <p:nvPr/>
        </p:nvCxnSpPr>
        <p:spPr>
          <a:xfrm flipH="1">
            <a:off x="3674912" y="2189727"/>
            <a:ext cx="1866733" cy="770748"/>
          </a:xfrm>
          <a:prstGeom prst="straightConnector1">
            <a:avLst/>
          </a:prstGeom>
          <a:ln w="444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39733C93-17E8-45E4-B457-BA1C3A2597F2}"/>
              </a:ext>
            </a:extLst>
          </p:cNvPr>
          <p:cNvCxnSpPr>
            <a:cxnSpLocks/>
            <a:stCxn id="26" idx="0"/>
            <a:endCxn id="10" idx="3"/>
          </p:cNvCxnSpPr>
          <p:nvPr/>
        </p:nvCxnSpPr>
        <p:spPr>
          <a:xfrm flipV="1">
            <a:off x="3550919" y="2504122"/>
            <a:ext cx="1" cy="404994"/>
          </a:xfrm>
          <a:prstGeom prst="straightConnector1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E382C66C-8B78-49CA-92D9-62FACB07675B}"/>
              </a:ext>
            </a:extLst>
          </p:cNvPr>
          <p:cNvCxnSpPr>
            <a:cxnSpLocks/>
            <a:stCxn id="29" idx="0"/>
            <a:endCxn id="14" idx="3"/>
          </p:cNvCxnSpPr>
          <p:nvPr/>
        </p:nvCxnSpPr>
        <p:spPr>
          <a:xfrm flipV="1">
            <a:off x="7532369" y="2504122"/>
            <a:ext cx="1" cy="404994"/>
          </a:xfrm>
          <a:prstGeom prst="straightConnector1">
            <a:avLst/>
          </a:prstGeom>
          <a:ln w="44450">
            <a:solidFill>
              <a:schemeClr val="accent6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34C1D555-E96F-4EC6-A111-FF297F2377C3}"/>
              </a:ext>
            </a:extLst>
          </p:cNvPr>
          <p:cNvCxnSpPr>
            <a:cxnSpLocks/>
            <a:stCxn id="4" idx="3"/>
            <a:endCxn id="29" idx="1"/>
          </p:cNvCxnSpPr>
          <p:nvPr/>
        </p:nvCxnSpPr>
        <p:spPr>
          <a:xfrm>
            <a:off x="5541645" y="2189727"/>
            <a:ext cx="1866731" cy="770748"/>
          </a:xfrm>
          <a:prstGeom prst="straightConnector1">
            <a:avLst/>
          </a:prstGeom>
          <a:ln w="444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D229F99D-FF1F-45B7-A342-7BAF89B870AD}"/>
              </a:ext>
            </a:extLst>
          </p:cNvPr>
          <p:cNvCxnSpPr>
            <a:cxnSpLocks/>
            <a:stCxn id="19" idx="0"/>
            <a:endCxn id="4" idx="3"/>
          </p:cNvCxnSpPr>
          <p:nvPr/>
        </p:nvCxnSpPr>
        <p:spPr>
          <a:xfrm flipV="1">
            <a:off x="5541644" y="2189727"/>
            <a:ext cx="1" cy="719389"/>
          </a:xfrm>
          <a:prstGeom prst="straightConnector1">
            <a:avLst/>
          </a:prstGeom>
          <a:ln w="444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8924F145-CC61-4067-82DA-107FE83AAC59}"/>
              </a:ext>
            </a:extLst>
          </p:cNvPr>
          <p:cNvGrpSpPr/>
          <p:nvPr/>
        </p:nvGrpSpPr>
        <p:grpSpPr>
          <a:xfrm>
            <a:off x="4930140" y="796521"/>
            <a:ext cx="1223010" cy="1393206"/>
            <a:chOff x="5059680" y="944087"/>
            <a:chExt cx="963930" cy="1098073"/>
          </a:xfrm>
        </p:grpSpPr>
        <p:sp>
          <p:nvSpPr>
            <p:cNvPr id="4" name="Zylinder 3">
              <a:extLst>
                <a:ext uri="{FF2B5EF4-FFF2-40B4-BE49-F238E27FC236}">
                  <a16:creationId xmlns:a16="http://schemas.microsoft.com/office/drawing/2014/main" id="{5952976C-E2C6-43F9-9CF7-761F8AAB1A51}"/>
                </a:ext>
              </a:extLst>
            </p:cNvPr>
            <p:cNvSpPr/>
            <p:nvPr/>
          </p:nvSpPr>
          <p:spPr>
            <a:xfrm>
              <a:off x="5059680" y="1637030"/>
              <a:ext cx="963930" cy="405130"/>
            </a:xfrm>
            <a:prstGeom prst="can">
              <a:avLst>
                <a:gd name="adj" fmla="val 43221"/>
              </a:avLst>
            </a:prstGeom>
            <a:solidFill>
              <a:srgbClr val="7030A0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" name="Zylinder 6">
              <a:extLst>
                <a:ext uri="{FF2B5EF4-FFF2-40B4-BE49-F238E27FC236}">
                  <a16:creationId xmlns:a16="http://schemas.microsoft.com/office/drawing/2014/main" id="{790B5FED-91EA-4A98-B118-3819583A0088}"/>
                </a:ext>
              </a:extLst>
            </p:cNvPr>
            <p:cNvSpPr/>
            <p:nvPr/>
          </p:nvSpPr>
          <p:spPr>
            <a:xfrm>
              <a:off x="5059680" y="1406049"/>
              <a:ext cx="963930" cy="405130"/>
            </a:xfrm>
            <a:prstGeom prst="can">
              <a:avLst>
                <a:gd name="adj" fmla="val 43221"/>
              </a:avLst>
            </a:prstGeom>
            <a:solidFill>
              <a:srgbClr val="7030A0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" name="Zylinder 7">
              <a:extLst>
                <a:ext uri="{FF2B5EF4-FFF2-40B4-BE49-F238E27FC236}">
                  <a16:creationId xmlns:a16="http://schemas.microsoft.com/office/drawing/2014/main" id="{F5747061-283B-459D-A9FF-1E71CD757327}"/>
                </a:ext>
              </a:extLst>
            </p:cNvPr>
            <p:cNvSpPr/>
            <p:nvPr/>
          </p:nvSpPr>
          <p:spPr>
            <a:xfrm>
              <a:off x="5059680" y="1175068"/>
              <a:ext cx="963930" cy="405130"/>
            </a:xfrm>
            <a:prstGeom prst="can">
              <a:avLst>
                <a:gd name="adj" fmla="val 43221"/>
              </a:avLst>
            </a:prstGeom>
            <a:solidFill>
              <a:srgbClr val="7030A0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Zylinder 8">
              <a:extLst>
                <a:ext uri="{FF2B5EF4-FFF2-40B4-BE49-F238E27FC236}">
                  <a16:creationId xmlns:a16="http://schemas.microsoft.com/office/drawing/2014/main" id="{E2520082-1438-45AE-BEE7-C857536818F9}"/>
                </a:ext>
              </a:extLst>
            </p:cNvPr>
            <p:cNvSpPr/>
            <p:nvPr/>
          </p:nvSpPr>
          <p:spPr>
            <a:xfrm>
              <a:off x="5059680" y="944087"/>
              <a:ext cx="963930" cy="405130"/>
            </a:xfrm>
            <a:prstGeom prst="can">
              <a:avLst>
                <a:gd name="adj" fmla="val 43221"/>
              </a:avLst>
            </a:prstGeom>
            <a:solidFill>
              <a:srgbClr val="7030A0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ACAE6233-1A6A-4423-8909-F54249F4994B}"/>
              </a:ext>
            </a:extLst>
          </p:cNvPr>
          <p:cNvGrpSpPr/>
          <p:nvPr/>
        </p:nvGrpSpPr>
        <p:grpSpPr>
          <a:xfrm>
            <a:off x="3068955" y="1406049"/>
            <a:ext cx="963930" cy="1098073"/>
            <a:chOff x="3068955" y="1406049"/>
            <a:chExt cx="963930" cy="1098073"/>
          </a:xfrm>
        </p:grpSpPr>
        <p:sp>
          <p:nvSpPr>
            <p:cNvPr id="10" name="Zylinder 9">
              <a:extLst>
                <a:ext uri="{FF2B5EF4-FFF2-40B4-BE49-F238E27FC236}">
                  <a16:creationId xmlns:a16="http://schemas.microsoft.com/office/drawing/2014/main" id="{A3D5ED3C-DE74-4E61-B9E1-4EE221DC1DA5}"/>
                </a:ext>
              </a:extLst>
            </p:cNvPr>
            <p:cNvSpPr/>
            <p:nvPr/>
          </p:nvSpPr>
          <p:spPr>
            <a:xfrm>
              <a:off x="3068955" y="2098992"/>
              <a:ext cx="963930" cy="405130"/>
            </a:xfrm>
            <a:prstGeom prst="can">
              <a:avLst>
                <a:gd name="adj" fmla="val 43221"/>
              </a:avLst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Zylinder 10">
              <a:extLst>
                <a:ext uri="{FF2B5EF4-FFF2-40B4-BE49-F238E27FC236}">
                  <a16:creationId xmlns:a16="http://schemas.microsoft.com/office/drawing/2014/main" id="{16B61AC3-A504-4CD8-BB1E-AF9602D1D870}"/>
                </a:ext>
              </a:extLst>
            </p:cNvPr>
            <p:cNvSpPr/>
            <p:nvPr/>
          </p:nvSpPr>
          <p:spPr>
            <a:xfrm>
              <a:off x="3068955" y="1868011"/>
              <a:ext cx="963930" cy="405130"/>
            </a:xfrm>
            <a:prstGeom prst="can">
              <a:avLst>
                <a:gd name="adj" fmla="val 43221"/>
              </a:avLst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" name="Zylinder 11">
              <a:extLst>
                <a:ext uri="{FF2B5EF4-FFF2-40B4-BE49-F238E27FC236}">
                  <a16:creationId xmlns:a16="http://schemas.microsoft.com/office/drawing/2014/main" id="{02335C5A-414E-4296-A490-FAAC4CBEDC6A}"/>
                </a:ext>
              </a:extLst>
            </p:cNvPr>
            <p:cNvSpPr/>
            <p:nvPr/>
          </p:nvSpPr>
          <p:spPr>
            <a:xfrm>
              <a:off x="3068955" y="1637030"/>
              <a:ext cx="963930" cy="405130"/>
            </a:xfrm>
            <a:prstGeom prst="can">
              <a:avLst>
                <a:gd name="adj" fmla="val 43221"/>
              </a:avLst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" name="Zylinder 12">
              <a:extLst>
                <a:ext uri="{FF2B5EF4-FFF2-40B4-BE49-F238E27FC236}">
                  <a16:creationId xmlns:a16="http://schemas.microsoft.com/office/drawing/2014/main" id="{07FFBC33-A5DF-41A7-91F8-B5B99EE4402A}"/>
                </a:ext>
              </a:extLst>
            </p:cNvPr>
            <p:cNvSpPr/>
            <p:nvPr/>
          </p:nvSpPr>
          <p:spPr>
            <a:xfrm>
              <a:off x="3068955" y="1406049"/>
              <a:ext cx="963930" cy="405130"/>
            </a:xfrm>
            <a:prstGeom prst="can">
              <a:avLst>
                <a:gd name="adj" fmla="val 43221"/>
              </a:avLst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058EDA28-7AC5-4888-9CF8-FA3CD7321068}"/>
              </a:ext>
            </a:extLst>
          </p:cNvPr>
          <p:cNvGrpSpPr/>
          <p:nvPr/>
        </p:nvGrpSpPr>
        <p:grpSpPr>
          <a:xfrm>
            <a:off x="7050405" y="1406049"/>
            <a:ext cx="963930" cy="1098073"/>
            <a:chOff x="7050405" y="1406049"/>
            <a:chExt cx="963930" cy="1098073"/>
          </a:xfrm>
        </p:grpSpPr>
        <p:sp>
          <p:nvSpPr>
            <p:cNvPr id="14" name="Zylinder 13">
              <a:extLst>
                <a:ext uri="{FF2B5EF4-FFF2-40B4-BE49-F238E27FC236}">
                  <a16:creationId xmlns:a16="http://schemas.microsoft.com/office/drawing/2014/main" id="{C99C46CD-CC46-4D3E-8047-66D5A2C4CBC3}"/>
                </a:ext>
              </a:extLst>
            </p:cNvPr>
            <p:cNvSpPr/>
            <p:nvPr/>
          </p:nvSpPr>
          <p:spPr>
            <a:xfrm>
              <a:off x="7050405" y="2098992"/>
              <a:ext cx="963930" cy="405130"/>
            </a:xfrm>
            <a:prstGeom prst="can">
              <a:avLst>
                <a:gd name="adj" fmla="val 43221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" name="Zylinder 14">
              <a:extLst>
                <a:ext uri="{FF2B5EF4-FFF2-40B4-BE49-F238E27FC236}">
                  <a16:creationId xmlns:a16="http://schemas.microsoft.com/office/drawing/2014/main" id="{6C1D44D2-B8F1-41AD-989A-6D6D0AD3B8B8}"/>
                </a:ext>
              </a:extLst>
            </p:cNvPr>
            <p:cNvSpPr/>
            <p:nvPr/>
          </p:nvSpPr>
          <p:spPr>
            <a:xfrm>
              <a:off x="7050405" y="1868011"/>
              <a:ext cx="963930" cy="405130"/>
            </a:xfrm>
            <a:prstGeom prst="can">
              <a:avLst>
                <a:gd name="adj" fmla="val 43221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" name="Zylinder 15">
              <a:extLst>
                <a:ext uri="{FF2B5EF4-FFF2-40B4-BE49-F238E27FC236}">
                  <a16:creationId xmlns:a16="http://schemas.microsoft.com/office/drawing/2014/main" id="{97668139-C1D7-4805-8C09-6DF12AF9375C}"/>
                </a:ext>
              </a:extLst>
            </p:cNvPr>
            <p:cNvSpPr/>
            <p:nvPr/>
          </p:nvSpPr>
          <p:spPr>
            <a:xfrm>
              <a:off x="7050405" y="1637030"/>
              <a:ext cx="963930" cy="405130"/>
            </a:xfrm>
            <a:prstGeom prst="can">
              <a:avLst>
                <a:gd name="adj" fmla="val 43221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" name="Zylinder 16">
              <a:extLst>
                <a:ext uri="{FF2B5EF4-FFF2-40B4-BE49-F238E27FC236}">
                  <a16:creationId xmlns:a16="http://schemas.microsoft.com/office/drawing/2014/main" id="{1B3D0DD9-ECE8-405F-B66B-95B08BBA9A7F}"/>
                </a:ext>
              </a:extLst>
            </p:cNvPr>
            <p:cNvSpPr/>
            <p:nvPr/>
          </p:nvSpPr>
          <p:spPr>
            <a:xfrm>
              <a:off x="7050405" y="1406049"/>
              <a:ext cx="963930" cy="405130"/>
            </a:xfrm>
            <a:prstGeom prst="can">
              <a:avLst>
                <a:gd name="adj" fmla="val 43221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137AA0C8-2FF3-4F9B-A18F-FB9E65325D36}"/>
              </a:ext>
            </a:extLst>
          </p:cNvPr>
          <p:cNvGrpSpPr/>
          <p:nvPr/>
        </p:nvGrpSpPr>
        <p:grpSpPr>
          <a:xfrm>
            <a:off x="5254944" y="2909116"/>
            <a:ext cx="573401" cy="727712"/>
            <a:chOff x="4973955" y="2941318"/>
            <a:chExt cx="622935" cy="790576"/>
          </a:xfrm>
        </p:grpSpPr>
        <p:sp>
          <p:nvSpPr>
            <p:cNvPr id="18" name="Flussdiagramm: Verzögerung 17">
              <a:extLst>
                <a:ext uri="{FF2B5EF4-FFF2-40B4-BE49-F238E27FC236}">
                  <a16:creationId xmlns:a16="http://schemas.microsoft.com/office/drawing/2014/main" id="{664D4850-8E42-4E5A-9EF8-B5D53C2F2E01}"/>
                </a:ext>
              </a:extLst>
            </p:cNvPr>
            <p:cNvSpPr/>
            <p:nvPr/>
          </p:nvSpPr>
          <p:spPr>
            <a:xfrm rot="16200000">
              <a:off x="5080635" y="3215639"/>
              <a:ext cx="409575" cy="622935"/>
            </a:xfrm>
            <a:prstGeom prst="flowChartDelay">
              <a:avLst/>
            </a:prstGeom>
            <a:solidFill>
              <a:srgbClr val="7030A0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AA56748D-D228-4D17-A7D5-6D24F7A1694C}"/>
                </a:ext>
              </a:extLst>
            </p:cNvPr>
            <p:cNvSpPr/>
            <p:nvPr/>
          </p:nvSpPr>
          <p:spPr>
            <a:xfrm>
              <a:off x="5094922" y="2941318"/>
              <a:ext cx="381000" cy="381000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420350C4-5D16-4A5A-BF9E-134154EB3273}"/>
              </a:ext>
            </a:extLst>
          </p:cNvPr>
          <p:cNvGrpSpPr/>
          <p:nvPr/>
        </p:nvGrpSpPr>
        <p:grpSpPr>
          <a:xfrm>
            <a:off x="3264219" y="2909116"/>
            <a:ext cx="573401" cy="727712"/>
            <a:chOff x="4973955" y="2941318"/>
            <a:chExt cx="622935" cy="790576"/>
          </a:xfrm>
        </p:grpSpPr>
        <p:sp>
          <p:nvSpPr>
            <p:cNvPr id="25" name="Flussdiagramm: Verzögerung 24">
              <a:extLst>
                <a:ext uri="{FF2B5EF4-FFF2-40B4-BE49-F238E27FC236}">
                  <a16:creationId xmlns:a16="http://schemas.microsoft.com/office/drawing/2014/main" id="{B105E9ED-E389-4616-8EC1-A7AC64CB567C}"/>
                </a:ext>
              </a:extLst>
            </p:cNvPr>
            <p:cNvSpPr/>
            <p:nvPr/>
          </p:nvSpPr>
          <p:spPr>
            <a:xfrm rot="16200000">
              <a:off x="5080635" y="3215639"/>
              <a:ext cx="409575" cy="622935"/>
            </a:xfrm>
            <a:prstGeom prst="flowChartDelay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881CFD8A-4CEE-474D-B70A-C65BF86DEA31}"/>
                </a:ext>
              </a:extLst>
            </p:cNvPr>
            <p:cNvSpPr/>
            <p:nvPr/>
          </p:nvSpPr>
          <p:spPr>
            <a:xfrm>
              <a:off x="5094922" y="2941318"/>
              <a:ext cx="381000" cy="381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/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A9D5A2B2-972A-468D-B8FF-5E469ABEF194}"/>
              </a:ext>
            </a:extLst>
          </p:cNvPr>
          <p:cNvGrpSpPr/>
          <p:nvPr/>
        </p:nvGrpSpPr>
        <p:grpSpPr>
          <a:xfrm>
            <a:off x="7245669" y="2909116"/>
            <a:ext cx="573401" cy="727712"/>
            <a:chOff x="4973955" y="2941318"/>
            <a:chExt cx="622935" cy="790576"/>
          </a:xfrm>
        </p:grpSpPr>
        <p:sp>
          <p:nvSpPr>
            <p:cNvPr id="28" name="Flussdiagramm: Verzögerung 27">
              <a:extLst>
                <a:ext uri="{FF2B5EF4-FFF2-40B4-BE49-F238E27FC236}">
                  <a16:creationId xmlns:a16="http://schemas.microsoft.com/office/drawing/2014/main" id="{9F223261-DF89-4AA6-ADEB-42A4589AF776}"/>
                </a:ext>
              </a:extLst>
            </p:cNvPr>
            <p:cNvSpPr/>
            <p:nvPr/>
          </p:nvSpPr>
          <p:spPr>
            <a:xfrm rot="16200000">
              <a:off x="5080635" y="3215639"/>
              <a:ext cx="409575" cy="622935"/>
            </a:xfrm>
            <a:prstGeom prst="flowChartDelay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E91172A6-7F9E-4581-BCE8-99F927D0B9E1}"/>
                </a:ext>
              </a:extLst>
            </p:cNvPr>
            <p:cNvSpPr/>
            <p:nvPr/>
          </p:nvSpPr>
          <p:spPr>
            <a:xfrm>
              <a:off x="5094922" y="2941318"/>
              <a:ext cx="381000" cy="381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988161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Down Arrow Callout 67">
            <a:extLst>
              <a:ext uri="{FF2B5EF4-FFF2-40B4-BE49-F238E27FC236}">
                <a16:creationId xmlns:a16="http://schemas.microsoft.com/office/drawing/2014/main" id="{0856F122-239F-479C-90ED-57E87C773CCB}"/>
              </a:ext>
            </a:extLst>
          </p:cNvPr>
          <p:cNvSpPr/>
          <p:nvPr/>
        </p:nvSpPr>
        <p:spPr>
          <a:xfrm>
            <a:off x="12580882" y="5940632"/>
            <a:ext cx="1307308" cy="716205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4977"/>
            </a:avLst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feature</a:t>
            </a:r>
          </a:p>
        </p:txBody>
      </p:sp>
      <p:sp>
        <p:nvSpPr>
          <p:cNvPr id="4" name="Oval 47">
            <a:extLst>
              <a:ext uri="{FF2B5EF4-FFF2-40B4-BE49-F238E27FC236}">
                <a16:creationId xmlns:a16="http://schemas.microsoft.com/office/drawing/2014/main" id="{5EA7ADD5-9CAA-4F42-B4B8-7A5AB8B4488A}"/>
              </a:ext>
            </a:extLst>
          </p:cNvPr>
          <p:cNvSpPr/>
          <p:nvPr/>
        </p:nvSpPr>
        <p:spPr>
          <a:xfrm>
            <a:off x="746262" y="1563521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A</a:t>
            </a:r>
          </a:p>
        </p:txBody>
      </p:sp>
      <p:sp>
        <p:nvSpPr>
          <p:cNvPr id="5" name="Oval 48">
            <a:extLst>
              <a:ext uri="{FF2B5EF4-FFF2-40B4-BE49-F238E27FC236}">
                <a16:creationId xmlns:a16="http://schemas.microsoft.com/office/drawing/2014/main" id="{54FCC982-6C9F-458A-A743-C3EEE22671F8}"/>
              </a:ext>
            </a:extLst>
          </p:cNvPr>
          <p:cNvSpPr/>
          <p:nvPr/>
        </p:nvSpPr>
        <p:spPr>
          <a:xfrm>
            <a:off x="2205698" y="1563521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B</a:t>
            </a:r>
          </a:p>
        </p:txBody>
      </p:sp>
      <p:sp>
        <p:nvSpPr>
          <p:cNvPr id="6" name="Oval 49">
            <a:extLst>
              <a:ext uri="{FF2B5EF4-FFF2-40B4-BE49-F238E27FC236}">
                <a16:creationId xmlns:a16="http://schemas.microsoft.com/office/drawing/2014/main" id="{4D2D22CA-5800-4A7B-9AD1-AD0E67619769}"/>
              </a:ext>
            </a:extLst>
          </p:cNvPr>
          <p:cNvSpPr/>
          <p:nvPr/>
        </p:nvSpPr>
        <p:spPr>
          <a:xfrm>
            <a:off x="3665134" y="1563520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C</a:t>
            </a:r>
          </a:p>
        </p:txBody>
      </p:sp>
      <p:cxnSp>
        <p:nvCxnSpPr>
          <p:cNvPr id="7" name="Straight Arrow Connector 50">
            <a:extLst>
              <a:ext uri="{FF2B5EF4-FFF2-40B4-BE49-F238E27FC236}">
                <a16:creationId xmlns:a16="http://schemas.microsoft.com/office/drawing/2014/main" id="{1BEF27FC-8886-4945-A892-0BB9F8CD2BE4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430957" y="1905869"/>
            <a:ext cx="774741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51">
            <a:extLst>
              <a:ext uri="{FF2B5EF4-FFF2-40B4-BE49-F238E27FC236}">
                <a16:creationId xmlns:a16="http://schemas.microsoft.com/office/drawing/2014/main" id="{60695D23-D3EF-44B3-856E-673B72826592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2890393" y="1905868"/>
            <a:ext cx="774741" cy="1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52">
            <a:extLst>
              <a:ext uri="{FF2B5EF4-FFF2-40B4-BE49-F238E27FC236}">
                <a16:creationId xmlns:a16="http://schemas.microsoft.com/office/drawing/2014/main" id="{4E6CD6C5-C0F4-452A-A29B-97E1C7BEF480}"/>
              </a:ext>
            </a:extLst>
          </p:cNvPr>
          <p:cNvSpPr/>
          <p:nvPr/>
        </p:nvSpPr>
        <p:spPr>
          <a:xfrm>
            <a:off x="3665134" y="431400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D</a:t>
            </a:r>
          </a:p>
        </p:txBody>
      </p:sp>
      <p:cxnSp>
        <p:nvCxnSpPr>
          <p:cNvPr id="10" name="Curved Connector 53">
            <a:extLst>
              <a:ext uri="{FF2B5EF4-FFF2-40B4-BE49-F238E27FC236}">
                <a16:creationId xmlns:a16="http://schemas.microsoft.com/office/drawing/2014/main" id="{87E352BF-2888-4255-884F-0DAA2C475E24}"/>
              </a:ext>
            </a:extLst>
          </p:cNvPr>
          <p:cNvCxnSpPr>
            <a:stCxn id="5" idx="0"/>
            <a:endCxn id="9" idx="2"/>
          </p:cNvCxnSpPr>
          <p:nvPr/>
        </p:nvCxnSpPr>
        <p:spPr>
          <a:xfrm rot="5400000" flipH="1" flipV="1">
            <a:off x="2711704" y="610091"/>
            <a:ext cx="789773" cy="1117088"/>
          </a:xfrm>
          <a:prstGeom prst="curvedConnector2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47">
            <a:extLst>
              <a:ext uri="{FF2B5EF4-FFF2-40B4-BE49-F238E27FC236}">
                <a16:creationId xmlns:a16="http://schemas.microsoft.com/office/drawing/2014/main" id="{B543FE65-40BE-4B96-9B2E-DB34D278AE93}"/>
              </a:ext>
            </a:extLst>
          </p:cNvPr>
          <p:cNvSpPr/>
          <p:nvPr/>
        </p:nvSpPr>
        <p:spPr>
          <a:xfrm>
            <a:off x="746262" y="5450212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A</a:t>
            </a:r>
          </a:p>
        </p:txBody>
      </p:sp>
      <p:sp>
        <p:nvSpPr>
          <p:cNvPr id="15" name="Oval 48">
            <a:extLst>
              <a:ext uri="{FF2B5EF4-FFF2-40B4-BE49-F238E27FC236}">
                <a16:creationId xmlns:a16="http://schemas.microsoft.com/office/drawing/2014/main" id="{2A96A9CF-9648-46CD-B001-28D238EE38CF}"/>
              </a:ext>
            </a:extLst>
          </p:cNvPr>
          <p:cNvSpPr/>
          <p:nvPr/>
        </p:nvSpPr>
        <p:spPr>
          <a:xfrm>
            <a:off x="2205698" y="5450212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B</a:t>
            </a:r>
          </a:p>
        </p:txBody>
      </p:sp>
      <p:sp>
        <p:nvSpPr>
          <p:cNvPr id="16" name="Oval 49">
            <a:extLst>
              <a:ext uri="{FF2B5EF4-FFF2-40B4-BE49-F238E27FC236}">
                <a16:creationId xmlns:a16="http://schemas.microsoft.com/office/drawing/2014/main" id="{009655AE-1AB4-4716-BF0A-9489CD43C174}"/>
              </a:ext>
            </a:extLst>
          </p:cNvPr>
          <p:cNvSpPr/>
          <p:nvPr/>
        </p:nvSpPr>
        <p:spPr>
          <a:xfrm>
            <a:off x="3665134" y="5450211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C</a:t>
            </a:r>
          </a:p>
        </p:txBody>
      </p:sp>
      <p:cxnSp>
        <p:nvCxnSpPr>
          <p:cNvPr id="17" name="Straight Arrow Connector 50">
            <a:extLst>
              <a:ext uri="{FF2B5EF4-FFF2-40B4-BE49-F238E27FC236}">
                <a16:creationId xmlns:a16="http://schemas.microsoft.com/office/drawing/2014/main" id="{EF977448-2628-4160-9151-7BFC8A7254EB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1430957" y="5792560"/>
            <a:ext cx="774741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51">
            <a:extLst>
              <a:ext uri="{FF2B5EF4-FFF2-40B4-BE49-F238E27FC236}">
                <a16:creationId xmlns:a16="http://schemas.microsoft.com/office/drawing/2014/main" id="{2BE1B6C3-1427-4953-81C8-782149113044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2890393" y="5792559"/>
            <a:ext cx="774741" cy="1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52">
            <a:extLst>
              <a:ext uri="{FF2B5EF4-FFF2-40B4-BE49-F238E27FC236}">
                <a16:creationId xmlns:a16="http://schemas.microsoft.com/office/drawing/2014/main" id="{8C90F587-289F-4FA5-AAA5-3E6585C6927E}"/>
              </a:ext>
            </a:extLst>
          </p:cNvPr>
          <p:cNvSpPr/>
          <p:nvPr/>
        </p:nvSpPr>
        <p:spPr>
          <a:xfrm>
            <a:off x="3665134" y="4318091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D</a:t>
            </a:r>
          </a:p>
        </p:txBody>
      </p:sp>
      <p:cxnSp>
        <p:nvCxnSpPr>
          <p:cNvPr id="20" name="Curved Connector 53">
            <a:extLst>
              <a:ext uri="{FF2B5EF4-FFF2-40B4-BE49-F238E27FC236}">
                <a16:creationId xmlns:a16="http://schemas.microsoft.com/office/drawing/2014/main" id="{92A697B5-6CBF-4799-8FA3-2B3A5867C74B}"/>
              </a:ext>
            </a:extLst>
          </p:cNvPr>
          <p:cNvCxnSpPr>
            <a:stCxn id="15" idx="0"/>
            <a:endCxn id="19" idx="2"/>
          </p:cNvCxnSpPr>
          <p:nvPr/>
        </p:nvCxnSpPr>
        <p:spPr>
          <a:xfrm rot="5400000" flipH="1" flipV="1">
            <a:off x="2711704" y="4496782"/>
            <a:ext cx="789773" cy="1117088"/>
          </a:xfrm>
          <a:prstGeom prst="curvedConnector2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49">
            <a:extLst>
              <a:ext uri="{FF2B5EF4-FFF2-40B4-BE49-F238E27FC236}">
                <a16:creationId xmlns:a16="http://schemas.microsoft.com/office/drawing/2014/main" id="{733640EC-F840-4CD6-8950-A983CC28ED67}"/>
              </a:ext>
            </a:extLst>
          </p:cNvPr>
          <p:cNvSpPr/>
          <p:nvPr/>
        </p:nvSpPr>
        <p:spPr>
          <a:xfrm>
            <a:off x="5124570" y="5450210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E</a:t>
            </a:r>
          </a:p>
        </p:txBody>
      </p:sp>
      <p:cxnSp>
        <p:nvCxnSpPr>
          <p:cNvPr id="24" name="Straight Arrow Connector 51">
            <a:extLst>
              <a:ext uri="{FF2B5EF4-FFF2-40B4-BE49-F238E27FC236}">
                <a16:creationId xmlns:a16="http://schemas.microsoft.com/office/drawing/2014/main" id="{D1B49C1F-FC6A-42E3-8D71-ACAF7DF4C75F}"/>
              </a:ext>
            </a:extLst>
          </p:cNvPr>
          <p:cNvCxnSpPr/>
          <p:nvPr/>
        </p:nvCxnSpPr>
        <p:spPr>
          <a:xfrm flipV="1">
            <a:off x="4349829" y="5792557"/>
            <a:ext cx="774741" cy="1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53">
            <a:extLst>
              <a:ext uri="{FF2B5EF4-FFF2-40B4-BE49-F238E27FC236}">
                <a16:creationId xmlns:a16="http://schemas.microsoft.com/office/drawing/2014/main" id="{45A3A97B-2CB0-437A-B0BF-3706B490BCB9}"/>
              </a:ext>
            </a:extLst>
          </p:cNvPr>
          <p:cNvCxnSpPr>
            <a:cxnSpLocks/>
            <a:stCxn id="19" idx="6"/>
            <a:endCxn id="23" idx="0"/>
          </p:cNvCxnSpPr>
          <p:nvPr/>
        </p:nvCxnSpPr>
        <p:spPr>
          <a:xfrm>
            <a:off x="4349829" y="4660439"/>
            <a:ext cx="1117089" cy="789771"/>
          </a:xfrm>
          <a:prstGeom prst="curvedConnector2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own Arrow Callout 67">
            <a:extLst>
              <a:ext uri="{FF2B5EF4-FFF2-40B4-BE49-F238E27FC236}">
                <a16:creationId xmlns:a16="http://schemas.microsoft.com/office/drawing/2014/main" id="{1B7BCFE3-E2D2-43D2-BFCA-BA9FFC64283F}"/>
              </a:ext>
            </a:extLst>
          </p:cNvPr>
          <p:cNvSpPr/>
          <p:nvPr/>
        </p:nvSpPr>
        <p:spPr>
          <a:xfrm>
            <a:off x="3353827" y="-284806"/>
            <a:ext cx="1307308" cy="716205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4977"/>
            </a:avLst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feature</a:t>
            </a:r>
          </a:p>
        </p:txBody>
      </p:sp>
      <p:sp>
        <p:nvSpPr>
          <p:cNvPr id="38" name="Down Arrow Callout 67">
            <a:extLst>
              <a:ext uri="{FF2B5EF4-FFF2-40B4-BE49-F238E27FC236}">
                <a16:creationId xmlns:a16="http://schemas.microsoft.com/office/drawing/2014/main" id="{34ED3643-0904-4AF2-8485-499526849FB4}"/>
              </a:ext>
            </a:extLst>
          </p:cNvPr>
          <p:cNvSpPr/>
          <p:nvPr/>
        </p:nvSpPr>
        <p:spPr>
          <a:xfrm>
            <a:off x="3353827" y="3597844"/>
            <a:ext cx="1307308" cy="716205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4977"/>
            </a:avLst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feature</a:t>
            </a:r>
          </a:p>
        </p:txBody>
      </p:sp>
      <p:sp>
        <p:nvSpPr>
          <p:cNvPr id="39" name="Down Arrow Callout 67">
            <a:extLst>
              <a:ext uri="{FF2B5EF4-FFF2-40B4-BE49-F238E27FC236}">
                <a16:creationId xmlns:a16="http://schemas.microsoft.com/office/drawing/2014/main" id="{DCCE811E-D0F5-4520-8C22-62E64FCF635B}"/>
              </a:ext>
            </a:extLst>
          </p:cNvPr>
          <p:cNvSpPr/>
          <p:nvPr/>
        </p:nvSpPr>
        <p:spPr>
          <a:xfrm>
            <a:off x="3353827" y="2248214"/>
            <a:ext cx="1307308" cy="716205"/>
          </a:xfrm>
          <a:prstGeom prst="upArrowCallout">
            <a:avLst>
              <a:gd name="adj1" fmla="val 15116"/>
              <a:gd name="adj2" fmla="val 18410"/>
              <a:gd name="adj3" fmla="val 25000"/>
              <a:gd name="adj4" fmla="val 64977"/>
            </a:avLst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sp>
        <p:nvSpPr>
          <p:cNvPr id="40" name="Down Arrow Callout 67">
            <a:extLst>
              <a:ext uri="{FF2B5EF4-FFF2-40B4-BE49-F238E27FC236}">
                <a16:creationId xmlns:a16="http://schemas.microsoft.com/office/drawing/2014/main" id="{3DFB7D24-2801-4E6B-990D-49FA12B213E4}"/>
              </a:ext>
            </a:extLst>
          </p:cNvPr>
          <p:cNvSpPr/>
          <p:nvPr/>
        </p:nvSpPr>
        <p:spPr>
          <a:xfrm>
            <a:off x="4813263" y="6134904"/>
            <a:ext cx="1307308" cy="716205"/>
          </a:xfrm>
          <a:prstGeom prst="upArrowCallout">
            <a:avLst>
              <a:gd name="adj1" fmla="val 15116"/>
              <a:gd name="adj2" fmla="val 18410"/>
              <a:gd name="adj3" fmla="val 25000"/>
              <a:gd name="adj4" fmla="val 64977"/>
            </a:avLst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sp>
        <p:nvSpPr>
          <p:cNvPr id="41" name="Oval 47">
            <a:extLst>
              <a:ext uri="{FF2B5EF4-FFF2-40B4-BE49-F238E27FC236}">
                <a16:creationId xmlns:a16="http://schemas.microsoft.com/office/drawing/2014/main" id="{19D629A3-9CF0-4D29-B29F-3B8B0F2F9315}"/>
              </a:ext>
            </a:extLst>
          </p:cNvPr>
          <p:cNvSpPr/>
          <p:nvPr/>
        </p:nvSpPr>
        <p:spPr>
          <a:xfrm>
            <a:off x="6120571" y="2887627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A</a:t>
            </a:r>
          </a:p>
        </p:txBody>
      </p:sp>
      <p:sp>
        <p:nvSpPr>
          <p:cNvPr id="42" name="Oval 48">
            <a:extLst>
              <a:ext uri="{FF2B5EF4-FFF2-40B4-BE49-F238E27FC236}">
                <a16:creationId xmlns:a16="http://schemas.microsoft.com/office/drawing/2014/main" id="{6098235F-1489-4D64-A13D-F3539FB48F90}"/>
              </a:ext>
            </a:extLst>
          </p:cNvPr>
          <p:cNvSpPr/>
          <p:nvPr/>
        </p:nvSpPr>
        <p:spPr>
          <a:xfrm>
            <a:off x="7580007" y="2887627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B</a:t>
            </a:r>
          </a:p>
        </p:txBody>
      </p:sp>
      <p:sp>
        <p:nvSpPr>
          <p:cNvPr id="43" name="Oval 49">
            <a:extLst>
              <a:ext uri="{FF2B5EF4-FFF2-40B4-BE49-F238E27FC236}">
                <a16:creationId xmlns:a16="http://schemas.microsoft.com/office/drawing/2014/main" id="{DFA25E9C-706A-4955-AC89-ABC38FA5670E}"/>
              </a:ext>
            </a:extLst>
          </p:cNvPr>
          <p:cNvSpPr/>
          <p:nvPr/>
        </p:nvSpPr>
        <p:spPr>
          <a:xfrm>
            <a:off x="9039443" y="2887626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C</a:t>
            </a:r>
          </a:p>
        </p:txBody>
      </p:sp>
      <p:cxnSp>
        <p:nvCxnSpPr>
          <p:cNvPr id="44" name="Straight Arrow Connector 50">
            <a:extLst>
              <a:ext uri="{FF2B5EF4-FFF2-40B4-BE49-F238E27FC236}">
                <a16:creationId xmlns:a16="http://schemas.microsoft.com/office/drawing/2014/main" id="{06650017-06A2-45C1-9BF5-780C60535794}"/>
              </a:ext>
            </a:extLst>
          </p:cNvPr>
          <p:cNvCxnSpPr>
            <a:stCxn id="41" idx="6"/>
            <a:endCxn id="42" idx="2"/>
          </p:cNvCxnSpPr>
          <p:nvPr/>
        </p:nvCxnSpPr>
        <p:spPr>
          <a:xfrm>
            <a:off x="6805266" y="3229975"/>
            <a:ext cx="774741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51">
            <a:extLst>
              <a:ext uri="{FF2B5EF4-FFF2-40B4-BE49-F238E27FC236}">
                <a16:creationId xmlns:a16="http://schemas.microsoft.com/office/drawing/2014/main" id="{7E83C48F-68A5-4159-B7A6-83290C668028}"/>
              </a:ext>
            </a:extLst>
          </p:cNvPr>
          <p:cNvCxnSpPr>
            <a:stCxn id="42" idx="6"/>
            <a:endCxn id="43" idx="2"/>
          </p:cNvCxnSpPr>
          <p:nvPr/>
        </p:nvCxnSpPr>
        <p:spPr>
          <a:xfrm flipV="1">
            <a:off x="8264702" y="3229974"/>
            <a:ext cx="774741" cy="1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52">
            <a:extLst>
              <a:ext uri="{FF2B5EF4-FFF2-40B4-BE49-F238E27FC236}">
                <a16:creationId xmlns:a16="http://schemas.microsoft.com/office/drawing/2014/main" id="{3AE6FE8B-F35E-4C1F-B774-70BE0D7A99DC}"/>
              </a:ext>
            </a:extLst>
          </p:cNvPr>
          <p:cNvSpPr/>
          <p:nvPr/>
        </p:nvSpPr>
        <p:spPr>
          <a:xfrm>
            <a:off x="9039443" y="1755506"/>
            <a:ext cx="684695" cy="684695"/>
          </a:xfrm>
          <a:prstGeom prst="ellipse">
            <a:avLst/>
          </a:prstGeom>
          <a:solidFill>
            <a:srgbClr val="FF820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D</a:t>
            </a:r>
          </a:p>
        </p:txBody>
      </p:sp>
      <p:cxnSp>
        <p:nvCxnSpPr>
          <p:cNvPr id="47" name="Curved Connector 53">
            <a:extLst>
              <a:ext uri="{FF2B5EF4-FFF2-40B4-BE49-F238E27FC236}">
                <a16:creationId xmlns:a16="http://schemas.microsoft.com/office/drawing/2014/main" id="{A4D1CF3B-656A-4509-BD29-4D1B750010FC}"/>
              </a:ext>
            </a:extLst>
          </p:cNvPr>
          <p:cNvCxnSpPr>
            <a:stCxn id="42" idx="0"/>
            <a:endCxn id="46" idx="2"/>
          </p:cNvCxnSpPr>
          <p:nvPr/>
        </p:nvCxnSpPr>
        <p:spPr>
          <a:xfrm rot="5400000" flipH="1" flipV="1">
            <a:off x="8086013" y="1934197"/>
            <a:ext cx="789773" cy="1117088"/>
          </a:xfrm>
          <a:prstGeom prst="curvedConnector2">
            <a:avLst/>
          </a:prstGeom>
          <a:ln w="889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Down Arrow Callout 67">
            <a:extLst>
              <a:ext uri="{FF2B5EF4-FFF2-40B4-BE49-F238E27FC236}">
                <a16:creationId xmlns:a16="http://schemas.microsoft.com/office/drawing/2014/main" id="{801B5204-EEF4-474F-94DA-42D3E15DF0C9}"/>
              </a:ext>
            </a:extLst>
          </p:cNvPr>
          <p:cNvSpPr/>
          <p:nvPr/>
        </p:nvSpPr>
        <p:spPr>
          <a:xfrm>
            <a:off x="10187571" y="2171420"/>
            <a:ext cx="1307308" cy="716205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4977"/>
            </a:avLst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feature</a:t>
            </a:r>
          </a:p>
        </p:txBody>
      </p:sp>
      <p:sp>
        <p:nvSpPr>
          <p:cNvPr id="49" name="Down Arrow Callout 67">
            <a:extLst>
              <a:ext uri="{FF2B5EF4-FFF2-40B4-BE49-F238E27FC236}">
                <a16:creationId xmlns:a16="http://schemas.microsoft.com/office/drawing/2014/main" id="{44335F7B-1B6E-46F4-8B46-F08B110215A6}"/>
              </a:ext>
            </a:extLst>
          </p:cNvPr>
          <p:cNvSpPr/>
          <p:nvPr/>
        </p:nvSpPr>
        <p:spPr>
          <a:xfrm>
            <a:off x="8728136" y="3572320"/>
            <a:ext cx="1307308" cy="716205"/>
          </a:xfrm>
          <a:prstGeom prst="upArrowCallout">
            <a:avLst>
              <a:gd name="adj1" fmla="val 15116"/>
              <a:gd name="adj2" fmla="val 18410"/>
              <a:gd name="adj3" fmla="val 25000"/>
              <a:gd name="adj4" fmla="val 64977"/>
            </a:avLst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cxnSp>
        <p:nvCxnSpPr>
          <p:cNvPr id="50" name="Straight Arrow Connector 51">
            <a:extLst>
              <a:ext uri="{FF2B5EF4-FFF2-40B4-BE49-F238E27FC236}">
                <a16:creationId xmlns:a16="http://schemas.microsoft.com/office/drawing/2014/main" id="{BD81CB17-9B1B-4DA1-88CA-1CD4411B8E63}"/>
              </a:ext>
            </a:extLst>
          </p:cNvPr>
          <p:cNvCxnSpPr/>
          <p:nvPr/>
        </p:nvCxnSpPr>
        <p:spPr>
          <a:xfrm flipV="1">
            <a:off x="9724138" y="3229973"/>
            <a:ext cx="774741" cy="1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2">
            <a:extLst>
              <a:ext uri="{FF2B5EF4-FFF2-40B4-BE49-F238E27FC236}">
                <a16:creationId xmlns:a16="http://schemas.microsoft.com/office/drawing/2014/main" id="{35A7E165-9EEF-4BAA-B236-878B7617D2ED}"/>
              </a:ext>
            </a:extLst>
          </p:cNvPr>
          <p:cNvSpPr/>
          <p:nvPr/>
        </p:nvSpPr>
        <p:spPr>
          <a:xfrm>
            <a:off x="10498878" y="2887625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D’</a:t>
            </a:r>
          </a:p>
        </p:txBody>
      </p:sp>
      <p:sp>
        <p:nvSpPr>
          <p:cNvPr id="55" name="Oval 47">
            <a:extLst>
              <a:ext uri="{FF2B5EF4-FFF2-40B4-BE49-F238E27FC236}">
                <a16:creationId xmlns:a16="http://schemas.microsoft.com/office/drawing/2014/main" id="{89303513-9752-41F4-8E15-1868F9126CC8}"/>
              </a:ext>
            </a:extLst>
          </p:cNvPr>
          <p:cNvSpPr/>
          <p:nvPr/>
        </p:nvSpPr>
        <p:spPr>
          <a:xfrm>
            <a:off x="7047440" y="6632403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A</a:t>
            </a:r>
          </a:p>
        </p:txBody>
      </p:sp>
      <p:sp>
        <p:nvSpPr>
          <p:cNvPr id="56" name="Oval 48">
            <a:extLst>
              <a:ext uri="{FF2B5EF4-FFF2-40B4-BE49-F238E27FC236}">
                <a16:creationId xmlns:a16="http://schemas.microsoft.com/office/drawing/2014/main" id="{E181BD28-D195-4788-9C14-02EEB93506E1}"/>
              </a:ext>
            </a:extLst>
          </p:cNvPr>
          <p:cNvSpPr/>
          <p:nvPr/>
        </p:nvSpPr>
        <p:spPr>
          <a:xfrm>
            <a:off x="8506876" y="6632403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B</a:t>
            </a:r>
          </a:p>
        </p:txBody>
      </p:sp>
      <p:sp>
        <p:nvSpPr>
          <p:cNvPr id="57" name="Oval 49">
            <a:extLst>
              <a:ext uri="{FF2B5EF4-FFF2-40B4-BE49-F238E27FC236}">
                <a16:creationId xmlns:a16="http://schemas.microsoft.com/office/drawing/2014/main" id="{41CCF9C3-89E0-4C7D-B03D-5E3F10E09334}"/>
              </a:ext>
            </a:extLst>
          </p:cNvPr>
          <p:cNvSpPr/>
          <p:nvPr/>
        </p:nvSpPr>
        <p:spPr>
          <a:xfrm>
            <a:off x="9966312" y="6632402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C</a:t>
            </a:r>
          </a:p>
        </p:txBody>
      </p:sp>
      <p:cxnSp>
        <p:nvCxnSpPr>
          <p:cNvPr id="58" name="Straight Arrow Connector 50">
            <a:extLst>
              <a:ext uri="{FF2B5EF4-FFF2-40B4-BE49-F238E27FC236}">
                <a16:creationId xmlns:a16="http://schemas.microsoft.com/office/drawing/2014/main" id="{BD85B88A-06FA-4CEA-BEC0-DC460C94FD33}"/>
              </a:ext>
            </a:extLst>
          </p:cNvPr>
          <p:cNvCxnSpPr>
            <a:stCxn id="55" idx="6"/>
            <a:endCxn id="56" idx="2"/>
          </p:cNvCxnSpPr>
          <p:nvPr/>
        </p:nvCxnSpPr>
        <p:spPr>
          <a:xfrm>
            <a:off x="7732135" y="6974751"/>
            <a:ext cx="774741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1">
            <a:extLst>
              <a:ext uri="{FF2B5EF4-FFF2-40B4-BE49-F238E27FC236}">
                <a16:creationId xmlns:a16="http://schemas.microsoft.com/office/drawing/2014/main" id="{771C11A2-8703-47F9-866B-7F97F9792259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 flipV="1">
            <a:off x="9191571" y="6974750"/>
            <a:ext cx="774741" cy="1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2">
            <a:extLst>
              <a:ext uri="{FF2B5EF4-FFF2-40B4-BE49-F238E27FC236}">
                <a16:creationId xmlns:a16="http://schemas.microsoft.com/office/drawing/2014/main" id="{8C48BBA0-7CF0-49EE-AB94-ED148074B403}"/>
              </a:ext>
            </a:extLst>
          </p:cNvPr>
          <p:cNvSpPr/>
          <p:nvPr/>
        </p:nvSpPr>
        <p:spPr>
          <a:xfrm>
            <a:off x="9966312" y="5500282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D</a:t>
            </a:r>
          </a:p>
        </p:txBody>
      </p:sp>
      <p:cxnSp>
        <p:nvCxnSpPr>
          <p:cNvPr id="61" name="Curved Connector 53">
            <a:extLst>
              <a:ext uri="{FF2B5EF4-FFF2-40B4-BE49-F238E27FC236}">
                <a16:creationId xmlns:a16="http://schemas.microsoft.com/office/drawing/2014/main" id="{6382AC83-498E-45FE-90BE-081D2A0F1647}"/>
              </a:ext>
            </a:extLst>
          </p:cNvPr>
          <p:cNvCxnSpPr>
            <a:stCxn id="56" idx="0"/>
            <a:endCxn id="60" idx="2"/>
          </p:cNvCxnSpPr>
          <p:nvPr/>
        </p:nvCxnSpPr>
        <p:spPr>
          <a:xfrm rot="5400000" flipH="1" flipV="1">
            <a:off x="9012882" y="5678973"/>
            <a:ext cx="789773" cy="1117088"/>
          </a:xfrm>
          <a:prstGeom prst="curvedConnector2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49">
            <a:extLst>
              <a:ext uri="{FF2B5EF4-FFF2-40B4-BE49-F238E27FC236}">
                <a16:creationId xmlns:a16="http://schemas.microsoft.com/office/drawing/2014/main" id="{B29F7565-FEB5-4CEC-9255-2638F54A09DB}"/>
              </a:ext>
            </a:extLst>
          </p:cNvPr>
          <p:cNvSpPr/>
          <p:nvPr/>
        </p:nvSpPr>
        <p:spPr>
          <a:xfrm>
            <a:off x="11425748" y="5496237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E</a:t>
            </a:r>
          </a:p>
        </p:txBody>
      </p:sp>
      <p:cxnSp>
        <p:nvCxnSpPr>
          <p:cNvPr id="63" name="Straight Arrow Connector 51">
            <a:extLst>
              <a:ext uri="{FF2B5EF4-FFF2-40B4-BE49-F238E27FC236}">
                <a16:creationId xmlns:a16="http://schemas.microsoft.com/office/drawing/2014/main" id="{7F09BCE1-7B2E-40A1-B9D7-9E0A32225A02}"/>
              </a:ext>
            </a:extLst>
          </p:cNvPr>
          <p:cNvCxnSpPr/>
          <p:nvPr/>
        </p:nvCxnSpPr>
        <p:spPr>
          <a:xfrm flipV="1">
            <a:off x="10651007" y="5838585"/>
            <a:ext cx="774741" cy="1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53">
            <a:extLst>
              <a:ext uri="{FF2B5EF4-FFF2-40B4-BE49-F238E27FC236}">
                <a16:creationId xmlns:a16="http://schemas.microsoft.com/office/drawing/2014/main" id="{67379437-430C-4280-A256-80FEBB60BDEC}"/>
              </a:ext>
            </a:extLst>
          </p:cNvPr>
          <p:cNvCxnSpPr>
            <a:cxnSpLocks/>
            <a:stCxn id="57" idx="6"/>
            <a:endCxn id="62" idx="4"/>
          </p:cNvCxnSpPr>
          <p:nvPr/>
        </p:nvCxnSpPr>
        <p:spPr>
          <a:xfrm flipV="1">
            <a:off x="10651007" y="6180932"/>
            <a:ext cx="1117089" cy="793818"/>
          </a:xfrm>
          <a:prstGeom prst="curvedConnector2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Down Arrow Callout 67">
            <a:extLst>
              <a:ext uri="{FF2B5EF4-FFF2-40B4-BE49-F238E27FC236}">
                <a16:creationId xmlns:a16="http://schemas.microsoft.com/office/drawing/2014/main" id="{796D3411-EAD2-46D0-AA39-254A758A5DE0}"/>
              </a:ext>
            </a:extLst>
          </p:cNvPr>
          <p:cNvSpPr/>
          <p:nvPr/>
        </p:nvSpPr>
        <p:spPr>
          <a:xfrm>
            <a:off x="12567134" y="7301342"/>
            <a:ext cx="1307308" cy="716205"/>
          </a:xfrm>
          <a:prstGeom prst="upArrowCallout">
            <a:avLst>
              <a:gd name="adj1" fmla="val 15116"/>
              <a:gd name="adj2" fmla="val 18410"/>
              <a:gd name="adj3" fmla="val 25000"/>
              <a:gd name="adj4" fmla="val 64977"/>
            </a:avLst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cxnSp>
        <p:nvCxnSpPr>
          <p:cNvPr id="71" name="Straight Arrow Connector 51">
            <a:extLst>
              <a:ext uri="{FF2B5EF4-FFF2-40B4-BE49-F238E27FC236}">
                <a16:creationId xmlns:a16="http://schemas.microsoft.com/office/drawing/2014/main" id="{573254AA-6A26-4258-A56B-2A46FC678765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0651006" y="6974750"/>
            <a:ext cx="2227435" cy="2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49">
            <a:extLst>
              <a:ext uri="{FF2B5EF4-FFF2-40B4-BE49-F238E27FC236}">
                <a16:creationId xmlns:a16="http://schemas.microsoft.com/office/drawing/2014/main" id="{29378446-7A8B-4D61-935A-76E502C4D104}"/>
              </a:ext>
            </a:extLst>
          </p:cNvPr>
          <p:cNvSpPr/>
          <p:nvPr/>
        </p:nvSpPr>
        <p:spPr>
          <a:xfrm>
            <a:off x="12878441" y="6632402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F</a:t>
            </a:r>
          </a:p>
        </p:txBody>
      </p:sp>
      <p:cxnSp>
        <p:nvCxnSpPr>
          <p:cNvPr id="75" name="Curved Connector 53">
            <a:extLst>
              <a:ext uri="{FF2B5EF4-FFF2-40B4-BE49-F238E27FC236}">
                <a16:creationId xmlns:a16="http://schemas.microsoft.com/office/drawing/2014/main" id="{25F5BBDF-0953-4C46-83A4-997861AD1E67}"/>
              </a:ext>
            </a:extLst>
          </p:cNvPr>
          <p:cNvCxnSpPr>
            <a:cxnSpLocks/>
            <a:stCxn id="62" idx="6"/>
            <a:endCxn id="73" idx="0"/>
          </p:cNvCxnSpPr>
          <p:nvPr/>
        </p:nvCxnSpPr>
        <p:spPr>
          <a:xfrm>
            <a:off x="12110443" y="5838585"/>
            <a:ext cx="1110346" cy="793817"/>
          </a:xfrm>
          <a:prstGeom prst="curvedConnector2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Down Arrow Callout 67">
            <a:extLst>
              <a:ext uri="{FF2B5EF4-FFF2-40B4-BE49-F238E27FC236}">
                <a16:creationId xmlns:a16="http://schemas.microsoft.com/office/drawing/2014/main" id="{476EB1E6-7470-49F2-86B6-CA83CD8EBC51}"/>
              </a:ext>
            </a:extLst>
          </p:cNvPr>
          <p:cNvSpPr/>
          <p:nvPr/>
        </p:nvSpPr>
        <p:spPr>
          <a:xfrm>
            <a:off x="8754114" y="1039300"/>
            <a:ext cx="1307308" cy="716205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4977"/>
            </a:avLst>
          </a:prstGeom>
          <a:solidFill>
            <a:srgbClr val="FEB08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80" name="Down Arrow Callout 67">
            <a:extLst>
              <a:ext uri="{FF2B5EF4-FFF2-40B4-BE49-F238E27FC236}">
                <a16:creationId xmlns:a16="http://schemas.microsoft.com/office/drawing/2014/main" id="{59A5715A-9E16-406C-B0A0-4DC6CF30F63A}"/>
              </a:ext>
            </a:extLst>
          </p:cNvPr>
          <p:cNvSpPr/>
          <p:nvPr/>
        </p:nvSpPr>
        <p:spPr>
          <a:xfrm>
            <a:off x="11111069" y="4764277"/>
            <a:ext cx="1307308" cy="716205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4977"/>
            </a:avLst>
          </a:prstGeom>
          <a:solidFill>
            <a:srgbClr val="FEB08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42930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urved Connector 20">
            <a:extLst>
              <a:ext uri="{FF2B5EF4-FFF2-40B4-BE49-F238E27FC236}">
                <a16:creationId xmlns:a16="http://schemas.microsoft.com/office/drawing/2014/main" id="{2F08BC7D-86EB-4FE6-AC91-E2FBD29412DE}"/>
              </a:ext>
            </a:extLst>
          </p:cNvPr>
          <p:cNvCxnSpPr/>
          <p:nvPr/>
        </p:nvCxnSpPr>
        <p:spPr>
          <a:xfrm flipV="1">
            <a:off x="374744" y="117491"/>
            <a:ext cx="945931" cy="594585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27">
            <a:extLst>
              <a:ext uri="{FF2B5EF4-FFF2-40B4-BE49-F238E27FC236}">
                <a16:creationId xmlns:a16="http://schemas.microsoft.com/office/drawing/2014/main" id="{0DB7DC97-3883-40E1-AE1C-5D95967ED8C0}"/>
              </a:ext>
            </a:extLst>
          </p:cNvPr>
          <p:cNvCxnSpPr/>
          <p:nvPr/>
        </p:nvCxnSpPr>
        <p:spPr>
          <a:xfrm>
            <a:off x="1430018" y="6097376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own Arrow Callout 63">
            <a:extLst>
              <a:ext uri="{FF2B5EF4-FFF2-40B4-BE49-F238E27FC236}">
                <a16:creationId xmlns:a16="http://schemas.microsoft.com/office/drawing/2014/main" id="{EC937B2E-F02F-404A-AE76-C781B2155CFD}"/>
              </a:ext>
            </a:extLst>
          </p:cNvPr>
          <p:cNvSpPr/>
          <p:nvPr/>
        </p:nvSpPr>
        <p:spPr>
          <a:xfrm>
            <a:off x="8936531" y="4396348"/>
            <a:ext cx="1118318" cy="644377"/>
          </a:xfrm>
          <a:prstGeom prst="upArrowCallout">
            <a:avLst>
              <a:gd name="adj1" fmla="val 19087"/>
              <a:gd name="adj2" fmla="val 19087"/>
              <a:gd name="adj3" fmla="val 25000"/>
              <a:gd name="adj4" fmla="val 64977"/>
            </a:avLst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sp>
        <p:nvSpPr>
          <p:cNvPr id="10" name="Oval 33">
            <a:extLst>
              <a:ext uri="{FF2B5EF4-FFF2-40B4-BE49-F238E27FC236}">
                <a16:creationId xmlns:a16="http://schemas.microsoft.com/office/drawing/2014/main" id="{908F3FAE-3E6D-4B3D-B538-BCE55E5967C4}"/>
              </a:ext>
            </a:extLst>
          </p:cNvPr>
          <p:cNvSpPr/>
          <p:nvPr/>
        </p:nvSpPr>
        <p:spPr>
          <a:xfrm>
            <a:off x="2344418" y="5956635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2" name="Straight Arrow Connector 27">
            <a:extLst>
              <a:ext uri="{FF2B5EF4-FFF2-40B4-BE49-F238E27FC236}">
                <a16:creationId xmlns:a16="http://schemas.microsoft.com/office/drawing/2014/main" id="{7916B7FA-5785-4AC4-9596-F654D1978933}"/>
              </a:ext>
            </a:extLst>
          </p:cNvPr>
          <p:cNvCxnSpPr/>
          <p:nvPr/>
        </p:nvCxnSpPr>
        <p:spPr>
          <a:xfrm>
            <a:off x="2627646" y="6097376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3">
            <a:extLst>
              <a:ext uri="{FF2B5EF4-FFF2-40B4-BE49-F238E27FC236}">
                <a16:creationId xmlns:a16="http://schemas.microsoft.com/office/drawing/2014/main" id="{181BE46A-ACFA-4993-B17C-181DEBB62EE8}"/>
              </a:ext>
            </a:extLst>
          </p:cNvPr>
          <p:cNvSpPr/>
          <p:nvPr/>
        </p:nvSpPr>
        <p:spPr>
          <a:xfrm>
            <a:off x="3542046" y="5956635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4" name="Straight Arrow Connector 27">
            <a:extLst>
              <a:ext uri="{FF2B5EF4-FFF2-40B4-BE49-F238E27FC236}">
                <a16:creationId xmlns:a16="http://schemas.microsoft.com/office/drawing/2014/main" id="{0EF2AF35-0EA7-497C-BC9E-9733C757B360}"/>
              </a:ext>
            </a:extLst>
          </p:cNvPr>
          <p:cNvCxnSpPr/>
          <p:nvPr/>
        </p:nvCxnSpPr>
        <p:spPr>
          <a:xfrm>
            <a:off x="3825274" y="6097376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3">
            <a:extLst>
              <a:ext uri="{FF2B5EF4-FFF2-40B4-BE49-F238E27FC236}">
                <a16:creationId xmlns:a16="http://schemas.microsoft.com/office/drawing/2014/main" id="{64BB73F8-70BF-4EDC-B6D3-6A8E738CDFC8}"/>
              </a:ext>
            </a:extLst>
          </p:cNvPr>
          <p:cNvSpPr/>
          <p:nvPr/>
        </p:nvSpPr>
        <p:spPr>
          <a:xfrm>
            <a:off x="4739674" y="5956635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6" name="Straight Arrow Connector 27">
            <a:extLst>
              <a:ext uri="{FF2B5EF4-FFF2-40B4-BE49-F238E27FC236}">
                <a16:creationId xmlns:a16="http://schemas.microsoft.com/office/drawing/2014/main" id="{BFA83813-637B-4BA7-8C5F-67DA4D18B14A}"/>
              </a:ext>
            </a:extLst>
          </p:cNvPr>
          <p:cNvCxnSpPr/>
          <p:nvPr/>
        </p:nvCxnSpPr>
        <p:spPr>
          <a:xfrm>
            <a:off x="5022902" y="6097376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33">
            <a:extLst>
              <a:ext uri="{FF2B5EF4-FFF2-40B4-BE49-F238E27FC236}">
                <a16:creationId xmlns:a16="http://schemas.microsoft.com/office/drawing/2014/main" id="{89FA513E-480E-4EBE-A40C-CB99A14D95FB}"/>
              </a:ext>
            </a:extLst>
          </p:cNvPr>
          <p:cNvSpPr/>
          <p:nvPr/>
        </p:nvSpPr>
        <p:spPr>
          <a:xfrm>
            <a:off x="5937302" y="5956635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26" name="Straight Arrow Connector 27">
            <a:extLst>
              <a:ext uri="{FF2B5EF4-FFF2-40B4-BE49-F238E27FC236}">
                <a16:creationId xmlns:a16="http://schemas.microsoft.com/office/drawing/2014/main" id="{D820D85E-7D1D-41A6-AD3E-714DF6B8065D}"/>
              </a:ext>
            </a:extLst>
          </p:cNvPr>
          <p:cNvCxnSpPr/>
          <p:nvPr/>
        </p:nvCxnSpPr>
        <p:spPr>
          <a:xfrm>
            <a:off x="6220530" y="6097376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3">
            <a:extLst>
              <a:ext uri="{FF2B5EF4-FFF2-40B4-BE49-F238E27FC236}">
                <a16:creationId xmlns:a16="http://schemas.microsoft.com/office/drawing/2014/main" id="{F6D2D9CF-1B21-433A-8F7F-2A7896C3F841}"/>
              </a:ext>
            </a:extLst>
          </p:cNvPr>
          <p:cNvSpPr/>
          <p:nvPr/>
        </p:nvSpPr>
        <p:spPr>
          <a:xfrm>
            <a:off x="7134930" y="5956635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0E85694-78EA-4A50-92B9-B582FC28BDEE}"/>
              </a:ext>
            </a:extLst>
          </p:cNvPr>
          <p:cNvCxnSpPr/>
          <p:nvPr/>
        </p:nvCxnSpPr>
        <p:spPr>
          <a:xfrm>
            <a:off x="7418158" y="6097376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3">
            <a:extLst>
              <a:ext uri="{FF2B5EF4-FFF2-40B4-BE49-F238E27FC236}">
                <a16:creationId xmlns:a16="http://schemas.microsoft.com/office/drawing/2014/main" id="{1FA90C81-85A6-423E-B417-C759ADF7C228}"/>
              </a:ext>
            </a:extLst>
          </p:cNvPr>
          <p:cNvSpPr/>
          <p:nvPr/>
        </p:nvSpPr>
        <p:spPr>
          <a:xfrm>
            <a:off x="8332558" y="5956635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30" name="Straight Arrow Connector 27">
            <a:extLst>
              <a:ext uri="{FF2B5EF4-FFF2-40B4-BE49-F238E27FC236}">
                <a16:creationId xmlns:a16="http://schemas.microsoft.com/office/drawing/2014/main" id="{52A8AF9E-C987-4A66-8E8C-70B2BC305BC1}"/>
              </a:ext>
            </a:extLst>
          </p:cNvPr>
          <p:cNvCxnSpPr/>
          <p:nvPr/>
        </p:nvCxnSpPr>
        <p:spPr>
          <a:xfrm>
            <a:off x="8615786" y="6097376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3">
            <a:extLst>
              <a:ext uri="{FF2B5EF4-FFF2-40B4-BE49-F238E27FC236}">
                <a16:creationId xmlns:a16="http://schemas.microsoft.com/office/drawing/2014/main" id="{3EBB31F5-3CB8-454D-A6DD-DC77116A0A79}"/>
              </a:ext>
            </a:extLst>
          </p:cNvPr>
          <p:cNvSpPr/>
          <p:nvPr/>
        </p:nvSpPr>
        <p:spPr>
          <a:xfrm>
            <a:off x="9530186" y="5956635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32" name="Straight Arrow Connector 27">
            <a:extLst>
              <a:ext uri="{FF2B5EF4-FFF2-40B4-BE49-F238E27FC236}">
                <a16:creationId xmlns:a16="http://schemas.microsoft.com/office/drawing/2014/main" id="{0664561C-6785-42D7-91EA-8CEB91CD7412}"/>
              </a:ext>
            </a:extLst>
          </p:cNvPr>
          <p:cNvCxnSpPr/>
          <p:nvPr/>
        </p:nvCxnSpPr>
        <p:spPr>
          <a:xfrm>
            <a:off x="9813414" y="6097376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3">
            <a:extLst>
              <a:ext uri="{FF2B5EF4-FFF2-40B4-BE49-F238E27FC236}">
                <a16:creationId xmlns:a16="http://schemas.microsoft.com/office/drawing/2014/main" id="{781E0945-F334-410C-9143-C12A33D13F37}"/>
              </a:ext>
            </a:extLst>
          </p:cNvPr>
          <p:cNvSpPr/>
          <p:nvPr/>
        </p:nvSpPr>
        <p:spPr>
          <a:xfrm>
            <a:off x="10727814" y="5956635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34" name="Straight Arrow Connector 27">
            <a:extLst>
              <a:ext uri="{FF2B5EF4-FFF2-40B4-BE49-F238E27FC236}">
                <a16:creationId xmlns:a16="http://schemas.microsoft.com/office/drawing/2014/main" id="{9ABCDC27-1EBA-4B5F-B987-D26DB54402B9}"/>
              </a:ext>
            </a:extLst>
          </p:cNvPr>
          <p:cNvCxnSpPr/>
          <p:nvPr/>
        </p:nvCxnSpPr>
        <p:spPr>
          <a:xfrm>
            <a:off x="406275" y="1070738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3">
            <a:extLst>
              <a:ext uri="{FF2B5EF4-FFF2-40B4-BE49-F238E27FC236}">
                <a16:creationId xmlns:a16="http://schemas.microsoft.com/office/drawing/2014/main" id="{FB94A22D-EB07-407C-A1C8-92BF3A1AC741}"/>
              </a:ext>
            </a:extLst>
          </p:cNvPr>
          <p:cNvSpPr/>
          <p:nvPr/>
        </p:nvSpPr>
        <p:spPr>
          <a:xfrm>
            <a:off x="644652" y="1537445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36" name="Down Arrow Callout 63">
            <a:extLst>
              <a:ext uri="{FF2B5EF4-FFF2-40B4-BE49-F238E27FC236}">
                <a16:creationId xmlns:a16="http://schemas.microsoft.com/office/drawing/2014/main" id="{2776DA18-31C9-495B-AC20-83D99815331D}"/>
              </a:ext>
            </a:extLst>
          </p:cNvPr>
          <p:cNvSpPr/>
          <p:nvPr/>
        </p:nvSpPr>
        <p:spPr>
          <a:xfrm>
            <a:off x="5750379" y="4396348"/>
            <a:ext cx="1958599" cy="644377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2194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origin/master</a:t>
            </a:r>
          </a:p>
        </p:txBody>
      </p:sp>
      <p:sp>
        <p:nvSpPr>
          <p:cNvPr id="37" name="Down Arrow Callout 63">
            <a:extLst>
              <a:ext uri="{FF2B5EF4-FFF2-40B4-BE49-F238E27FC236}">
                <a16:creationId xmlns:a16="http://schemas.microsoft.com/office/drawing/2014/main" id="{C336795F-BB63-4FD3-80D3-69B2EDAB98E0}"/>
              </a:ext>
            </a:extLst>
          </p:cNvPr>
          <p:cNvSpPr/>
          <p:nvPr/>
        </p:nvSpPr>
        <p:spPr>
          <a:xfrm>
            <a:off x="805959" y="2861789"/>
            <a:ext cx="1118318" cy="644377"/>
          </a:xfrm>
          <a:prstGeom prst="upArrowCallout">
            <a:avLst>
              <a:gd name="adj1" fmla="val 19087"/>
              <a:gd name="adj2" fmla="val 19087"/>
              <a:gd name="adj3" fmla="val 25000"/>
              <a:gd name="adj4" fmla="val 64977"/>
            </a:avLst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sp>
        <p:nvSpPr>
          <p:cNvPr id="38" name="Down Arrow Callout 63">
            <a:extLst>
              <a:ext uri="{FF2B5EF4-FFF2-40B4-BE49-F238E27FC236}">
                <a16:creationId xmlns:a16="http://schemas.microsoft.com/office/drawing/2014/main" id="{D200FB39-C774-48FA-8439-FE0D88AD9C81}"/>
              </a:ext>
            </a:extLst>
          </p:cNvPr>
          <p:cNvSpPr/>
          <p:nvPr/>
        </p:nvSpPr>
        <p:spPr>
          <a:xfrm>
            <a:off x="385819" y="1965190"/>
            <a:ext cx="1958599" cy="644377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2194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origin/master</a:t>
            </a:r>
          </a:p>
        </p:txBody>
      </p:sp>
    </p:spTree>
    <p:extLst>
      <p:ext uri="{BB962C8B-B14F-4D97-AF65-F5344CB8AC3E}">
        <p14:creationId xmlns:p14="http://schemas.microsoft.com/office/powerpoint/2010/main" val="490787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3">
            <a:extLst>
              <a:ext uri="{FF2B5EF4-FFF2-40B4-BE49-F238E27FC236}">
                <a16:creationId xmlns:a16="http://schemas.microsoft.com/office/drawing/2014/main" id="{AD57D420-1BCA-420F-87A2-AB0CCED5D298}"/>
              </a:ext>
            </a:extLst>
          </p:cNvPr>
          <p:cNvSpPr/>
          <p:nvPr/>
        </p:nvSpPr>
        <p:spPr>
          <a:xfrm>
            <a:off x="1436233" y="974745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6" name="Straight Arrow Connector 27">
            <a:extLst>
              <a:ext uri="{FF2B5EF4-FFF2-40B4-BE49-F238E27FC236}">
                <a16:creationId xmlns:a16="http://schemas.microsoft.com/office/drawing/2014/main" id="{B6CDCF21-1935-44BF-989E-D8AEFB784638}"/>
              </a:ext>
            </a:extLst>
          </p:cNvPr>
          <p:cNvCxnSpPr/>
          <p:nvPr/>
        </p:nvCxnSpPr>
        <p:spPr>
          <a:xfrm>
            <a:off x="1684218" y="1118976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3">
            <a:extLst>
              <a:ext uri="{FF2B5EF4-FFF2-40B4-BE49-F238E27FC236}">
                <a16:creationId xmlns:a16="http://schemas.microsoft.com/office/drawing/2014/main" id="{1B8DA1F8-5538-4796-9C62-F759BEFA131C}"/>
              </a:ext>
            </a:extLst>
          </p:cNvPr>
          <p:cNvSpPr/>
          <p:nvPr/>
        </p:nvSpPr>
        <p:spPr>
          <a:xfrm>
            <a:off x="2598618" y="978235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8" name="Straight Arrow Connector 27">
            <a:extLst>
              <a:ext uri="{FF2B5EF4-FFF2-40B4-BE49-F238E27FC236}">
                <a16:creationId xmlns:a16="http://schemas.microsoft.com/office/drawing/2014/main" id="{D6FFDAC0-BE93-43AB-AC8A-57F06AEE7020}"/>
              </a:ext>
            </a:extLst>
          </p:cNvPr>
          <p:cNvCxnSpPr/>
          <p:nvPr/>
        </p:nvCxnSpPr>
        <p:spPr>
          <a:xfrm>
            <a:off x="2881846" y="1118976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3">
            <a:extLst>
              <a:ext uri="{FF2B5EF4-FFF2-40B4-BE49-F238E27FC236}">
                <a16:creationId xmlns:a16="http://schemas.microsoft.com/office/drawing/2014/main" id="{853DFAFF-8E54-4865-82E6-0774FAC636B7}"/>
              </a:ext>
            </a:extLst>
          </p:cNvPr>
          <p:cNvSpPr/>
          <p:nvPr/>
        </p:nvSpPr>
        <p:spPr>
          <a:xfrm>
            <a:off x="3796246" y="978235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4" name="Down Arrow Callout 63">
            <a:extLst>
              <a:ext uri="{FF2B5EF4-FFF2-40B4-BE49-F238E27FC236}">
                <a16:creationId xmlns:a16="http://schemas.microsoft.com/office/drawing/2014/main" id="{35CBB19E-B444-4668-8C50-792E5EA25648}"/>
              </a:ext>
            </a:extLst>
          </p:cNvPr>
          <p:cNvSpPr/>
          <p:nvPr/>
        </p:nvSpPr>
        <p:spPr>
          <a:xfrm>
            <a:off x="2958560" y="332113"/>
            <a:ext cx="1958599" cy="644377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2194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sp>
        <p:nvSpPr>
          <p:cNvPr id="15" name="Oval 33">
            <a:extLst>
              <a:ext uri="{FF2B5EF4-FFF2-40B4-BE49-F238E27FC236}">
                <a16:creationId xmlns:a16="http://schemas.microsoft.com/office/drawing/2014/main" id="{60FD6A7D-7F4A-4A5C-B034-F67C048A8FDF}"/>
              </a:ext>
            </a:extLst>
          </p:cNvPr>
          <p:cNvSpPr/>
          <p:nvPr/>
        </p:nvSpPr>
        <p:spPr>
          <a:xfrm>
            <a:off x="1435061" y="3010695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6" name="Straight Arrow Connector 27">
            <a:extLst>
              <a:ext uri="{FF2B5EF4-FFF2-40B4-BE49-F238E27FC236}">
                <a16:creationId xmlns:a16="http://schemas.microsoft.com/office/drawing/2014/main" id="{961D135C-8C31-43FF-8365-1147CA759AD7}"/>
              </a:ext>
            </a:extLst>
          </p:cNvPr>
          <p:cNvCxnSpPr/>
          <p:nvPr/>
        </p:nvCxnSpPr>
        <p:spPr>
          <a:xfrm>
            <a:off x="1718289" y="3151436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33">
            <a:extLst>
              <a:ext uri="{FF2B5EF4-FFF2-40B4-BE49-F238E27FC236}">
                <a16:creationId xmlns:a16="http://schemas.microsoft.com/office/drawing/2014/main" id="{AFF81FD3-DA3C-4C47-997F-8840C8893F76}"/>
              </a:ext>
            </a:extLst>
          </p:cNvPr>
          <p:cNvSpPr/>
          <p:nvPr/>
        </p:nvSpPr>
        <p:spPr>
          <a:xfrm>
            <a:off x="2632689" y="3010695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8" name="Straight Arrow Connector 27">
            <a:extLst>
              <a:ext uri="{FF2B5EF4-FFF2-40B4-BE49-F238E27FC236}">
                <a16:creationId xmlns:a16="http://schemas.microsoft.com/office/drawing/2014/main" id="{F6DA47E1-3586-4514-92B9-EBFFCE7C96A5}"/>
              </a:ext>
            </a:extLst>
          </p:cNvPr>
          <p:cNvCxnSpPr/>
          <p:nvPr/>
        </p:nvCxnSpPr>
        <p:spPr>
          <a:xfrm>
            <a:off x="2915917" y="3151436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33">
            <a:extLst>
              <a:ext uri="{FF2B5EF4-FFF2-40B4-BE49-F238E27FC236}">
                <a16:creationId xmlns:a16="http://schemas.microsoft.com/office/drawing/2014/main" id="{9964075D-AD82-46F5-AFC6-996A44C17D73}"/>
              </a:ext>
            </a:extLst>
          </p:cNvPr>
          <p:cNvSpPr/>
          <p:nvPr/>
        </p:nvSpPr>
        <p:spPr>
          <a:xfrm>
            <a:off x="3830317" y="3010695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20" name="Down Arrow Callout 63">
            <a:extLst>
              <a:ext uri="{FF2B5EF4-FFF2-40B4-BE49-F238E27FC236}">
                <a16:creationId xmlns:a16="http://schemas.microsoft.com/office/drawing/2014/main" id="{04C0EA21-035C-4E55-8410-3A866E75BCB1}"/>
              </a:ext>
            </a:extLst>
          </p:cNvPr>
          <p:cNvSpPr/>
          <p:nvPr/>
        </p:nvSpPr>
        <p:spPr>
          <a:xfrm>
            <a:off x="2992631" y="2364573"/>
            <a:ext cx="1958599" cy="644377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2194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origin/master</a:t>
            </a:r>
          </a:p>
        </p:txBody>
      </p:sp>
      <p:sp>
        <p:nvSpPr>
          <p:cNvPr id="21" name="Down Arrow Callout 63">
            <a:extLst>
              <a:ext uri="{FF2B5EF4-FFF2-40B4-BE49-F238E27FC236}">
                <a16:creationId xmlns:a16="http://schemas.microsoft.com/office/drawing/2014/main" id="{16971B47-FE67-4CA0-9108-5C780C5B8119}"/>
              </a:ext>
            </a:extLst>
          </p:cNvPr>
          <p:cNvSpPr/>
          <p:nvPr/>
        </p:nvSpPr>
        <p:spPr>
          <a:xfrm>
            <a:off x="3412771" y="3292178"/>
            <a:ext cx="1118318" cy="644377"/>
          </a:xfrm>
          <a:prstGeom prst="upArrowCallout">
            <a:avLst>
              <a:gd name="adj1" fmla="val 19087"/>
              <a:gd name="adj2" fmla="val 19087"/>
              <a:gd name="adj3" fmla="val 25000"/>
              <a:gd name="adj4" fmla="val 64977"/>
            </a:avLst>
          </a:prstGeom>
          <a:solidFill>
            <a:srgbClr val="29A7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sp>
        <p:nvSpPr>
          <p:cNvPr id="22" name="Oval 33">
            <a:extLst>
              <a:ext uri="{FF2B5EF4-FFF2-40B4-BE49-F238E27FC236}">
                <a16:creationId xmlns:a16="http://schemas.microsoft.com/office/drawing/2014/main" id="{0378E2FA-77A5-4E7D-9FB7-9387AEBFFABA}"/>
              </a:ext>
            </a:extLst>
          </p:cNvPr>
          <p:cNvSpPr/>
          <p:nvPr/>
        </p:nvSpPr>
        <p:spPr>
          <a:xfrm>
            <a:off x="6038304" y="976490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23" name="Straight Arrow Connector 27">
            <a:extLst>
              <a:ext uri="{FF2B5EF4-FFF2-40B4-BE49-F238E27FC236}">
                <a16:creationId xmlns:a16="http://schemas.microsoft.com/office/drawing/2014/main" id="{17D70638-FB18-4B07-8D88-0C72098EB6B5}"/>
              </a:ext>
            </a:extLst>
          </p:cNvPr>
          <p:cNvCxnSpPr/>
          <p:nvPr/>
        </p:nvCxnSpPr>
        <p:spPr>
          <a:xfrm>
            <a:off x="6321532" y="1117231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33">
            <a:extLst>
              <a:ext uri="{FF2B5EF4-FFF2-40B4-BE49-F238E27FC236}">
                <a16:creationId xmlns:a16="http://schemas.microsoft.com/office/drawing/2014/main" id="{3D1BD987-AA54-424C-9A2F-6A35F5FAF4E8}"/>
              </a:ext>
            </a:extLst>
          </p:cNvPr>
          <p:cNvSpPr/>
          <p:nvPr/>
        </p:nvSpPr>
        <p:spPr>
          <a:xfrm>
            <a:off x="7235932" y="976490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25" name="Straight Arrow Connector 27">
            <a:extLst>
              <a:ext uri="{FF2B5EF4-FFF2-40B4-BE49-F238E27FC236}">
                <a16:creationId xmlns:a16="http://schemas.microsoft.com/office/drawing/2014/main" id="{9CE79F95-4B56-4B23-A567-36DDE9544E1B}"/>
              </a:ext>
            </a:extLst>
          </p:cNvPr>
          <p:cNvCxnSpPr/>
          <p:nvPr/>
        </p:nvCxnSpPr>
        <p:spPr>
          <a:xfrm>
            <a:off x="7519160" y="1117231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33">
            <a:extLst>
              <a:ext uri="{FF2B5EF4-FFF2-40B4-BE49-F238E27FC236}">
                <a16:creationId xmlns:a16="http://schemas.microsoft.com/office/drawing/2014/main" id="{37B07125-CA8E-46F6-B614-4E36348A7C3C}"/>
              </a:ext>
            </a:extLst>
          </p:cNvPr>
          <p:cNvSpPr/>
          <p:nvPr/>
        </p:nvSpPr>
        <p:spPr>
          <a:xfrm>
            <a:off x="8433560" y="976490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27" name="Down Arrow Callout 63">
            <a:extLst>
              <a:ext uri="{FF2B5EF4-FFF2-40B4-BE49-F238E27FC236}">
                <a16:creationId xmlns:a16="http://schemas.microsoft.com/office/drawing/2014/main" id="{5D942552-DC42-4A3C-9D05-7B18EA03D97A}"/>
              </a:ext>
            </a:extLst>
          </p:cNvPr>
          <p:cNvSpPr/>
          <p:nvPr/>
        </p:nvSpPr>
        <p:spPr>
          <a:xfrm>
            <a:off x="8787502" y="334144"/>
            <a:ext cx="1958599" cy="644377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2194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sp>
        <p:nvSpPr>
          <p:cNvPr id="28" name="Oval 33">
            <a:extLst>
              <a:ext uri="{FF2B5EF4-FFF2-40B4-BE49-F238E27FC236}">
                <a16:creationId xmlns:a16="http://schemas.microsoft.com/office/drawing/2014/main" id="{2D277266-3749-4254-AC97-A5564C4A7D0E}"/>
              </a:ext>
            </a:extLst>
          </p:cNvPr>
          <p:cNvSpPr/>
          <p:nvPr/>
        </p:nvSpPr>
        <p:spPr>
          <a:xfrm>
            <a:off x="6038304" y="3008490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29" name="Straight Arrow Connector 27">
            <a:extLst>
              <a:ext uri="{FF2B5EF4-FFF2-40B4-BE49-F238E27FC236}">
                <a16:creationId xmlns:a16="http://schemas.microsoft.com/office/drawing/2014/main" id="{A68C7439-CC97-449B-A8B3-C7CEE1104C54}"/>
              </a:ext>
            </a:extLst>
          </p:cNvPr>
          <p:cNvCxnSpPr/>
          <p:nvPr/>
        </p:nvCxnSpPr>
        <p:spPr>
          <a:xfrm>
            <a:off x="6321532" y="3149231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33">
            <a:extLst>
              <a:ext uri="{FF2B5EF4-FFF2-40B4-BE49-F238E27FC236}">
                <a16:creationId xmlns:a16="http://schemas.microsoft.com/office/drawing/2014/main" id="{D997D44E-F96F-4B02-AD21-488E9391A554}"/>
              </a:ext>
            </a:extLst>
          </p:cNvPr>
          <p:cNvSpPr/>
          <p:nvPr/>
        </p:nvSpPr>
        <p:spPr>
          <a:xfrm>
            <a:off x="7235932" y="3008490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31" name="Straight Arrow Connector 27">
            <a:extLst>
              <a:ext uri="{FF2B5EF4-FFF2-40B4-BE49-F238E27FC236}">
                <a16:creationId xmlns:a16="http://schemas.microsoft.com/office/drawing/2014/main" id="{0E2AA517-EC02-4400-96D1-F9BED66E9829}"/>
              </a:ext>
            </a:extLst>
          </p:cNvPr>
          <p:cNvCxnSpPr/>
          <p:nvPr/>
        </p:nvCxnSpPr>
        <p:spPr>
          <a:xfrm>
            <a:off x="7519160" y="3149231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3">
            <a:extLst>
              <a:ext uri="{FF2B5EF4-FFF2-40B4-BE49-F238E27FC236}">
                <a16:creationId xmlns:a16="http://schemas.microsoft.com/office/drawing/2014/main" id="{CC3DF701-194A-4C71-8D7E-BE645FC67359}"/>
              </a:ext>
            </a:extLst>
          </p:cNvPr>
          <p:cNvSpPr/>
          <p:nvPr/>
        </p:nvSpPr>
        <p:spPr>
          <a:xfrm>
            <a:off x="8433560" y="3008490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33" name="Down Arrow Callout 63">
            <a:extLst>
              <a:ext uri="{FF2B5EF4-FFF2-40B4-BE49-F238E27FC236}">
                <a16:creationId xmlns:a16="http://schemas.microsoft.com/office/drawing/2014/main" id="{AB256490-0DFD-44C5-B111-E8FA0C072729}"/>
              </a:ext>
            </a:extLst>
          </p:cNvPr>
          <p:cNvSpPr/>
          <p:nvPr/>
        </p:nvSpPr>
        <p:spPr>
          <a:xfrm>
            <a:off x="8787501" y="2362368"/>
            <a:ext cx="1958599" cy="644377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2194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origin/master</a:t>
            </a:r>
          </a:p>
        </p:txBody>
      </p:sp>
      <p:sp>
        <p:nvSpPr>
          <p:cNvPr id="34" name="Down Arrow Callout 63">
            <a:extLst>
              <a:ext uri="{FF2B5EF4-FFF2-40B4-BE49-F238E27FC236}">
                <a16:creationId xmlns:a16="http://schemas.microsoft.com/office/drawing/2014/main" id="{E3160FA9-307C-48DB-8AC4-6D1B7E0FDA4D}"/>
              </a:ext>
            </a:extLst>
          </p:cNvPr>
          <p:cNvSpPr/>
          <p:nvPr/>
        </p:nvSpPr>
        <p:spPr>
          <a:xfrm>
            <a:off x="10399271" y="4078582"/>
            <a:ext cx="1118318" cy="644377"/>
          </a:xfrm>
          <a:prstGeom prst="upArrowCallout">
            <a:avLst>
              <a:gd name="adj1" fmla="val 19087"/>
              <a:gd name="adj2" fmla="val 19087"/>
              <a:gd name="adj3" fmla="val 25000"/>
              <a:gd name="adj4" fmla="val 64977"/>
            </a:avLst>
          </a:prstGeom>
          <a:solidFill>
            <a:srgbClr val="29A7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sp>
        <p:nvSpPr>
          <p:cNvPr id="38" name="Oval 33">
            <a:extLst>
              <a:ext uri="{FF2B5EF4-FFF2-40B4-BE49-F238E27FC236}">
                <a16:creationId xmlns:a16="http://schemas.microsoft.com/office/drawing/2014/main" id="{13C4DFD6-A80A-4BED-A49E-E6E9791119D6}"/>
              </a:ext>
            </a:extLst>
          </p:cNvPr>
          <p:cNvSpPr/>
          <p:nvPr/>
        </p:nvSpPr>
        <p:spPr>
          <a:xfrm>
            <a:off x="9625188" y="3795354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39" name="Straight Arrow Connector 27">
            <a:extLst>
              <a:ext uri="{FF2B5EF4-FFF2-40B4-BE49-F238E27FC236}">
                <a16:creationId xmlns:a16="http://schemas.microsoft.com/office/drawing/2014/main" id="{399CC5B6-A3D2-4F58-9EEB-CCA9963D4518}"/>
              </a:ext>
            </a:extLst>
          </p:cNvPr>
          <p:cNvCxnSpPr/>
          <p:nvPr/>
        </p:nvCxnSpPr>
        <p:spPr>
          <a:xfrm>
            <a:off x="9902416" y="3936095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3">
            <a:extLst>
              <a:ext uri="{FF2B5EF4-FFF2-40B4-BE49-F238E27FC236}">
                <a16:creationId xmlns:a16="http://schemas.microsoft.com/office/drawing/2014/main" id="{F3321CD8-A0AC-4372-9345-0C00E344C113}"/>
              </a:ext>
            </a:extLst>
          </p:cNvPr>
          <p:cNvSpPr/>
          <p:nvPr/>
        </p:nvSpPr>
        <p:spPr>
          <a:xfrm>
            <a:off x="10816816" y="3795354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41" name="Straight Arrow Connector 27">
            <a:extLst>
              <a:ext uri="{FF2B5EF4-FFF2-40B4-BE49-F238E27FC236}">
                <a16:creationId xmlns:a16="http://schemas.microsoft.com/office/drawing/2014/main" id="{7F84A151-D1FC-482A-AA1A-736D7C8CF7BA}"/>
              </a:ext>
            </a:extLst>
          </p:cNvPr>
          <p:cNvCxnSpPr/>
          <p:nvPr/>
        </p:nvCxnSpPr>
        <p:spPr>
          <a:xfrm>
            <a:off x="8717019" y="1115486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33">
            <a:extLst>
              <a:ext uri="{FF2B5EF4-FFF2-40B4-BE49-F238E27FC236}">
                <a16:creationId xmlns:a16="http://schemas.microsoft.com/office/drawing/2014/main" id="{AFCB5F2E-96A3-46F2-A555-F4E5F3D1249D}"/>
              </a:ext>
            </a:extLst>
          </p:cNvPr>
          <p:cNvSpPr/>
          <p:nvPr/>
        </p:nvSpPr>
        <p:spPr>
          <a:xfrm>
            <a:off x="9631419" y="974745"/>
            <a:ext cx="283228" cy="283228"/>
          </a:xfrm>
          <a:prstGeom prst="ellips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89" name="Straight Arrow Connector 27">
            <a:extLst>
              <a:ext uri="{FF2B5EF4-FFF2-40B4-BE49-F238E27FC236}">
                <a16:creationId xmlns:a16="http://schemas.microsoft.com/office/drawing/2014/main" id="{0A4006A7-FAC9-4E3B-88CD-27B326FF0EF3}"/>
              </a:ext>
            </a:extLst>
          </p:cNvPr>
          <p:cNvCxnSpPr/>
          <p:nvPr/>
        </p:nvCxnSpPr>
        <p:spPr>
          <a:xfrm>
            <a:off x="8710788" y="3149231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33">
            <a:extLst>
              <a:ext uri="{FF2B5EF4-FFF2-40B4-BE49-F238E27FC236}">
                <a16:creationId xmlns:a16="http://schemas.microsoft.com/office/drawing/2014/main" id="{A8B27050-61DF-4954-9800-9770863254B8}"/>
              </a:ext>
            </a:extLst>
          </p:cNvPr>
          <p:cNvSpPr/>
          <p:nvPr/>
        </p:nvSpPr>
        <p:spPr>
          <a:xfrm>
            <a:off x="9625188" y="3008490"/>
            <a:ext cx="283228" cy="283228"/>
          </a:xfrm>
          <a:prstGeom prst="ellips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93" name="Curved Connector 20">
            <a:extLst>
              <a:ext uri="{FF2B5EF4-FFF2-40B4-BE49-F238E27FC236}">
                <a16:creationId xmlns:a16="http://schemas.microsoft.com/office/drawing/2014/main" id="{C5B37711-1732-4273-84A8-958CF201C820}"/>
              </a:ext>
            </a:extLst>
          </p:cNvPr>
          <p:cNvCxnSpPr>
            <a:cxnSpLocks/>
            <a:stCxn id="32" idx="4"/>
            <a:endCxn id="38" idx="2"/>
          </p:cNvCxnSpPr>
          <p:nvPr/>
        </p:nvCxnSpPr>
        <p:spPr>
          <a:xfrm rot="16200000" flipH="1">
            <a:off x="8777556" y="3089336"/>
            <a:ext cx="645250" cy="1050014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33">
            <a:extLst>
              <a:ext uri="{FF2B5EF4-FFF2-40B4-BE49-F238E27FC236}">
                <a16:creationId xmlns:a16="http://schemas.microsoft.com/office/drawing/2014/main" id="{C9029E05-E68C-4F75-8714-859C8A63E218}"/>
              </a:ext>
            </a:extLst>
          </p:cNvPr>
          <p:cNvSpPr/>
          <p:nvPr/>
        </p:nvSpPr>
        <p:spPr>
          <a:xfrm>
            <a:off x="1400990" y="6393040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97" name="Straight Arrow Connector 27">
            <a:extLst>
              <a:ext uri="{FF2B5EF4-FFF2-40B4-BE49-F238E27FC236}">
                <a16:creationId xmlns:a16="http://schemas.microsoft.com/office/drawing/2014/main" id="{CE221EBF-2159-4933-9CFD-3551E4AF5D9A}"/>
              </a:ext>
            </a:extLst>
          </p:cNvPr>
          <p:cNvCxnSpPr/>
          <p:nvPr/>
        </p:nvCxnSpPr>
        <p:spPr>
          <a:xfrm>
            <a:off x="1684218" y="6533781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33">
            <a:extLst>
              <a:ext uri="{FF2B5EF4-FFF2-40B4-BE49-F238E27FC236}">
                <a16:creationId xmlns:a16="http://schemas.microsoft.com/office/drawing/2014/main" id="{E6C8DD80-0BF5-4CA5-BE89-781965786C62}"/>
              </a:ext>
            </a:extLst>
          </p:cNvPr>
          <p:cNvSpPr/>
          <p:nvPr/>
        </p:nvSpPr>
        <p:spPr>
          <a:xfrm>
            <a:off x="2598618" y="6393040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99" name="Straight Arrow Connector 27">
            <a:extLst>
              <a:ext uri="{FF2B5EF4-FFF2-40B4-BE49-F238E27FC236}">
                <a16:creationId xmlns:a16="http://schemas.microsoft.com/office/drawing/2014/main" id="{273CB63E-E628-4993-A6AD-BF42814AD4B9}"/>
              </a:ext>
            </a:extLst>
          </p:cNvPr>
          <p:cNvCxnSpPr/>
          <p:nvPr/>
        </p:nvCxnSpPr>
        <p:spPr>
          <a:xfrm>
            <a:off x="2881846" y="6533781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33">
            <a:extLst>
              <a:ext uri="{FF2B5EF4-FFF2-40B4-BE49-F238E27FC236}">
                <a16:creationId xmlns:a16="http://schemas.microsoft.com/office/drawing/2014/main" id="{2081F053-14CF-4518-B5E7-33BB061ACD47}"/>
              </a:ext>
            </a:extLst>
          </p:cNvPr>
          <p:cNvSpPr/>
          <p:nvPr/>
        </p:nvSpPr>
        <p:spPr>
          <a:xfrm>
            <a:off x="3796246" y="6393040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01" name="Down Arrow Callout 63">
            <a:extLst>
              <a:ext uri="{FF2B5EF4-FFF2-40B4-BE49-F238E27FC236}">
                <a16:creationId xmlns:a16="http://schemas.microsoft.com/office/drawing/2014/main" id="{CB41DFD0-F396-4CFA-BA31-5A58BFDB916A}"/>
              </a:ext>
            </a:extLst>
          </p:cNvPr>
          <p:cNvSpPr/>
          <p:nvPr/>
        </p:nvSpPr>
        <p:spPr>
          <a:xfrm>
            <a:off x="4150188" y="5750694"/>
            <a:ext cx="1958599" cy="644377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2194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sp>
        <p:nvSpPr>
          <p:cNvPr id="102" name="Oval 33">
            <a:extLst>
              <a:ext uri="{FF2B5EF4-FFF2-40B4-BE49-F238E27FC236}">
                <a16:creationId xmlns:a16="http://schemas.microsoft.com/office/drawing/2014/main" id="{69CF8868-7B20-4B09-8903-C12289BF4D49}"/>
              </a:ext>
            </a:extLst>
          </p:cNvPr>
          <p:cNvSpPr/>
          <p:nvPr/>
        </p:nvSpPr>
        <p:spPr>
          <a:xfrm>
            <a:off x="1400990" y="8425040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03" name="Straight Arrow Connector 27">
            <a:extLst>
              <a:ext uri="{FF2B5EF4-FFF2-40B4-BE49-F238E27FC236}">
                <a16:creationId xmlns:a16="http://schemas.microsoft.com/office/drawing/2014/main" id="{D5ACE76A-40D1-455D-A500-07BAA9BDA2B9}"/>
              </a:ext>
            </a:extLst>
          </p:cNvPr>
          <p:cNvCxnSpPr/>
          <p:nvPr/>
        </p:nvCxnSpPr>
        <p:spPr>
          <a:xfrm>
            <a:off x="1684218" y="8565781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33">
            <a:extLst>
              <a:ext uri="{FF2B5EF4-FFF2-40B4-BE49-F238E27FC236}">
                <a16:creationId xmlns:a16="http://schemas.microsoft.com/office/drawing/2014/main" id="{7A317AA1-4285-414D-8725-654EC1A7C195}"/>
              </a:ext>
            </a:extLst>
          </p:cNvPr>
          <p:cNvSpPr/>
          <p:nvPr/>
        </p:nvSpPr>
        <p:spPr>
          <a:xfrm>
            <a:off x="2598618" y="8425040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05" name="Straight Arrow Connector 27">
            <a:extLst>
              <a:ext uri="{FF2B5EF4-FFF2-40B4-BE49-F238E27FC236}">
                <a16:creationId xmlns:a16="http://schemas.microsoft.com/office/drawing/2014/main" id="{EFAD14E6-0C91-4610-A687-F9637203BE9A}"/>
              </a:ext>
            </a:extLst>
          </p:cNvPr>
          <p:cNvCxnSpPr/>
          <p:nvPr/>
        </p:nvCxnSpPr>
        <p:spPr>
          <a:xfrm>
            <a:off x="2881846" y="8565781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33">
            <a:extLst>
              <a:ext uri="{FF2B5EF4-FFF2-40B4-BE49-F238E27FC236}">
                <a16:creationId xmlns:a16="http://schemas.microsoft.com/office/drawing/2014/main" id="{821A279F-A2D8-4244-8187-9B44BA5B7BA2}"/>
              </a:ext>
            </a:extLst>
          </p:cNvPr>
          <p:cNvSpPr/>
          <p:nvPr/>
        </p:nvSpPr>
        <p:spPr>
          <a:xfrm>
            <a:off x="3796246" y="8425040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07" name="Down Arrow Callout 63">
            <a:extLst>
              <a:ext uri="{FF2B5EF4-FFF2-40B4-BE49-F238E27FC236}">
                <a16:creationId xmlns:a16="http://schemas.microsoft.com/office/drawing/2014/main" id="{0EC03B84-3D2C-4754-B664-DC3A88C6CFED}"/>
              </a:ext>
            </a:extLst>
          </p:cNvPr>
          <p:cNvSpPr/>
          <p:nvPr/>
        </p:nvSpPr>
        <p:spPr>
          <a:xfrm>
            <a:off x="4150187" y="7778918"/>
            <a:ext cx="1958599" cy="644377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2194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origin/master</a:t>
            </a:r>
          </a:p>
        </p:txBody>
      </p:sp>
      <p:sp>
        <p:nvSpPr>
          <p:cNvPr id="109" name="Oval 33">
            <a:extLst>
              <a:ext uri="{FF2B5EF4-FFF2-40B4-BE49-F238E27FC236}">
                <a16:creationId xmlns:a16="http://schemas.microsoft.com/office/drawing/2014/main" id="{F0491163-2D22-4D8D-8F44-E83C814CE283}"/>
              </a:ext>
            </a:extLst>
          </p:cNvPr>
          <p:cNvSpPr/>
          <p:nvPr/>
        </p:nvSpPr>
        <p:spPr>
          <a:xfrm>
            <a:off x="4987874" y="9211904"/>
            <a:ext cx="283228" cy="283228"/>
          </a:xfrm>
          <a:prstGeom prst="ellipse">
            <a:avLst/>
          </a:prstGeom>
          <a:solidFill>
            <a:srgbClr val="00CC9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0" name="Straight Arrow Connector 27">
            <a:extLst>
              <a:ext uri="{FF2B5EF4-FFF2-40B4-BE49-F238E27FC236}">
                <a16:creationId xmlns:a16="http://schemas.microsoft.com/office/drawing/2014/main" id="{350C2196-A879-4202-9DB2-695AE7122015}"/>
              </a:ext>
            </a:extLst>
          </p:cNvPr>
          <p:cNvCxnSpPr/>
          <p:nvPr/>
        </p:nvCxnSpPr>
        <p:spPr>
          <a:xfrm>
            <a:off x="5265102" y="9352645"/>
            <a:ext cx="914400" cy="0"/>
          </a:xfrm>
          <a:prstGeom prst="straightConnector1">
            <a:avLst/>
          </a:prstGeom>
          <a:ln w="5715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33">
            <a:extLst>
              <a:ext uri="{FF2B5EF4-FFF2-40B4-BE49-F238E27FC236}">
                <a16:creationId xmlns:a16="http://schemas.microsoft.com/office/drawing/2014/main" id="{DD308249-6515-43D7-AB70-897D908E7B76}"/>
              </a:ext>
            </a:extLst>
          </p:cNvPr>
          <p:cNvSpPr/>
          <p:nvPr/>
        </p:nvSpPr>
        <p:spPr>
          <a:xfrm>
            <a:off x="6179502" y="9211904"/>
            <a:ext cx="283228" cy="283228"/>
          </a:xfrm>
          <a:prstGeom prst="ellipse">
            <a:avLst/>
          </a:prstGeom>
          <a:solidFill>
            <a:srgbClr val="00CC9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2" name="Straight Arrow Connector 27">
            <a:extLst>
              <a:ext uri="{FF2B5EF4-FFF2-40B4-BE49-F238E27FC236}">
                <a16:creationId xmlns:a16="http://schemas.microsoft.com/office/drawing/2014/main" id="{12525FEB-69BB-4B66-9C07-38BF36AA42E6}"/>
              </a:ext>
            </a:extLst>
          </p:cNvPr>
          <p:cNvCxnSpPr/>
          <p:nvPr/>
        </p:nvCxnSpPr>
        <p:spPr>
          <a:xfrm>
            <a:off x="4079705" y="6532036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33">
            <a:extLst>
              <a:ext uri="{FF2B5EF4-FFF2-40B4-BE49-F238E27FC236}">
                <a16:creationId xmlns:a16="http://schemas.microsoft.com/office/drawing/2014/main" id="{C5711CFF-5F8D-4546-AA6F-ABC78B30EFA3}"/>
              </a:ext>
            </a:extLst>
          </p:cNvPr>
          <p:cNvSpPr/>
          <p:nvPr/>
        </p:nvSpPr>
        <p:spPr>
          <a:xfrm>
            <a:off x="4994105" y="6391295"/>
            <a:ext cx="283228" cy="283228"/>
          </a:xfrm>
          <a:prstGeom prst="ellips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4" name="Straight Arrow Connector 27">
            <a:extLst>
              <a:ext uri="{FF2B5EF4-FFF2-40B4-BE49-F238E27FC236}">
                <a16:creationId xmlns:a16="http://schemas.microsoft.com/office/drawing/2014/main" id="{37D9189B-8AD4-4D87-8B11-0ED628393CD4}"/>
              </a:ext>
            </a:extLst>
          </p:cNvPr>
          <p:cNvCxnSpPr/>
          <p:nvPr/>
        </p:nvCxnSpPr>
        <p:spPr>
          <a:xfrm>
            <a:off x="4073474" y="8565781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33">
            <a:extLst>
              <a:ext uri="{FF2B5EF4-FFF2-40B4-BE49-F238E27FC236}">
                <a16:creationId xmlns:a16="http://schemas.microsoft.com/office/drawing/2014/main" id="{19EA8F77-5200-4B18-AC88-62DB12DCD9A9}"/>
              </a:ext>
            </a:extLst>
          </p:cNvPr>
          <p:cNvSpPr/>
          <p:nvPr/>
        </p:nvSpPr>
        <p:spPr>
          <a:xfrm>
            <a:off x="4987874" y="8425040"/>
            <a:ext cx="283228" cy="283228"/>
          </a:xfrm>
          <a:prstGeom prst="ellips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6" name="Curved Connector 20">
            <a:extLst>
              <a:ext uri="{FF2B5EF4-FFF2-40B4-BE49-F238E27FC236}">
                <a16:creationId xmlns:a16="http://schemas.microsoft.com/office/drawing/2014/main" id="{57A4046A-2AC3-4906-A7E9-4CCAA8A605A8}"/>
              </a:ext>
            </a:extLst>
          </p:cNvPr>
          <p:cNvCxnSpPr>
            <a:cxnSpLocks/>
            <a:stCxn id="106" idx="4"/>
            <a:endCxn id="109" idx="2"/>
          </p:cNvCxnSpPr>
          <p:nvPr/>
        </p:nvCxnSpPr>
        <p:spPr>
          <a:xfrm rot="16200000" flipH="1">
            <a:off x="4140242" y="8505886"/>
            <a:ext cx="645250" cy="1050014"/>
          </a:xfrm>
          <a:prstGeom prst="curvedConnector2">
            <a:avLst/>
          </a:prstGeom>
          <a:ln w="5715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Down Arrow Callout 63">
            <a:extLst>
              <a:ext uri="{FF2B5EF4-FFF2-40B4-BE49-F238E27FC236}">
                <a16:creationId xmlns:a16="http://schemas.microsoft.com/office/drawing/2014/main" id="{3DB9CB4A-BF0D-4CE0-AAC0-5EC6027369BC}"/>
              </a:ext>
            </a:extLst>
          </p:cNvPr>
          <p:cNvSpPr/>
          <p:nvPr/>
        </p:nvSpPr>
        <p:spPr>
          <a:xfrm>
            <a:off x="6965585" y="8708268"/>
            <a:ext cx="1118318" cy="644377"/>
          </a:xfrm>
          <a:prstGeom prst="upArrowCallout">
            <a:avLst>
              <a:gd name="adj1" fmla="val 19087"/>
              <a:gd name="adj2" fmla="val 19087"/>
              <a:gd name="adj3" fmla="val 25000"/>
              <a:gd name="adj4" fmla="val 64977"/>
            </a:avLst>
          </a:prstGeom>
          <a:solidFill>
            <a:srgbClr val="29A7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sp>
        <p:nvSpPr>
          <p:cNvPr id="118" name="Oval 33">
            <a:extLst>
              <a:ext uri="{FF2B5EF4-FFF2-40B4-BE49-F238E27FC236}">
                <a16:creationId xmlns:a16="http://schemas.microsoft.com/office/drawing/2014/main" id="{44CADA95-0353-49BF-9B17-368FAF7D813E}"/>
              </a:ext>
            </a:extLst>
          </p:cNvPr>
          <p:cNvSpPr/>
          <p:nvPr/>
        </p:nvSpPr>
        <p:spPr>
          <a:xfrm>
            <a:off x="6191502" y="8425040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9" name="Straight Arrow Connector 27">
            <a:extLst>
              <a:ext uri="{FF2B5EF4-FFF2-40B4-BE49-F238E27FC236}">
                <a16:creationId xmlns:a16="http://schemas.microsoft.com/office/drawing/2014/main" id="{5E1E3163-F440-46C8-A354-370BB34B8DAD}"/>
              </a:ext>
            </a:extLst>
          </p:cNvPr>
          <p:cNvCxnSpPr/>
          <p:nvPr/>
        </p:nvCxnSpPr>
        <p:spPr>
          <a:xfrm>
            <a:off x="6468730" y="8565781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33">
            <a:extLst>
              <a:ext uri="{FF2B5EF4-FFF2-40B4-BE49-F238E27FC236}">
                <a16:creationId xmlns:a16="http://schemas.microsoft.com/office/drawing/2014/main" id="{C9454451-013E-4A3E-B3DF-62DD071F6859}"/>
              </a:ext>
            </a:extLst>
          </p:cNvPr>
          <p:cNvSpPr/>
          <p:nvPr/>
        </p:nvSpPr>
        <p:spPr>
          <a:xfrm>
            <a:off x="7383130" y="8425040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25" name="Straight Arrow Connector 27">
            <a:extLst>
              <a:ext uri="{FF2B5EF4-FFF2-40B4-BE49-F238E27FC236}">
                <a16:creationId xmlns:a16="http://schemas.microsoft.com/office/drawing/2014/main" id="{7DB94168-6878-4A3A-893A-4D8F76A19D8E}"/>
              </a:ext>
            </a:extLst>
          </p:cNvPr>
          <p:cNvCxnSpPr/>
          <p:nvPr/>
        </p:nvCxnSpPr>
        <p:spPr>
          <a:xfrm>
            <a:off x="5265102" y="8565781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33">
            <a:extLst>
              <a:ext uri="{FF2B5EF4-FFF2-40B4-BE49-F238E27FC236}">
                <a16:creationId xmlns:a16="http://schemas.microsoft.com/office/drawing/2014/main" id="{937BDAFE-616A-408B-A9E0-6DB066DA538E}"/>
              </a:ext>
            </a:extLst>
          </p:cNvPr>
          <p:cNvSpPr/>
          <p:nvPr/>
        </p:nvSpPr>
        <p:spPr>
          <a:xfrm>
            <a:off x="8918415" y="6248808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27" name="Straight Arrow Connector 27">
            <a:extLst>
              <a:ext uri="{FF2B5EF4-FFF2-40B4-BE49-F238E27FC236}">
                <a16:creationId xmlns:a16="http://schemas.microsoft.com/office/drawing/2014/main" id="{18D80ED8-594A-4D33-8290-5BF88E0C8E3B}"/>
              </a:ext>
            </a:extLst>
          </p:cNvPr>
          <p:cNvCxnSpPr/>
          <p:nvPr/>
        </p:nvCxnSpPr>
        <p:spPr>
          <a:xfrm>
            <a:off x="9201643" y="6389549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33">
            <a:extLst>
              <a:ext uri="{FF2B5EF4-FFF2-40B4-BE49-F238E27FC236}">
                <a16:creationId xmlns:a16="http://schemas.microsoft.com/office/drawing/2014/main" id="{886777CD-F373-4363-894A-B762A1F1CB8B}"/>
              </a:ext>
            </a:extLst>
          </p:cNvPr>
          <p:cNvSpPr/>
          <p:nvPr/>
        </p:nvSpPr>
        <p:spPr>
          <a:xfrm>
            <a:off x="10116043" y="6248808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29" name="Straight Arrow Connector 27">
            <a:extLst>
              <a:ext uri="{FF2B5EF4-FFF2-40B4-BE49-F238E27FC236}">
                <a16:creationId xmlns:a16="http://schemas.microsoft.com/office/drawing/2014/main" id="{19180B91-CD6E-4A89-A235-4DEF898011BB}"/>
              </a:ext>
            </a:extLst>
          </p:cNvPr>
          <p:cNvCxnSpPr/>
          <p:nvPr/>
        </p:nvCxnSpPr>
        <p:spPr>
          <a:xfrm>
            <a:off x="10399271" y="6389549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33">
            <a:extLst>
              <a:ext uri="{FF2B5EF4-FFF2-40B4-BE49-F238E27FC236}">
                <a16:creationId xmlns:a16="http://schemas.microsoft.com/office/drawing/2014/main" id="{CF2F233C-04D3-4B26-A72E-4BD460D622F7}"/>
              </a:ext>
            </a:extLst>
          </p:cNvPr>
          <p:cNvSpPr/>
          <p:nvPr/>
        </p:nvSpPr>
        <p:spPr>
          <a:xfrm>
            <a:off x="11313671" y="6248808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31" name="Down Arrow Callout 63">
            <a:extLst>
              <a:ext uri="{FF2B5EF4-FFF2-40B4-BE49-F238E27FC236}">
                <a16:creationId xmlns:a16="http://schemas.microsoft.com/office/drawing/2014/main" id="{FADE8171-9192-4F5A-96F7-4B51180619CD}"/>
              </a:ext>
            </a:extLst>
          </p:cNvPr>
          <p:cNvSpPr/>
          <p:nvPr/>
        </p:nvSpPr>
        <p:spPr>
          <a:xfrm>
            <a:off x="14074869" y="5600256"/>
            <a:ext cx="1958599" cy="644377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2194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sp>
        <p:nvSpPr>
          <p:cNvPr id="132" name="Oval 33">
            <a:extLst>
              <a:ext uri="{FF2B5EF4-FFF2-40B4-BE49-F238E27FC236}">
                <a16:creationId xmlns:a16="http://schemas.microsoft.com/office/drawing/2014/main" id="{E10BEDB5-CD0A-49BE-8BC4-29D0EDDB9018}"/>
              </a:ext>
            </a:extLst>
          </p:cNvPr>
          <p:cNvSpPr/>
          <p:nvPr/>
        </p:nvSpPr>
        <p:spPr>
          <a:xfrm>
            <a:off x="8918415" y="8280808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33" name="Straight Arrow Connector 27">
            <a:extLst>
              <a:ext uri="{FF2B5EF4-FFF2-40B4-BE49-F238E27FC236}">
                <a16:creationId xmlns:a16="http://schemas.microsoft.com/office/drawing/2014/main" id="{AD5CF7C0-1F40-4FB2-BA6E-F983989D20B0}"/>
              </a:ext>
            </a:extLst>
          </p:cNvPr>
          <p:cNvCxnSpPr/>
          <p:nvPr/>
        </p:nvCxnSpPr>
        <p:spPr>
          <a:xfrm>
            <a:off x="9201643" y="8421549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33">
            <a:extLst>
              <a:ext uri="{FF2B5EF4-FFF2-40B4-BE49-F238E27FC236}">
                <a16:creationId xmlns:a16="http://schemas.microsoft.com/office/drawing/2014/main" id="{8D656B99-1875-4952-B3B8-47AE593A5983}"/>
              </a:ext>
            </a:extLst>
          </p:cNvPr>
          <p:cNvSpPr/>
          <p:nvPr/>
        </p:nvSpPr>
        <p:spPr>
          <a:xfrm>
            <a:off x="10116043" y="8280808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35" name="Straight Arrow Connector 27">
            <a:extLst>
              <a:ext uri="{FF2B5EF4-FFF2-40B4-BE49-F238E27FC236}">
                <a16:creationId xmlns:a16="http://schemas.microsoft.com/office/drawing/2014/main" id="{5E69BD51-4B7C-43DF-A992-FE93E92B9EFE}"/>
              </a:ext>
            </a:extLst>
          </p:cNvPr>
          <p:cNvCxnSpPr/>
          <p:nvPr/>
        </p:nvCxnSpPr>
        <p:spPr>
          <a:xfrm>
            <a:off x="10399271" y="8421549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33">
            <a:extLst>
              <a:ext uri="{FF2B5EF4-FFF2-40B4-BE49-F238E27FC236}">
                <a16:creationId xmlns:a16="http://schemas.microsoft.com/office/drawing/2014/main" id="{BFB83E81-71A4-4168-9A29-57753DA03AE8}"/>
              </a:ext>
            </a:extLst>
          </p:cNvPr>
          <p:cNvSpPr/>
          <p:nvPr/>
        </p:nvSpPr>
        <p:spPr>
          <a:xfrm>
            <a:off x="11313671" y="8280808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37" name="Down Arrow Callout 63">
            <a:extLst>
              <a:ext uri="{FF2B5EF4-FFF2-40B4-BE49-F238E27FC236}">
                <a16:creationId xmlns:a16="http://schemas.microsoft.com/office/drawing/2014/main" id="{7722EFEC-D102-4811-9CDC-E07EF00F9A4A}"/>
              </a:ext>
            </a:extLst>
          </p:cNvPr>
          <p:cNvSpPr/>
          <p:nvPr/>
        </p:nvSpPr>
        <p:spPr>
          <a:xfrm>
            <a:off x="14062869" y="7634686"/>
            <a:ext cx="1958599" cy="644377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2194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origin/master</a:t>
            </a:r>
          </a:p>
        </p:txBody>
      </p:sp>
      <p:cxnSp>
        <p:nvCxnSpPr>
          <p:cNvPr id="139" name="Straight Arrow Connector 27">
            <a:extLst>
              <a:ext uri="{FF2B5EF4-FFF2-40B4-BE49-F238E27FC236}">
                <a16:creationId xmlns:a16="http://schemas.microsoft.com/office/drawing/2014/main" id="{73469E2C-15AC-4ED5-AA0A-9334A544589F}"/>
              </a:ext>
            </a:extLst>
          </p:cNvPr>
          <p:cNvCxnSpPr/>
          <p:nvPr/>
        </p:nvCxnSpPr>
        <p:spPr>
          <a:xfrm>
            <a:off x="11597130" y="6387804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33">
            <a:extLst>
              <a:ext uri="{FF2B5EF4-FFF2-40B4-BE49-F238E27FC236}">
                <a16:creationId xmlns:a16="http://schemas.microsoft.com/office/drawing/2014/main" id="{F698467E-77DA-4C8F-9A2D-81E4BBBFE0F7}"/>
              </a:ext>
            </a:extLst>
          </p:cNvPr>
          <p:cNvSpPr/>
          <p:nvPr/>
        </p:nvSpPr>
        <p:spPr>
          <a:xfrm>
            <a:off x="12511530" y="6247063"/>
            <a:ext cx="283228" cy="283228"/>
          </a:xfrm>
          <a:prstGeom prst="ellips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41" name="Straight Arrow Connector 27">
            <a:extLst>
              <a:ext uri="{FF2B5EF4-FFF2-40B4-BE49-F238E27FC236}">
                <a16:creationId xmlns:a16="http://schemas.microsoft.com/office/drawing/2014/main" id="{2A1E6CFE-DE56-4057-8674-F24A7B359350}"/>
              </a:ext>
            </a:extLst>
          </p:cNvPr>
          <p:cNvCxnSpPr/>
          <p:nvPr/>
        </p:nvCxnSpPr>
        <p:spPr>
          <a:xfrm>
            <a:off x="11590899" y="8421549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33">
            <a:extLst>
              <a:ext uri="{FF2B5EF4-FFF2-40B4-BE49-F238E27FC236}">
                <a16:creationId xmlns:a16="http://schemas.microsoft.com/office/drawing/2014/main" id="{8FBD6023-A3B5-40D8-8700-3792E26CCB2B}"/>
              </a:ext>
            </a:extLst>
          </p:cNvPr>
          <p:cNvSpPr/>
          <p:nvPr/>
        </p:nvSpPr>
        <p:spPr>
          <a:xfrm>
            <a:off x="12505299" y="8280808"/>
            <a:ext cx="283228" cy="283228"/>
          </a:xfrm>
          <a:prstGeom prst="ellips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44" name="Down Arrow Callout 63">
            <a:extLst>
              <a:ext uri="{FF2B5EF4-FFF2-40B4-BE49-F238E27FC236}">
                <a16:creationId xmlns:a16="http://schemas.microsoft.com/office/drawing/2014/main" id="{5C4F1D38-CBF0-44E0-A8A0-37F7069FB8A4}"/>
              </a:ext>
            </a:extLst>
          </p:cNvPr>
          <p:cNvSpPr/>
          <p:nvPr/>
        </p:nvSpPr>
        <p:spPr>
          <a:xfrm>
            <a:off x="14483010" y="8564036"/>
            <a:ext cx="1118318" cy="644377"/>
          </a:xfrm>
          <a:prstGeom prst="upArrowCallout">
            <a:avLst>
              <a:gd name="adj1" fmla="val 19087"/>
              <a:gd name="adj2" fmla="val 19087"/>
              <a:gd name="adj3" fmla="val 25000"/>
              <a:gd name="adj4" fmla="val 64977"/>
            </a:avLst>
          </a:prstGeom>
          <a:solidFill>
            <a:srgbClr val="29A7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sp>
        <p:nvSpPr>
          <p:cNvPr id="145" name="Oval 33">
            <a:extLst>
              <a:ext uri="{FF2B5EF4-FFF2-40B4-BE49-F238E27FC236}">
                <a16:creationId xmlns:a16="http://schemas.microsoft.com/office/drawing/2014/main" id="{B4A483B5-08BD-4A8A-A18D-C85FC42BC849}"/>
              </a:ext>
            </a:extLst>
          </p:cNvPr>
          <p:cNvSpPr/>
          <p:nvPr/>
        </p:nvSpPr>
        <p:spPr>
          <a:xfrm>
            <a:off x="13708927" y="8280808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46" name="Straight Arrow Connector 27">
            <a:extLst>
              <a:ext uri="{FF2B5EF4-FFF2-40B4-BE49-F238E27FC236}">
                <a16:creationId xmlns:a16="http://schemas.microsoft.com/office/drawing/2014/main" id="{2074A28D-0DC9-4D12-821D-EAF1ECB5E2E1}"/>
              </a:ext>
            </a:extLst>
          </p:cNvPr>
          <p:cNvCxnSpPr/>
          <p:nvPr/>
        </p:nvCxnSpPr>
        <p:spPr>
          <a:xfrm>
            <a:off x="13986155" y="8421549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33">
            <a:extLst>
              <a:ext uri="{FF2B5EF4-FFF2-40B4-BE49-F238E27FC236}">
                <a16:creationId xmlns:a16="http://schemas.microsoft.com/office/drawing/2014/main" id="{8AF44C1E-034F-4A2E-A716-565A089EC388}"/>
              </a:ext>
            </a:extLst>
          </p:cNvPr>
          <p:cNvSpPr/>
          <p:nvPr/>
        </p:nvSpPr>
        <p:spPr>
          <a:xfrm>
            <a:off x="14900555" y="8280808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48" name="Straight Arrow Connector 27">
            <a:extLst>
              <a:ext uri="{FF2B5EF4-FFF2-40B4-BE49-F238E27FC236}">
                <a16:creationId xmlns:a16="http://schemas.microsoft.com/office/drawing/2014/main" id="{4FC38D25-0D89-4EB0-BE2C-E320E7F91161}"/>
              </a:ext>
            </a:extLst>
          </p:cNvPr>
          <p:cNvCxnSpPr/>
          <p:nvPr/>
        </p:nvCxnSpPr>
        <p:spPr>
          <a:xfrm>
            <a:off x="12782527" y="8421549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33">
            <a:extLst>
              <a:ext uri="{FF2B5EF4-FFF2-40B4-BE49-F238E27FC236}">
                <a16:creationId xmlns:a16="http://schemas.microsoft.com/office/drawing/2014/main" id="{4CA6F1AE-4666-4AEF-9A30-6363AE63F1D5}"/>
              </a:ext>
            </a:extLst>
          </p:cNvPr>
          <p:cNvSpPr/>
          <p:nvPr/>
        </p:nvSpPr>
        <p:spPr>
          <a:xfrm>
            <a:off x="13720927" y="6246379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50" name="Straight Arrow Connector 27">
            <a:extLst>
              <a:ext uri="{FF2B5EF4-FFF2-40B4-BE49-F238E27FC236}">
                <a16:creationId xmlns:a16="http://schemas.microsoft.com/office/drawing/2014/main" id="{ACAE06F8-6222-4EAD-AB71-D976B7E80DF8}"/>
              </a:ext>
            </a:extLst>
          </p:cNvPr>
          <p:cNvCxnSpPr/>
          <p:nvPr/>
        </p:nvCxnSpPr>
        <p:spPr>
          <a:xfrm>
            <a:off x="13998155" y="6387120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33">
            <a:extLst>
              <a:ext uri="{FF2B5EF4-FFF2-40B4-BE49-F238E27FC236}">
                <a16:creationId xmlns:a16="http://schemas.microsoft.com/office/drawing/2014/main" id="{BFC8B677-6451-4807-B122-84FA5A8D7D65}"/>
              </a:ext>
            </a:extLst>
          </p:cNvPr>
          <p:cNvSpPr/>
          <p:nvPr/>
        </p:nvSpPr>
        <p:spPr>
          <a:xfrm>
            <a:off x="14912555" y="6246379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52" name="Straight Arrow Connector 27">
            <a:extLst>
              <a:ext uri="{FF2B5EF4-FFF2-40B4-BE49-F238E27FC236}">
                <a16:creationId xmlns:a16="http://schemas.microsoft.com/office/drawing/2014/main" id="{33C32675-8544-42FE-960A-970F9E59DE71}"/>
              </a:ext>
            </a:extLst>
          </p:cNvPr>
          <p:cNvCxnSpPr/>
          <p:nvPr/>
        </p:nvCxnSpPr>
        <p:spPr>
          <a:xfrm>
            <a:off x="12794527" y="6387120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hteck 156">
            <a:extLst>
              <a:ext uri="{FF2B5EF4-FFF2-40B4-BE49-F238E27FC236}">
                <a16:creationId xmlns:a16="http://schemas.microsoft.com/office/drawing/2014/main" id="{88185FF8-50C7-4525-9CDF-826086092FBF}"/>
              </a:ext>
            </a:extLst>
          </p:cNvPr>
          <p:cNvSpPr/>
          <p:nvPr/>
        </p:nvSpPr>
        <p:spPr>
          <a:xfrm>
            <a:off x="8952700" y="5506332"/>
            <a:ext cx="7068768" cy="4390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CA538F4E-B767-4DB1-ABEB-49B059DBAD2D}"/>
              </a:ext>
            </a:extLst>
          </p:cNvPr>
          <p:cNvSpPr/>
          <p:nvPr/>
        </p:nvSpPr>
        <p:spPr>
          <a:xfrm>
            <a:off x="1406590" y="5761451"/>
            <a:ext cx="7068768" cy="4390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EC48BE2D-4FCE-41DD-93EF-3D0119F5F289}"/>
              </a:ext>
            </a:extLst>
          </p:cNvPr>
          <p:cNvSpPr/>
          <p:nvPr/>
        </p:nvSpPr>
        <p:spPr>
          <a:xfrm>
            <a:off x="6038304" y="332113"/>
            <a:ext cx="7068768" cy="4390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4F88C6E8-1A1D-4FDD-8866-F1FFCD36E41C}"/>
              </a:ext>
            </a:extLst>
          </p:cNvPr>
          <p:cNvSpPr/>
          <p:nvPr/>
        </p:nvSpPr>
        <p:spPr>
          <a:xfrm>
            <a:off x="1431921" y="330368"/>
            <a:ext cx="7068768" cy="4390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89118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val 33">
            <a:extLst>
              <a:ext uri="{FF2B5EF4-FFF2-40B4-BE49-F238E27FC236}">
                <a16:creationId xmlns:a16="http://schemas.microsoft.com/office/drawing/2014/main" id="{187E7152-4411-413B-B321-0CE024036D2D}"/>
              </a:ext>
            </a:extLst>
          </p:cNvPr>
          <p:cNvSpPr/>
          <p:nvPr/>
        </p:nvSpPr>
        <p:spPr>
          <a:xfrm>
            <a:off x="7508738" y="1065192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50" name="Straight Arrow Connector 27">
            <a:extLst>
              <a:ext uri="{FF2B5EF4-FFF2-40B4-BE49-F238E27FC236}">
                <a16:creationId xmlns:a16="http://schemas.microsoft.com/office/drawing/2014/main" id="{06830476-D290-43B0-961E-E25755CBDD49}"/>
              </a:ext>
            </a:extLst>
          </p:cNvPr>
          <p:cNvCxnSpPr/>
          <p:nvPr/>
        </p:nvCxnSpPr>
        <p:spPr>
          <a:xfrm>
            <a:off x="7791966" y="1205933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33">
            <a:extLst>
              <a:ext uri="{FF2B5EF4-FFF2-40B4-BE49-F238E27FC236}">
                <a16:creationId xmlns:a16="http://schemas.microsoft.com/office/drawing/2014/main" id="{EF452FC6-3733-4B85-9C9F-5533002327DD}"/>
              </a:ext>
            </a:extLst>
          </p:cNvPr>
          <p:cNvSpPr/>
          <p:nvPr/>
        </p:nvSpPr>
        <p:spPr>
          <a:xfrm>
            <a:off x="8706366" y="1065192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52" name="Straight Arrow Connector 27">
            <a:extLst>
              <a:ext uri="{FF2B5EF4-FFF2-40B4-BE49-F238E27FC236}">
                <a16:creationId xmlns:a16="http://schemas.microsoft.com/office/drawing/2014/main" id="{F316F5CD-3E0B-45DF-9851-013DDDC0F750}"/>
              </a:ext>
            </a:extLst>
          </p:cNvPr>
          <p:cNvCxnSpPr/>
          <p:nvPr/>
        </p:nvCxnSpPr>
        <p:spPr>
          <a:xfrm>
            <a:off x="8989594" y="1205933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33">
            <a:extLst>
              <a:ext uri="{FF2B5EF4-FFF2-40B4-BE49-F238E27FC236}">
                <a16:creationId xmlns:a16="http://schemas.microsoft.com/office/drawing/2014/main" id="{F340AFA6-00A2-4908-B80A-FEEEB7628F1E}"/>
              </a:ext>
            </a:extLst>
          </p:cNvPr>
          <p:cNvSpPr/>
          <p:nvPr/>
        </p:nvSpPr>
        <p:spPr>
          <a:xfrm>
            <a:off x="9903994" y="1065192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55" name="Down Arrow Callout 63">
            <a:extLst>
              <a:ext uri="{FF2B5EF4-FFF2-40B4-BE49-F238E27FC236}">
                <a16:creationId xmlns:a16="http://schemas.microsoft.com/office/drawing/2014/main" id="{F46740A1-E842-4FF6-8BA4-4CE55D213ED8}"/>
              </a:ext>
            </a:extLst>
          </p:cNvPr>
          <p:cNvSpPr/>
          <p:nvPr/>
        </p:nvSpPr>
        <p:spPr>
          <a:xfrm>
            <a:off x="11869705" y="2135284"/>
            <a:ext cx="1118318" cy="644377"/>
          </a:xfrm>
          <a:prstGeom prst="upArrowCallout">
            <a:avLst>
              <a:gd name="adj1" fmla="val 19087"/>
              <a:gd name="adj2" fmla="val 19087"/>
              <a:gd name="adj3" fmla="val 25000"/>
              <a:gd name="adj4" fmla="val 64977"/>
            </a:avLst>
          </a:prstGeom>
          <a:solidFill>
            <a:srgbClr val="29A7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feature</a:t>
            </a:r>
          </a:p>
        </p:txBody>
      </p:sp>
      <p:sp>
        <p:nvSpPr>
          <p:cNvPr id="56" name="Oval 33">
            <a:extLst>
              <a:ext uri="{FF2B5EF4-FFF2-40B4-BE49-F238E27FC236}">
                <a16:creationId xmlns:a16="http://schemas.microsoft.com/office/drawing/2014/main" id="{DFC53856-5D2A-431F-AAF9-A7854E1153A2}"/>
              </a:ext>
            </a:extLst>
          </p:cNvPr>
          <p:cNvSpPr/>
          <p:nvPr/>
        </p:nvSpPr>
        <p:spPr>
          <a:xfrm>
            <a:off x="11095622" y="1852056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57" name="Straight Arrow Connector 27">
            <a:extLst>
              <a:ext uri="{FF2B5EF4-FFF2-40B4-BE49-F238E27FC236}">
                <a16:creationId xmlns:a16="http://schemas.microsoft.com/office/drawing/2014/main" id="{1331EDEE-932E-4259-B7F9-E4D79840DCE8}"/>
              </a:ext>
            </a:extLst>
          </p:cNvPr>
          <p:cNvCxnSpPr/>
          <p:nvPr/>
        </p:nvCxnSpPr>
        <p:spPr>
          <a:xfrm>
            <a:off x="11372850" y="1992797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33">
            <a:extLst>
              <a:ext uri="{FF2B5EF4-FFF2-40B4-BE49-F238E27FC236}">
                <a16:creationId xmlns:a16="http://schemas.microsoft.com/office/drawing/2014/main" id="{63441448-A93C-4140-A275-30997C75D45F}"/>
              </a:ext>
            </a:extLst>
          </p:cNvPr>
          <p:cNvSpPr/>
          <p:nvPr/>
        </p:nvSpPr>
        <p:spPr>
          <a:xfrm>
            <a:off x="12287250" y="1852056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63" name="Curved Connector 20">
            <a:extLst>
              <a:ext uri="{FF2B5EF4-FFF2-40B4-BE49-F238E27FC236}">
                <a16:creationId xmlns:a16="http://schemas.microsoft.com/office/drawing/2014/main" id="{9AF8FD78-881C-4625-868D-BE71AF65B6C6}"/>
              </a:ext>
            </a:extLst>
          </p:cNvPr>
          <p:cNvCxnSpPr>
            <a:cxnSpLocks/>
            <a:stCxn id="53" idx="4"/>
            <a:endCxn id="56" idx="2"/>
          </p:cNvCxnSpPr>
          <p:nvPr/>
        </p:nvCxnSpPr>
        <p:spPr>
          <a:xfrm rot="16200000" flipH="1">
            <a:off x="10247990" y="1146038"/>
            <a:ext cx="645250" cy="1050014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33">
            <a:extLst>
              <a:ext uri="{FF2B5EF4-FFF2-40B4-BE49-F238E27FC236}">
                <a16:creationId xmlns:a16="http://schemas.microsoft.com/office/drawing/2014/main" id="{6BEE04D7-8270-478F-8F6A-199C52326D2F}"/>
              </a:ext>
            </a:extLst>
          </p:cNvPr>
          <p:cNvSpPr/>
          <p:nvPr/>
        </p:nvSpPr>
        <p:spPr>
          <a:xfrm>
            <a:off x="251251" y="1066065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65" name="Straight Arrow Connector 27">
            <a:extLst>
              <a:ext uri="{FF2B5EF4-FFF2-40B4-BE49-F238E27FC236}">
                <a16:creationId xmlns:a16="http://schemas.microsoft.com/office/drawing/2014/main" id="{2465351A-DE44-413B-A42A-07EB108C53D6}"/>
              </a:ext>
            </a:extLst>
          </p:cNvPr>
          <p:cNvCxnSpPr/>
          <p:nvPr/>
        </p:nvCxnSpPr>
        <p:spPr>
          <a:xfrm>
            <a:off x="534479" y="1206806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33">
            <a:extLst>
              <a:ext uri="{FF2B5EF4-FFF2-40B4-BE49-F238E27FC236}">
                <a16:creationId xmlns:a16="http://schemas.microsoft.com/office/drawing/2014/main" id="{F69E814C-19A8-43FE-80F5-F93B93513B7A}"/>
              </a:ext>
            </a:extLst>
          </p:cNvPr>
          <p:cNvSpPr/>
          <p:nvPr/>
        </p:nvSpPr>
        <p:spPr>
          <a:xfrm>
            <a:off x="1448879" y="1066065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67" name="Straight Arrow Connector 27">
            <a:extLst>
              <a:ext uri="{FF2B5EF4-FFF2-40B4-BE49-F238E27FC236}">
                <a16:creationId xmlns:a16="http://schemas.microsoft.com/office/drawing/2014/main" id="{D12C21FB-12A6-411B-95FA-AA62332BF6B4}"/>
              </a:ext>
            </a:extLst>
          </p:cNvPr>
          <p:cNvCxnSpPr/>
          <p:nvPr/>
        </p:nvCxnSpPr>
        <p:spPr>
          <a:xfrm>
            <a:off x="1732107" y="1206806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33">
            <a:extLst>
              <a:ext uri="{FF2B5EF4-FFF2-40B4-BE49-F238E27FC236}">
                <a16:creationId xmlns:a16="http://schemas.microsoft.com/office/drawing/2014/main" id="{575512F7-B445-4E49-9212-7643D770002D}"/>
              </a:ext>
            </a:extLst>
          </p:cNvPr>
          <p:cNvSpPr/>
          <p:nvPr/>
        </p:nvSpPr>
        <p:spPr>
          <a:xfrm>
            <a:off x="2646507" y="1066065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69" name="Down Arrow Callout 63">
            <a:extLst>
              <a:ext uri="{FF2B5EF4-FFF2-40B4-BE49-F238E27FC236}">
                <a16:creationId xmlns:a16="http://schemas.microsoft.com/office/drawing/2014/main" id="{D78DC827-1EFA-4607-8D82-4EECCF141BA5}"/>
              </a:ext>
            </a:extLst>
          </p:cNvPr>
          <p:cNvSpPr/>
          <p:nvPr/>
        </p:nvSpPr>
        <p:spPr>
          <a:xfrm>
            <a:off x="2228962" y="419943"/>
            <a:ext cx="1118318" cy="644377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2194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sp>
        <p:nvSpPr>
          <p:cNvPr id="72" name="Down Arrow Callout 63">
            <a:extLst>
              <a:ext uri="{FF2B5EF4-FFF2-40B4-BE49-F238E27FC236}">
                <a16:creationId xmlns:a16="http://schemas.microsoft.com/office/drawing/2014/main" id="{80953828-1909-4776-B012-FCCFE5736EA5}"/>
              </a:ext>
            </a:extLst>
          </p:cNvPr>
          <p:cNvSpPr/>
          <p:nvPr/>
        </p:nvSpPr>
        <p:spPr>
          <a:xfrm>
            <a:off x="10678077" y="418198"/>
            <a:ext cx="1118318" cy="644377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2194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cxnSp>
        <p:nvCxnSpPr>
          <p:cNvPr id="74" name="Straight Arrow Connector 27">
            <a:extLst>
              <a:ext uri="{FF2B5EF4-FFF2-40B4-BE49-F238E27FC236}">
                <a16:creationId xmlns:a16="http://schemas.microsoft.com/office/drawing/2014/main" id="{C56D95C8-32C1-4B7E-BDF0-449E0A13773E}"/>
              </a:ext>
            </a:extLst>
          </p:cNvPr>
          <p:cNvCxnSpPr/>
          <p:nvPr/>
        </p:nvCxnSpPr>
        <p:spPr>
          <a:xfrm>
            <a:off x="10181222" y="1204188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33">
            <a:extLst>
              <a:ext uri="{FF2B5EF4-FFF2-40B4-BE49-F238E27FC236}">
                <a16:creationId xmlns:a16="http://schemas.microsoft.com/office/drawing/2014/main" id="{36D6A83B-EE0D-4485-9E65-8248B0656B6C}"/>
              </a:ext>
            </a:extLst>
          </p:cNvPr>
          <p:cNvSpPr/>
          <p:nvPr/>
        </p:nvSpPr>
        <p:spPr>
          <a:xfrm>
            <a:off x="11095622" y="1063447"/>
            <a:ext cx="283228" cy="283228"/>
          </a:xfrm>
          <a:prstGeom prst="ellips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76" name="Oval 33">
            <a:extLst>
              <a:ext uri="{FF2B5EF4-FFF2-40B4-BE49-F238E27FC236}">
                <a16:creationId xmlns:a16="http://schemas.microsoft.com/office/drawing/2014/main" id="{BD2C3FB6-7792-4BB0-90F7-D44D201BCF55}"/>
              </a:ext>
            </a:extLst>
          </p:cNvPr>
          <p:cNvSpPr/>
          <p:nvPr/>
        </p:nvSpPr>
        <p:spPr>
          <a:xfrm>
            <a:off x="109637" y="4068742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77" name="Straight Arrow Connector 27">
            <a:extLst>
              <a:ext uri="{FF2B5EF4-FFF2-40B4-BE49-F238E27FC236}">
                <a16:creationId xmlns:a16="http://schemas.microsoft.com/office/drawing/2014/main" id="{00B6E9A1-31CC-4B41-98F7-BE942039718C}"/>
              </a:ext>
            </a:extLst>
          </p:cNvPr>
          <p:cNvCxnSpPr/>
          <p:nvPr/>
        </p:nvCxnSpPr>
        <p:spPr>
          <a:xfrm>
            <a:off x="392865" y="4209483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33">
            <a:extLst>
              <a:ext uri="{FF2B5EF4-FFF2-40B4-BE49-F238E27FC236}">
                <a16:creationId xmlns:a16="http://schemas.microsoft.com/office/drawing/2014/main" id="{38F3A5C7-621E-4787-9E18-65CE326BAF43}"/>
              </a:ext>
            </a:extLst>
          </p:cNvPr>
          <p:cNvSpPr/>
          <p:nvPr/>
        </p:nvSpPr>
        <p:spPr>
          <a:xfrm>
            <a:off x="1307265" y="4068742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20247296-B896-4817-8FC8-405E6399DCAD}"/>
              </a:ext>
            </a:extLst>
          </p:cNvPr>
          <p:cNvCxnSpPr/>
          <p:nvPr/>
        </p:nvCxnSpPr>
        <p:spPr>
          <a:xfrm>
            <a:off x="1590493" y="4209483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33">
            <a:extLst>
              <a:ext uri="{FF2B5EF4-FFF2-40B4-BE49-F238E27FC236}">
                <a16:creationId xmlns:a16="http://schemas.microsoft.com/office/drawing/2014/main" id="{6EFB5B70-AA20-4DF9-9715-E46D7881672B}"/>
              </a:ext>
            </a:extLst>
          </p:cNvPr>
          <p:cNvSpPr/>
          <p:nvPr/>
        </p:nvSpPr>
        <p:spPr>
          <a:xfrm>
            <a:off x="2504893" y="4068742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81" name="Down Arrow Callout 63">
            <a:extLst>
              <a:ext uri="{FF2B5EF4-FFF2-40B4-BE49-F238E27FC236}">
                <a16:creationId xmlns:a16="http://schemas.microsoft.com/office/drawing/2014/main" id="{0321B950-0F0C-4AA9-841C-C1509FFBB5B8}"/>
              </a:ext>
            </a:extLst>
          </p:cNvPr>
          <p:cNvSpPr/>
          <p:nvPr/>
        </p:nvSpPr>
        <p:spPr>
          <a:xfrm>
            <a:off x="4470604" y="5138834"/>
            <a:ext cx="1118318" cy="644377"/>
          </a:xfrm>
          <a:prstGeom prst="upArrowCallout">
            <a:avLst>
              <a:gd name="adj1" fmla="val 19087"/>
              <a:gd name="adj2" fmla="val 19087"/>
              <a:gd name="adj3" fmla="val 25000"/>
              <a:gd name="adj4" fmla="val 64977"/>
            </a:avLst>
          </a:prstGeom>
          <a:solidFill>
            <a:srgbClr val="29A7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feature</a:t>
            </a:r>
          </a:p>
        </p:txBody>
      </p:sp>
      <p:sp>
        <p:nvSpPr>
          <p:cNvPr id="82" name="Oval 33">
            <a:extLst>
              <a:ext uri="{FF2B5EF4-FFF2-40B4-BE49-F238E27FC236}">
                <a16:creationId xmlns:a16="http://schemas.microsoft.com/office/drawing/2014/main" id="{2C5C4540-913D-4F55-8EEB-FA74A454AD40}"/>
              </a:ext>
            </a:extLst>
          </p:cNvPr>
          <p:cNvSpPr/>
          <p:nvPr/>
        </p:nvSpPr>
        <p:spPr>
          <a:xfrm>
            <a:off x="3696521" y="4855606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83" name="Straight Arrow Connector 27">
            <a:extLst>
              <a:ext uri="{FF2B5EF4-FFF2-40B4-BE49-F238E27FC236}">
                <a16:creationId xmlns:a16="http://schemas.microsoft.com/office/drawing/2014/main" id="{6F0AF05F-4706-44E6-91C4-EAEB53C7F76D}"/>
              </a:ext>
            </a:extLst>
          </p:cNvPr>
          <p:cNvCxnSpPr/>
          <p:nvPr/>
        </p:nvCxnSpPr>
        <p:spPr>
          <a:xfrm>
            <a:off x="3973749" y="4996347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33">
            <a:extLst>
              <a:ext uri="{FF2B5EF4-FFF2-40B4-BE49-F238E27FC236}">
                <a16:creationId xmlns:a16="http://schemas.microsoft.com/office/drawing/2014/main" id="{5BC8102A-29E9-4B40-8AFC-78361A57A07D}"/>
              </a:ext>
            </a:extLst>
          </p:cNvPr>
          <p:cNvSpPr/>
          <p:nvPr/>
        </p:nvSpPr>
        <p:spPr>
          <a:xfrm>
            <a:off x="4888149" y="4855606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85" name="Curved Connector 20">
            <a:extLst>
              <a:ext uri="{FF2B5EF4-FFF2-40B4-BE49-F238E27FC236}">
                <a16:creationId xmlns:a16="http://schemas.microsoft.com/office/drawing/2014/main" id="{97BC5789-9A19-402F-BA79-0A11A5AD6994}"/>
              </a:ext>
            </a:extLst>
          </p:cNvPr>
          <p:cNvCxnSpPr>
            <a:cxnSpLocks/>
            <a:stCxn id="80" idx="4"/>
            <a:endCxn id="82" idx="2"/>
          </p:cNvCxnSpPr>
          <p:nvPr/>
        </p:nvCxnSpPr>
        <p:spPr>
          <a:xfrm rot="16200000" flipH="1">
            <a:off x="2848889" y="4149588"/>
            <a:ext cx="645250" cy="1050014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Down Arrow Callout 63">
            <a:extLst>
              <a:ext uri="{FF2B5EF4-FFF2-40B4-BE49-F238E27FC236}">
                <a16:creationId xmlns:a16="http://schemas.microsoft.com/office/drawing/2014/main" id="{399587CB-406A-4CC5-96BF-F0E2A626891E}"/>
              </a:ext>
            </a:extLst>
          </p:cNvPr>
          <p:cNvSpPr/>
          <p:nvPr/>
        </p:nvSpPr>
        <p:spPr>
          <a:xfrm>
            <a:off x="5660881" y="3420002"/>
            <a:ext cx="1118318" cy="644377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2194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cxnSp>
        <p:nvCxnSpPr>
          <p:cNvPr id="87" name="Straight Arrow Connector 27">
            <a:extLst>
              <a:ext uri="{FF2B5EF4-FFF2-40B4-BE49-F238E27FC236}">
                <a16:creationId xmlns:a16="http://schemas.microsoft.com/office/drawing/2014/main" id="{EA3CE793-134A-41D7-AC0F-FDFFE500CF3E}"/>
              </a:ext>
            </a:extLst>
          </p:cNvPr>
          <p:cNvCxnSpPr/>
          <p:nvPr/>
        </p:nvCxnSpPr>
        <p:spPr>
          <a:xfrm>
            <a:off x="2782121" y="4207738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33">
            <a:extLst>
              <a:ext uri="{FF2B5EF4-FFF2-40B4-BE49-F238E27FC236}">
                <a16:creationId xmlns:a16="http://schemas.microsoft.com/office/drawing/2014/main" id="{A1827E12-6083-4997-B66F-2BCC502F3DCC}"/>
              </a:ext>
            </a:extLst>
          </p:cNvPr>
          <p:cNvSpPr/>
          <p:nvPr/>
        </p:nvSpPr>
        <p:spPr>
          <a:xfrm>
            <a:off x="3696521" y="4066997"/>
            <a:ext cx="283228" cy="283228"/>
          </a:xfrm>
          <a:prstGeom prst="ellips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03" name="Oval 33">
            <a:extLst>
              <a:ext uri="{FF2B5EF4-FFF2-40B4-BE49-F238E27FC236}">
                <a16:creationId xmlns:a16="http://schemas.microsoft.com/office/drawing/2014/main" id="{6167FE93-8A2C-410D-A31B-C3DD63972173}"/>
              </a:ext>
            </a:extLst>
          </p:cNvPr>
          <p:cNvSpPr/>
          <p:nvPr/>
        </p:nvSpPr>
        <p:spPr>
          <a:xfrm>
            <a:off x="6078426" y="4066997"/>
            <a:ext cx="283228" cy="283228"/>
          </a:xfrm>
          <a:prstGeom prst="ellips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04" name="Curved Connector 20">
            <a:extLst>
              <a:ext uri="{FF2B5EF4-FFF2-40B4-BE49-F238E27FC236}">
                <a16:creationId xmlns:a16="http://schemas.microsoft.com/office/drawing/2014/main" id="{092EF142-062A-4142-9AE6-1895FEAFBAB1}"/>
              </a:ext>
            </a:extLst>
          </p:cNvPr>
          <p:cNvCxnSpPr>
            <a:cxnSpLocks/>
            <a:stCxn id="84" idx="6"/>
            <a:endCxn id="103" idx="4"/>
          </p:cNvCxnSpPr>
          <p:nvPr/>
        </p:nvCxnSpPr>
        <p:spPr>
          <a:xfrm flipV="1">
            <a:off x="5171377" y="4350225"/>
            <a:ext cx="1048663" cy="646995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27">
            <a:extLst>
              <a:ext uri="{FF2B5EF4-FFF2-40B4-BE49-F238E27FC236}">
                <a16:creationId xmlns:a16="http://schemas.microsoft.com/office/drawing/2014/main" id="{8D1CADD5-2F1B-4E7A-9B28-799A232BF285}"/>
              </a:ext>
            </a:extLst>
          </p:cNvPr>
          <p:cNvCxnSpPr>
            <a:cxnSpLocks/>
            <a:stCxn id="88" idx="6"/>
            <a:endCxn id="103" idx="2"/>
          </p:cNvCxnSpPr>
          <p:nvPr/>
        </p:nvCxnSpPr>
        <p:spPr>
          <a:xfrm>
            <a:off x="3979749" y="4208611"/>
            <a:ext cx="209867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33">
            <a:extLst>
              <a:ext uri="{FF2B5EF4-FFF2-40B4-BE49-F238E27FC236}">
                <a16:creationId xmlns:a16="http://schemas.microsoft.com/office/drawing/2014/main" id="{FF54C73C-0C96-4F19-B417-071ACE250745}"/>
              </a:ext>
            </a:extLst>
          </p:cNvPr>
          <p:cNvSpPr/>
          <p:nvPr/>
        </p:nvSpPr>
        <p:spPr>
          <a:xfrm>
            <a:off x="7553282" y="4018417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1" name="Straight Arrow Connector 27">
            <a:extLst>
              <a:ext uri="{FF2B5EF4-FFF2-40B4-BE49-F238E27FC236}">
                <a16:creationId xmlns:a16="http://schemas.microsoft.com/office/drawing/2014/main" id="{7C041BE7-A25C-47B7-895F-3D6077E74D2F}"/>
              </a:ext>
            </a:extLst>
          </p:cNvPr>
          <p:cNvCxnSpPr/>
          <p:nvPr/>
        </p:nvCxnSpPr>
        <p:spPr>
          <a:xfrm>
            <a:off x="7836510" y="4159158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33">
            <a:extLst>
              <a:ext uri="{FF2B5EF4-FFF2-40B4-BE49-F238E27FC236}">
                <a16:creationId xmlns:a16="http://schemas.microsoft.com/office/drawing/2014/main" id="{4DB15A34-8711-4067-872A-7D3D0D592261}"/>
              </a:ext>
            </a:extLst>
          </p:cNvPr>
          <p:cNvSpPr/>
          <p:nvPr/>
        </p:nvSpPr>
        <p:spPr>
          <a:xfrm>
            <a:off x="8750910" y="4018417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3" name="Straight Arrow Connector 27">
            <a:extLst>
              <a:ext uri="{FF2B5EF4-FFF2-40B4-BE49-F238E27FC236}">
                <a16:creationId xmlns:a16="http://schemas.microsoft.com/office/drawing/2014/main" id="{2791665C-DAEC-4E71-A081-ECFEF3EDDFFD}"/>
              </a:ext>
            </a:extLst>
          </p:cNvPr>
          <p:cNvCxnSpPr/>
          <p:nvPr/>
        </p:nvCxnSpPr>
        <p:spPr>
          <a:xfrm>
            <a:off x="9034138" y="4159158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33">
            <a:extLst>
              <a:ext uri="{FF2B5EF4-FFF2-40B4-BE49-F238E27FC236}">
                <a16:creationId xmlns:a16="http://schemas.microsoft.com/office/drawing/2014/main" id="{E5F383D4-76A6-40E6-BAD6-ACB1E3301B7C}"/>
              </a:ext>
            </a:extLst>
          </p:cNvPr>
          <p:cNvSpPr/>
          <p:nvPr/>
        </p:nvSpPr>
        <p:spPr>
          <a:xfrm>
            <a:off x="9948538" y="4018417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15" name="Down Arrow Callout 63">
            <a:extLst>
              <a:ext uri="{FF2B5EF4-FFF2-40B4-BE49-F238E27FC236}">
                <a16:creationId xmlns:a16="http://schemas.microsoft.com/office/drawing/2014/main" id="{E3D459A0-388F-4CDB-98B6-B4A625AD6B19}"/>
              </a:ext>
            </a:extLst>
          </p:cNvPr>
          <p:cNvSpPr/>
          <p:nvPr/>
        </p:nvSpPr>
        <p:spPr>
          <a:xfrm>
            <a:off x="13091175" y="4295537"/>
            <a:ext cx="1118318" cy="644377"/>
          </a:xfrm>
          <a:prstGeom prst="upArrowCallout">
            <a:avLst>
              <a:gd name="adj1" fmla="val 19087"/>
              <a:gd name="adj2" fmla="val 19087"/>
              <a:gd name="adj3" fmla="val 25000"/>
              <a:gd name="adj4" fmla="val 64977"/>
            </a:avLst>
          </a:prstGeom>
          <a:solidFill>
            <a:srgbClr val="29A7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feature</a:t>
            </a:r>
          </a:p>
        </p:txBody>
      </p:sp>
      <p:sp>
        <p:nvSpPr>
          <p:cNvPr id="116" name="Oval 33">
            <a:extLst>
              <a:ext uri="{FF2B5EF4-FFF2-40B4-BE49-F238E27FC236}">
                <a16:creationId xmlns:a16="http://schemas.microsoft.com/office/drawing/2014/main" id="{AB051679-1F96-47C7-84A9-1CD987BFD228}"/>
              </a:ext>
            </a:extLst>
          </p:cNvPr>
          <p:cNvSpPr/>
          <p:nvPr/>
        </p:nvSpPr>
        <p:spPr>
          <a:xfrm>
            <a:off x="11140166" y="4805281"/>
            <a:ext cx="283228" cy="283228"/>
          </a:xfrm>
          <a:prstGeom prst="ellipse">
            <a:avLst/>
          </a:prstGeom>
          <a:solidFill>
            <a:srgbClr val="00CC9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7" name="Straight Arrow Connector 27">
            <a:extLst>
              <a:ext uri="{FF2B5EF4-FFF2-40B4-BE49-F238E27FC236}">
                <a16:creationId xmlns:a16="http://schemas.microsoft.com/office/drawing/2014/main" id="{873B97DC-8D49-4B0D-9A6F-DC57BCB3EA05}"/>
              </a:ext>
            </a:extLst>
          </p:cNvPr>
          <p:cNvCxnSpPr/>
          <p:nvPr/>
        </p:nvCxnSpPr>
        <p:spPr>
          <a:xfrm>
            <a:off x="11417394" y="4946022"/>
            <a:ext cx="914400" cy="0"/>
          </a:xfrm>
          <a:prstGeom prst="straightConnector1">
            <a:avLst/>
          </a:prstGeom>
          <a:ln w="5715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33">
            <a:extLst>
              <a:ext uri="{FF2B5EF4-FFF2-40B4-BE49-F238E27FC236}">
                <a16:creationId xmlns:a16="http://schemas.microsoft.com/office/drawing/2014/main" id="{EB63DC14-40D0-4CCA-B8CA-A2F3738B6DEF}"/>
              </a:ext>
            </a:extLst>
          </p:cNvPr>
          <p:cNvSpPr/>
          <p:nvPr/>
        </p:nvSpPr>
        <p:spPr>
          <a:xfrm>
            <a:off x="12331794" y="4805281"/>
            <a:ext cx="283228" cy="283228"/>
          </a:xfrm>
          <a:prstGeom prst="ellipse">
            <a:avLst/>
          </a:prstGeom>
          <a:solidFill>
            <a:srgbClr val="00CC9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9" name="Curved Connector 20">
            <a:extLst>
              <a:ext uri="{FF2B5EF4-FFF2-40B4-BE49-F238E27FC236}">
                <a16:creationId xmlns:a16="http://schemas.microsoft.com/office/drawing/2014/main" id="{502B5DF6-B039-4D48-A12F-3C3BC1A63CDF}"/>
              </a:ext>
            </a:extLst>
          </p:cNvPr>
          <p:cNvCxnSpPr>
            <a:cxnSpLocks/>
            <a:stCxn id="114" idx="4"/>
            <a:endCxn id="116" idx="2"/>
          </p:cNvCxnSpPr>
          <p:nvPr/>
        </p:nvCxnSpPr>
        <p:spPr>
          <a:xfrm rot="16200000" flipH="1">
            <a:off x="10292534" y="4099263"/>
            <a:ext cx="645250" cy="1050014"/>
          </a:xfrm>
          <a:prstGeom prst="curvedConnector2">
            <a:avLst/>
          </a:prstGeom>
          <a:ln w="5715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Down Arrow Callout 63">
            <a:extLst>
              <a:ext uri="{FF2B5EF4-FFF2-40B4-BE49-F238E27FC236}">
                <a16:creationId xmlns:a16="http://schemas.microsoft.com/office/drawing/2014/main" id="{F7C4E1CF-D0C0-48E4-A4FF-CDE82505C6CD}"/>
              </a:ext>
            </a:extLst>
          </p:cNvPr>
          <p:cNvSpPr/>
          <p:nvPr/>
        </p:nvSpPr>
        <p:spPr>
          <a:xfrm>
            <a:off x="13091175" y="3367932"/>
            <a:ext cx="1118318" cy="644377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2194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cxnSp>
        <p:nvCxnSpPr>
          <p:cNvPr id="121" name="Straight Arrow Connector 27">
            <a:extLst>
              <a:ext uri="{FF2B5EF4-FFF2-40B4-BE49-F238E27FC236}">
                <a16:creationId xmlns:a16="http://schemas.microsoft.com/office/drawing/2014/main" id="{EEEBCAA2-3D01-4460-9CEE-3247B68FA8A5}"/>
              </a:ext>
            </a:extLst>
          </p:cNvPr>
          <p:cNvCxnSpPr/>
          <p:nvPr/>
        </p:nvCxnSpPr>
        <p:spPr>
          <a:xfrm>
            <a:off x="10225766" y="4157413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33">
            <a:extLst>
              <a:ext uri="{FF2B5EF4-FFF2-40B4-BE49-F238E27FC236}">
                <a16:creationId xmlns:a16="http://schemas.microsoft.com/office/drawing/2014/main" id="{AE5B145B-96AD-440F-AD08-2AA76C38F74B}"/>
              </a:ext>
            </a:extLst>
          </p:cNvPr>
          <p:cNvSpPr/>
          <p:nvPr/>
        </p:nvSpPr>
        <p:spPr>
          <a:xfrm>
            <a:off x="11140166" y="4016672"/>
            <a:ext cx="283228" cy="283228"/>
          </a:xfrm>
          <a:prstGeom prst="ellips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26" name="Straight Arrow Connector 27">
            <a:extLst>
              <a:ext uri="{FF2B5EF4-FFF2-40B4-BE49-F238E27FC236}">
                <a16:creationId xmlns:a16="http://schemas.microsoft.com/office/drawing/2014/main" id="{A1078DAE-F763-4E3B-89A2-A13981FCD824}"/>
              </a:ext>
            </a:extLst>
          </p:cNvPr>
          <p:cNvCxnSpPr/>
          <p:nvPr/>
        </p:nvCxnSpPr>
        <p:spPr>
          <a:xfrm>
            <a:off x="11417394" y="4157413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33">
            <a:extLst>
              <a:ext uri="{FF2B5EF4-FFF2-40B4-BE49-F238E27FC236}">
                <a16:creationId xmlns:a16="http://schemas.microsoft.com/office/drawing/2014/main" id="{1B82167B-7314-407C-AE38-E3B91386E7A2}"/>
              </a:ext>
            </a:extLst>
          </p:cNvPr>
          <p:cNvSpPr/>
          <p:nvPr/>
        </p:nvSpPr>
        <p:spPr>
          <a:xfrm>
            <a:off x="12318443" y="4014054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28" name="Straight Arrow Connector 27">
            <a:extLst>
              <a:ext uri="{FF2B5EF4-FFF2-40B4-BE49-F238E27FC236}">
                <a16:creationId xmlns:a16="http://schemas.microsoft.com/office/drawing/2014/main" id="{2FFF8CB3-596C-4AFF-9786-19D957262EB2}"/>
              </a:ext>
            </a:extLst>
          </p:cNvPr>
          <p:cNvCxnSpPr/>
          <p:nvPr/>
        </p:nvCxnSpPr>
        <p:spPr>
          <a:xfrm>
            <a:off x="12595671" y="4154795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33">
            <a:extLst>
              <a:ext uri="{FF2B5EF4-FFF2-40B4-BE49-F238E27FC236}">
                <a16:creationId xmlns:a16="http://schemas.microsoft.com/office/drawing/2014/main" id="{EB4475F1-E27D-4490-8DD7-36A0763BE3A8}"/>
              </a:ext>
            </a:extLst>
          </p:cNvPr>
          <p:cNvSpPr/>
          <p:nvPr/>
        </p:nvSpPr>
        <p:spPr>
          <a:xfrm>
            <a:off x="13510071" y="4014054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CBBE4ABE-45C0-4BC5-A691-16FA0BF9D91C}"/>
              </a:ext>
            </a:extLst>
          </p:cNvPr>
          <p:cNvSpPr/>
          <p:nvPr/>
        </p:nvSpPr>
        <p:spPr>
          <a:xfrm>
            <a:off x="7578632" y="3364388"/>
            <a:ext cx="6644211" cy="2363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6C71BA1E-4924-4D1C-ADF5-7B8CCFBAF1C0}"/>
              </a:ext>
            </a:extLst>
          </p:cNvPr>
          <p:cNvSpPr/>
          <p:nvPr/>
        </p:nvSpPr>
        <p:spPr>
          <a:xfrm>
            <a:off x="111160" y="3420002"/>
            <a:ext cx="6644211" cy="2363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A790704A-5BAA-405F-AEC3-0E8FD487DF5D}"/>
              </a:ext>
            </a:extLst>
          </p:cNvPr>
          <p:cNvSpPr/>
          <p:nvPr/>
        </p:nvSpPr>
        <p:spPr>
          <a:xfrm>
            <a:off x="7496062" y="412495"/>
            <a:ext cx="6644211" cy="2363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6F7B5EB8-9FCC-4881-85A5-27BE9DD4C290}"/>
              </a:ext>
            </a:extLst>
          </p:cNvPr>
          <p:cNvSpPr/>
          <p:nvPr/>
        </p:nvSpPr>
        <p:spPr>
          <a:xfrm>
            <a:off x="255094" y="412494"/>
            <a:ext cx="6644211" cy="2363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0576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33">
            <a:extLst>
              <a:ext uri="{FF2B5EF4-FFF2-40B4-BE49-F238E27FC236}">
                <a16:creationId xmlns:a16="http://schemas.microsoft.com/office/drawing/2014/main" id="{693618F2-7515-4371-9A05-BA38A38EF0C7}"/>
              </a:ext>
            </a:extLst>
          </p:cNvPr>
          <p:cNvSpPr/>
          <p:nvPr/>
        </p:nvSpPr>
        <p:spPr>
          <a:xfrm>
            <a:off x="2805137" y="2349537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7" name="Straight Arrow Connector 27">
            <a:extLst>
              <a:ext uri="{FF2B5EF4-FFF2-40B4-BE49-F238E27FC236}">
                <a16:creationId xmlns:a16="http://schemas.microsoft.com/office/drawing/2014/main" id="{48132A11-9FB1-4377-9EA0-0609D2ADFA6D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3088365" y="2491151"/>
            <a:ext cx="49235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3">
            <a:extLst>
              <a:ext uri="{FF2B5EF4-FFF2-40B4-BE49-F238E27FC236}">
                <a16:creationId xmlns:a16="http://schemas.microsoft.com/office/drawing/2014/main" id="{1AA60070-5352-428A-AF75-AA8F75F7711A}"/>
              </a:ext>
            </a:extLst>
          </p:cNvPr>
          <p:cNvSpPr/>
          <p:nvPr/>
        </p:nvSpPr>
        <p:spPr>
          <a:xfrm>
            <a:off x="3580716" y="2349537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94B7112-91A0-4272-8D41-86BDD2C3BEE1}"/>
              </a:ext>
            </a:extLst>
          </p:cNvPr>
          <p:cNvSpPr/>
          <p:nvPr/>
        </p:nvSpPr>
        <p:spPr>
          <a:xfrm>
            <a:off x="558459" y="850509"/>
            <a:ext cx="1276478" cy="415348"/>
          </a:xfrm>
          <a:prstGeom prst="rect">
            <a:avLst/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err="1"/>
              <a:t>master</a:t>
            </a:r>
            <a:endParaRPr lang="de-CH" sz="2400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7D4A4E8-9B65-4919-9AE1-1DCA4F8B25D3}"/>
              </a:ext>
            </a:extLst>
          </p:cNvPr>
          <p:cNvSpPr/>
          <p:nvPr/>
        </p:nvSpPr>
        <p:spPr>
          <a:xfrm>
            <a:off x="558459" y="2283477"/>
            <a:ext cx="1276478" cy="4153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err="1"/>
              <a:t>develop</a:t>
            </a:r>
            <a:endParaRPr lang="de-CH" sz="2400" dirty="0"/>
          </a:p>
        </p:txBody>
      </p:sp>
      <p:cxnSp>
        <p:nvCxnSpPr>
          <p:cNvPr id="18" name="Straight Arrow Connector 27">
            <a:extLst>
              <a:ext uri="{FF2B5EF4-FFF2-40B4-BE49-F238E27FC236}">
                <a16:creationId xmlns:a16="http://schemas.microsoft.com/office/drawing/2014/main" id="{EE757E90-9C6E-4EEB-8B93-06A4CCA7DA3A}"/>
              </a:ext>
            </a:extLst>
          </p:cNvPr>
          <p:cNvCxnSpPr>
            <a:cxnSpLocks/>
            <a:stCxn id="8" idx="6"/>
            <a:endCxn id="19" idx="2"/>
          </p:cNvCxnSpPr>
          <p:nvPr/>
        </p:nvCxnSpPr>
        <p:spPr>
          <a:xfrm>
            <a:off x="3863944" y="2491151"/>
            <a:ext cx="49235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33">
            <a:extLst>
              <a:ext uri="{FF2B5EF4-FFF2-40B4-BE49-F238E27FC236}">
                <a16:creationId xmlns:a16="http://schemas.microsoft.com/office/drawing/2014/main" id="{93EA0B85-A096-4A0E-99C7-DE0CF930D3D7}"/>
              </a:ext>
            </a:extLst>
          </p:cNvPr>
          <p:cNvSpPr/>
          <p:nvPr/>
        </p:nvSpPr>
        <p:spPr>
          <a:xfrm>
            <a:off x="4356295" y="2349537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20" name="Straight Arrow Connector 27">
            <a:extLst>
              <a:ext uri="{FF2B5EF4-FFF2-40B4-BE49-F238E27FC236}">
                <a16:creationId xmlns:a16="http://schemas.microsoft.com/office/drawing/2014/main" id="{AD41A6F5-08ED-4ED6-87FB-4DD382F8BC39}"/>
              </a:ext>
            </a:extLst>
          </p:cNvPr>
          <p:cNvCxnSpPr>
            <a:cxnSpLocks/>
            <a:stCxn id="19" idx="6"/>
            <a:endCxn id="21" idx="2"/>
          </p:cNvCxnSpPr>
          <p:nvPr/>
        </p:nvCxnSpPr>
        <p:spPr>
          <a:xfrm flipV="1">
            <a:off x="4639523" y="2491150"/>
            <a:ext cx="492351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33">
            <a:extLst>
              <a:ext uri="{FF2B5EF4-FFF2-40B4-BE49-F238E27FC236}">
                <a16:creationId xmlns:a16="http://schemas.microsoft.com/office/drawing/2014/main" id="{F90F6474-F507-4BFA-AA6E-B1A93C09CB77}"/>
              </a:ext>
            </a:extLst>
          </p:cNvPr>
          <p:cNvSpPr/>
          <p:nvPr/>
        </p:nvSpPr>
        <p:spPr>
          <a:xfrm>
            <a:off x="5131874" y="2349536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26" name="Straight Arrow Connector 27">
            <a:extLst>
              <a:ext uri="{FF2B5EF4-FFF2-40B4-BE49-F238E27FC236}">
                <a16:creationId xmlns:a16="http://schemas.microsoft.com/office/drawing/2014/main" id="{EDC747C6-C1C8-4C6F-AB5E-4408CF04C830}"/>
              </a:ext>
            </a:extLst>
          </p:cNvPr>
          <p:cNvCxnSpPr>
            <a:cxnSpLocks/>
            <a:stCxn id="21" idx="6"/>
            <a:endCxn id="27" idx="2"/>
          </p:cNvCxnSpPr>
          <p:nvPr/>
        </p:nvCxnSpPr>
        <p:spPr>
          <a:xfrm>
            <a:off x="5415102" y="2491150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3">
            <a:extLst>
              <a:ext uri="{FF2B5EF4-FFF2-40B4-BE49-F238E27FC236}">
                <a16:creationId xmlns:a16="http://schemas.microsoft.com/office/drawing/2014/main" id="{445DBD53-31A2-4B03-A219-B2248675FB45}"/>
              </a:ext>
            </a:extLst>
          </p:cNvPr>
          <p:cNvSpPr/>
          <p:nvPr/>
        </p:nvSpPr>
        <p:spPr>
          <a:xfrm>
            <a:off x="5906561" y="2349536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59" name="Straight Arrow Connector 27">
            <a:extLst>
              <a:ext uri="{FF2B5EF4-FFF2-40B4-BE49-F238E27FC236}">
                <a16:creationId xmlns:a16="http://schemas.microsoft.com/office/drawing/2014/main" id="{96537280-AD73-472B-8A77-F0D541A28C4A}"/>
              </a:ext>
            </a:extLst>
          </p:cNvPr>
          <p:cNvCxnSpPr>
            <a:cxnSpLocks/>
            <a:stCxn id="27" idx="6"/>
            <a:endCxn id="60" idx="2"/>
          </p:cNvCxnSpPr>
          <p:nvPr/>
        </p:nvCxnSpPr>
        <p:spPr>
          <a:xfrm>
            <a:off x="6189789" y="2491150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33">
            <a:extLst>
              <a:ext uri="{FF2B5EF4-FFF2-40B4-BE49-F238E27FC236}">
                <a16:creationId xmlns:a16="http://schemas.microsoft.com/office/drawing/2014/main" id="{049E66D1-2EE5-4336-9918-072C7ED9099B}"/>
              </a:ext>
            </a:extLst>
          </p:cNvPr>
          <p:cNvSpPr/>
          <p:nvPr/>
        </p:nvSpPr>
        <p:spPr>
          <a:xfrm>
            <a:off x="6681248" y="2349536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61" name="Straight Arrow Connector 27">
            <a:extLst>
              <a:ext uri="{FF2B5EF4-FFF2-40B4-BE49-F238E27FC236}">
                <a16:creationId xmlns:a16="http://schemas.microsoft.com/office/drawing/2014/main" id="{D0C6419C-463D-48FE-B84A-1163F84AC3E1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>
          <a:xfrm>
            <a:off x="6964476" y="2491150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33">
            <a:extLst>
              <a:ext uri="{FF2B5EF4-FFF2-40B4-BE49-F238E27FC236}">
                <a16:creationId xmlns:a16="http://schemas.microsoft.com/office/drawing/2014/main" id="{4D61F07D-77DD-43B4-82B8-3529BFDF0C2D}"/>
              </a:ext>
            </a:extLst>
          </p:cNvPr>
          <p:cNvSpPr/>
          <p:nvPr/>
        </p:nvSpPr>
        <p:spPr>
          <a:xfrm>
            <a:off x="7455935" y="2349536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64" name="Oval 33">
            <a:extLst>
              <a:ext uri="{FF2B5EF4-FFF2-40B4-BE49-F238E27FC236}">
                <a16:creationId xmlns:a16="http://schemas.microsoft.com/office/drawing/2014/main" id="{087B0F1F-0257-4ADF-9758-8AC59154547D}"/>
              </a:ext>
            </a:extLst>
          </p:cNvPr>
          <p:cNvSpPr/>
          <p:nvPr/>
        </p:nvSpPr>
        <p:spPr>
          <a:xfrm>
            <a:off x="2397467" y="916569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65" name="Straight Arrow Connector 27">
            <a:extLst>
              <a:ext uri="{FF2B5EF4-FFF2-40B4-BE49-F238E27FC236}">
                <a16:creationId xmlns:a16="http://schemas.microsoft.com/office/drawing/2014/main" id="{12AC4404-17FA-4212-A641-08CFA20D7B1B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2680695" y="1058183"/>
            <a:ext cx="357481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33">
            <a:extLst>
              <a:ext uri="{FF2B5EF4-FFF2-40B4-BE49-F238E27FC236}">
                <a16:creationId xmlns:a16="http://schemas.microsoft.com/office/drawing/2014/main" id="{25F240C6-15AB-4F04-B74D-8599C6548946}"/>
              </a:ext>
            </a:extLst>
          </p:cNvPr>
          <p:cNvSpPr/>
          <p:nvPr/>
        </p:nvSpPr>
        <p:spPr>
          <a:xfrm>
            <a:off x="6255514" y="916569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71" name="Straight Arrow Connector 27">
            <a:extLst>
              <a:ext uri="{FF2B5EF4-FFF2-40B4-BE49-F238E27FC236}">
                <a16:creationId xmlns:a16="http://schemas.microsoft.com/office/drawing/2014/main" id="{42F645E3-4FF6-4A5C-9EBA-CC2AEE258CA6}"/>
              </a:ext>
            </a:extLst>
          </p:cNvPr>
          <p:cNvCxnSpPr>
            <a:cxnSpLocks/>
            <a:stCxn id="70" idx="6"/>
            <a:endCxn id="76" idx="2"/>
          </p:cNvCxnSpPr>
          <p:nvPr/>
        </p:nvCxnSpPr>
        <p:spPr>
          <a:xfrm>
            <a:off x="6538742" y="1058183"/>
            <a:ext cx="436667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33">
            <a:extLst>
              <a:ext uri="{FF2B5EF4-FFF2-40B4-BE49-F238E27FC236}">
                <a16:creationId xmlns:a16="http://schemas.microsoft.com/office/drawing/2014/main" id="{18CB2B88-1AAF-4DD9-85DC-57DAC9A53A75}"/>
              </a:ext>
            </a:extLst>
          </p:cNvPr>
          <p:cNvSpPr/>
          <p:nvPr/>
        </p:nvSpPr>
        <p:spPr>
          <a:xfrm>
            <a:off x="10905420" y="916569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F3FB89B9-6F71-4020-98B3-B75C06AD59CF}"/>
              </a:ext>
            </a:extLst>
          </p:cNvPr>
          <p:cNvSpPr/>
          <p:nvPr/>
        </p:nvSpPr>
        <p:spPr>
          <a:xfrm>
            <a:off x="2216903" y="469524"/>
            <a:ext cx="647700" cy="376238"/>
          </a:xfrm>
          <a:prstGeom prst="rect">
            <a:avLst/>
          </a:prstGeom>
          <a:solidFill>
            <a:srgbClr val="F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0.1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10906522-37AC-4B94-B530-7B2B6E992E5A}"/>
              </a:ext>
            </a:extLst>
          </p:cNvPr>
          <p:cNvSpPr/>
          <p:nvPr/>
        </p:nvSpPr>
        <p:spPr>
          <a:xfrm>
            <a:off x="6073278" y="469524"/>
            <a:ext cx="647700" cy="376238"/>
          </a:xfrm>
          <a:prstGeom prst="rect">
            <a:avLst/>
          </a:prstGeom>
          <a:solidFill>
            <a:srgbClr val="F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0.2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EC261794-0442-45F7-810A-42BC17AB8ABE}"/>
              </a:ext>
            </a:extLst>
          </p:cNvPr>
          <p:cNvSpPr/>
          <p:nvPr/>
        </p:nvSpPr>
        <p:spPr>
          <a:xfrm>
            <a:off x="10724188" y="469524"/>
            <a:ext cx="647700" cy="376238"/>
          </a:xfrm>
          <a:prstGeom prst="rect">
            <a:avLst/>
          </a:prstGeom>
          <a:solidFill>
            <a:srgbClr val="F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0.3</a:t>
            </a:r>
          </a:p>
        </p:txBody>
      </p:sp>
      <p:cxnSp>
        <p:nvCxnSpPr>
          <p:cNvPr id="111" name="Straight Arrow Connector 27">
            <a:extLst>
              <a:ext uri="{FF2B5EF4-FFF2-40B4-BE49-F238E27FC236}">
                <a16:creationId xmlns:a16="http://schemas.microsoft.com/office/drawing/2014/main" id="{2486031B-2C75-49A8-94D4-D1944AEB9996}"/>
              </a:ext>
            </a:extLst>
          </p:cNvPr>
          <p:cNvCxnSpPr>
            <a:cxnSpLocks/>
          </p:cNvCxnSpPr>
          <p:nvPr/>
        </p:nvCxnSpPr>
        <p:spPr>
          <a:xfrm>
            <a:off x="7739163" y="2491150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33">
            <a:extLst>
              <a:ext uri="{FF2B5EF4-FFF2-40B4-BE49-F238E27FC236}">
                <a16:creationId xmlns:a16="http://schemas.microsoft.com/office/drawing/2014/main" id="{2B2F38CD-7580-452E-9B7F-ED410C987C80}"/>
              </a:ext>
            </a:extLst>
          </p:cNvPr>
          <p:cNvSpPr/>
          <p:nvPr/>
        </p:nvSpPr>
        <p:spPr>
          <a:xfrm>
            <a:off x="8230622" y="2349536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3" name="Straight Arrow Connector 27">
            <a:extLst>
              <a:ext uri="{FF2B5EF4-FFF2-40B4-BE49-F238E27FC236}">
                <a16:creationId xmlns:a16="http://schemas.microsoft.com/office/drawing/2014/main" id="{2AAC71FC-52BF-45D8-8D8D-6ACDB0390A80}"/>
              </a:ext>
            </a:extLst>
          </p:cNvPr>
          <p:cNvCxnSpPr>
            <a:cxnSpLocks/>
            <a:stCxn id="112" idx="6"/>
            <a:endCxn id="114" idx="2"/>
          </p:cNvCxnSpPr>
          <p:nvPr/>
        </p:nvCxnSpPr>
        <p:spPr>
          <a:xfrm flipV="1">
            <a:off x="8513850" y="2491149"/>
            <a:ext cx="492351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33">
            <a:extLst>
              <a:ext uri="{FF2B5EF4-FFF2-40B4-BE49-F238E27FC236}">
                <a16:creationId xmlns:a16="http://schemas.microsoft.com/office/drawing/2014/main" id="{5E9D7D45-25E9-47C1-B411-0E2F741A18D7}"/>
              </a:ext>
            </a:extLst>
          </p:cNvPr>
          <p:cNvSpPr/>
          <p:nvPr/>
        </p:nvSpPr>
        <p:spPr>
          <a:xfrm>
            <a:off x="9006201" y="2349535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5" name="Straight Arrow Connector 27">
            <a:extLst>
              <a:ext uri="{FF2B5EF4-FFF2-40B4-BE49-F238E27FC236}">
                <a16:creationId xmlns:a16="http://schemas.microsoft.com/office/drawing/2014/main" id="{5F5D17B0-8857-48C1-BE80-087593E0160F}"/>
              </a:ext>
            </a:extLst>
          </p:cNvPr>
          <p:cNvCxnSpPr>
            <a:cxnSpLocks/>
            <a:stCxn id="114" idx="6"/>
            <a:endCxn id="116" idx="2"/>
          </p:cNvCxnSpPr>
          <p:nvPr/>
        </p:nvCxnSpPr>
        <p:spPr>
          <a:xfrm>
            <a:off x="9289429" y="2491149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33">
            <a:extLst>
              <a:ext uri="{FF2B5EF4-FFF2-40B4-BE49-F238E27FC236}">
                <a16:creationId xmlns:a16="http://schemas.microsoft.com/office/drawing/2014/main" id="{5FEBBCC2-DB84-456A-AA45-AED1D960BF6D}"/>
              </a:ext>
            </a:extLst>
          </p:cNvPr>
          <p:cNvSpPr/>
          <p:nvPr/>
        </p:nvSpPr>
        <p:spPr>
          <a:xfrm>
            <a:off x="9780888" y="2349535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7" name="Straight Arrow Connector 27">
            <a:extLst>
              <a:ext uri="{FF2B5EF4-FFF2-40B4-BE49-F238E27FC236}">
                <a16:creationId xmlns:a16="http://schemas.microsoft.com/office/drawing/2014/main" id="{69105BF3-0C78-4125-964E-3FE4997AF9AD}"/>
              </a:ext>
            </a:extLst>
          </p:cNvPr>
          <p:cNvCxnSpPr>
            <a:cxnSpLocks/>
            <a:stCxn id="116" idx="6"/>
            <a:endCxn id="118" idx="2"/>
          </p:cNvCxnSpPr>
          <p:nvPr/>
        </p:nvCxnSpPr>
        <p:spPr>
          <a:xfrm>
            <a:off x="10064116" y="2491149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33">
            <a:extLst>
              <a:ext uri="{FF2B5EF4-FFF2-40B4-BE49-F238E27FC236}">
                <a16:creationId xmlns:a16="http://schemas.microsoft.com/office/drawing/2014/main" id="{DB3D320A-09E9-4964-9D9E-216DE44AFD2B}"/>
              </a:ext>
            </a:extLst>
          </p:cNvPr>
          <p:cNvSpPr/>
          <p:nvPr/>
        </p:nvSpPr>
        <p:spPr>
          <a:xfrm>
            <a:off x="10555575" y="2349535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9" name="Straight Arrow Connector 27">
            <a:extLst>
              <a:ext uri="{FF2B5EF4-FFF2-40B4-BE49-F238E27FC236}">
                <a16:creationId xmlns:a16="http://schemas.microsoft.com/office/drawing/2014/main" id="{D25DC6C9-EF09-408D-B553-8DFDAAC96D19}"/>
              </a:ext>
            </a:extLst>
          </p:cNvPr>
          <p:cNvCxnSpPr>
            <a:cxnSpLocks/>
            <a:stCxn id="118" idx="6"/>
            <a:endCxn id="120" idx="2"/>
          </p:cNvCxnSpPr>
          <p:nvPr/>
        </p:nvCxnSpPr>
        <p:spPr>
          <a:xfrm>
            <a:off x="10838803" y="2491149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33">
            <a:extLst>
              <a:ext uri="{FF2B5EF4-FFF2-40B4-BE49-F238E27FC236}">
                <a16:creationId xmlns:a16="http://schemas.microsoft.com/office/drawing/2014/main" id="{9CD4D300-9A48-4F1C-A052-84BBFB960E92}"/>
              </a:ext>
            </a:extLst>
          </p:cNvPr>
          <p:cNvSpPr/>
          <p:nvPr/>
        </p:nvSpPr>
        <p:spPr>
          <a:xfrm>
            <a:off x="11330262" y="2349535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51" name="Curved Connector 20">
            <a:extLst>
              <a:ext uri="{FF2B5EF4-FFF2-40B4-BE49-F238E27FC236}">
                <a16:creationId xmlns:a16="http://schemas.microsoft.com/office/drawing/2014/main" id="{0BE7E68A-AF1D-41E0-8304-BE5A0FB99812}"/>
              </a:ext>
            </a:extLst>
          </p:cNvPr>
          <p:cNvCxnSpPr>
            <a:cxnSpLocks/>
            <a:stCxn id="64" idx="4"/>
            <a:endCxn id="6" idx="2"/>
          </p:cNvCxnSpPr>
          <p:nvPr/>
        </p:nvCxnSpPr>
        <p:spPr>
          <a:xfrm rot="16200000" flipH="1">
            <a:off x="2026432" y="1712446"/>
            <a:ext cx="1291354" cy="266056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20">
            <a:extLst>
              <a:ext uri="{FF2B5EF4-FFF2-40B4-BE49-F238E27FC236}">
                <a16:creationId xmlns:a16="http://schemas.microsoft.com/office/drawing/2014/main" id="{8B074FAB-BED2-44A1-86F4-7543915F683D}"/>
              </a:ext>
            </a:extLst>
          </p:cNvPr>
          <p:cNvCxnSpPr>
            <a:cxnSpLocks/>
            <a:stCxn id="27" idx="6"/>
            <a:endCxn id="70" idx="4"/>
          </p:cNvCxnSpPr>
          <p:nvPr/>
        </p:nvCxnSpPr>
        <p:spPr>
          <a:xfrm flipV="1">
            <a:off x="6189789" y="1199797"/>
            <a:ext cx="207339" cy="1291353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20">
            <a:extLst>
              <a:ext uri="{FF2B5EF4-FFF2-40B4-BE49-F238E27FC236}">
                <a16:creationId xmlns:a16="http://schemas.microsoft.com/office/drawing/2014/main" id="{43EB69F3-2DDA-47B1-8401-337547D33CBB}"/>
              </a:ext>
            </a:extLst>
          </p:cNvPr>
          <p:cNvCxnSpPr>
            <a:cxnSpLocks/>
            <a:stCxn id="118" idx="6"/>
            <a:endCxn id="76" idx="4"/>
          </p:cNvCxnSpPr>
          <p:nvPr/>
        </p:nvCxnSpPr>
        <p:spPr>
          <a:xfrm flipV="1">
            <a:off x="10838803" y="1199797"/>
            <a:ext cx="208231" cy="1291352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4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33">
            <a:extLst>
              <a:ext uri="{FF2B5EF4-FFF2-40B4-BE49-F238E27FC236}">
                <a16:creationId xmlns:a16="http://schemas.microsoft.com/office/drawing/2014/main" id="{693618F2-7515-4371-9A05-BA38A38EF0C7}"/>
              </a:ext>
            </a:extLst>
          </p:cNvPr>
          <p:cNvSpPr/>
          <p:nvPr/>
        </p:nvSpPr>
        <p:spPr>
          <a:xfrm>
            <a:off x="2805137" y="2349537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7" name="Straight Arrow Connector 27">
            <a:extLst>
              <a:ext uri="{FF2B5EF4-FFF2-40B4-BE49-F238E27FC236}">
                <a16:creationId xmlns:a16="http://schemas.microsoft.com/office/drawing/2014/main" id="{48132A11-9FB1-4377-9EA0-0609D2ADFA6D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3088365" y="2491151"/>
            <a:ext cx="49235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3">
            <a:extLst>
              <a:ext uri="{FF2B5EF4-FFF2-40B4-BE49-F238E27FC236}">
                <a16:creationId xmlns:a16="http://schemas.microsoft.com/office/drawing/2014/main" id="{1AA60070-5352-428A-AF75-AA8F75F7711A}"/>
              </a:ext>
            </a:extLst>
          </p:cNvPr>
          <p:cNvSpPr/>
          <p:nvPr/>
        </p:nvSpPr>
        <p:spPr>
          <a:xfrm>
            <a:off x="3580716" y="2349537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94B7112-91A0-4272-8D41-86BDD2C3BEE1}"/>
              </a:ext>
            </a:extLst>
          </p:cNvPr>
          <p:cNvSpPr/>
          <p:nvPr/>
        </p:nvSpPr>
        <p:spPr>
          <a:xfrm>
            <a:off x="558459" y="850509"/>
            <a:ext cx="1276478" cy="415348"/>
          </a:xfrm>
          <a:prstGeom prst="rect">
            <a:avLst/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err="1"/>
              <a:t>master</a:t>
            </a:r>
            <a:endParaRPr lang="de-CH" sz="2400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7D4A4E8-9B65-4919-9AE1-1DCA4F8B25D3}"/>
              </a:ext>
            </a:extLst>
          </p:cNvPr>
          <p:cNvSpPr/>
          <p:nvPr/>
        </p:nvSpPr>
        <p:spPr>
          <a:xfrm>
            <a:off x="558459" y="2283477"/>
            <a:ext cx="1276478" cy="4153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err="1"/>
              <a:t>develop</a:t>
            </a:r>
            <a:endParaRPr lang="de-CH" sz="2400" dirty="0"/>
          </a:p>
        </p:txBody>
      </p:sp>
      <p:cxnSp>
        <p:nvCxnSpPr>
          <p:cNvPr id="18" name="Straight Arrow Connector 27">
            <a:extLst>
              <a:ext uri="{FF2B5EF4-FFF2-40B4-BE49-F238E27FC236}">
                <a16:creationId xmlns:a16="http://schemas.microsoft.com/office/drawing/2014/main" id="{EE757E90-9C6E-4EEB-8B93-06A4CCA7DA3A}"/>
              </a:ext>
            </a:extLst>
          </p:cNvPr>
          <p:cNvCxnSpPr>
            <a:cxnSpLocks/>
            <a:stCxn id="8" idx="6"/>
            <a:endCxn id="21" idx="2"/>
          </p:cNvCxnSpPr>
          <p:nvPr/>
        </p:nvCxnSpPr>
        <p:spPr>
          <a:xfrm flipV="1">
            <a:off x="3863944" y="2491150"/>
            <a:ext cx="126793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33">
            <a:extLst>
              <a:ext uri="{FF2B5EF4-FFF2-40B4-BE49-F238E27FC236}">
                <a16:creationId xmlns:a16="http://schemas.microsoft.com/office/drawing/2014/main" id="{F90F6474-F507-4BFA-AA6E-B1A93C09CB77}"/>
              </a:ext>
            </a:extLst>
          </p:cNvPr>
          <p:cNvSpPr/>
          <p:nvPr/>
        </p:nvSpPr>
        <p:spPr>
          <a:xfrm>
            <a:off x="5131874" y="2349536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26" name="Straight Arrow Connector 27">
            <a:extLst>
              <a:ext uri="{FF2B5EF4-FFF2-40B4-BE49-F238E27FC236}">
                <a16:creationId xmlns:a16="http://schemas.microsoft.com/office/drawing/2014/main" id="{EDC747C6-C1C8-4C6F-AB5E-4408CF04C830}"/>
              </a:ext>
            </a:extLst>
          </p:cNvPr>
          <p:cNvCxnSpPr>
            <a:cxnSpLocks/>
            <a:stCxn id="21" idx="6"/>
            <a:endCxn id="27" idx="2"/>
          </p:cNvCxnSpPr>
          <p:nvPr/>
        </p:nvCxnSpPr>
        <p:spPr>
          <a:xfrm>
            <a:off x="5415102" y="2491150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3">
            <a:extLst>
              <a:ext uri="{FF2B5EF4-FFF2-40B4-BE49-F238E27FC236}">
                <a16:creationId xmlns:a16="http://schemas.microsoft.com/office/drawing/2014/main" id="{445DBD53-31A2-4B03-A219-B2248675FB45}"/>
              </a:ext>
            </a:extLst>
          </p:cNvPr>
          <p:cNvSpPr/>
          <p:nvPr/>
        </p:nvSpPr>
        <p:spPr>
          <a:xfrm>
            <a:off x="5906561" y="2349536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59" name="Straight Arrow Connector 27">
            <a:extLst>
              <a:ext uri="{FF2B5EF4-FFF2-40B4-BE49-F238E27FC236}">
                <a16:creationId xmlns:a16="http://schemas.microsoft.com/office/drawing/2014/main" id="{96537280-AD73-472B-8A77-F0D541A28C4A}"/>
              </a:ext>
            </a:extLst>
          </p:cNvPr>
          <p:cNvCxnSpPr>
            <a:cxnSpLocks/>
            <a:stCxn id="27" idx="6"/>
            <a:endCxn id="112" idx="2"/>
          </p:cNvCxnSpPr>
          <p:nvPr/>
        </p:nvCxnSpPr>
        <p:spPr>
          <a:xfrm>
            <a:off x="6189789" y="2491150"/>
            <a:ext cx="204083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33">
            <a:extLst>
              <a:ext uri="{FF2B5EF4-FFF2-40B4-BE49-F238E27FC236}">
                <a16:creationId xmlns:a16="http://schemas.microsoft.com/office/drawing/2014/main" id="{087B0F1F-0257-4ADF-9758-8AC59154547D}"/>
              </a:ext>
            </a:extLst>
          </p:cNvPr>
          <p:cNvSpPr/>
          <p:nvPr/>
        </p:nvSpPr>
        <p:spPr>
          <a:xfrm>
            <a:off x="2397467" y="916569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65" name="Straight Arrow Connector 27">
            <a:extLst>
              <a:ext uri="{FF2B5EF4-FFF2-40B4-BE49-F238E27FC236}">
                <a16:creationId xmlns:a16="http://schemas.microsoft.com/office/drawing/2014/main" id="{12AC4404-17FA-4212-A641-08CFA20D7B1B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2680695" y="1058183"/>
            <a:ext cx="357481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33">
            <a:extLst>
              <a:ext uri="{FF2B5EF4-FFF2-40B4-BE49-F238E27FC236}">
                <a16:creationId xmlns:a16="http://schemas.microsoft.com/office/drawing/2014/main" id="{25F240C6-15AB-4F04-B74D-8599C6548946}"/>
              </a:ext>
            </a:extLst>
          </p:cNvPr>
          <p:cNvSpPr/>
          <p:nvPr/>
        </p:nvSpPr>
        <p:spPr>
          <a:xfrm>
            <a:off x="6255514" y="916569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71" name="Straight Arrow Connector 27">
            <a:extLst>
              <a:ext uri="{FF2B5EF4-FFF2-40B4-BE49-F238E27FC236}">
                <a16:creationId xmlns:a16="http://schemas.microsoft.com/office/drawing/2014/main" id="{42F645E3-4FF6-4A5C-9EBA-CC2AEE258CA6}"/>
              </a:ext>
            </a:extLst>
          </p:cNvPr>
          <p:cNvCxnSpPr>
            <a:cxnSpLocks/>
            <a:stCxn id="70" idx="6"/>
            <a:endCxn id="76" idx="2"/>
          </p:cNvCxnSpPr>
          <p:nvPr/>
        </p:nvCxnSpPr>
        <p:spPr>
          <a:xfrm>
            <a:off x="6538742" y="1058183"/>
            <a:ext cx="436667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33">
            <a:extLst>
              <a:ext uri="{FF2B5EF4-FFF2-40B4-BE49-F238E27FC236}">
                <a16:creationId xmlns:a16="http://schemas.microsoft.com/office/drawing/2014/main" id="{18CB2B88-1AAF-4DD9-85DC-57DAC9A53A75}"/>
              </a:ext>
            </a:extLst>
          </p:cNvPr>
          <p:cNvSpPr/>
          <p:nvPr/>
        </p:nvSpPr>
        <p:spPr>
          <a:xfrm>
            <a:off x="10905420" y="916569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F3FB89B9-6F71-4020-98B3-B75C06AD59CF}"/>
              </a:ext>
            </a:extLst>
          </p:cNvPr>
          <p:cNvSpPr/>
          <p:nvPr/>
        </p:nvSpPr>
        <p:spPr>
          <a:xfrm>
            <a:off x="2216903" y="469524"/>
            <a:ext cx="647700" cy="376238"/>
          </a:xfrm>
          <a:prstGeom prst="rect">
            <a:avLst/>
          </a:prstGeom>
          <a:solidFill>
            <a:srgbClr val="F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0.1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10906522-37AC-4B94-B530-7B2B6E992E5A}"/>
              </a:ext>
            </a:extLst>
          </p:cNvPr>
          <p:cNvSpPr/>
          <p:nvPr/>
        </p:nvSpPr>
        <p:spPr>
          <a:xfrm>
            <a:off x="6073278" y="469524"/>
            <a:ext cx="647700" cy="376238"/>
          </a:xfrm>
          <a:prstGeom prst="rect">
            <a:avLst/>
          </a:prstGeom>
          <a:solidFill>
            <a:srgbClr val="F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0.2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EC261794-0442-45F7-810A-42BC17AB8ABE}"/>
              </a:ext>
            </a:extLst>
          </p:cNvPr>
          <p:cNvSpPr/>
          <p:nvPr/>
        </p:nvSpPr>
        <p:spPr>
          <a:xfrm>
            <a:off x="10724188" y="469524"/>
            <a:ext cx="647700" cy="376238"/>
          </a:xfrm>
          <a:prstGeom prst="rect">
            <a:avLst/>
          </a:prstGeom>
          <a:solidFill>
            <a:srgbClr val="F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0.3</a:t>
            </a: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221BB98D-0E3D-4CFF-9D43-53B2A0445D8C}"/>
              </a:ext>
            </a:extLst>
          </p:cNvPr>
          <p:cNvSpPr/>
          <p:nvPr/>
        </p:nvSpPr>
        <p:spPr>
          <a:xfrm>
            <a:off x="558459" y="3716445"/>
            <a:ext cx="1276478" cy="415348"/>
          </a:xfrm>
          <a:prstGeom prst="rect">
            <a:avLst/>
          </a:prstGeom>
          <a:solidFill>
            <a:srgbClr val="29A7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err="1"/>
              <a:t>feature</a:t>
            </a:r>
            <a:endParaRPr lang="de-CH" sz="2400" dirty="0"/>
          </a:p>
        </p:txBody>
      </p:sp>
      <p:sp>
        <p:nvSpPr>
          <p:cNvPr id="97" name="Oval 33">
            <a:extLst>
              <a:ext uri="{FF2B5EF4-FFF2-40B4-BE49-F238E27FC236}">
                <a16:creationId xmlns:a16="http://schemas.microsoft.com/office/drawing/2014/main" id="{223E8085-1A1D-46E7-81AD-7C27DEC841F8}"/>
              </a:ext>
            </a:extLst>
          </p:cNvPr>
          <p:cNvSpPr/>
          <p:nvPr/>
        </p:nvSpPr>
        <p:spPr>
          <a:xfrm>
            <a:off x="3978244" y="3811969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98" name="Curved Connector 20">
            <a:extLst>
              <a:ext uri="{FF2B5EF4-FFF2-40B4-BE49-F238E27FC236}">
                <a16:creationId xmlns:a16="http://schemas.microsoft.com/office/drawing/2014/main" id="{EEA54C2B-8415-41CC-85BB-B831DC8EC5CE}"/>
              </a:ext>
            </a:extLst>
          </p:cNvPr>
          <p:cNvCxnSpPr>
            <a:cxnSpLocks/>
            <a:stCxn id="8" idx="4"/>
            <a:endCxn id="97" idx="2"/>
          </p:cNvCxnSpPr>
          <p:nvPr/>
        </p:nvCxnSpPr>
        <p:spPr>
          <a:xfrm rot="16200000" flipH="1">
            <a:off x="3189878" y="3165217"/>
            <a:ext cx="1320818" cy="255914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33">
            <a:extLst>
              <a:ext uri="{FF2B5EF4-FFF2-40B4-BE49-F238E27FC236}">
                <a16:creationId xmlns:a16="http://schemas.microsoft.com/office/drawing/2014/main" id="{C148FCC7-4B2F-4EFE-8480-22A9BDCE98FA}"/>
              </a:ext>
            </a:extLst>
          </p:cNvPr>
          <p:cNvSpPr/>
          <p:nvPr/>
        </p:nvSpPr>
        <p:spPr>
          <a:xfrm>
            <a:off x="4753824" y="3811969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12" name="Oval 33">
            <a:extLst>
              <a:ext uri="{FF2B5EF4-FFF2-40B4-BE49-F238E27FC236}">
                <a16:creationId xmlns:a16="http://schemas.microsoft.com/office/drawing/2014/main" id="{2B2F38CD-7580-452E-9B7F-ED410C987C80}"/>
              </a:ext>
            </a:extLst>
          </p:cNvPr>
          <p:cNvSpPr/>
          <p:nvPr/>
        </p:nvSpPr>
        <p:spPr>
          <a:xfrm>
            <a:off x="8230622" y="2349536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3" name="Straight Arrow Connector 27">
            <a:extLst>
              <a:ext uri="{FF2B5EF4-FFF2-40B4-BE49-F238E27FC236}">
                <a16:creationId xmlns:a16="http://schemas.microsoft.com/office/drawing/2014/main" id="{2AAC71FC-52BF-45D8-8D8D-6ACDB0390A80}"/>
              </a:ext>
            </a:extLst>
          </p:cNvPr>
          <p:cNvCxnSpPr>
            <a:cxnSpLocks/>
            <a:stCxn id="112" idx="6"/>
            <a:endCxn id="114" idx="2"/>
          </p:cNvCxnSpPr>
          <p:nvPr/>
        </p:nvCxnSpPr>
        <p:spPr>
          <a:xfrm flipV="1">
            <a:off x="8513850" y="2491149"/>
            <a:ext cx="492351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33">
            <a:extLst>
              <a:ext uri="{FF2B5EF4-FFF2-40B4-BE49-F238E27FC236}">
                <a16:creationId xmlns:a16="http://schemas.microsoft.com/office/drawing/2014/main" id="{5E9D7D45-25E9-47C1-B411-0E2F741A18D7}"/>
              </a:ext>
            </a:extLst>
          </p:cNvPr>
          <p:cNvSpPr/>
          <p:nvPr/>
        </p:nvSpPr>
        <p:spPr>
          <a:xfrm>
            <a:off x="9006201" y="2349535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5" name="Straight Arrow Connector 27">
            <a:extLst>
              <a:ext uri="{FF2B5EF4-FFF2-40B4-BE49-F238E27FC236}">
                <a16:creationId xmlns:a16="http://schemas.microsoft.com/office/drawing/2014/main" id="{5F5D17B0-8857-48C1-BE80-087593E0160F}"/>
              </a:ext>
            </a:extLst>
          </p:cNvPr>
          <p:cNvCxnSpPr>
            <a:cxnSpLocks/>
            <a:stCxn id="114" idx="6"/>
            <a:endCxn id="116" idx="2"/>
          </p:cNvCxnSpPr>
          <p:nvPr/>
        </p:nvCxnSpPr>
        <p:spPr>
          <a:xfrm>
            <a:off x="9289429" y="2491149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33">
            <a:extLst>
              <a:ext uri="{FF2B5EF4-FFF2-40B4-BE49-F238E27FC236}">
                <a16:creationId xmlns:a16="http://schemas.microsoft.com/office/drawing/2014/main" id="{5FEBBCC2-DB84-456A-AA45-AED1D960BF6D}"/>
              </a:ext>
            </a:extLst>
          </p:cNvPr>
          <p:cNvSpPr/>
          <p:nvPr/>
        </p:nvSpPr>
        <p:spPr>
          <a:xfrm>
            <a:off x="9780888" y="2349535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7" name="Straight Arrow Connector 27">
            <a:extLst>
              <a:ext uri="{FF2B5EF4-FFF2-40B4-BE49-F238E27FC236}">
                <a16:creationId xmlns:a16="http://schemas.microsoft.com/office/drawing/2014/main" id="{69105BF3-0C78-4125-964E-3FE4997AF9AD}"/>
              </a:ext>
            </a:extLst>
          </p:cNvPr>
          <p:cNvCxnSpPr>
            <a:cxnSpLocks/>
            <a:stCxn id="116" idx="6"/>
            <a:endCxn id="118" idx="2"/>
          </p:cNvCxnSpPr>
          <p:nvPr/>
        </p:nvCxnSpPr>
        <p:spPr>
          <a:xfrm>
            <a:off x="10064116" y="2491149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33">
            <a:extLst>
              <a:ext uri="{FF2B5EF4-FFF2-40B4-BE49-F238E27FC236}">
                <a16:creationId xmlns:a16="http://schemas.microsoft.com/office/drawing/2014/main" id="{DB3D320A-09E9-4964-9D9E-216DE44AFD2B}"/>
              </a:ext>
            </a:extLst>
          </p:cNvPr>
          <p:cNvSpPr/>
          <p:nvPr/>
        </p:nvSpPr>
        <p:spPr>
          <a:xfrm>
            <a:off x="10555575" y="2349535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9" name="Straight Arrow Connector 27">
            <a:extLst>
              <a:ext uri="{FF2B5EF4-FFF2-40B4-BE49-F238E27FC236}">
                <a16:creationId xmlns:a16="http://schemas.microsoft.com/office/drawing/2014/main" id="{D25DC6C9-EF09-408D-B553-8DFDAAC96D19}"/>
              </a:ext>
            </a:extLst>
          </p:cNvPr>
          <p:cNvCxnSpPr>
            <a:cxnSpLocks/>
            <a:stCxn id="118" idx="6"/>
            <a:endCxn id="120" idx="2"/>
          </p:cNvCxnSpPr>
          <p:nvPr/>
        </p:nvCxnSpPr>
        <p:spPr>
          <a:xfrm>
            <a:off x="10838803" y="2491149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33">
            <a:extLst>
              <a:ext uri="{FF2B5EF4-FFF2-40B4-BE49-F238E27FC236}">
                <a16:creationId xmlns:a16="http://schemas.microsoft.com/office/drawing/2014/main" id="{9CD4D300-9A48-4F1C-A052-84BBFB960E92}"/>
              </a:ext>
            </a:extLst>
          </p:cNvPr>
          <p:cNvSpPr/>
          <p:nvPr/>
        </p:nvSpPr>
        <p:spPr>
          <a:xfrm>
            <a:off x="11330262" y="2349535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27" name="Straight Arrow Connector 27">
            <a:extLst>
              <a:ext uri="{FF2B5EF4-FFF2-40B4-BE49-F238E27FC236}">
                <a16:creationId xmlns:a16="http://schemas.microsoft.com/office/drawing/2014/main" id="{8A442CC1-0D4B-41ED-BF5A-C4F13FE289CF}"/>
              </a:ext>
            </a:extLst>
          </p:cNvPr>
          <p:cNvCxnSpPr>
            <a:cxnSpLocks/>
            <a:stCxn id="97" idx="6"/>
            <a:endCxn id="99" idx="2"/>
          </p:cNvCxnSpPr>
          <p:nvPr/>
        </p:nvCxnSpPr>
        <p:spPr>
          <a:xfrm>
            <a:off x="4261472" y="3953583"/>
            <a:ext cx="49235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urved Connector 20">
            <a:extLst>
              <a:ext uri="{FF2B5EF4-FFF2-40B4-BE49-F238E27FC236}">
                <a16:creationId xmlns:a16="http://schemas.microsoft.com/office/drawing/2014/main" id="{DA34CDF9-7719-43A5-9B90-4DFFA49CC81D}"/>
              </a:ext>
            </a:extLst>
          </p:cNvPr>
          <p:cNvCxnSpPr>
            <a:cxnSpLocks/>
            <a:stCxn id="99" idx="6"/>
            <a:endCxn id="21" idx="4"/>
          </p:cNvCxnSpPr>
          <p:nvPr/>
        </p:nvCxnSpPr>
        <p:spPr>
          <a:xfrm flipV="1">
            <a:off x="5037052" y="2632764"/>
            <a:ext cx="236436" cy="1320819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33">
            <a:extLst>
              <a:ext uri="{FF2B5EF4-FFF2-40B4-BE49-F238E27FC236}">
                <a16:creationId xmlns:a16="http://schemas.microsoft.com/office/drawing/2014/main" id="{A5C32DC9-6E30-4F1B-80DE-ED4ECC2627E7}"/>
              </a:ext>
            </a:extLst>
          </p:cNvPr>
          <p:cNvSpPr/>
          <p:nvPr/>
        </p:nvSpPr>
        <p:spPr>
          <a:xfrm>
            <a:off x="6327212" y="3811969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45" name="Oval 33">
            <a:extLst>
              <a:ext uri="{FF2B5EF4-FFF2-40B4-BE49-F238E27FC236}">
                <a16:creationId xmlns:a16="http://schemas.microsoft.com/office/drawing/2014/main" id="{A66B91B3-3CF9-4849-909F-2B2CEE0428E8}"/>
              </a:ext>
            </a:extLst>
          </p:cNvPr>
          <p:cNvSpPr/>
          <p:nvPr/>
        </p:nvSpPr>
        <p:spPr>
          <a:xfrm>
            <a:off x="7102792" y="3811969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46" name="Straight Arrow Connector 27">
            <a:extLst>
              <a:ext uri="{FF2B5EF4-FFF2-40B4-BE49-F238E27FC236}">
                <a16:creationId xmlns:a16="http://schemas.microsoft.com/office/drawing/2014/main" id="{8AA618CB-C6CE-4032-BF27-3446EB5A8C17}"/>
              </a:ext>
            </a:extLst>
          </p:cNvPr>
          <p:cNvCxnSpPr>
            <a:cxnSpLocks/>
            <a:stCxn id="144" idx="6"/>
            <a:endCxn id="145" idx="2"/>
          </p:cNvCxnSpPr>
          <p:nvPr/>
        </p:nvCxnSpPr>
        <p:spPr>
          <a:xfrm>
            <a:off x="6610440" y="3953583"/>
            <a:ext cx="49235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33">
            <a:extLst>
              <a:ext uri="{FF2B5EF4-FFF2-40B4-BE49-F238E27FC236}">
                <a16:creationId xmlns:a16="http://schemas.microsoft.com/office/drawing/2014/main" id="{AE2FDCB8-117B-49B6-A88D-C1477CC2A358}"/>
              </a:ext>
            </a:extLst>
          </p:cNvPr>
          <p:cNvSpPr/>
          <p:nvPr/>
        </p:nvSpPr>
        <p:spPr>
          <a:xfrm>
            <a:off x="7877033" y="3811969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49" name="Straight Arrow Connector 27">
            <a:extLst>
              <a:ext uri="{FF2B5EF4-FFF2-40B4-BE49-F238E27FC236}">
                <a16:creationId xmlns:a16="http://schemas.microsoft.com/office/drawing/2014/main" id="{07A88CBE-EA84-4BAD-A400-EA283483D1AD}"/>
              </a:ext>
            </a:extLst>
          </p:cNvPr>
          <p:cNvCxnSpPr>
            <a:cxnSpLocks/>
            <a:stCxn id="145" idx="6"/>
            <a:endCxn id="148" idx="2"/>
          </p:cNvCxnSpPr>
          <p:nvPr/>
        </p:nvCxnSpPr>
        <p:spPr>
          <a:xfrm>
            <a:off x="7386020" y="3953583"/>
            <a:ext cx="49101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urved Connector 20">
            <a:extLst>
              <a:ext uri="{FF2B5EF4-FFF2-40B4-BE49-F238E27FC236}">
                <a16:creationId xmlns:a16="http://schemas.microsoft.com/office/drawing/2014/main" id="{7455C768-CB3A-4F56-98DE-743D75FF11FC}"/>
              </a:ext>
            </a:extLst>
          </p:cNvPr>
          <p:cNvCxnSpPr>
            <a:cxnSpLocks/>
            <a:stCxn id="27" idx="4"/>
            <a:endCxn id="144" idx="2"/>
          </p:cNvCxnSpPr>
          <p:nvPr/>
        </p:nvCxnSpPr>
        <p:spPr>
          <a:xfrm rot="16200000" flipH="1">
            <a:off x="5527284" y="3153654"/>
            <a:ext cx="1320819" cy="279037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urved Connector 20">
            <a:extLst>
              <a:ext uri="{FF2B5EF4-FFF2-40B4-BE49-F238E27FC236}">
                <a16:creationId xmlns:a16="http://schemas.microsoft.com/office/drawing/2014/main" id="{C40D9149-827F-4C74-86D7-82E24B97102B}"/>
              </a:ext>
            </a:extLst>
          </p:cNvPr>
          <p:cNvCxnSpPr>
            <a:cxnSpLocks/>
            <a:stCxn id="148" idx="6"/>
            <a:endCxn id="112" idx="4"/>
          </p:cNvCxnSpPr>
          <p:nvPr/>
        </p:nvCxnSpPr>
        <p:spPr>
          <a:xfrm flipV="1">
            <a:off x="8160261" y="2632764"/>
            <a:ext cx="211975" cy="1320819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20">
            <a:extLst>
              <a:ext uri="{FF2B5EF4-FFF2-40B4-BE49-F238E27FC236}">
                <a16:creationId xmlns:a16="http://schemas.microsoft.com/office/drawing/2014/main" id="{6D43A4B1-3BD5-408F-BB73-61EAC8FA419C}"/>
              </a:ext>
            </a:extLst>
          </p:cNvPr>
          <p:cNvCxnSpPr>
            <a:cxnSpLocks/>
            <a:stCxn id="64" idx="4"/>
            <a:endCxn id="6" idx="2"/>
          </p:cNvCxnSpPr>
          <p:nvPr/>
        </p:nvCxnSpPr>
        <p:spPr>
          <a:xfrm rot="16200000" flipH="1">
            <a:off x="2026432" y="1712446"/>
            <a:ext cx="1291354" cy="266056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20">
            <a:extLst>
              <a:ext uri="{FF2B5EF4-FFF2-40B4-BE49-F238E27FC236}">
                <a16:creationId xmlns:a16="http://schemas.microsoft.com/office/drawing/2014/main" id="{B7CFD58B-12CE-4FD6-9F1C-C57F01AFB4A2}"/>
              </a:ext>
            </a:extLst>
          </p:cNvPr>
          <p:cNvCxnSpPr>
            <a:cxnSpLocks/>
            <a:stCxn id="27" idx="6"/>
            <a:endCxn id="70" idx="4"/>
          </p:cNvCxnSpPr>
          <p:nvPr/>
        </p:nvCxnSpPr>
        <p:spPr>
          <a:xfrm flipV="1">
            <a:off x="6189789" y="1199797"/>
            <a:ext cx="207339" cy="1291353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20">
            <a:extLst>
              <a:ext uri="{FF2B5EF4-FFF2-40B4-BE49-F238E27FC236}">
                <a16:creationId xmlns:a16="http://schemas.microsoft.com/office/drawing/2014/main" id="{E159C06C-D8E7-4C2B-8251-1C6589F7E891}"/>
              </a:ext>
            </a:extLst>
          </p:cNvPr>
          <p:cNvCxnSpPr>
            <a:cxnSpLocks/>
            <a:stCxn id="118" idx="6"/>
            <a:endCxn id="76" idx="4"/>
          </p:cNvCxnSpPr>
          <p:nvPr/>
        </p:nvCxnSpPr>
        <p:spPr>
          <a:xfrm flipV="1">
            <a:off x="10838803" y="1199797"/>
            <a:ext cx="208231" cy="1291352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880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33">
            <a:extLst>
              <a:ext uri="{FF2B5EF4-FFF2-40B4-BE49-F238E27FC236}">
                <a16:creationId xmlns:a16="http://schemas.microsoft.com/office/drawing/2014/main" id="{693618F2-7515-4371-9A05-BA38A38EF0C7}"/>
              </a:ext>
            </a:extLst>
          </p:cNvPr>
          <p:cNvSpPr/>
          <p:nvPr/>
        </p:nvSpPr>
        <p:spPr>
          <a:xfrm>
            <a:off x="2767037" y="3764000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7" name="Straight Arrow Connector 27">
            <a:extLst>
              <a:ext uri="{FF2B5EF4-FFF2-40B4-BE49-F238E27FC236}">
                <a16:creationId xmlns:a16="http://schemas.microsoft.com/office/drawing/2014/main" id="{48132A11-9FB1-4377-9EA0-0609D2ADFA6D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3050265" y="3905614"/>
            <a:ext cx="49235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3">
            <a:extLst>
              <a:ext uri="{FF2B5EF4-FFF2-40B4-BE49-F238E27FC236}">
                <a16:creationId xmlns:a16="http://schemas.microsoft.com/office/drawing/2014/main" id="{1AA60070-5352-428A-AF75-AA8F75F7711A}"/>
              </a:ext>
            </a:extLst>
          </p:cNvPr>
          <p:cNvSpPr/>
          <p:nvPr/>
        </p:nvSpPr>
        <p:spPr>
          <a:xfrm>
            <a:off x="3542616" y="3764000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94B7112-91A0-4272-8D41-86BDD2C3BEE1}"/>
              </a:ext>
            </a:extLst>
          </p:cNvPr>
          <p:cNvSpPr/>
          <p:nvPr/>
        </p:nvSpPr>
        <p:spPr>
          <a:xfrm>
            <a:off x="558459" y="850509"/>
            <a:ext cx="1276478" cy="415348"/>
          </a:xfrm>
          <a:prstGeom prst="rect">
            <a:avLst/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err="1"/>
              <a:t>master</a:t>
            </a:r>
            <a:endParaRPr lang="de-CH" sz="2400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7D4A4E8-9B65-4919-9AE1-1DCA4F8B25D3}"/>
              </a:ext>
            </a:extLst>
          </p:cNvPr>
          <p:cNvSpPr/>
          <p:nvPr/>
        </p:nvSpPr>
        <p:spPr>
          <a:xfrm>
            <a:off x="558459" y="2283477"/>
            <a:ext cx="1276478" cy="4153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err="1"/>
              <a:t>release</a:t>
            </a:r>
            <a:endParaRPr lang="de-CH" sz="2400" dirty="0"/>
          </a:p>
        </p:txBody>
      </p:sp>
      <p:cxnSp>
        <p:nvCxnSpPr>
          <p:cNvPr id="18" name="Straight Arrow Connector 27">
            <a:extLst>
              <a:ext uri="{FF2B5EF4-FFF2-40B4-BE49-F238E27FC236}">
                <a16:creationId xmlns:a16="http://schemas.microsoft.com/office/drawing/2014/main" id="{EE757E90-9C6E-4EEB-8B93-06A4CCA7DA3A}"/>
              </a:ext>
            </a:extLst>
          </p:cNvPr>
          <p:cNvCxnSpPr>
            <a:cxnSpLocks/>
            <a:stCxn id="8" idx="6"/>
            <a:endCxn id="21" idx="2"/>
          </p:cNvCxnSpPr>
          <p:nvPr/>
        </p:nvCxnSpPr>
        <p:spPr>
          <a:xfrm flipV="1">
            <a:off x="3825844" y="3905613"/>
            <a:ext cx="126793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33">
            <a:extLst>
              <a:ext uri="{FF2B5EF4-FFF2-40B4-BE49-F238E27FC236}">
                <a16:creationId xmlns:a16="http://schemas.microsoft.com/office/drawing/2014/main" id="{F90F6474-F507-4BFA-AA6E-B1A93C09CB77}"/>
              </a:ext>
            </a:extLst>
          </p:cNvPr>
          <p:cNvSpPr/>
          <p:nvPr/>
        </p:nvSpPr>
        <p:spPr>
          <a:xfrm>
            <a:off x="5093774" y="3763999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26" name="Straight Arrow Connector 27">
            <a:extLst>
              <a:ext uri="{FF2B5EF4-FFF2-40B4-BE49-F238E27FC236}">
                <a16:creationId xmlns:a16="http://schemas.microsoft.com/office/drawing/2014/main" id="{EDC747C6-C1C8-4C6F-AB5E-4408CF04C830}"/>
              </a:ext>
            </a:extLst>
          </p:cNvPr>
          <p:cNvCxnSpPr>
            <a:cxnSpLocks/>
            <a:stCxn id="21" idx="6"/>
            <a:endCxn id="27" idx="2"/>
          </p:cNvCxnSpPr>
          <p:nvPr/>
        </p:nvCxnSpPr>
        <p:spPr>
          <a:xfrm>
            <a:off x="5377002" y="3905613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3">
            <a:extLst>
              <a:ext uri="{FF2B5EF4-FFF2-40B4-BE49-F238E27FC236}">
                <a16:creationId xmlns:a16="http://schemas.microsoft.com/office/drawing/2014/main" id="{445DBD53-31A2-4B03-A219-B2248675FB45}"/>
              </a:ext>
            </a:extLst>
          </p:cNvPr>
          <p:cNvSpPr/>
          <p:nvPr/>
        </p:nvSpPr>
        <p:spPr>
          <a:xfrm>
            <a:off x="5868461" y="3763999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59" name="Straight Arrow Connector 27">
            <a:extLst>
              <a:ext uri="{FF2B5EF4-FFF2-40B4-BE49-F238E27FC236}">
                <a16:creationId xmlns:a16="http://schemas.microsoft.com/office/drawing/2014/main" id="{96537280-AD73-472B-8A77-F0D541A28C4A}"/>
              </a:ext>
            </a:extLst>
          </p:cNvPr>
          <p:cNvCxnSpPr>
            <a:cxnSpLocks/>
            <a:stCxn id="27" idx="6"/>
            <a:endCxn id="112" idx="2"/>
          </p:cNvCxnSpPr>
          <p:nvPr/>
        </p:nvCxnSpPr>
        <p:spPr>
          <a:xfrm>
            <a:off x="6151689" y="3905613"/>
            <a:ext cx="204083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33">
            <a:extLst>
              <a:ext uri="{FF2B5EF4-FFF2-40B4-BE49-F238E27FC236}">
                <a16:creationId xmlns:a16="http://schemas.microsoft.com/office/drawing/2014/main" id="{087B0F1F-0257-4ADF-9758-8AC59154547D}"/>
              </a:ext>
            </a:extLst>
          </p:cNvPr>
          <p:cNvSpPr/>
          <p:nvPr/>
        </p:nvSpPr>
        <p:spPr>
          <a:xfrm>
            <a:off x="2397467" y="916569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65" name="Straight Arrow Connector 27">
            <a:extLst>
              <a:ext uri="{FF2B5EF4-FFF2-40B4-BE49-F238E27FC236}">
                <a16:creationId xmlns:a16="http://schemas.microsoft.com/office/drawing/2014/main" id="{12AC4404-17FA-4212-A641-08CFA20D7B1B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2680695" y="1058183"/>
            <a:ext cx="357481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33">
            <a:extLst>
              <a:ext uri="{FF2B5EF4-FFF2-40B4-BE49-F238E27FC236}">
                <a16:creationId xmlns:a16="http://schemas.microsoft.com/office/drawing/2014/main" id="{25F240C6-15AB-4F04-B74D-8599C6548946}"/>
              </a:ext>
            </a:extLst>
          </p:cNvPr>
          <p:cNvSpPr/>
          <p:nvPr/>
        </p:nvSpPr>
        <p:spPr>
          <a:xfrm>
            <a:off x="6255514" y="916569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71" name="Straight Arrow Connector 27">
            <a:extLst>
              <a:ext uri="{FF2B5EF4-FFF2-40B4-BE49-F238E27FC236}">
                <a16:creationId xmlns:a16="http://schemas.microsoft.com/office/drawing/2014/main" id="{42F645E3-4FF6-4A5C-9EBA-CC2AEE258CA6}"/>
              </a:ext>
            </a:extLst>
          </p:cNvPr>
          <p:cNvCxnSpPr>
            <a:cxnSpLocks/>
            <a:stCxn id="70" idx="6"/>
            <a:endCxn id="76" idx="2"/>
          </p:cNvCxnSpPr>
          <p:nvPr/>
        </p:nvCxnSpPr>
        <p:spPr>
          <a:xfrm>
            <a:off x="6538742" y="1058183"/>
            <a:ext cx="436667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33">
            <a:extLst>
              <a:ext uri="{FF2B5EF4-FFF2-40B4-BE49-F238E27FC236}">
                <a16:creationId xmlns:a16="http://schemas.microsoft.com/office/drawing/2014/main" id="{18CB2B88-1AAF-4DD9-85DC-57DAC9A53A75}"/>
              </a:ext>
            </a:extLst>
          </p:cNvPr>
          <p:cNvSpPr/>
          <p:nvPr/>
        </p:nvSpPr>
        <p:spPr>
          <a:xfrm>
            <a:off x="10905420" y="916569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F3FB89B9-6F71-4020-98B3-B75C06AD59CF}"/>
              </a:ext>
            </a:extLst>
          </p:cNvPr>
          <p:cNvSpPr/>
          <p:nvPr/>
        </p:nvSpPr>
        <p:spPr>
          <a:xfrm>
            <a:off x="2216903" y="469524"/>
            <a:ext cx="647700" cy="376238"/>
          </a:xfrm>
          <a:prstGeom prst="rect">
            <a:avLst/>
          </a:prstGeom>
          <a:solidFill>
            <a:srgbClr val="F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0.1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10906522-37AC-4B94-B530-7B2B6E992E5A}"/>
              </a:ext>
            </a:extLst>
          </p:cNvPr>
          <p:cNvSpPr/>
          <p:nvPr/>
        </p:nvSpPr>
        <p:spPr>
          <a:xfrm>
            <a:off x="6073278" y="469524"/>
            <a:ext cx="647700" cy="376238"/>
          </a:xfrm>
          <a:prstGeom prst="rect">
            <a:avLst/>
          </a:prstGeom>
          <a:solidFill>
            <a:srgbClr val="F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0.2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EC261794-0442-45F7-810A-42BC17AB8ABE}"/>
              </a:ext>
            </a:extLst>
          </p:cNvPr>
          <p:cNvSpPr/>
          <p:nvPr/>
        </p:nvSpPr>
        <p:spPr>
          <a:xfrm>
            <a:off x="10724188" y="469524"/>
            <a:ext cx="647700" cy="376238"/>
          </a:xfrm>
          <a:prstGeom prst="rect">
            <a:avLst/>
          </a:prstGeom>
          <a:solidFill>
            <a:srgbClr val="F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0.3</a:t>
            </a:r>
          </a:p>
        </p:txBody>
      </p:sp>
      <p:sp>
        <p:nvSpPr>
          <p:cNvPr id="97" name="Oval 33">
            <a:extLst>
              <a:ext uri="{FF2B5EF4-FFF2-40B4-BE49-F238E27FC236}">
                <a16:creationId xmlns:a16="http://schemas.microsoft.com/office/drawing/2014/main" id="{223E8085-1A1D-46E7-81AD-7C27DEC841F8}"/>
              </a:ext>
            </a:extLst>
          </p:cNvPr>
          <p:cNvSpPr/>
          <p:nvPr/>
        </p:nvSpPr>
        <p:spPr>
          <a:xfrm>
            <a:off x="3978244" y="4441385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98" name="Curved Connector 20">
            <a:extLst>
              <a:ext uri="{FF2B5EF4-FFF2-40B4-BE49-F238E27FC236}">
                <a16:creationId xmlns:a16="http://schemas.microsoft.com/office/drawing/2014/main" id="{EEA54C2B-8415-41CC-85BB-B831DC8EC5CE}"/>
              </a:ext>
            </a:extLst>
          </p:cNvPr>
          <p:cNvCxnSpPr>
            <a:cxnSpLocks/>
            <a:stCxn id="8" idx="4"/>
            <a:endCxn id="97" idx="2"/>
          </p:cNvCxnSpPr>
          <p:nvPr/>
        </p:nvCxnSpPr>
        <p:spPr>
          <a:xfrm rot="16200000" flipH="1">
            <a:off x="3563352" y="4168106"/>
            <a:ext cx="535771" cy="294014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33">
            <a:extLst>
              <a:ext uri="{FF2B5EF4-FFF2-40B4-BE49-F238E27FC236}">
                <a16:creationId xmlns:a16="http://schemas.microsoft.com/office/drawing/2014/main" id="{C148FCC7-4B2F-4EFE-8480-22A9BDCE98FA}"/>
              </a:ext>
            </a:extLst>
          </p:cNvPr>
          <p:cNvSpPr/>
          <p:nvPr/>
        </p:nvSpPr>
        <p:spPr>
          <a:xfrm>
            <a:off x="4753824" y="4441385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12" name="Oval 33">
            <a:extLst>
              <a:ext uri="{FF2B5EF4-FFF2-40B4-BE49-F238E27FC236}">
                <a16:creationId xmlns:a16="http://schemas.microsoft.com/office/drawing/2014/main" id="{2B2F38CD-7580-452E-9B7F-ED410C987C80}"/>
              </a:ext>
            </a:extLst>
          </p:cNvPr>
          <p:cNvSpPr/>
          <p:nvPr/>
        </p:nvSpPr>
        <p:spPr>
          <a:xfrm>
            <a:off x="8192522" y="3763999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3" name="Straight Arrow Connector 27">
            <a:extLst>
              <a:ext uri="{FF2B5EF4-FFF2-40B4-BE49-F238E27FC236}">
                <a16:creationId xmlns:a16="http://schemas.microsoft.com/office/drawing/2014/main" id="{2AAC71FC-52BF-45D8-8D8D-6ACDB0390A80}"/>
              </a:ext>
            </a:extLst>
          </p:cNvPr>
          <p:cNvCxnSpPr>
            <a:cxnSpLocks/>
            <a:stCxn id="112" idx="6"/>
            <a:endCxn id="118" idx="2"/>
          </p:cNvCxnSpPr>
          <p:nvPr/>
        </p:nvCxnSpPr>
        <p:spPr>
          <a:xfrm flipV="1">
            <a:off x="8475750" y="3905612"/>
            <a:ext cx="2041725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33">
            <a:extLst>
              <a:ext uri="{FF2B5EF4-FFF2-40B4-BE49-F238E27FC236}">
                <a16:creationId xmlns:a16="http://schemas.microsoft.com/office/drawing/2014/main" id="{DB3D320A-09E9-4964-9D9E-216DE44AFD2B}"/>
              </a:ext>
            </a:extLst>
          </p:cNvPr>
          <p:cNvSpPr/>
          <p:nvPr/>
        </p:nvSpPr>
        <p:spPr>
          <a:xfrm>
            <a:off x="10517475" y="3763998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9" name="Straight Arrow Connector 27">
            <a:extLst>
              <a:ext uri="{FF2B5EF4-FFF2-40B4-BE49-F238E27FC236}">
                <a16:creationId xmlns:a16="http://schemas.microsoft.com/office/drawing/2014/main" id="{D25DC6C9-EF09-408D-B553-8DFDAAC96D19}"/>
              </a:ext>
            </a:extLst>
          </p:cNvPr>
          <p:cNvCxnSpPr>
            <a:cxnSpLocks/>
            <a:stCxn id="118" idx="6"/>
            <a:endCxn id="120" idx="2"/>
          </p:cNvCxnSpPr>
          <p:nvPr/>
        </p:nvCxnSpPr>
        <p:spPr>
          <a:xfrm>
            <a:off x="10800703" y="3905612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33">
            <a:extLst>
              <a:ext uri="{FF2B5EF4-FFF2-40B4-BE49-F238E27FC236}">
                <a16:creationId xmlns:a16="http://schemas.microsoft.com/office/drawing/2014/main" id="{9CD4D300-9A48-4F1C-A052-84BBFB960E92}"/>
              </a:ext>
            </a:extLst>
          </p:cNvPr>
          <p:cNvSpPr/>
          <p:nvPr/>
        </p:nvSpPr>
        <p:spPr>
          <a:xfrm>
            <a:off x="11292162" y="3763998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27" name="Straight Arrow Connector 27">
            <a:extLst>
              <a:ext uri="{FF2B5EF4-FFF2-40B4-BE49-F238E27FC236}">
                <a16:creationId xmlns:a16="http://schemas.microsoft.com/office/drawing/2014/main" id="{8A442CC1-0D4B-41ED-BF5A-C4F13FE289CF}"/>
              </a:ext>
            </a:extLst>
          </p:cNvPr>
          <p:cNvCxnSpPr>
            <a:cxnSpLocks/>
            <a:stCxn id="97" idx="6"/>
            <a:endCxn id="99" idx="2"/>
          </p:cNvCxnSpPr>
          <p:nvPr/>
        </p:nvCxnSpPr>
        <p:spPr>
          <a:xfrm>
            <a:off x="4261472" y="4582999"/>
            <a:ext cx="49235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urved Connector 20">
            <a:extLst>
              <a:ext uri="{FF2B5EF4-FFF2-40B4-BE49-F238E27FC236}">
                <a16:creationId xmlns:a16="http://schemas.microsoft.com/office/drawing/2014/main" id="{DA34CDF9-7719-43A5-9B90-4DFFA49CC81D}"/>
              </a:ext>
            </a:extLst>
          </p:cNvPr>
          <p:cNvCxnSpPr>
            <a:cxnSpLocks/>
            <a:stCxn id="99" idx="6"/>
            <a:endCxn id="21" idx="4"/>
          </p:cNvCxnSpPr>
          <p:nvPr/>
        </p:nvCxnSpPr>
        <p:spPr>
          <a:xfrm flipV="1">
            <a:off x="5037052" y="4047227"/>
            <a:ext cx="198336" cy="535772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33">
            <a:extLst>
              <a:ext uri="{FF2B5EF4-FFF2-40B4-BE49-F238E27FC236}">
                <a16:creationId xmlns:a16="http://schemas.microsoft.com/office/drawing/2014/main" id="{A5C32DC9-6E30-4F1B-80DE-ED4ECC2627E7}"/>
              </a:ext>
            </a:extLst>
          </p:cNvPr>
          <p:cNvSpPr/>
          <p:nvPr/>
        </p:nvSpPr>
        <p:spPr>
          <a:xfrm>
            <a:off x="6327212" y="4441385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45" name="Oval 33">
            <a:extLst>
              <a:ext uri="{FF2B5EF4-FFF2-40B4-BE49-F238E27FC236}">
                <a16:creationId xmlns:a16="http://schemas.microsoft.com/office/drawing/2014/main" id="{A66B91B3-3CF9-4849-909F-2B2CEE0428E8}"/>
              </a:ext>
            </a:extLst>
          </p:cNvPr>
          <p:cNvSpPr/>
          <p:nvPr/>
        </p:nvSpPr>
        <p:spPr>
          <a:xfrm>
            <a:off x="7102792" y="4441385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46" name="Straight Arrow Connector 27">
            <a:extLst>
              <a:ext uri="{FF2B5EF4-FFF2-40B4-BE49-F238E27FC236}">
                <a16:creationId xmlns:a16="http://schemas.microsoft.com/office/drawing/2014/main" id="{8AA618CB-C6CE-4032-BF27-3446EB5A8C17}"/>
              </a:ext>
            </a:extLst>
          </p:cNvPr>
          <p:cNvCxnSpPr>
            <a:cxnSpLocks/>
            <a:stCxn id="144" idx="6"/>
            <a:endCxn id="145" idx="2"/>
          </p:cNvCxnSpPr>
          <p:nvPr/>
        </p:nvCxnSpPr>
        <p:spPr>
          <a:xfrm>
            <a:off x="6610440" y="4582999"/>
            <a:ext cx="49235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33">
            <a:extLst>
              <a:ext uri="{FF2B5EF4-FFF2-40B4-BE49-F238E27FC236}">
                <a16:creationId xmlns:a16="http://schemas.microsoft.com/office/drawing/2014/main" id="{AE2FDCB8-117B-49B6-A88D-C1477CC2A358}"/>
              </a:ext>
            </a:extLst>
          </p:cNvPr>
          <p:cNvSpPr/>
          <p:nvPr/>
        </p:nvSpPr>
        <p:spPr>
          <a:xfrm>
            <a:off x="7877033" y="4441385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49" name="Straight Arrow Connector 27">
            <a:extLst>
              <a:ext uri="{FF2B5EF4-FFF2-40B4-BE49-F238E27FC236}">
                <a16:creationId xmlns:a16="http://schemas.microsoft.com/office/drawing/2014/main" id="{07A88CBE-EA84-4BAD-A400-EA283483D1AD}"/>
              </a:ext>
            </a:extLst>
          </p:cNvPr>
          <p:cNvCxnSpPr>
            <a:cxnSpLocks/>
            <a:stCxn id="145" idx="6"/>
            <a:endCxn id="148" idx="2"/>
          </p:cNvCxnSpPr>
          <p:nvPr/>
        </p:nvCxnSpPr>
        <p:spPr>
          <a:xfrm>
            <a:off x="7386020" y="4582999"/>
            <a:ext cx="49101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urved Connector 20">
            <a:extLst>
              <a:ext uri="{FF2B5EF4-FFF2-40B4-BE49-F238E27FC236}">
                <a16:creationId xmlns:a16="http://schemas.microsoft.com/office/drawing/2014/main" id="{7455C768-CB3A-4F56-98DE-743D75FF11FC}"/>
              </a:ext>
            </a:extLst>
          </p:cNvPr>
          <p:cNvCxnSpPr>
            <a:cxnSpLocks/>
            <a:stCxn id="27" idx="4"/>
            <a:endCxn id="144" idx="2"/>
          </p:cNvCxnSpPr>
          <p:nvPr/>
        </p:nvCxnSpPr>
        <p:spPr>
          <a:xfrm rot="16200000" flipH="1">
            <a:off x="5900757" y="4156544"/>
            <a:ext cx="535772" cy="317137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urved Connector 20">
            <a:extLst>
              <a:ext uri="{FF2B5EF4-FFF2-40B4-BE49-F238E27FC236}">
                <a16:creationId xmlns:a16="http://schemas.microsoft.com/office/drawing/2014/main" id="{C40D9149-827F-4C74-86D7-82E24B97102B}"/>
              </a:ext>
            </a:extLst>
          </p:cNvPr>
          <p:cNvCxnSpPr>
            <a:cxnSpLocks/>
            <a:stCxn id="148" idx="6"/>
            <a:endCxn id="112" idx="4"/>
          </p:cNvCxnSpPr>
          <p:nvPr/>
        </p:nvCxnSpPr>
        <p:spPr>
          <a:xfrm flipV="1">
            <a:off x="8160261" y="4047227"/>
            <a:ext cx="173875" cy="535772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hteck 159">
            <a:extLst>
              <a:ext uri="{FF2B5EF4-FFF2-40B4-BE49-F238E27FC236}">
                <a16:creationId xmlns:a16="http://schemas.microsoft.com/office/drawing/2014/main" id="{5217230B-30D7-4A51-A064-C11312ADD810}"/>
              </a:ext>
            </a:extLst>
          </p:cNvPr>
          <p:cNvSpPr/>
          <p:nvPr/>
        </p:nvSpPr>
        <p:spPr>
          <a:xfrm>
            <a:off x="558459" y="4375325"/>
            <a:ext cx="1276478" cy="415348"/>
          </a:xfrm>
          <a:prstGeom prst="rect">
            <a:avLst/>
          </a:prstGeom>
          <a:solidFill>
            <a:srgbClr val="29A7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err="1"/>
              <a:t>feature</a:t>
            </a:r>
            <a:endParaRPr lang="de-CH" sz="2400" dirty="0"/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4DD152BB-0E21-4E8A-B7F5-6149FF309407}"/>
              </a:ext>
            </a:extLst>
          </p:cNvPr>
          <p:cNvSpPr/>
          <p:nvPr/>
        </p:nvSpPr>
        <p:spPr>
          <a:xfrm>
            <a:off x="558459" y="3716445"/>
            <a:ext cx="1276478" cy="4153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err="1"/>
              <a:t>develop</a:t>
            </a:r>
            <a:endParaRPr lang="de-CH" sz="2400" dirty="0"/>
          </a:p>
        </p:txBody>
      </p:sp>
      <p:sp>
        <p:nvSpPr>
          <p:cNvPr id="214" name="Oval 33">
            <a:extLst>
              <a:ext uri="{FF2B5EF4-FFF2-40B4-BE49-F238E27FC236}">
                <a16:creationId xmlns:a16="http://schemas.microsoft.com/office/drawing/2014/main" id="{D2B9C89A-AA04-4AD4-B8D7-CB7D0E294DB0}"/>
              </a:ext>
            </a:extLst>
          </p:cNvPr>
          <p:cNvSpPr/>
          <p:nvPr/>
        </p:nvSpPr>
        <p:spPr>
          <a:xfrm>
            <a:off x="8987151" y="2323160"/>
            <a:ext cx="283228" cy="28322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215" name="Straight Arrow Connector 27">
            <a:extLst>
              <a:ext uri="{FF2B5EF4-FFF2-40B4-BE49-F238E27FC236}">
                <a16:creationId xmlns:a16="http://schemas.microsoft.com/office/drawing/2014/main" id="{792C89E8-0437-4973-88E8-13AB9EC09481}"/>
              </a:ext>
            </a:extLst>
          </p:cNvPr>
          <p:cNvCxnSpPr>
            <a:cxnSpLocks/>
            <a:stCxn id="214" idx="6"/>
            <a:endCxn id="216" idx="2"/>
          </p:cNvCxnSpPr>
          <p:nvPr/>
        </p:nvCxnSpPr>
        <p:spPr>
          <a:xfrm>
            <a:off x="9270379" y="2464774"/>
            <a:ext cx="47240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Oval 33">
            <a:extLst>
              <a:ext uri="{FF2B5EF4-FFF2-40B4-BE49-F238E27FC236}">
                <a16:creationId xmlns:a16="http://schemas.microsoft.com/office/drawing/2014/main" id="{4DDABE5C-2750-4EC9-84BC-6C0B14FE902A}"/>
              </a:ext>
            </a:extLst>
          </p:cNvPr>
          <p:cNvSpPr/>
          <p:nvPr/>
        </p:nvSpPr>
        <p:spPr>
          <a:xfrm>
            <a:off x="9742788" y="2323160"/>
            <a:ext cx="283228" cy="28322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220" name="Curved Connector 20">
            <a:extLst>
              <a:ext uri="{FF2B5EF4-FFF2-40B4-BE49-F238E27FC236}">
                <a16:creationId xmlns:a16="http://schemas.microsoft.com/office/drawing/2014/main" id="{0C2825CA-CE0D-4A2D-9275-CDE66BA4F5E7}"/>
              </a:ext>
            </a:extLst>
          </p:cNvPr>
          <p:cNvCxnSpPr>
            <a:cxnSpLocks/>
            <a:stCxn id="112" idx="0"/>
            <a:endCxn id="214" idx="2"/>
          </p:cNvCxnSpPr>
          <p:nvPr/>
        </p:nvCxnSpPr>
        <p:spPr>
          <a:xfrm rot="5400000" flipH="1" flipV="1">
            <a:off x="8011031" y="2787880"/>
            <a:ext cx="1299225" cy="653015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urved Connector 20">
            <a:extLst>
              <a:ext uri="{FF2B5EF4-FFF2-40B4-BE49-F238E27FC236}">
                <a16:creationId xmlns:a16="http://schemas.microsoft.com/office/drawing/2014/main" id="{1C4A31A8-60AE-431D-B7B3-C853C04301B9}"/>
              </a:ext>
            </a:extLst>
          </p:cNvPr>
          <p:cNvCxnSpPr>
            <a:cxnSpLocks/>
            <a:stCxn id="27" idx="6"/>
            <a:endCxn id="70" idx="4"/>
          </p:cNvCxnSpPr>
          <p:nvPr/>
        </p:nvCxnSpPr>
        <p:spPr>
          <a:xfrm flipV="1">
            <a:off x="6151689" y="1199797"/>
            <a:ext cx="245439" cy="2705816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urved Connector 20">
            <a:extLst>
              <a:ext uri="{FF2B5EF4-FFF2-40B4-BE49-F238E27FC236}">
                <a16:creationId xmlns:a16="http://schemas.microsoft.com/office/drawing/2014/main" id="{510390A5-BE80-4845-87FD-E760AF862C77}"/>
              </a:ext>
            </a:extLst>
          </p:cNvPr>
          <p:cNvCxnSpPr>
            <a:cxnSpLocks/>
            <a:stCxn id="64" idx="4"/>
            <a:endCxn id="6" idx="2"/>
          </p:cNvCxnSpPr>
          <p:nvPr/>
        </p:nvCxnSpPr>
        <p:spPr>
          <a:xfrm rot="16200000" flipH="1">
            <a:off x="1300151" y="2438727"/>
            <a:ext cx="2705817" cy="227956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urved Connector 20">
            <a:extLst>
              <a:ext uri="{FF2B5EF4-FFF2-40B4-BE49-F238E27FC236}">
                <a16:creationId xmlns:a16="http://schemas.microsoft.com/office/drawing/2014/main" id="{E889A4CA-D58D-4BCE-9523-D2EEA4871062}"/>
              </a:ext>
            </a:extLst>
          </p:cNvPr>
          <p:cNvCxnSpPr>
            <a:cxnSpLocks/>
            <a:stCxn id="216" idx="6"/>
            <a:endCxn id="76" idx="4"/>
          </p:cNvCxnSpPr>
          <p:nvPr/>
        </p:nvCxnSpPr>
        <p:spPr>
          <a:xfrm flipV="1">
            <a:off x="10026016" y="1199797"/>
            <a:ext cx="1021018" cy="1264977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urved Connector 20">
            <a:extLst>
              <a:ext uri="{FF2B5EF4-FFF2-40B4-BE49-F238E27FC236}">
                <a16:creationId xmlns:a16="http://schemas.microsoft.com/office/drawing/2014/main" id="{13A8E4D5-3F5D-4A9F-9419-D447D5E76231}"/>
              </a:ext>
            </a:extLst>
          </p:cNvPr>
          <p:cNvCxnSpPr>
            <a:cxnSpLocks/>
            <a:stCxn id="216" idx="6"/>
            <a:endCxn id="118" idx="0"/>
          </p:cNvCxnSpPr>
          <p:nvPr/>
        </p:nvCxnSpPr>
        <p:spPr>
          <a:xfrm>
            <a:off x="10026016" y="2464774"/>
            <a:ext cx="633073" cy="1299224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106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33">
            <a:extLst>
              <a:ext uri="{FF2B5EF4-FFF2-40B4-BE49-F238E27FC236}">
                <a16:creationId xmlns:a16="http://schemas.microsoft.com/office/drawing/2014/main" id="{693618F2-7515-4371-9A05-BA38A38EF0C7}"/>
              </a:ext>
            </a:extLst>
          </p:cNvPr>
          <p:cNvSpPr/>
          <p:nvPr/>
        </p:nvSpPr>
        <p:spPr>
          <a:xfrm>
            <a:off x="2767037" y="4285639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7" name="Straight Arrow Connector 27">
            <a:extLst>
              <a:ext uri="{FF2B5EF4-FFF2-40B4-BE49-F238E27FC236}">
                <a16:creationId xmlns:a16="http://schemas.microsoft.com/office/drawing/2014/main" id="{48132A11-9FB1-4377-9EA0-0609D2ADFA6D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3050265" y="4427253"/>
            <a:ext cx="49235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3">
            <a:extLst>
              <a:ext uri="{FF2B5EF4-FFF2-40B4-BE49-F238E27FC236}">
                <a16:creationId xmlns:a16="http://schemas.microsoft.com/office/drawing/2014/main" id="{1AA60070-5352-428A-AF75-AA8F75F7711A}"/>
              </a:ext>
            </a:extLst>
          </p:cNvPr>
          <p:cNvSpPr/>
          <p:nvPr/>
        </p:nvSpPr>
        <p:spPr>
          <a:xfrm>
            <a:off x="3542616" y="4285639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94B7112-91A0-4272-8D41-86BDD2C3BEE1}"/>
              </a:ext>
            </a:extLst>
          </p:cNvPr>
          <p:cNvSpPr/>
          <p:nvPr/>
        </p:nvSpPr>
        <p:spPr>
          <a:xfrm>
            <a:off x="553557" y="850509"/>
            <a:ext cx="1281380" cy="415348"/>
          </a:xfrm>
          <a:prstGeom prst="rect">
            <a:avLst/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err="1"/>
              <a:t>master</a:t>
            </a:r>
            <a:endParaRPr lang="de-CH" sz="2400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7D4A4E8-9B65-4919-9AE1-1DCA4F8B25D3}"/>
              </a:ext>
            </a:extLst>
          </p:cNvPr>
          <p:cNvSpPr/>
          <p:nvPr/>
        </p:nvSpPr>
        <p:spPr>
          <a:xfrm>
            <a:off x="558459" y="3536344"/>
            <a:ext cx="1276478" cy="4153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err="1"/>
              <a:t>release</a:t>
            </a:r>
            <a:endParaRPr lang="de-CH" sz="2400" dirty="0"/>
          </a:p>
        </p:txBody>
      </p:sp>
      <p:cxnSp>
        <p:nvCxnSpPr>
          <p:cNvPr id="18" name="Straight Arrow Connector 27">
            <a:extLst>
              <a:ext uri="{FF2B5EF4-FFF2-40B4-BE49-F238E27FC236}">
                <a16:creationId xmlns:a16="http://schemas.microsoft.com/office/drawing/2014/main" id="{EE757E90-9C6E-4EEB-8B93-06A4CCA7DA3A}"/>
              </a:ext>
            </a:extLst>
          </p:cNvPr>
          <p:cNvCxnSpPr>
            <a:cxnSpLocks/>
            <a:stCxn id="8" idx="6"/>
            <a:endCxn id="73" idx="2"/>
          </p:cNvCxnSpPr>
          <p:nvPr/>
        </p:nvCxnSpPr>
        <p:spPr>
          <a:xfrm flipV="1">
            <a:off x="3825844" y="4427251"/>
            <a:ext cx="502245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33">
            <a:extLst>
              <a:ext uri="{FF2B5EF4-FFF2-40B4-BE49-F238E27FC236}">
                <a16:creationId xmlns:a16="http://schemas.microsoft.com/office/drawing/2014/main" id="{F90F6474-F507-4BFA-AA6E-B1A93C09CB77}"/>
              </a:ext>
            </a:extLst>
          </p:cNvPr>
          <p:cNvSpPr/>
          <p:nvPr/>
        </p:nvSpPr>
        <p:spPr>
          <a:xfrm>
            <a:off x="5093774" y="4285638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26" name="Straight Arrow Connector 27">
            <a:extLst>
              <a:ext uri="{FF2B5EF4-FFF2-40B4-BE49-F238E27FC236}">
                <a16:creationId xmlns:a16="http://schemas.microsoft.com/office/drawing/2014/main" id="{EDC747C6-C1C8-4C6F-AB5E-4408CF04C830}"/>
              </a:ext>
            </a:extLst>
          </p:cNvPr>
          <p:cNvCxnSpPr>
            <a:cxnSpLocks/>
            <a:stCxn id="21" idx="6"/>
            <a:endCxn id="27" idx="2"/>
          </p:cNvCxnSpPr>
          <p:nvPr/>
        </p:nvCxnSpPr>
        <p:spPr>
          <a:xfrm>
            <a:off x="5377002" y="4427252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3">
            <a:extLst>
              <a:ext uri="{FF2B5EF4-FFF2-40B4-BE49-F238E27FC236}">
                <a16:creationId xmlns:a16="http://schemas.microsoft.com/office/drawing/2014/main" id="{445DBD53-31A2-4B03-A219-B2248675FB45}"/>
              </a:ext>
            </a:extLst>
          </p:cNvPr>
          <p:cNvSpPr/>
          <p:nvPr/>
        </p:nvSpPr>
        <p:spPr>
          <a:xfrm>
            <a:off x="5868461" y="4285638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59" name="Straight Arrow Connector 27">
            <a:extLst>
              <a:ext uri="{FF2B5EF4-FFF2-40B4-BE49-F238E27FC236}">
                <a16:creationId xmlns:a16="http://schemas.microsoft.com/office/drawing/2014/main" id="{96537280-AD73-472B-8A77-F0D541A28C4A}"/>
              </a:ext>
            </a:extLst>
          </p:cNvPr>
          <p:cNvCxnSpPr>
            <a:cxnSpLocks/>
            <a:stCxn id="27" idx="6"/>
            <a:endCxn id="100" idx="2"/>
          </p:cNvCxnSpPr>
          <p:nvPr/>
        </p:nvCxnSpPr>
        <p:spPr>
          <a:xfrm flipV="1">
            <a:off x="6151689" y="4427251"/>
            <a:ext cx="127772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33">
            <a:extLst>
              <a:ext uri="{FF2B5EF4-FFF2-40B4-BE49-F238E27FC236}">
                <a16:creationId xmlns:a16="http://schemas.microsoft.com/office/drawing/2014/main" id="{087B0F1F-0257-4ADF-9758-8AC59154547D}"/>
              </a:ext>
            </a:extLst>
          </p:cNvPr>
          <p:cNvSpPr/>
          <p:nvPr/>
        </p:nvSpPr>
        <p:spPr>
          <a:xfrm>
            <a:off x="2397467" y="916569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65" name="Straight Arrow Connector 27">
            <a:extLst>
              <a:ext uri="{FF2B5EF4-FFF2-40B4-BE49-F238E27FC236}">
                <a16:creationId xmlns:a16="http://schemas.microsoft.com/office/drawing/2014/main" id="{12AC4404-17FA-4212-A641-08CFA20D7B1B}"/>
              </a:ext>
            </a:extLst>
          </p:cNvPr>
          <p:cNvCxnSpPr>
            <a:cxnSpLocks/>
            <a:stCxn id="64" idx="6"/>
            <a:endCxn id="66" idx="2"/>
          </p:cNvCxnSpPr>
          <p:nvPr/>
        </p:nvCxnSpPr>
        <p:spPr>
          <a:xfrm flipV="1">
            <a:off x="2680695" y="1058182"/>
            <a:ext cx="1643665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33">
            <a:extLst>
              <a:ext uri="{FF2B5EF4-FFF2-40B4-BE49-F238E27FC236}">
                <a16:creationId xmlns:a16="http://schemas.microsoft.com/office/drawing/2014/main" id="{25F240C6-15AB-4F04-B74D-8599C6548946}"/>
              </a:ext>
            </a:extLst>
          </p:cNvPr>
          <p:cNvSpPr/>
          <p:nvPr/>
        </p:nvSpPr>
        <p:spPr>
          <a:xfrm>
            <a:off x="6255514" y="916569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71" name="Straight Arrow Connector 27">
            <a:extLst>
              <a:ext uri="{FF2B5EF4-FFF2-40B4-BE49-F238E27FC236}">
                <a16:creationId xmlns:a16="http://schemas.microsoft.com/office/drawing/2014/main" id="{42F645E3-4FF6-4A5C-9EBA-CC2AEE258CA6}"/>
              </a:ext>
            </a:extLst>
          </p:cNvPr>
          <p:cNvCxnSpPr>
            <a:cxnSpLocks/>
            <a:stCxn id="70" idx="6"/>
            <a:endCxn id="108" idx="2"/>
          </p:cNvCxnSpPr>
          <p:nvPr/>
        </p:nvCxnSpPr>
        <p:spPr>
          <a:xfrm flipV="1">
            <a:off x="6538742" y="1058181"/>
            <a:ext cx="893408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33">
            <a:extLst>
              <a:ext uri="{FF2B5EF4-FFF2-40B4-BE49-F238E27FC236}">
                <a16:creationId xmlns:a16="http://schemas.microsoft.com/office/drawing/2014/main" id="{18CB2B88-1AAF-4DD9-85DC-57DAC9A53A75}"/>
              </a:ext>
            </a:extLst>
          </p:cNvPr>
          <p:cNvSpPr/>
          <p:nvPr/>
        </p:nvSpPr>
        <p:spPr>
          <a:xfrm>
            <a:off x="10905420" y="916569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F3FB89B9-6F71-4020-98B3-B75C06AD59CF}"/>
              </a:ext>
            </a:extLst>
          </p:cNvPr>
          <p:cNvSpPr/>
          <p:nvPr/>
        </p:nvSpPr>
        <p:spPr>
          <a:xfrm>
            <a:off x="2216903" y="469524"/>
            <a:ext cx="647700" cy="376238"/>
          </a:xfrm>
          <a:prstGeom prst="rect">
            <a:avLst/>
          </a:prstGeom>
          <a:solidFill>
            <a:srgbClr val="F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0.1.0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10906522-37AC-4B94-B530-7B2B6E992E5A}"/>
              </a:ext>
            </a:extLst>
          </p:cNvPr>
          <p:cNvSpPr/>
          <p:nvPr/>
        </p:nvSpPr>
        <p:spPr>
          <a:xfrm>
            <a:off x="6073278" y="469524"/>
            <a:ext cx="647700" cy="376238"/>
          </a:xfrm>
          <a:prstGeom prst="rect">
            <a:avLst/>
          </a:prstGeom>
          <a:solidFill>
            <a:srgbClr val="F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0.2.0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EC261794-0442-45F7-810A-42BC17AB8ABE}"/>
              </a:ext>
            </a:extLst>
          </p:cNvPr>
          <p:cNvSpPr/>
          <p:nvPr/>
        </p:nvSpPr>
        <p:spPr>
          <a:xfrm>
            <a:off x="10724188" y="469524"/>
            <a:ext cx="647700" cy="376238"/>
          </a:xfrm>
          <a:prstGeom prst="rect">
            <a:avLst/>
          </a:prstGeom>
          <a:solidFill>
            <a:srgbClr val="F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0.3</a:t>
            </a:r>
          </a:p>
        </p:txBody>
      </p:sp>
      <p:sp>
        <p:nvSpPr>
          <p:cNvPr id="97" name="Oval 33">
            <a:extLst>
              <a:ext uri="{FF2B5EF4-FFF2-40B4-BE49-F238E27FC236}">
                <a16:creationId xmlns:a16="http://schemas.microsoft.com/office/drawing/2014/main" id="{223E8085-1A1D-46E7-81AD-7C27DEC841F8}"/>
              </a:ext>
            </a:extLst>
          </p:cNvPr>
          <p:cNvSpPr/>
          <p:nvPr/>
        </p:nvSpPr>
        <p:spPr>
          <a:xfrm>
            <a:off x="3978244" y="4963024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98" name="Curved Connector 20">
            <a:extLst>
              <a:ext uri="{FF2B5EF4-FFF2-40B4-BE49-F238E27FC236}">
                <a16:creationId xmlns:a16="http://schemas.microsoft.com/office/drawing/2014/main" id="{EEA54C2B-8415-41CC-85BB-B831DC8EC5CE}"/>
              </a:ext>
            </a:extLst>
          </p:cNvPr>
          <p:cNvCxnSpPr>
            <a:cxnSpLocks/>
            <a:stCxn id="8" idx="4"/>
            <a:endCxn id="97" idx="2"/>
          </p:cNvCxnSpPr>
          <p:nvPr/>
        </p:nvCxnSpPr>
        <p:spPr>
          <a:xfrm rot="16200000" flipH="1">
            <a:off x="3563352" y="4689745"/>
            <a:ext cx="535771" cy="294014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33">
            <a:extLst>
              <a:ext uri="{FF2B5EF4-FFF2-40B4-BE49-F238E27FC236}">
                <a16:creationId xmlns:a16="http://schemas.microsoft.com/office/drawing/2014/main" id="{C148FCC7-4B2F-4EFE-8480-22A9BDCE98FA}"/>
              </a:ext>
            </a:extLst>
          </p:cNvPr>
          <p:cNvSpPr/>
          <p:nvPr/>
        </p:nvSpPr>
        <p:spPr>
          <a:xfrm>
            <a:off x="4753824" y="4963024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12" name="Oval 33">
            <a:extLst>
              <a:ext uri="{FF2B5EF4-FFF2-40B4-BE49-F238E27FC236}">
                <a16:creationId xmlns:a16="http://schemas.microsoft.com/office/drawing/2014/main" id="{2B2F38CD-7580-452E-9B7F-ED410C987C80}"/>
              </a:ext>
            </a:extLst>
          </p:cNvPr>
          <p:cNvSpPr/>
          <p:nvPr/>
        </p:nvSpPr>
        <p:spPr>
          <a:xfrm>
            <a:off x="8192522" y="4285638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3" name="Straight Arrow Connector 27">
            <a:extLst>
              <a:ext uri="{FF2B5EF4-FFF2-40B4-BE49-F238E27FC236}">
                <a16:creationId xmlns:a16="http://schemas.microsoft.com/office/drawing/2014/main" id="{2AAC71FC-52BF-45D8-8D8D-6ACDB0390A80}"/>
              </a:ext>
            </a:extLst>
          </p:cNvPr>
          <p:cNvCxnSpPr>
            <a:cxnSpLocks/>
            <a:stCxn id="112" idx="6"/>
            <a:endCxn id="118" idx="2"/>
          </p:cNvCxnSpPr>
          <p:nvPr/>
        </p:nvCxnSpPr>
        <p:spPr>
          <a:xfrm flipV="1">
            <a:off x="8475750" y="4427251"/>
            <a:ext cx="2041725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33">
            <a:extLst>
              <a:ext uri="{FF2B5EF4-FFF2-40B4-BE49-F238E27FC236}">
                <a16:creationId xmlns:a16="http://schemas.microsoft.com/office/drawing/2014/main" id="{DB3D320A-09E9-4964-9D9E-216DE44AFD2B}"/>
              </a:ext>
            </a:extLst>
          </p:cNvPr>
          <p:cNvSpPr/>
          <p:nvPr/>
        </p:nvSpPr>
        <p:spPr>
          <a:xfrm>
            <a:off x="10517475" y="4285637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9" name="Straight Arrow Connector 27">
            <a:extLst>
              <a:ext uri="{FF2B5EF4-FFF2-40B4-BE49-F238E27FC236}">
                <a16:creationId xmlns:a16="http://schemas.microsoft.com/office/drawing/2014/main" id="{D25DC6C9-EF09-408D-B553-8DFDAAC96D19}"/>
              </a:ext>
            </a:extLst>
          </p:cNvPr>
          <p:cNvCxnSpPr>
            <a:cxnSpLocks/>
            <a:stCxn id="118" idx="6"/>
            <a:endCxn id="120" idx="2"/>
          </p:cNvCxnSpPr>
          <p:nvPr/>
        </p:nvCxnSpPr>
        <p:spPr>
          <a:xfrm>
            <a:off x="10800703" y="4427251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33">
            <a:extLst>
              <a:ext uri="{FF2B5EF4-FFF2-40B4-BE49-F238E27FC236}">
                <a16:creationId xmlns:a16="http://schemas.microsoft.com/office/drawing/2014/main" id="{9CD4D300-9A48-4F1C-A052-84BBFB960E92}"/>
              </a:ext>
            </a:extLst>
          </p:cNvPr>
          <p:cNvSpPr/>
          <p:nvPr/>
        </p:nvSpPr>
        <p:spPr>
          <a:xfrm>
            <a:off x="11292162" y="4285637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27" name="Straight Arrow Connector 27">
            <a:extLst>
              <a:ext uri="{FF2B5EF4-FFF2-40B4-BE49-F238E27FC236}">
                <a16:creationId xmlns:a16="http://schemas.microsoft.com/office/drawing/2014/main" id="{8A442CC1-0D4B-41ED-BF5A-C4F13FE289CF}"/>
              </a:ext>
            </a:extLst>
          </p:cNvPr>
          <p:cNvCxnSpPr>
            <a:cxnSpLocks/>
            <a:stCxn id="97" idx="6"/>
            <a:endCxn id="99" idx="2"/>
          </p:cNvCxnSpPr>
          <p:nvPr/>
        </p:nvCxnSpPr>
        <p:spPr>
          <a:xfrm>
            <a:off x="4261472" y="5104638"/>
            <a:ext cx="49235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urved Connector 20">
            <a:extLst>
              <a:ext uri="{FF2B5EF4-FFF2-40B4-BE49-F238E27FC236}">
                <a16:creationId xmlns:a16="http://schemas.microsoft.com/office/drawing/2014/main" id="{DA34CDF9-7719-43A5-9B90-4DFFA49CC81D}"/>
              </a:ext>
            </a:extLst>
          </p:cNvPr>
          <p:cNvCxnSpPr>
            <a:cxnSpLocks/>
            <a:stCxn id="99" idx="6"/>
            <a:endCxn id="21" idx="4"/>
          </p:cNvCxnSpPr>
          <p:nvPr/>
        </p:nvCxnSpPr>
        <p:spPr>
          <a:xfrm flipV="1">
            <a:off x="5037052" y="4568866"/>
            <a:ext cx="198336" cy="535772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33">
            <a:extLst>
              <a:ext uri="{FF2B5EF4-FFF2-40B4-BE49-F238E27FC236}">
                <a16:creationId xmlns:a16="http://schemas.microsoft.com/office/drawing/2014/main" id="{A5C32DC9-6E30-4F1B-80DE-ED4ECC2627E7}"/>
              </a:ext>
            </a:extLst>
          </p:cNvPr>
          <p:cNvSpPr/>
          <p:nvPr/>
        </p:nvSpPr>
        <p:spPr>
          <a:xfrm>
            <a:off x="6327212" y="4963024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45" name="Oval 33">
            <a:extLst>
              <a:ext uri="{FF2B5EF4-FFF2-40B4-BE49-F238E27FC236}">
                <a16:creationId xmlns:a16="http://schemas.microsoft.com/office/drawing/2014/main" id="{A66B91B3-3CF9-4849-909F-2B2CEE0428E8}"/>
              </a:ext>
            </a:extLst>
          </p:cNvPr>
          <p:cNvSpPr/>
          <p:nvPr/>
        </p:nvSpPr>
        <p:spPr>
          <a:xfrm>
            <a:off x="7102792" y="4963024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46" name="Straight Arrow Connector 27">
            <a:extLst>
              <a:ext uri="{FF2B5EF4-FFF2-40B4-BE49-F238E27FC236}">
                <a16:creationId xmlns:a16="http://schemas.microsoft.com/office/drawing/2014/main" id="{8AA618CB-C6CE-4032-BF27-3446EB5A8C17}"/>
              </a:ext>
            </a:extLst>
          </p:cNvPr>
          <p:cNvCxnSpPr>
            <a:cxnSpLocks/>
            <a:stCxn id="144" idx="6"/>
            <a:endCxn id="145" idx="2"/>
          </p:cNvCxnSpPr>
          <p:nvPr/>
        </p:nvCxnSpPr>
        <p:spPr>
          <a:xfrm>
            <a:off x="6610440" y="5104638"/>
            <a:ext cx="49235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33">
            <a:extLst>
              <a:ext uri="{FF2B5EF4-FFF2-40B4-BE49-F238E27FC236}">
                <a16:creationId xmlns:a16="http://schemas.microsoft.com/office/drawing/2014/main" id="{AE2FDCB8-117B-49B6-A88D-C1477CC2A358}"/>
              </a:ext>
            </a:extLst>
          </p:cNvPr>
          <p:cNvSpPr/>
          <p:nvPr/>
        </p:nvSpPr>
        <p:spPr>
          <a:xfrm>
            <a:off x="7877033" y="4963024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49" name="Straight Arrow Connector 27">
            <a:extLst>
              <a:ext uri="{FF2B5EF4-FFF2-40B4-BE49-F238E27FC236}">
                <a16:creationId xmlns:a16="http://schemas.microsoft.com/office/drawing/2014/main" id="{07A88CBE-EA84-4BAD-A400-EA283483D1AD}"/>
              </a:ext>
            </a:extLst>
          </p:cNvPr>
          <p:cNvCxnSpPr>
            <a:cxnSpLocks/>
            <a:stCxn id="145" idx="6"/>
            <a:endCxn id="148" idx="2"/>
          </p:cNvCxnSpPr>
          <p:nvPr/>
        </p:nvCxnSpPr>
        <p:spPr>
          <a:xfrm>
            <a:off x="7386020" y="5104638"/>
            <a:ext cx="49101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urved Connector 20">
            <a:extLst>
              <a:ext uri="{FF2B5EF4-FFF2-40B4-BE49-F238E27FC236}">
                <a16:creationId xmlns:a16="http://schemas.microsoft.com/office/drawing/2014/main" id="{7455C768-CB3A-4F56-98DE-743D75FF11FC}"/>
              </a:ext>
            </a:extLst>
          </p:cNvPr>
          <p:cNvCxnSpPr>
            <a:cxnSpLocks/>
            <a:stCxn id="27" idx="4"/>
            <a:endCxn id="144" idx="2"/>
          </p:cNvCxnSpPr>
          <p:nvPr/>
        </p:nvCxnSpPr>
        <p:spPr>
          <a:xfrm rot="16200000" flipH="1">
            <a:off x="5900757" y="4678183"/>
            <a:ext cx="535772" cy="317137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urved Connector 20">
            <a:extLst>
              <a:ext uri="{FF2B5EF4-FFF2-40B4-BE49-F238E27FC236}">
                <a16:creationId xmlns:a16="http://schemas.microsoft.com/office/drawing/2014/main" id="{C40D9149-827F-4C74-86D7-82E24B97102B}"/>
              </a:ext>
            </a:extLst>
          </p:cNvPr>
          <p:cNvCxnSpPr>
            <a:cxnSpLocks/>
            <a:stCxn id="148" idx="6"/>
            <a:endCxn id="112" idx="4"/>
          </p:cNvCxnSpPr>
          <p:nvPr/>
        </p:nvCxnSpPr>
        <p:spPr>
          <a:xfrm flipV="1">
            <a:off x="8160261" y="4568866"/>
            <a:ext cx="173875" cy="535772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hteck 159">
            <a:extLst>
              <a:ext uri="{FF2B5EF4-FFF2-40B4-BE49-F238E27FC236}">
                <a16:creationId xmlns:a16="http://schemas.microsoft.com/office/drawing/2014/main" id="{5217230B-30D7-4A51-A064-C11312ADD810}"/>
              </a:ext>
            </a:extLst>
          </p:cNvPr>
          <p:cNvSpPr/>
          <p:nvPr/>
        </p:nvSpPr>
        <p:spPr>
          <a:xfrm>
            <a:off x="558459" y="4896964"/>
            <a:ext cx="1276478" cy="415348"/>
          </a:xfrm>
          <a:prstGeom prst="rect">
            <a:avLst/>
          </a:prstGeom>
          <a:solidFill>
            <a:srgbClr val="29A7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err="1"/>
              <a:t>feature</a:t>
            </a:r>
            <a:endParaRPr lang="de-CH" sz="2400" dirty="0"/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4DD152BB-0E21-4E8A-B7F5-6149FF309407}"/>
              </a:ext>
            </a:extLst>
          </p:cNvPr>
          <p:cNvSpPr/>
          <p:nvPr/>
        </p:nvSpPr>
        <p:spPr>
          <a:xfrm>
            <a:off x="558459" y="4238084"/>
            <a:ext cx="1276478" cy="4153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err="1"/>
              <a:t>develop</a:t>
            </a:r>
            <a:endParaRPr lang="de-CH" sz="2400" dirty="0"/>
          </a:p>
        </p:txBody>
      </p:sp>
      <p:sp>
        <p:nvSpPr>
          <p:cNvPr id="214" name="Oval 33">
            <a:extLst>
              <a:ext uri="{FF2B5EF4-FFF2-40B4-BE49-F238E27FC236}">
                <a16:creationId xmlns:a16="http://schemas.microsoft.com/office/drawing/2014/main" id="{D2B9C89A-AA04-4AD4-B8D7-CB7D0E294DB0}"/>
              </a:ext>
            </a:extLst>
          </p:cNvPr>
          <p:cNvSpPr/>
          <p:nvPr/>
        </p:nvSpPr>
        <p:spPr>
          <a:xfrm>
            <a:off x="8987151" y="3576027"/>
            <a:ext cx="283228" cy="28322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215" name="Straight Arrow Connector 27">
            <a:extLst>
              <a:ext uri="{FF2B5EF4-FFF2-40B4-BE49-F238E27FC236}">
                <a16:creationId xmlns:a16="http://schemas.microsoft.com/office/drawing/2014/main" id="{792C89E8-0437-4973-88E8-13AB9EC09481}"/>
              </a:ext>
            </a:extLst>
          </p:cNvPr>
          <p:cNvCxnSpPr>
            <a:cxnSpLocks/>
            <a:stCxn id="214" idx="6"/>
            <a:endCxn id="216" idx="2"/>
          </p:cNvCxnSpPr>
          <p:nvPr/>
        </p:nvCxnSpPr>
        <p:spPr>
          <a:xfrm>
            <a:off x="9270379" y="3717641"/>
            <a:ext cx="47240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Oval 33">
            <a:extLst>
              <a:ext uri="{FF2B5EF4-FFF2-40B4-BE49-F238E27FC236}">
                <a16:creationId xmlns:a16="http://schemas.microsoft.com/office/drawing/2014/main" id="{4DDABE5C-2750-4EC9-84BC-6C0B14FE902A}"/>
              </a:ext>
            </a:extLst>
          </p:cNvPr>
          <p:cNvSpPr/>
          <p:nvPr/>
        </p:nvSpPr>
        <p:spPr>
          <a:xfrm>
            <a:off x="9742788" y="3576027"/>
            <a:ext cx="283228" cy="28322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220" name="Curved Connector 20">
            <a:extLst>
              <a:ext uri="{FF2B5EF4-FFF2-40B4-BE49-F238E27FC236}">
                <a16:creationId xmlns:a16="http://schemas.microsoft.com/office/drawing/2014/main" id="{0C2825CA-CE0D-4A2D-9275-CDE66BA4F5E7}"/>
              </a:ext>
            </a:extLst>
          </p:cNvPr>
          <p:cNvCxnSpPr>
            <a:cxnSpLocks/>
            <a:stCxn id="112" idx="0"/>
            <a:endCxn id="214" idx="2"/>
          </p:cNvCxnSpPr>
          <p:nvPr/>
        </p:nvCxnSpPr>
        <p:spPr>
          <a:xfrm rot="5400000" flipH="1" flipV="1">
            <a:off x="8376645" y="3675133"/>
            <a:ext cx="567997" cy="653015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urved Connector 20">
            <a:extLst>
              <a:ext uri="{FF2B5EF4-FFF2-40B4-BE49-F238E27FC236}">
                <a16:creationId xmlns:a16="http://schemas.microsoft.com/office/drawing/2014/main" id="{1C4A31A8-60AE-431D-B7B3-C853C04301B9}"/>
              </a:ext>
            </a:extLst>
          </p:cNvPr>
          <p:cNvCxnSpPr>
            <a:cxnSpLocks/>
            <a:stCxn id="27" idx="6"/>
            <a:endCxn id="70" idx="3"/>
          </p:cNvCxnSpPr>
          <p:nvPr/>
        </p:nvCxnSpPr>
        <p:spPr>
          <a:xfrm flipV="1">
            <a:off x="6151689" y="1158319"/>
            <a:ext cx="145303" cy="3268933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urved Connector 20">
            <a:extLst>
              <a:ext uri="{FF2B5EF4-FFF2-40B4-BE49-F238E27FC236}">
                <a16:creationId xmlns:a16="http://schemas.microsoft.com/office/drawing/2014/main" id="{510390A5-BE80-4845-87FD-E760AF862C77}"/>
              </a:ext>
            </a:extLst>
          </p:cNvPr>
          <p:cNvCxnSpPr>
            <a:cxnSpLocks/>
            <a:stCxn id="64" idx="4"/>
            <a:endCxn id="6" idx="2"/>
          </p:cNvCxnSpPr>
          <p:nvPr/>
        </p:nvCxnSpPr>
        <p:spPr>
          <a:xfrm rot="16200000" flipH="1">
            <a:off x="1039331" y="2699547"/>
            <a:ext cx="3227456" cy="227956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urved Connector 20">
            <a:extLst>
              <a:ext uri="{FF2B5EF4-FFF2-40B4-BE49-F238E27FC236}">
                <a16:creationId xmlns:a16="http://schemas.microsoft.com/office/drawing/2014/main" id="{E889A4CA-D58D-4BCE-9523-D2EEA4871062}"/>
              </a:ext>
            </a:extLst>
          </p:cNvPr>
          <p:cNvCxnSpPr>
            <a:cxnSpLocks/>
            <a:stCxn id="216" idx="6"/>
            <a:endCxn id="76" idx="4"/>
          </p:cNvCxnSpPr>
          <p:nvPr/>
        </p:nvCxnSpPr>
        <p:spPr>
          <a:xfrm flipV="1">
            <a:off x="10026016" y="1199797"/>
            <a:ext cx="1021018" cy="2517844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urved Connector 20">
            <a:extLst>
              <a:ext uri="{FF2B5EF4-FFF2-40B4-BE49-F238E27FC236}">
                <a16:creationId xmlns:a16="http://schemas.microsoft.com/office/drawing/2014/main" id="{13A8E4D5-3F5D-4A9F-9419-D447D5E76231}"/>
              </a:ext>
            </a:extLst>
          </p:cNvPr>
          <p:cNvCxnSpPr>
            <a:cxnSpLocks/>
            <a:stCxn id="216" idx="6"/>
            <a:endCxn id="118" idx="0"/>
          </p:cNvCxnSpPr>
          <p:nvPr/>
        </p:nvCxnSpPr>
        <p:spPr>
          <a:xfrm>
            <a:off x="10026016" y="3717641"/>
            <a:ext cx="633073" cy="567996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>
            <a:extLst>
              <a:ext uri="{FF2B5EF4-FFF2-40B4-BE49-F238E27FC236}">
                <a16:creationId xmlns:a16="http://schemas.microsoft.com/office/drawing/2014/main" id="{4844DB65-B543-4900-A80B-CE3AD625FA26}"/>
              </a:ext>
            </a:extLst>
          </p:cNvPr>
          <p:cNvSpPr/>
          <p:nvPr/>
        </p:nvSpPr>
        <p:spPr>
          <a:xfrm>
            <a:off x="553557" y="2190502"/>
            <a:ext cx="1276478" cy="4153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err="1"/>
              <a:t>hotfix</a:t>
            </a:r>
            <a:endParaRPr lang="de-CH" sz="2400" dirty="0"/>
          </a:p>
        </p:txBody>
      </p:sp>
      <p:sp>
        <p:nvSpPr>
          <p:cNvPr id="51" name="Oval 33">
            <a:extLst>
              <a:ext uri="{FF2B5EF4-FFF2-40B4-BE49-F238E27FC236}">
                <a16:creationId xmlns:a16="http://schemas.microsoft.com/office/drawing/2014/main" id="{7CD4C6B1-ECCC-42B4-BA78-68EBAD7D799B}"/>
              </a:ext>
            </a:extLst>
          </p:cNvPr>
          <p:cNvSpPr/>
          <p:nvPr/>
        </p:nvSpPr>
        <p:spPr>
          <a:xfrm>
            <a:off x="3601508" y="2256562"/>
            <a:ext cx="283228" cy="28322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57" name="Curved Connector 20">
            <a:extLst>
              <a:ext uri="{FF2B5EF4-FFF2-40B4-BE49-F238E27FC236}">
                <a16:creationId xmlns:a16="http://schemas.microsoft.com/office/drawing/2014/main" id="{996A7B18-94A6-461A-BF63-68DD6B95E0AF}"/>
              </a:ext>
            </a:extLst>
          </p:cNvPr>
          <p:cNvCxnSpPr>
            <a:cxnSpLocks/>
            <a:stCxn id="64" idx="4"/>
            <a:endCxn id="51" idx="2"/>
          </p:cNvCxnSpPr>
          <p:nvPr/>
        </p:nvCxnSpPr>
        <p:spPr>
          <a:xfrm rot="16200000" flipH="1">
            <a:off x="2471105" y="1267772"/>
            <a:ext cx="1198379" cy="1062427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20">
            <a:extLst>
              <a:ext uri="{FF2B5EF4-FFF2-40B4-BE49-F238E27FC236}">
                <a16:creationId xmlns:a16="http://schemas.microsoft.com/office/drawing/2014/main" id="{EF4FCDE6-AB84-4D7A-BBA2-CFDB01860253}"/>
              </a:ext>
            </a:extLst>
          </p:cNvPr>
          <p:cNvCxnSpPr>
            <a:cxnSpLocks/>
            <a:stCxn id="51" idx="6"/>
            <a:endCxn id="66" idx="4"/>
          </p:cNvCxnSpPr>
          <p:nvPr/>
        </p:nvCxnSpPr>
        <p:spPr>
          <a:xfrm flipV="1">
            <a:off x="3884736" y="1199796"/>
            <a:ext cx="581238" cy="1198380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33">
            <a:extLst>
              <a:ext uri="{FF2B5EF4-FFF2-40B4-BE49-F238E27FC236}">
                <a16:creationId xmlns:a16="http://schemas.microsoft.com/office/drawing/2014/main" id="{5A75D233-B900-420B-92B9-6D7D72F19479}"/>
              </a:ext>
            </a:extLst>
          </p:cNvPr>
          <p:cNvSpPr/>
          <p:nvPr/>
        </p:nvSpPr>
        <p:spPr>
          <a:xfrm>
            <a:off x="4324360" y="916568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67" name="Curved Connector 20">
            <a:extLst>
              <a:ext uri="{FF2B5EF4-FFF2-40B4-BE49-F238E27FC236}">
                <a16:creationId xmlns:a16="http://schemas.microsoft.com/office/drawing/2014/main" id="{99E455F9-AD03-480F-B781-B8CEE86B9341}"/>
              </a:ext>
            </a:extLst>
          </p:cNvPr>
          <p:cNvCxnSpPr>
            <a:cxnSpLocks/>
            <a:stCxn id="51" idx="6"/>
            <a:endCxn id="73" idx="0"/>
          </p:cNvCxnSpPr>
          <p:nvPr/>
        </p:nvCxnSpPr>
        <p:spPr>
          <a:xfrm>
            <a:off x="3884736" y="2398176"/>
            <a:ext cx="584967" cy="1887461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27">
            <a:extLst>
              <a:ext uri="{FF2B5EF4-FFF2-40B4-BE49-F238E27FC236}">
                <a16:creationId xmlns:a16="http://schemas.microsoft.com/office/drawing/2014/main" id="{46C642A2-6876-451F-9CAB-36BBCA4DA2CB}"/>
              </a:ext>
            </a:extLst>
          </p:cNvPr>
          <p:cNvCxnSpPr>
            <a:cxnSpLocks/>
          </p:cNvCxnSpPr>
          <p:nvPr/>
        </p:nvCxnSpPr>
        <p:spPr>
          <a:xfrm>
            <a:off x="4611317" y="4427251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33">
            <a:extLst>
              <a:ext uri="{FF2B5EF4-FFF2-40B4-BE49-F238E27FC236}">
                <a16:creationId xmlns:a16="http://schemas.microsoft.com/office/drawing/2014/main" id="{22FF9282-908D-4A38-BF1A-8B696BB169E8}"/>
              </a:ext>
            </a:extLst>
          </p:cNvPr>
          <p:cNvSpPr/>
          <p:nvPr/>
        </p:nvSpPr>
        <p:spPr>
          <a:xfrm>
            <a:off x="4328089" y="4285637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81" name="Straight Arrow Connector 27">
            <a:extLst>
              <a:ext uri="{FF2B5EF4-FFF2-40B4-BE49-F238E27FC236}">
                <a16:creationId xmlns:a16="http://schemas.microsoft.com/office/drawing/2014/main" id="{7D797A0F-9D35-455C-864A-6BE0CEB40EDB}"/>
              </a:ext>
            </a:extLst>
          </p:cNvPr>
          <p:cNvCxnSpPr>
            <a:cxnSpLocks/>
            <a:stCxn id="66" idx="6"/>
            <a:endCxn id="70" idx="2"/>
          </p:cNvCxnSpPr>
          <p:nvPr/>
        </p:nvCxnSpPr>
        <p:spPr>
          <a:xfrm>
            <a:off x="4607588" y="1058182"/>
            <a:ext cx="164792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94">
            <a:extLst>
              <a:ext uri="{FF2B5EF4-FFF2-40B4-BE49-F238E27FC236}">
                <a16:creationId xmlns:a16="http://schemas.microsoft.com/office/drawing/2014/main" id="{EDE90135-ACBA-4C02-A7A4-C8E2A2E90662}"/>
              </a:ext>
            </a:extLst>
          </p:cNvPr>
          <p:cNvSpPr/>
          <p:nvPr/>
        </p:nvSpPr>
        <p:spPr>
          <a:xfrm>
            <a:off x="4142124" y="469524"/>
            <a:ext cx="647700" cy="376238"/>
          </a:xfrm>
          <a:prstGeom prst="rect">
            <a:avLst/>
          </a:prstGeom>
          <a:solidFill>
            <a:srgbClr val="F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0.1.1</a:t>
            </a:r>
          </a:p>
        </p:txBody>
      </p:sp>
      <p:sp>
        <p:nvSpPr>
          <p:cNvPr id="100" name="Oval 33">
            <a:extLst>
              <a:ext uri="{FF2B5EF4-FFF2-40B4-BE49-F238E27FC236}">
                <a16:creationId xmlns:a16="http://schemas.microsoft.com/office/drawing/2014/main" id="{50599880-598A-449A-BFD9-36E783745868}"/>
              </a:ext>
            </a:extLst>
          </p:cNvPr>
          <p:cNvSpPr/>
          <p:nvPr/>
        </p:nvSpPr>
        <p:spPr>
          <a:xfrm>
            <a:off x="7429411" y="4285637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01" name="Straight Arrow Connector 27">
            <a:extLst>
              <a:ext uri="{FF2B5EF4-FFF2-40B4-BE49-F238E27FC236}">
                <a16:creationId xmlns:a16="http://schemas.microsoft.com/office/drawing/2014/main" id="{A0206535-A308-4E05-BCDC-FD651CCDA3CF}"/>
              </a:ext>
            </a:extLst>
          </p:cNvPr>
          <p:cNvCxnSpPr>
            <a:cxnSpLocks/>
            <a:stCxn id="100" idx="6"/>
          </p:cNvCxnSpPr>
          <p:nvPr/>
        </p:nvCxnSpPr>
        <p:spPr>
          <a:xfrm>
            <a:off x="7712639" y="4427251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33">
            <a:extLst>
              <a:ext uri="{FF2B5EF4-FFF2-40B4-BE49-F238E27FC236}">
                <a16:creationId xmlns:a16="http://schemas.microsoft.com/office/drawing/2014/main" id="{EAF93F1A-2D63-4934-9BBB-20E1472624DB}"/>
              </a:ext>
            </a:extLst>
          </p:cNvPr>
          <p:cNvSpPr/>
          <p:nvPr/>
        </p:nvSpPr>
        <p:spPr>
          <a:xfrm>
            <a:off x="7432150" y="916567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09" name="Oval 33">
            <a:extLst>
              <a:ext uri="{FF2B5EF4-FFF2-40B4-BE49-F238E27FC236}">
                <a16:creationId xmlns:a16="http://schemas.microsoft.com/office/drawing/2014/main" id="{1B08D064-BDBC-413A-876E-176351867A38}"/>
              </a:ext>
            </a:extLst>
          </p:cNvPr>
          <p:cNvSpPr/>
          <p:nvPr/>
        </p:nvSpPr>
        <p:spPr>
          <a:xfrm>
            <a:off x="6846416" y="2256562"/>
            <a:ext cx="283228" cy="28322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0" name="Curved Connector 20">
            <a:extLst>
              <a:ext uri="{FF2B5EF4-FFF2-40B4-BE49-F238E27FC236}">
                <a16:creationId xmlns:a16="http://schemas.microsoft.com/office/drawing/2014/main" id="{6F9753C5-7ED6-4C2D-8E36-B8CBFCCE4C82}"/>
              </a:ext>
            </a:extLst>
          </p:cNvPr>
          <p:cNvCxnSpPr>
            <a:cxnSpLocks/>
            <a:stCxn id="70" idx="5"/>
            <a:endCxn id="109" idx="2"/>
          </p:cNvCxnSpPr>
          <p:nvPr/>
        </p:nvCxnSpPr>
        <p:spPr>
          <a:xfrm rot="16200000" flipH="1">
            <a:off x="6051912" y="1603671"/>
            <a:ext cx="1239857" cy="349152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20">
            <a:extLst>
              <a:ext uri="{FF2B5EF4-FFF2-40B4-BE49-F238E27FC236}">
                <a16:creationId xmlns:a16="http://schemas.microsoft.com/office/drawing/2014/main" id="{77A5B4BF-BD42-465C-A372-1D87457F870C}"/>
              </a:ext>
            </a:extLst>
          </p:cNvPr>
          <p:cNvCxnSpPr>
            <a:cxnSpLocks/>
            <a:stCxn id="109" idx="6"/>
            <a:endCxn id="100" idx="0"/>
          </p:cNvCxnSpPr>
          <p:nvPr/>
        </p:nvCxnSpPr>
        <p:spPr>
          <a:xfrm>
            <a:off x="7129644" y="2398176"/>
            <a:ext cx="441381" cy="1887461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urved Connector 20">
            <a:extLst>
              <a:ext uri="{FF2B5EF4-FFF2-40B4-BE49-F238E27FC236}">
                <a16:creationId xmlns:a16="http://schemas.microsoft.com/office/drawing/2014/main" id="{54812594-4DF4-474C-AC36-FB7FA86B122E}"/>
              </a:ext>
            </a:extLst>
          </p:cNvPr>
          <p:cNvCxnSpPr>
            <a:cxnSpLocks/>
            <a:stCxn id="109" idx="6"/>
            <a:endCxn id="108" idx="4"/>
          </p:cNvCxnSpPr>
          <p:nvPr/>
        </p:nvCxnSpPr>
        <p:spPr>
          <a:xfrm flipV="1">
            <a:off x="7129644" y="1199795"/>
            <a:ext cx="444120" cy="1198381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27">
            <a:extLst>
              <a:ext uri="{FF2B5EF4-FFF2-40B4-BE49-F238E27FC236}">
                <a16:creationId xmlns:a16="http://schemas.microsoft.com/office/drawing/2014/main" id="{552C0ED4-9FD4-48CE-AC29-37BE111DED23}"/>
              </a:ext>
            </a:extLst>
          </p:cNvPr>
          <p:cNvCxnSpPr>
            <a:cxnSpLocks/>
            <a:stCxn id="108" idx="6"/>
            <a:endCxn id="76" idx="2"/>
          </p:cNvCxnSpPr>
          <p:nvPr/>
        </p:nvCxnSpPr>
        <p:spPr>
          <a:xfrm>
            <a:off x="7715378" y="1058181"/>
            <a:ext cx="3190042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 127">
            <a:extLst>
              <a:ext uri="{FF2B5EF4-FFF2-40B4-BE49-F238E27FC236}">
                <a16:creationId xmlns:a16="http://schemas.microsoft.com/office/drawing/2014/main" id="{D5E9DC96-56A7-4514-958F-84A1819BC673}"/>
              </a:ext>
            </a:extLst>
          </p:cNvPr>
          <p:cNvSpPr/>
          <p:nvPr/>
        </p:nvSpPr>
        <p:spPr>
          <a:xfrm>
            <a:off x="7251024" y="475903"/>
            <a:ext cx="647700" cy="376238"/>
          </a:xfrm>
          <a:prstGeom prst="rect">
            <a:avLst/>
          </a:prstGeom>
          <a:solidFill>
            <a:srgbClr val="F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0.2.1</a:t>
            </a:r>
          </a:p>
        </p:txBody>
      </p:sp>
    </p:spTree>
    <p:extLst>
      <p:ext uri="{BB962C8B-B14F-4D97-AF65-F5344CB8AC3E}">
        <p14:creationId xmlns:p14="http://schemas.microsoft.com/office/powerpoint/2010/main" val="2283816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Widescreen</PresentationFormat>
  <Paragraphs>101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Zühlke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Mekesser, Yacine</dc:creator>
  <cp:lastModifiedBy>Mekesser, Yacine</cp:lastModifiedBy>
  <cp:revision>38</cp:revision>
  <dcterms:created xsi:type="dcterms:W3CDTF">2017-08-14T20:59:00Z</dcterms:created>
  <dcterms:modified xsi:type="dcterms:W3CDTF">2017-08-21T06:12:27Z</dcterms:modified>
</cp:coreProperties>
</file>