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November 11,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November 11,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Mulesoft</a:t>
            </a:r>
            <a:r>
              <a:rPr lang="en-US" dirty="0" smtClean="0"/>
              <a:t>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API-Led Design</a:t>
            </a:r>
            <a:endParaRPr lang="en-US" dirty="0"/>
          </a:p>
        </p:txBody>
      </p:sp>
      <p:pic>
        <p:nvPicPr>
          <p:cNvPr id="4" name="Picture 3" descr="Screen Shot 2016-11-11 at 12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71" y="1402598"/>
            <a:ext cx="5278352" cy="53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0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 API Kit routing</a:t>
            </a:r>
            <a:endParaRPr lang="en-US" dirty="0"/>
          </a:p>
        </p:txBody>
      </p:sp>
      <p:pic>
        <p:nvPicPr>
          <p:cNvPr id="4" name="Picture 3" descr="Screen Shot 2016-11-11 at 1.00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53" y="1885707"/>
            <a:ext cx="2806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Picture 3" descr="Screen Shot 2016-11-11 at 1.02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1" y="2379505"/>
            <a:ext cx="7264400" cy="241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8463" y="4968111"/>
            <a:ext cx="6812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transformation required as database connector already returns data in suitable format.</a:t>
            </a:r>
          </a:p>
          <a:p>
            <a:endParaRPr lang="en-US" dirty="0"/>
          </a:p>
          <a:p>
            <a:r>
              <a:rPr lang="en-US" dirty="0" smtClean="0"/>
              <a:t>If transformation or enrichment was required </a:t>
            </a:r>
            <a:r>
              <a:rPr lang="en-US" dirty="0" err="1" smtClean="0"/>
              <a:t>Dataweave</a:t>
            </a:r>
            <a:r>
              <a:rPr lang="en-US" dirty="0" smtClean="0"/>
              <a:t> would generally be used for that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- </a:t>
            </a:r>
            <a:r>
              <a:rPr lang="en-US" dirty="0" err="1" smtClean="0"/>
              <a:t>APIKit</a:t>
            </a:r>
            <a:endParaRPr lang="en-US" dirty="0"/>
          </a:p>
        </p:txBody>
      </p:sp>
      <p:pic>
        <p:nvPicPr>
          <p:cNvPr id="4" name="Picture 3" descr="Screen Shot 2016-11-11 at 1.37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51" y="1524000"/>
            <a:ext cx="1096859" cy="3295018"/>
          </a:xfrm>
          <a:prstGeom prst="rect">
            <a:avLst/>
          </a:prstGeom>
        </p:spPr>
      </p:pic>
      <p:pic>
        <p:nvPicPr>
          <p:cNvPr id="5" name="Picture 4" descr="Screen Shot 2016-11-11 at 1.38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" y="5052982"/>
            <a:ext cx="9144000" cy="17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query</a:t>
            </a:r>
            <a:endParaRPr lang="en-US" dirty="0"/>
          </a:p>
        </p:txBody>
      </p:sp>
      <p:pic>
        <p:nvPicPr>
          <p:cNvPr id="6" name="Picture 5" descr="Screen Shot 2016-11-11 at 1.05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1" y="2227537"/>
            <a:ext cx="8861533" cy="32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9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query results cache</a:t>
            </a:r>
            <a:endParaRPr lang="en-US" dirty="0"/>
          </a:p>
        </p:txBody>
      </p:sp>
      <p:pic>
        <p:nvPicPr>
          <p:cNvPr id="3" name="Picture 2" descr="Screen Shot 2016-11-11 at 1.07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82718"/>
            <a:ext cx="9067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result set cache</a:t>
            </a:r>
            <a:endParaRPr lang="en-US" dirty="0"/>
          </a:p>
        </p:txBody>
      </p:sp>
      <p:pic>
        <p:nvPicPr>
          <p:cNvPr id="4" name="Picture 3" descr="Screen Shot 2016-11-11 at 1.0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" y="1727325"/>
            <a:ext cx="7556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Externalized Configuration</a:t>
            </a:r>
            <a:endParaRPr lang="en-US" dirty="0"/>
          </a:p>
        </p:txBody>
      </p:sp>
      <p:pic>
        <p:nvPicPr>
          <p:cNvPr id="4" name="Picture 3" descr="Screen Shot 2016-11-11 at 1.0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8" y="2025039"/>
            <a:ext cx="8494193" cy="36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</TotalTime>
  <Words>56</Words>
  <Application>Microsoft Macintosh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FLIGHTS</vt:lpstr>
      <vt:lpstr>API-Led Design</vt:lpstr>
      <vt:lpstr>RAML API Kit routing</vt:lpstr>
      <vt:lpstr>Flow</vt:lpstr>
      <vt:lpstr>Error handling - APIKit</vt:lpstr>
      <vt:lpstr>Dynamic query</vt:lpstr>
      <vt:lpstr>Limited query results cache</vt:lpstr>
      <vt:lpstr>Limited result set cache</vt:lpstr>
      <vt:lpstr>Externalized Configuration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</dc:title>
  <dc:creator>Yannick Menager</dc:creator>
  <cp:lastModifiedBy>Yannick Menager</cp:lastModifiedBy>
  <cp:revision>5</cp:revision>
  <dcterms:created xsi:type="dcterms:W3CDTF">2016-11-11T08:56:37Z</dcterms:created>
  <dcterms:modified xsi:type="dcterms:W3CDTF">2016-11-11T09:39:32Z</dcterms:modified>
</cp:coreProperties>
</file>