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EACAB2-C41F-4377-BEB9-D43F65F06E8D}" v="16" dt="2023-01-11T14:43:21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Novak" userId="96dc9107d92e299c" providerId="LiveId" clId="{CCEACAB2-C41F-4377-BEB9-D43F65F06E8D}"/>
    <pc:docChg chg="undo custSel addSld modSld">
      <pc:chgData name="Jeremy Novak" userId="96dc9107d92e299c" providerId="LiveId" clId="{CCEACAB2-C41F-4377-BEB9-D43F65F06E8D}" dt="2023-01-11T14:43:27.196" v="1048" actId="20577"/>
      <pc:docMkLst>
        <pc:docMk/>
      </pc:docMkLst>
      <pc:sldChg chg="modSp mod">
        <pc:chgData name="Jeremy Novak" userId="96dc9107d92e299c" providerId="LiveId" clId="{CCEACAB2-C41F-4377-BEB9-D43F65F06E8D}" dt="2023-01-11T14:31:37.741" v="728" actId="20577"/>
        <pc:sldMkLst>
          <pc:docMk/>
          <pc:sldMk cId="3291481358" sldId="257"/>
        </pc:sldMkLst>
        <pc:spChg chg="mod">
          <ac:chgData name="Jeremy Novak" userId="96dc9107d92e299c" providerId="LiveId" clId="{CCEACAB2-C41F-4377-BEB9-D43F65F06E8D}" dt="2023-01-11T14:31:37.741" v="728" actId="20577"/>
          <ac:spMkLst>
            <pc:docMk/>
            <pc:sldMk cId="3291481358" sldId="257"/>
            <ac:spMk id="3" creationId="{C93ACFDB-2ECF-6133-B1AD-792E9E12E532}"/>
          </ac:spMkLst>
        </pc:spChg>
      </pc:sldChg>
      <pc:sldChg chg="modSp mod">
        <pc:chgData name="Jeremy Novak" userId="96dc9107d92e299c" providerId="LiveId" clId="{CCEACAB2-C41F-4377-BEB9-D43F65F06E8D}" dt="2023-01-11T14:32:09.598" v="735" actId="6549"/>
        <pc:sldMkLst>
          <pc:docMk/>
          <pc:sldMk cId="3430287424" sldId="258"/>
        </pc:sldMkLst>
        <pc:spChg chg="mod">
          <ac:chgData name="Jeremy Novak" userId="96dc9107d92e299c" providerId="LiveId" clId="{CCEACAB2-C41F-4377-BEB9-D43F65F06E8D}" dt="2023-01-11T14:32:09.598" v="735" actId="6549"/>
          <ac:spMkLst>
            <pc:docMk/>
            <pc:sldMk cId="3430287424" sldId="258"/>
            <ac:spMk id="3" creationId="{DA7A08F7-2DFB-3B6D-9619-D63D2BA99F59}"/>
          </ac:spMkLst>
        </pc:spChg>
      </pc:sldChg>
      <pc:sldChg chg="addSp modSp mod">
        <pc:chgData name="Jeremy Novak" userId="96dc9107d92e299c" providerId="LiveId" clId="{CCEACAB2-C41F-4377-BEB9-D43F65F06E8D}" dt="2023-01-11T14:34:15.695" v="770" actId="1076"/>
        <pc:sldMkLst>
          <pc:docMk/>
          <pc:sldMk cId="1415605484" sldId="261"/>
        </pc:sldMkLst>
        <pc:spChg chg="mod">
          <ac:chgData name="Jeremy Novak" userId="96dc9107d92e299c" providerId="LiveId" clId="{CCEACAB2-C41F-4377-BEB9-D43F65F06E8D}" dt="2023-01-11T14:32:46.621" v="737" actId="20577"/>
          <ac:spMkLst>
            <pc:docMk/>
            <pc:sldMk cId="1415605484" sldId="261"/>
            <ac:spMk id="7" creationId="{79549968-E3AC-1C0F-0F32-F98E8FBCB756}"/>
          </ac:spMkLst>
        </pc:spChg>
        <pc:spChg chg="add mod">
          <ac:chgData name="Jeremy Novak" userId="96dc9107d92e299c" providerId="LiveId" clId="{CCEACAB2-C41F-4377-BEB9-D43F65F06E8D}" dt="2023-01-11T14:34:15.695" v="770" actId="1076"/>
          <ac:spMkLst>
            <pc:docMk/>
            <pc:sldMk cId="1415605484" sldId="261"/>
            <ac:spMk id="14" creationId="{6B80FD45-9F13-87E3-E911-7ECB42BCD1BB}"/>
          </ac:spMkLst>
        </pc:spChg>
        <pc:cxnChg chg="add mod">
          <ac:chgData name="Jeremy Novak" userId="96dc9107d92e299c" providerId="LiveId" clId="{CCEACAB2-C41F-4377-BEB9-D43F65F06E8D}" dt="2023-01-11T14:34:09.610" v="769" actId="1076"/>
          <ac:cxnSpMkLst>
            <pc:docMk/>
            <pc:sldMk cId="1415605484" sldId="261"/>
            <ac:cxnSpMk id="13" creationId="{4DF1336A-28A4-2030-65B7-4ABDA69ADB51}"/>
          </ac:cxnSpMkLst>
        </pc:cxnChg>
      </pc:sldChg>
      <pc:sldChg chg="addSp delSp modSp mod">
        <pc:chgData name="Jeremy Novak" userId="96dc9107d92e299c" providerId="LiveId" clId="{CCEACAB2-C41F-4377-BEB9-D43F65F06E8D}" dt="2023-01-11T14:36:56.031" v="860" actId="1076"/>
        <pc:sldMkLst>
          <pc:docMk/>
          <pc:sldMk cId="545684832" sldId="262"/>
        </pc:sldMkLst>
        <pc:spChg chg="mod">
          <ac:chgData name="Jeremy Novak" userId="96dc9107d92e299c" providerId="LiveId" clId="{CCEACAB2-C41F-4377-BEB9-D43F65F06E8D}" dt="2023-01-11T14:35:50.308" v="829" actId="20577"/>
          <ac:spMkLst>
            <pc:docMk/>
            <pc:sldMk cId="545684832" sldId="262"/>
            <ac:spMk id="3" creationId="{DA7A08F7-2DFB-3B6D-9619-D63D2BA99F59}"/>
          </ac:spMkLst>
        </pc:spChg>
        <pc:spChg chg="mod">
          <ac:chgData name="Jeremy Novak" userId="96dc9107d92e299c" providerId="LiveId" clId="{CCEACAB2-C41F-4377-BEB9-D43F65F06E8D}" dt="2023-01-11T14:36:56.031" v="860" actId="1076"/>
          <ac:spMkLst>
            <pc:docMk/>
            <pc:sldMk cId="545684832" sldId="262"/>
            <ac:spMk id="20" creationId="{2E61D2CB-E926-3176-3FDD-0AC61258B04B}"/>
          </ac:spMkLst>
        </pc:spChg>
        <pc:spChg chg="add del mod">
          <ac:chgData name="Jeremy Novak" userId="96dc9107d92e299c" providerId="LiveId" clId="{CCEACAB2-C41F-4377-BEB9-D43F65F06E8D}" dt="2023-01-11T14:34:46.712" v="773"/>
          <ac:spMkLst>
            <pc:docMk/>
            <pc:sldMk cId="545684832" sldId="262"/>
            <ac:spMk id="25" creationId="{FFD52DC8-7F33-F12F-FDF8-B6BBE87A6628}"/>
          </ac:spMkLst>
        </pc:spChg>
        <pc:cxnChg chg="add del mod">
          <ac:chgData name="Jeremy Novak" userId="96dc9107d92e299c" providerId="LiveId" clId="{CCEACAB2-C41F-4377-BEB9-D43F65F06E8D}" dt="2023-01-11T14:34:46.712" v="773"/>
          <ac:cxnSpMkLst>
            <pc:docMk/>
            <pc:sldMk cId="545684832" sldId="262"/>
            <ac:cxnSpMk id="24" creationId="{0734AA19-F57D-7932-2EF2-003E7CC612D6}"/>
          </ac:cxnSpMkLst>
        </pc:cxnChg>
      </pc:sldChg>
      <pc:sldChg chg="modSp mod">
        <pc:chgData name="Jeremy Novak" userId="96dc9107d92e299c" providerId="LiveId" clId="{CCEACAB2-C41F-4377-BEB9-D43F65F06E8D}" dt="2023-01-11T14:37:45.740" v="903" actId="20577"/>
        <pc:sldMkLst>
          <pc:docMk/>
          <pc:sldMk cId="1931449565" sldId="264"/>
        </pc:sldMkLst>
        <pc:spChg chg="mod">
          <ac:chgData name="Jeremy Novak" userId="96dc9107d92e299c" providerId="LiveId" clId="{CCEACAB2-C41F-4377-BEB9-D43F65F06E8D}" dt="2023-01-11T14:37:45.740" v="903" actId="20577"/>
          <ac:spMkLst>
            <pc:docMk/>
            <pc:sldMk cId="1931449565" sldId="264"/>
            <ac:spMk id="3" creationId="{DA7A08F7-2DFB-3B6D-9619-D63D2BA99F59}"/>
          </ac:spMkLst>
        </pc:spChg>
        <pc:spChg chg="mod">
          <ac:chgData name="Jeremy Novak" userId="96dc9107d92e299c" providerId="LiveId" clId="{CCEACAB2-C41F-4377-BEB9-D43F65F06E8D}" dt="2023-01-11T14:21:34.676" v="320" actId="1076"/>
          <ac:spMkLst>
            <pc:docMk/>
            <pc:sldMk cId="1931449565" sldId="264"/>
            <ac:spMk id="18" creationId="{1A702504-D31C-D277-1F89-4582A1597DFE}"/>
          </ac:spMkLst>
        </pc:spChg>
        <pc:spChg chg="mod">
          <ac:chgData name="Jeremy Novak" userId="96dc9107d92e299c" providerId="LiveId" clId="{CCEACAB2-C41F-4377-BEB9-D43F65F06E8D}" dt="2023-01-11T14:21:37.600" v="321" actId="1076"/>
          <ac:spMkLst>
            <pc:docMk/>
            <pc:sldMk cId="1931449565" sldId="264"/>
            <ac:spMk id="21" creationId="{BABE1C04-FD27-D5D6-6A02-4C2432AB3BD7}"/>
          </ac:spMkLst>
        </pc:spChg>
        <pc:cxnChg chg="mod">
          <ac:chgData name="Jeremy Novak" userId="96dc9107d92e299c" providerId="LiveId" clId="{CCEACAB2-C41F-4377-BEB9-D43F65F06E8D}" dt="2023-01-11T14:21:31.898" v="319" actId="14100"/>
          <ac:cxnSpMkLst>
            <pc:docMk/>
            <pc:sldMk cId="1931449565" sldId="264"/>
            <ac:cxnSpMk id="17" creationId="{14E102B5-5E54-CADA-2BF9-C54413549A41}"/>
          </ac:cxnSpMkLst>
        </pc:cxnChg>
      </pc:sldChg>
      <pc:sldChg chg="addSp modSp mod">
        <pc:chgData name="Jeremy Novak" userId="96dc9107d92e299c" providerId="LiveId" clId="{CCEACAB2-C41F-4377-BEB9-D43F65F06E8D}" dt="2023-01-11T14:40:04.013" v="983" actId="1076"/>
        <pc:sldMkLst>
          <pc:docMk/>
          <pc:sldMk cId="2511319953" sldId="265"/>
        </pc:sldMkLst>
        <pc:spChg chg="mod">
          <ac:chgData name="Jeremy Novak" userId="96dc9107d92e299c" providerId="LiveId" clId="{CCEACAB2-C41F-4377-BEB9-D43F65F06E8D}" dt="2023-01-11T14:11:33.725" v="78" actId="6549"/>
          <ac:spMkLst>
            <pc:docMk/>
            <pc:sldMk cId="2511319953" sldId="265"/>
            <ac:spMk id="3" creationId="{DA7A08F7-2DFB-3B6D-9619-D63D2BA99F59}"/>
          </ac:spMkLst>
        </pc:spChg>
        <pc:spChg chg="mod">
          <ac:chgData name="Jeremy Novak" userId="96dc9107d92e299c" providerId="LiveId" clId="{CCEACAB2-C41F-4377-BEB9-D43F65F06E8D}" dt="2023-01-11T14:22:34.249" v="327" actId="1076"/>
          <ac:spMkLst>
            <pc:docMk/>
            <pc:sldMk cId="2511319953" sldId="265"/>
            <ac:spMk id="8" creationId="{EBA5071B-4A9D-A25B-033A-83EF53151CA2}"/>
          </ac:spMkLst>
        </pc:spChg>
        <pc:spChg chg="mod">
          <ac:chgData name="Jeremy Novak" userId="96dc9107d92e299c" providerId="LiveId" clId="{CCEACAB2-C41F-4377-BEB9-D43F65F06E8D}" dt="2023-01-11T14:22:01.584" v="323" actId="20577"/>
          <ac:spMkLst>
            <pc:docMk/>
            <pc:sldMk cId="2511319953" sldId="265"/>
            <ac:spMk id="10" creationId="{68F24CB3-9F5E-7B0D-153D-8CFB56337B90}"/>
          </ac:spMkLst>
        </pc:spChg>
        <pc:spChg chg="mod">
          <ac:chgData name="Jeremy Novak" userId="96dc9107d92e299c" providerId="LiveId" clId="{CCEACAB2-C41F-4377-BEB9-D43F65F06E8D}" dt="2023-01-11T14:11:46.566" v="82" actId="20577"/>
          <ac:spMkLst>
            <pc:docMk/>
            <pc:sldMk cId="2511319953" sldId="265"/>
            <ac:spMk id="20" creationId="{2E61D2CB-E926-3176-3FDD-0AC61258B04B}"/>
          </ac:spMkLst>
        </pc:spChg>
        <pc:spChg chg="add mod">
          <ac:chgData name="Jeremy Novak" userId="96dc9107d92e299c" providerId="LiveId" clId="{CCEACAB2-C41F-4377-BEB9-D43F65F06E8D}" dt="2023-01-11T14:10:58.990" v="8" actId="1076"/>
          <ac:spMkLst>
            <pc:docMk/>
            <pc:sldMk cId="2511319953" sldId="265"/>
            <ac:spMk id="24" creationId="{E0864949-AB9E-3210-581A-A391060B0246}"/>
          </ac:spMkLst>
        </pc:spChg>
        <pc:spChg chg="add mod">
          <ac:chgData name="Jeremy Novak" userId="96dc9107d92e299c" providerId="LiveId" clId="{CCEACAB2-C41F-4377-BEB9-D43F65F06E8D}" dt="2023-01-11T14:22:49.409" v="341" actId="6549"/>
          <ac:spMkLst>
            <pc:docMk/>
            <pc:sldMk cId="2511319953" sldId="265"/>
            <ac:spMk id="27" creationId="{01AD4532-19C2-9D05-7BF5-BE83F46EE922}"/>
          </ac:spMkLst>
        </pc:spChg>
        <pc:spChg chg="add mod">
          <ac:chgData name="Jeremy Novak" userId="96dc9107d92e299c" providerId="LiveId" clId="{CCEACAB2-C41F-4377-BEB9-D43F65F06E8D}" dt="2023-01-11T14:23:43.228" v="388" actId="20577"/>
          <ac:spMkLst>
            <pc:docMk/>
            <pc:sldMk cId="2511319953" sldId="265"/>
            <ac:spMk id="28" creationId="{094D4F22-54DF-4655-877E-74F6AC8C0E50}"/>
          </ac:spMkLst>
        </pc:spChg>
        <pc:spChg chg="add mod">
          <ac:chgData name="Jeremy Novak" userId="96dc9107d92e299c" providerId="LiveId" clId="{CCEACAB2-C41F-4377-BEB9-D43F65F06E8D}" dt="2023-01-11T14:40:04.013" v="983" actId="1076"/>
          <ac:spMkLst>
            <pc:docMk/>
            <pc:sldMk cId="2511319953" sldId="265"/>
            <ac:spMk id="29" creationId="{146B4B31-E418-995A-B2D1-C6722206131A}"/>
          </ac:spMkLst>
        </pc:spChg>
        <pc:cxnChg chg="add mod">
          <ac:chgData name="Jeremy Novak" userId="96dc9107d92e299c" providerId="LiveId" clId="{CCEACAB2-C41F-4377-BEB9-D43F65F06E8D}" dt="2023-01-11T14:10:49.695" v="5" actId="14100"/>
          <ac:cxnSpMkLst>
            <pc:docMk/>
            <pc:sldMk cId="2511319953" sldId="265"/>
            <ac:cxnSpMk id="21" creationId="{48990E7D-2A26-8DF8-A6F3-36D36DD44CF2}"/>
          </ac:cxnSpMkLst>
        </pc:cxnChg>
      </pc:sldChg>
      <pc:sldChg chg="modSp mod">
        <pc:chgData name="Jeremy Novak" userId="96dc9107d92e299c" providerId="LiveId" clId="{CCEACAB2-C41F-4377-BEB9-D43F65F06E8D}" dt="2023-01-11T14:38:33.356" v="904" actId="6549"/>
        <pc:sldMkLst>
          <pc:docMk/>
          <pc:sldMk cId="3951089027" sldId="266"/>
        </pc:sldMkLst>
        <pc:spChg chg="mod">
          <ac:chgData name="Jeremy Novak" userId="96dc9107d92e299c" providerId="LiveId" clId="{CCEACAB2-C41F-4377-BEB9-D43F65F06E8D}" dt="2023-01-11T14:38:33.356" v="904" actId="6549"/>
          <ac:spMkLst>
            <pc:docMk/>
            <pc:sldMk cId="3951089027" sldId="266"/>
            <ac:spMk id="3" creationId="{A9B3C742-A30B-BD3F-3BFB-C6794B112F3C}"/>
          </ac:spMkLst>
        </pc:spChg>
      </pc:sldChg>
      <pc:sldChg chg="addSp delSp modSp add mod">
        <pc:chgData name="Jeremy Novak" userId="96dc9107d92e299c" providerId="LiveId" clId="{CCEACAB2-C41F-4377-BEB9-D43F65F06E8D}" dt="2023-01-11T14:40:11.076" v="984"/>
        <pc:sldMkLst>
          <pc:docMk/>
          <pc:sldMk cId="2878373362" sldId="267"/>
        </pc:sldMkLst>
        <pc:spChg chg="mod">
          <ac:chgData name="Jeremy Novak" userId="96dc9107d92e299c" providerId="LiveId" clId="{CCEACAB2-C41F-4377-BEB9-D43F65F06E8D}" dt="2023-01-11T14:12:21.418" v="102" actId="114"/>
          <ac:spMkLst>
            <pc:docMk/>
            <pc:sldMk cId="2878373362" sldId="267"/>
            <ac:spMk id="2" creationId="{83D1D35D-E417-41AD-1F4E-0C3443130756}"/>
          </ac:spMkLst>
        </pc:spChg>
        <pc:spChg chg="mod">
          <ac:chgData name="Jeremy Novak" userId="96dc9107d92e299c" providerId="LiveId" clId="{CCEACAB2-C41F-4377-BEB9-D43F65F06E8D}" dt="2023-01-11T14:13:28.536" v="121" actId="6549"/>
          <ac:spMkLst>
            <pc:docMk/>
            <pc:sldMk cId="2878373362" sldId="267"/>
            <ac:spMk id="3" creationId="{DA7A08F7-2DFB-3B6D-9619-D63D2BA99F59}"/>
          </ac:spMkLst>
        </pc:spChg>
        <pc:spChg chg="add mod">
          <ac:chgData name="Jeremy Novak" userId="96dc9107d92e299c" providerId="LiveId" clId="{CCEACAB2-C41F-4377-BEB9-D43F65F06E8D}" dt="2023-01-11T14:23:53.194" v="390" actId="6549"/>
          <ac:spMkLst>
            <pc:docMk/>
            <pc:sldMk cId="2878373362" sldId="267"/>
            <ac:spMk id="6" creationId="{2CE8A413-117E-E818-DD1E-29111ED5C8FC}"/>
          </ac:spMkLst>
        </pc:spChg>
        <pc:spChg chg="mod">
          <ac:chgData name="Jeremy Novak" userId="96dc9107d92e299c" providerId="LiveId" clId="{CCEACAB2-C41F-4377-BEB9-D43F65F06E8D}" dt="2023-01-11T14:24:05.443" v="395" actId="21"/>
          <ac:spMkLst>
            <pc:docMk/>
            <pc:sldMk cId="2878373362" sldId="267"/>
            <ac:spMk id="8" creationId="{EBA5071B-4A9D-A25B-033A-83EF53151CA2}"/>
          </ac:spMkLst>
        </pc:spChg>
        <pc:spChg chg="mod">
          <ac:chgData name="Jeremy Novak" userId="96dc9107d92e299c" providerId="LiveId" clId="{CCEACAB2-C41F-4377-BEB9-D43F65F06E8D}" dt="2023-01-11T14:23:57.497" v="392" actId="20577"/>
          <ac:spMkLst>
            <pc:docMk/>
            <pc:sldMk cId="2878373362" sldId="267"/>
            <ac:spMk id="10" creationId="{68F24CB3-9F5E-7B0D-153D-8CFB56337B90}"/>
          </ac:spMkLst>
        </pc:spChg>
        <pc:spChg chg="add mod">
          <ac:chgData name="Jeremy Novak" userId="96dc9107d92e299c" providerId="LiveId" clId="{CCEACAB2-C41F-4377-BEB9-D43F65F06E8D}" dt="2023-01-11T14:24:27.372" v="407" actId="20577"/>
          <ac:spMkLst>
            <pc:docMk/>
            <pc:sldMk cId="2878373362" sldId="267"/>
            <ac:spMk id="12" creationId="{BB33D5D8-C2DC-58E3-4213-88A90FB4990F}"/>
          </ac:spMkLst>
        </pc:spChg>
        <pc:spChg chg="add mod">
          <ac:chgData name="Jeremy Novak" userId="96dc9107d92e299c" providerId="LiveId" clId="{CCEACAB2-C41F-4377-BEB9-D43F65F06E8D}" dt="2023-01-11T14:40:11.076" v="984"/>
          <ac:spMkLst>
            <pc:docMk/>
            <pc:sldMk cId="2878373362" sldId="267"/>
            <ac:spMk id="13" creationId="{824EC5EE-F333-5CC4-7759-85F30A0ED204}"/>
          </ac:spMkLst>
        </pc:spChg>
        <pc:spChg chg="del mod">
          <ac:chgData name="Jeremy Novak" userId="96dc9107d92e299c" providerId="LiveId" clId="{CCEACAB2-C41F-4377-BEB9-D43F65F06E8D}" dt="2023-01-11T14:13:34.978" v="124"/>
          <ac:spMkLst>
            <pc:docMk/>
            <pc:sldMk cId="2878373362" sldId="267"/>
            <ac:spMk id="16" creationId="{5E5FA235-D01B-3E8E-AA58-62B058E9F766}"/>
          </ac:spMkLst>
        </pc:spChg>
        <pc:spChg chg="mod">
          <ac:chgData name="Jeremy Novak" userId="96dc9107d92e299c" providerId="LiveId" clId="{CCEACAB2-C41F-4377-BEB9-D43F65F06E8D}" dt="2023-01-11T14:14:13.914" v="146" actId="1076"/>
          <ac:spMkLst>
            <pc:docMk/>
            <pc:sldMk cId="2878373362" sldId="267"/>
            <ac:spMk id="20" creationId="{2E61D2CB-E926-3176-3FDD-0AC61258B04B}"/>
          </ac:spMkLst>
        </pc:spChg>
        <pc:cxnChg chg="del">
          <ac:chgData name="Jeremy Novak" userId="96dc9107d92e299c" providerId="LiveId" clId="{CCEACAB2-C41F-4377-BEB9-D43F65F06E8D}" dt="2023-01-11T14:13:37.346" v="125" actId="478"/>
          <ac:cxnSpMkLst>
            <pc:docMk/>
            <pc:sldMk cId="2878373362" sldId="267"/>
            <ac:cxnSpMk id="15" creationId="{FB15F501-6FFF-37F8-60D2-094AA3A501B8}"/>
          </ac:cxnSpMkLst>
        </pc:cxnChg>
        <pc:cxnChg chg="mod">
          <ac:chgData name="Jeremy Novak" userId="96dc9107d92e299c" providerId="LiveId" clId="{CCEACAB2-C41F-4377-BEB9-D43F65F06E8D}" dt="2023-01-11T14:14:17.724" v="147" actId="1076"/>
          <ac:cxnSpMkLst>
            <pc:docMk/>
            <pc:sldMk cId="2878373362" sldId="267"/>
            <ac:cxnSpMk id="19" creationId="{208A6E3F-029D-C8AB-CB6A-5119EBC22CF0}"/>
          </ac:cxnSpMkLst>
        </pc:cxnChg>
      </pc:sldChg>
      <pc:sldChg chg="addSp delSp modSp add mod">
        <pc:chgData name="Jeremy Novak" userId="96dc9107d92e299c" providerId="LiveId" clId="{CCEACAB2-C41F-4377-BEB9-D43F65F06E8D}" dt="2023-01-11T14:41:03.366" v="1024" actId="20577"/>
        <pc:sldMkLst>
          <pc:docMk/>
          <pc:sldMk cId="2264745482" sldId="268"/>
        </pc:sldMkLst>
        <pc:spChg chg="mod">
          <ac:chgData name="Jeremy Novak" userId="96dc9107d92e299c" providerId="LiveId" clId="{CCEACAB2-C41F-4377-BEB9-D43F65F06E8D}" dt="2023-01-11T14:14:27.930" v="154" actId="20577"/>
          <ac:spMkLst>
            <pc:docMk/>
            <pc:sldMk cId="2264745482" sldId="268"/>
            <ac:spMk id="2" creationId="{83D1D35D-E417-41AD-1F4E-0C3443130756}"/>
          </ac:spMkLst>
        </pc:spChg>
        <pc:spChg chg="mod">
          <ac:chgData name="Jeremy Novak" userId="96dc9107d92e299c" providerId="LiveId" clId="{CCEACAB2-C41F-4377-BEB9-D43F65F06E8D}" dt="2023-01-11T14:15:57.196" v="246" actId="20577"/>
          <ac:spMkLst>
            <pc:docMk/>
            <pc:sldMk cId="2264745482" sldId="268"/>
            <ac:spMk id="3" creationId="{DA7A08F7-2DFB-3B6D-9619-D63D2BA99F59}"/>
          </ac:spMkLst>
        </pc:spChg>
        <pc:spChg chg="add del">
          <ac:chgData name="Jeremy Novak" userId="96dc9107d92e299c" providerId="LiveId" clId="{CCEACAB2-C41F-4377-BEB9-D43F65F06E8D}" dt="2023-01-11T14:17:56.767" v="252" actId="478"/>
          <ac:spMkLst>
            <pc:docMk/>
            <pc:sldMk cId="2264745482" sldId="268"/>
            <ac:spMk id="4" creationId="{2C8EBF0F-C023-96AD-514D-2AEFFCA53689}"/>
          </ac:spMkLst>
        </pc:spChg>
        <pc:spChg chg="add mod">
          <ac:chgData name="Jeremy Novak" userId="96dc9107d92e299c" providerId="LiveId" clId="{CCEACAB2-C41F-4377-BEB9-D43F65F06E8D}" dt="2023-01-11T14:18:43.338" v="258" actId="1076"/>
          <ac:spMkLst>
            <pc:docMk/>
            <pc:sldMk cId="2264745482" sldId="268"/>
            <ac:spMk id="6" creationId="{0CC54067-9B56-9293-B4CA-FC7C627BAA30}"/>
          </ac:spMkLst>
        </pc:spChg>
        <pc:spChg chg="mod">
          <ac:chgData name="Jeremy Novak" userId="96dc9107d92e299c" providerId="LiveId" clId="{CCEACAB2-C41F-4377-BEB9-D43F65F06E8D}" dt="2023-01-11T14:25:26.812" v="426" actId="6549"/>
          <ac:spMkLst>
            <pc:docMk/>
            <pc:sldMk cId="2264745482" sldId="268"/>
            <ac:spMk id="8" creationId="{EBA5071B-4A9D-A25B-033A-83EF53151CA2}"/>
          </ac:spMkLst>
        </pc:spChg>
        <pc:spChg chg="mod">
          <ac:chgData name="Jeremy Novak" userId="96dc9107d92e299c" providerId="LiveId" clId="{CCEACAB2-C41F-4377-BEB9-D43F65F06E8D}" dt="2023-01-11T14:24:45.113" v="409" actId="20577"/>
          <ac:spMkLst>
            <pc:docMk/>
            <pc:sldMk cId="2264745482" sldId="268"/>
            <ac:spMk id="10" creationId="{68F24CB3-9F5E-7B0D-153D-8CFB56337B90}"/>
          </ac:spMkLst>
        </pc:spChg>
        <pc:spChg chg="add mod">
          <ac:chgData name="Jeremy Novak" userId="96dc9107d92e299c" providerId="LiveId" clId="{CCEACAB2-C41F-4377-BEB9-D43F65F06E8D}" dt="2023-01-11T14:20:38.553" v="312" actId="20577"/>
          <ac:spMkLst>
            <pc:docMk/>
            <pc:sldMk cId="2264745482" sldId="268"/>
            <ac:spMk id="14" creationId="{C24EB913-992B-7C4A-7585-D13677A28EB1}"/>
          </ac:spMkLst>
        </pc:spChg>
        <pc:spChg chg="add mod">
          <ac:chgData name="Jeremy Novak" userId="96dc9107d92e299c" providerId="LiveId" clId="{CCEACAB2-C41F-4377-BEB9-D43F65F06E8D}" dt="2023-01-11T14:25:17.274" v="425" actId="1076"/>
          <ac:spMkLst>
            <pc:docMk/>
            <pc:sldMk cId="2264745482" sldId="268"/>
            <ac:spMk id="15" creationId="{37A3682D-F54A-8323-905E-C709B5B6006A}"/>
          </ac:spMkLst>
        </pc:spChg>
        <pc:spChg chg="add mod">
          <ac:chgData name="Jeremy Novak" userId="96dc9107d92e299c" providerId="LiveId" clId="{CCEACAB2-C41F-4377-BEB9-D43F65F06E8D}" dt="2023-01-11T14:41:03.366" v="1024" actId="20577"/>
          <ac:spMkLst>
            <pc:docMk/>
            <pc:sldMk cId="2264745482" sldId="268"/>
            <ac:spMk id="16" creationId="{BD3FF454-A616-DD3F-C12D-715F13993BF5}"/>
          </ac:spMkLst>
        </pc:spChg>
        <pc:spChg chg="mod">
          <ac:chgData name="Jeremy Novak" userId="96dc9107d92e299c" providerId="LiveId" clId="{CCEACAB2-C41F-4377-BEB9-D43F65F06E8D}" dt="2023-01-11T14:19:08.535" v="262" actId="20577"/>
          <ac:spMkLst>
            <pc:docMk/>
            <pc:sldMk cId="2264745482" sldId="268"/>
            <ac:spMk id="20" creationId="{2E61D2CB-E926-3176-3FDD-0AC61258B04B}"/>
          </ac:spMkLst>
        </pc:spChg>
        <pc:spChg chg="mod">
          <ac:chgData name="Jeremy Novak" userId="96dc9107d92e299c" providerId="LiveId" clId="{CCEACAB2-C41F-4377-BEB9-D43F65F06E8D}" dt="2023-01-11T14:14:56.791" v="169" actId="20577"/>
          <ac:spMkLst>
            <pc:docMk/>
            <pc:sldMk cId="2264745482" sldId="268"/>
            <ac:spMk id="24" creationId="{E0864949-AB9E-3210-581A-A391060B0246}"/>
          </ac:spMkLst>
        </pc:spChg>
        <pc:cxnChg chg="add mod">
          <ac:chgData name="Jeremy Novak" userId="96dc9107d92e299c" providerId="LiveId" clId="{CCEACAB2-C41F-4377-BEB9-D43F65F06E8D}" dt="2023-01-11T14:19:45.634" v="281" actId="1076"/>
          <ac:cxnSpMkLst>
            <pc:docMk/>
            <pc:sldMk cId="2264745482" sldId="268"/>
            <ac:cxnSpMk id="13" creationId="{0EA8B25A-4E43-6DFE-0C4E-45818A9FA5E8}"/>
          </ac:cxnSpMkLst>
        </pc:cxnChg>
      </pc:sldChg>
      <pc:sldChg chg="addSp modSp add mod">
        <pc:chgData name="Jeremy Novak" userId="96dc9107d92e299c" providerId="LiveId" clId="{CCEACAB2-C41F-4377-BEB9-D43F65F06E8D}" dt="2023-01-11T14:42:59.805" v="1034" actId="20577"/>
        <pc:sldMkLst>
          <pc:docMk/>
          <pc:sldMk cId="1736387931" sldId="269"/>
        </pc:sldMkLst>
        <pc:spChg chg="mod">
          <ac:chgData name="Jeremy Novak" userId="96dc9107d92e299c" providerId="LiveId" clId="{CCEACAB2-C41F-4377-BEB9-D43F65F06E8D}" dt="2023-01-11T14:26:01.644" v="443" actId="20577"/>
          <ac:spMkLst>
            <pc:docMk/>
            <pc:sldMk cId="1736387931" sldId="269"/>
            <ac:spMk id="2" creationId="{83D1D35D-E417-41AD-1F4E-0C3443130756}"/>
          </ac:spMkLst>
        </pc:spChg>
        <pc:spChg chg="mod">
          <ac:chgData name="Jeremy Novak" userId="96dc9107d92e299c" providerId="LiveId" clId="{CCEACAB2-C41F-4377-BEB9-D43F65F06E8D}" dt="2023-01-11T14:27:21.204" v="570" actId="20577"/>
          <ac:spMkLst>
            <pc:docMk/>
            <pc:sldMk cId="1736387931" sldId="269"/>
            <ac:spMk id="3" creationId="{DA7A08F7-2DFB-3B6D-9619-D63D2BA99F59}"/>
          </ac:spMkLst>
        </pc:spChg>
        <pc:spChg chg="add mod">
          <ac:chgData name="Jeremy Novak" userId="96dc9107d92e299c" providerId="LiveId" clId="{CCEACAB2-C41F-4377-BEB9-D43F65F06E8D}" dt="2023-01-11T14:42:59.805" v="1034" actId="20577"/>
          <ac:spMkLst>
            <pc:docMk/>
            <pc:sldMk cId="1736387931" sldId="269"/>
            <ac:spMk id="4" creationId="{53F6D5E6-270C-7DA1-049C-C9DAE2CB8BD0}"/>
          </ac:spMkLst>
        </pc:spChg>
        <pc:spChg chg="mod">
          <ac:chgData name="Jeremy Novak" userId="96dc9107d92e299c" providerId="LiveId" clId="{CCEACAB2-C41F-4377-BEB9-D43F65F06E8D}" dt="2023-01-11T14:42:14.262" v="1028" actId="20577"/>
          <ac:spMkLst>
            <pc:docMk/>
            <pc:sldMk cId="1736387931" sldId="269"/>
            <ac:spMk id="8" creationId="{EBA5071B-4A9D-A25B-033A-83EF53151CA2}"/>
          </ac:spMkLst>
        </pc:spChg>
        <pc:spChg chg="mod">
          <ac:chgData name="Jeremy Novak" userId="96dc9107d92e299c" providerId="LiveId" clId="{CCEACAB2-C41F-4377-BEB9-D43F65F06E8D}" dt="2023-01-11T14:42:09.828" v="1026" actId="20577"/>
          <ac:spMkLst>
            <pc:docMk/>
            <pc:sldMk cId="1736387931" sldId="269"/>
            <ac:spMk id="14" creationId="{C24EB913-992B-7C4A-7585-D13677A28EB1}"/>
          </ac:spMkLst>
        </pc:spChg>
        <pc:spChg chg="mod">
          <ac:chgData name="Jeremy Novak" userId="96dc9107d92e299c" providerId="LiveId" clId="{CCEACAB2-C41F-4377-BEB9-D43F65F06E8D}" dt="2023-01-11T14:42:22.564" v="1030" actId="20577"/>
          <ac:spMkLst>
            <pc:docMk/>
            <pc:sldMk cId="1736387931" sldId="269"/>
            <ac:spMk id="15" creationId="{37A3682D-F54A-8323-905E-C709B5B6006A}"/>
          </ac:spMkLst>
        </pc:spChg>
        <pc:spChg chg="mod">
          <ac:chgData name="Jeremy Novak" userId="96dc9107d92e299c" providerId="LiveId" clId="{CCEACAB2-C41F-4377-BEB9-D43F65F06E8D}" dt="2023-01-11T14:27:42.770" v="579" actId="20577"/>
          <ac:spMkLst>
            <pc:docMk/>
            <pc:sldMk cId="1736387931" sldId="269"/>
            <ac:spMk id="20" creationId="{2E61D2CB-E926-3176-3FDD-0AC61258B04B}"/>
          </ac:spMkLst>
        </pc:spChg>
        <pc:spChg chg="mod">
          <ac:chgData name="Jeremy Novak" userId="96dc9107d92e299c" providerId="LiveId" clId="{CCEACAB2-C41F-4377-BEB9-D43F65F06E8D}" dt="2023-01-11T14:27:24.900" v="572" actId="20577"/>
          <ac:spMkLst>
            <pc:docMk/>
            <pc:sldMk cId="1736387931" sldId="269"/>
            <ac:spMk id="24" creationId="{E0864949-AB9E-3210-581A-A391060B0246}"/>
          </ac:spMkLst>
        </pc:spChg>
      </pc:sldChg>
      <pc:sldChg chg="addSp modSp add mod">
        <pc:chgData name="Jeremy Novak" userId="96dc9107d92e299c" providerId="LiveId" clId="{CCEACAB2-C41F-4377-BEB9-D43F65F06E8D}" dt="2023-01-11T14:43:27.196" v="1048" actId="20577"/>
        <pc:sldMkLst>
          <pc:docMk/>
          <pc:sldMk cId="2627719079" sldId="270"/>
        </pc:sldMkLst>
        <pc:spChg chg="mod">
          <ac:chgData name="Jeremy Novak" userId="96dc9107d92e299c" providerId="LiveId" clId="{CCEACAB2-C41F-4377-BEB9-D43F65F06E8D}" dt="2023-01-11T14:28:17.341" v="586" actId="20577"/>
          <ac:spMkLst>
            <pc:docMk/>
            <pc:sldMk cId="2627719079" sldId="270"/>
            <ac:spMk id="2" creationId="{83D1D35D-E417-41AD-1F4E-0C3443130756}"/>
          </ac:spMkLst>
        </pc:spChg>
        <pc:spChg chg="mod">
          <ac:chgData name="Jeremy Novak" userId="96dc9107d92e299c" providerId="LiveId" clId="{CCEACAB2-C41F-4377-BEB9-D43F65F06E8D}" dt="2023-01-11T14:28:37.159" v="605" actId="27636"/>
          <ac:spMkLst>
            <pc:docMk/>
            <pc:sldMk cId="2627719079" sldId="270"/>
            <ac:spMk id="3" creationId="{DA7A08F7-2DFB-3B6D-9619-D63D2BA99F59}"/>
          </ac:spMkLst>
        </pc:spChg>
        <pc:spChg chg="add mod">
          <ac:chgData name="Jeremy Novak" userId="96dc9107d92e299c" providerId="LiveId" clId="{CCEACAB2-C41F-4377-BEB9-D43F65F06E8D}" dt="2023-01-11T14:29:56.940" v="696" actId="1076"/>
          <ac:spMkLst>
            <pc:docMk/>
            <pc:sldMk cId="2627719079" sldId="270"/>
            <ac:spMk id="4" creationId="{A5D0AAB7-2D0D-EFA1-F839-5A9D20B623E5}"/>
          </ac:spMkLst>
        </pc:spChg>
        <pc:spChg chg="mod">
          <ac:chgData name="Jeremy Novak" userId="96dc9107d92e299c" providerId="LiveId" clId="{CCEACAB2-C41F-4377-BEB9-D43F65F06E8D}" dt="2023-01-11T14:30:30.614" v="717" actId="20577"/>
          <ac:spMkLst>
            <pc:docMk/>
            <pc:sldMk cId="2627719079" sldId="270"/>
            <ac:spMk id="8" creationId="{EBA5071B-4A9D-A25B-033A-83EF53151CA2}"/>
          </ac:spMkLst>
        </pc:spChg>
        <pc:spChg chg="add mod">
          <ac:chgData name="Jeremy Novak" userId="96dc9107d92e299c" providerId="LiveId" clId="{CCEACAB2-C41F-4377-BEB9-D43F65F06E8D}" dt="2023-01-11T14:43:27.196" v="1048" actId="20577"/>
          <ac:spMkLst>
            <pc:docMk/>
            <pc:sldMk cId="2627719079" sldId="270"/>
            <ac:spMk id="12" creationId="{DE218571-4C10-0AF5-CF4F-2F8D8A3EDE8C}"/>
          </ac:spMkLst>
        </pc:spChg>
        <pc:spChg chg="mod">
          <ac:chgData name="Jeremy Novak" userId="96dc9107d92e299c" providerId="LiveId" clId="{CCEACAB2-C41F-4377-BEB9-D43F65F06E8D}" dt="2023-01-11T14:30:24.880" v="712" actId="20577"/>
          <ac:spMkLst>
            <pc:docMk/>
            <pc:sldMk cId="2627719079" sldId="270"/>
            <ac:spMk id="14" creationId="{C24EB913-992B-7C4A-7585-D13677A28EB1}"/>
          </ac:spMkLst>
        </pc:spChg>
        <pc:spChg chg="mod">
          <ac:chgData name="Jeremy Novak" userId="96dc9107d92e299c" providerId="LiveId" clId="{CCEACAB2-C41F-4377-BEB9-D43F65F06E8D}" dt="2023-01-11T14:30:35.265" v="723" actId="20577"/>
          <ac:spMkLst>
            <pc:docMk/>
            <pc:sldMk cId="2627719079" sldId="270"/>
            <ac:spMk id="15" creationId="{37A3682D-F54A-8323-905E-C709B5B6006A}"/>
          </ac:spMkLst>
        </pc:spChg>
        <pc:spChg chg="mod">
          <ac:chgData name="Jeremy Novak" userId="96dc9107d92e299c" providerId="LiveId" clId="{CCEACAB2-C41F-4377-BEB9-D43F65F06E8D}" dt="2023-01-11T14:30:04.809" v="698" actId="20577"/>
          <ac:spMkLst>
            <pc:docMk/>
            <pc:sldMk cId="2627719079" sldId="270"/>
            <ac:spMk id="20" creationId="{2E61D2CB-E926-3176-3FDD-0AC61258B04B}"/>
          </ac:spMkLst>
        </pc:spChg>
        <pc:spChg chg="mod">
          <ac:chgData name="Jeremy Novak" userId="96dc9107d92e299c" providerId="LiveId" clId="{CCEACAB2-C41F-4377-BEB9-D43F65F06E8D}" dt="2023-01-11T14:28:47.902" v="610" actId="6549"/>
          <ac:spMkLst>
            <pc:docMk/>
            <pc:sldMk cId="2627719079" sldId="270"/>
            <ac:spMk id="24" creationId="{E0864949-AB9E-3210-581A-A391060B02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EE46-39D8-F430-F6CF-9858E4DF5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601DA-7B98-03AE-0011-514F15F55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10F6C-EA35-B8E3-0ED6-B03B154F3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95F-A193-4B5F-AABE-A5E7141D4272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2FD8B-21E0-202B-69BA-4F81F58D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10B57-B6C3-E125-D4D4-106D580B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7CC7-4DEB-452D-A802-342F5254C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4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39544-E629-0144-6D12-937B9D69F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ED4A0-53C5-AB28-F2F3-FF124481B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B1E79-9B09-31FD-5A8D-E7AE4E4A1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95F-A193-4B5F-AABE-A5E7141D4272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79B7D-DCAB-F344-9D5C-7FC52731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4375D-73C4-AD11-C4EE-F6794B24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7CC7-4DEB-452D-A802-342F5254C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7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76E2B8-7745-3A77-3382-441E3D3257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16814-EE8A-3D58-93CB-EFF2B0A0D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E5F18-B348-21A8-7C3B-5A70EA06A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95F-A193-4B5F-AABE-A5E7141D4272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BB30A-2714-C710-948E-094A374AA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5F6D6-594F-E180-D663-3541D638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7CC7-4DEB-452D-A802-342F5254C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472F1-9434-E9A6-BFF5-D77ED14A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72E0E-9F3D-97B6-8ED7-F3B246121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C2705-35AD-C03F-9D66-F99B7ECC6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95F-A193-4B5F-AABE-A5E7141D4272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FE422-8DC2-E576-5167-6A27EC8A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023AD-84E3-4A1F-94E5-8A7867C8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7CC7-4DEB-452D-A802-342F5254C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9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90AB5-1BCF-3F6E-06B7-159219418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17B8-1ED7-770C-B47C-242434238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F6CD3-2649-8F35-EA87-F9F1B4FD4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95F-A193-4B5F-AABE-A5E7141D4272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B2FDA-7CB8-D141-63D5-353CCE83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D0E60-4E36-2773-FCDB-31909B4D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7CC7-4DEB-452D-A802-342F5254C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1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A2AF-ABAD-F3FA-F72E-10C8F7BE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0A53D-2356-4411-54C5-7D25956BB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E9C12-9A49-7C2A-A6B7-F8AA50BCF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B90F6-81BC-0111-71C2-5A08A1D27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95F-A193-4B5F-AABE-A5E7141D4272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969D2-E42C-2AE8-1DBF-8D1A3C30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D857F-818A-D2E5-10F7-228F05C0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7CC7-4DEB-452D-A802-342F5254C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72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59D5A-AA47-2B88-3256-7354E26A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2D745-F8E0-890A-74DC-1581EDB47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9FBEE-3EB0-12ED-C5AF-3F8FC17F1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18915F-DAF0-CFAE-E32D-C7E4495CD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E226D1-38F0-5498-9D63-72F82EA44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4F21CC-F17F-91CA-C1C1-CD4E85181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95F-A193-4B5F-AABE-A5E7141D4272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CB24E-F74C-20DE-4394-C8036BB1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84969-2CC4-E330-6BD9-E96501F82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7CC7-4DEB-452D-A802-342F5254C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1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E100-F17A-A0A0-CA71-2A4C77D3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686EB-BD23-F7FF-B0D4-3149EBD8F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95F-A193-4B5F-AABE-A5E7141D4272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1D436-7BE5-FADA-4F76-E934DAF99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717C6A-3AA1-63E1-14A6-A95F6844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7CC7-4DEB-452D-A802-342F5254C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5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5B683B-BEEC-E42B-E36E-793B2D42E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95F-A193-4B5F-AABE-A5E7141D4272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0E88B1-4F91-FA6E-24CD-8CD4DFB5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A03D2-8C82-B388-769F-7864BA7D8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7CC7-4DEB-452D-A802-342F5254C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4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4B7D8-1517-F2CF-028C-F4BF6DF3A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B9B72-4483-D1FC-C055-A3130ECB7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CE972-502E-9C26-800E-185A12636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1F7D9-BCAB-E477-F362-72A604802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95F-A193-4B5F-AABE-A5E7141D4272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45BF6-F2DD-7713-4665-C9B6D7F1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8CF5E-6698-C97C-6E7C-5695DA38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7CC7-4DEB-452D-A802-342F5254C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4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280A0-C848-A8FF-8FE4-95FC9EAC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981554-4B13-1518-154F-DC5EE920E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3C971-3D21-46DC-0A10-AAFD89E6F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25DCC-D726-48BE-6666-39F61A11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95F-A193-4B5F-AABE-A5E7141D4272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24D13-9207-2DD0-AB89-97F0C52B7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7350A-A879-9C58-CE3E-3BA41C05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7CC7-4DEB-452D-A802-342F5254C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8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CB261D-B880-300A-C9FD-3AD0FF053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26356-21F3-F833-C1FD-C4411D166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BACA9-D985-6A59-996E-2442DA18A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3B95F-A193-4B5F-AABE-A5E7141D4272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FF475-8CAC-26BB-23E6-9B7165310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F01B0-DE1A-E6FB-7261-429E8FC22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67CC7-4DEB-452D-A802-342F5254C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8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6533D-F49E-742B-1626-9D1DB9D734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Vector based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3C742-A30B-BD3F-3BFB-C6794B112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88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D35D-E417-41AD-1F4E-0C344313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A08F7-2DFB-3B6D-9619-D63D2BA99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8835"/>
          </a:xfrm>
        </p:spPr>
        <p:txBody>
          <a:bodyPr>
            <a:normAutofit/>
          </a:bodyPr>
          <a:lstStyle/>
          <a:p>
            <a:r>
              <a:rPr lang="en-US" dirty="0"/>
              <a:t>Supervisor provides some benefit but overall causes a negative on worker’s productivity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1722FC-23D5-54ED-0C35-372618306181}"/>
              </a:ext>
            </a:extLst>
          </p:cNvPr>
          <p:cNvCxnSpPr>
            <a:cxnSpLocks/>
          </p:cNvCxnSpPr>
          <p:nvPr/>
        </p:nvCxnSpPr>
        <p:spPr>
          <a:xfrm>
            <a:off x="6197600" y="5585995"/>
            <a:ext cx="242904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9549968-E3AC-1C0F-0F32-F98E8FBCB756}"/>
              </a:ext>
            </a:extLst>
          </p:cNvPr>
          <p:cNvSpPr txBox="1"/>
          <p:nvPr/>
        </p:nvSpPr>
        <p:spPr>
          <a:xfrm>
            <a:off x="5294178" y="5124330"/>
            <a:ext cx="8130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/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5071B-4A9D-A25B-033A-83EF53151CA2}"/>
              </a:ext>
            </a:extLst>
          </p:cNvPr>
          <p:cNvSpPr txBox="1"/>
          <p:nvPr/>
        </p:nvSpPr>
        <p:spPr>
          <a:xfrm>
            <a:off x="6815465" y="5134466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70%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4EBEA0-5697-4B48-5F8E-7081579339DA}"/>
              </a:ext>
            </a:extLst>
          </p:cNvPr>
          <p:cNvCxnSpPr>
            <a:cxnSpLocks/>
          </p:cNvCxnSpPr>
          <p:nvPr/>
        </p:nvCxnSpPr>
        <p:spPr>
          <a:xfrm>
            <a:off x="4416400" y="5585995"/>
            <a:ext cx="751386" cy="0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8F24CB3-9F5E-7B0D-153D-8CFB56337B90}"/>
              </a:ext>
            </a:extLst>
          </p:cNvPr>
          <p:cNvSpPr txBox="1"/>
          <p:nvPr/>
        </p:nvSpPr>
        <p:spPr>
          <a:xfrm>
            <a:off x="4528583" y="507185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126B08-1BCD-AD12-BE41-130382688007}"/>
              </a:ext>
            </a:extLst>
          </p:cNvPr>
          <p:cNvSpPr txBox="1"/>
          <p:nvPr/>
        </p:nvSpPr>
        <p:spPr>
          <a:xfrm>
            <a:off x="5213160" y="2869832"/>
            <a:ext cx="692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15F501-6FFF-37F8-60D2-094AA3A501B8}"/>
              </a:ext>
            </a:extLst>
          </p:cNvPr>
          <p:cNvCxnSpPr>
            <a:cxnSpLocks/>
          </p:cNvCxnSpPr>
          <p:nvPr/>
        </p:nvCxnSpPr>
        <p:spPr>
          <a:xfrm flipV="1">
            <a:off x="4573234" y="3671679"/>
            <a:ext cx="639926" cy="548899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5FA235-D01B-3E8E-AA58-62B058E9F766}"/>
              </a:ext>
            </a:extLst>
          </p:cNvPr>
          <p:cNvSpPr txBox="1"/>
          <p:nvPr/>
        </p:nvSpPr>
        <p:spPr>
          <a:xfrm>
            <a:off x="4379016" y="3475604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50%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8A6E3F-029D-C8AB-CB6A-5119EBC22CF0}"/>
              </a:ext>
            </a:extLst>
          </p:cNvPr>
          <p:cNvCxnSpPr>
            <a:cxnSpLocks/>
          </p:cNvCxnSpPr>
          <p:nvPr/>
        </p:nvCxnSpPr>
        <p:spPr>
          <a:xfrm flipH="1">
            <a:off x="7175500" y="6317022"/>
            <a:ext cx="1451143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E61D2CB-E926-3176-3FDD-0AC61258B04B}"/>
              </a:ext>
            </a:extLst>
          </p:cNvPr>
          <p:cNvSpPr txBox="1"/>
          <p:nvPr/>
        </p:nvSpPr>
        <p:spPr>
          <a:xfrm>
            <a:off x="6830533" y="5836428"/>
            <a:ext cx="1749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40% Penalty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990E7D-2A26-8DF8-A6F3-36D36DD44CF2}"/>
              </a:ext>
            </a:extLst>
          </p:cNvPr>
          <p:cNvCxnSpPr>
            <a:cxnSpLocks/>
          </p:cNvCxnSpPr>
          <p:nvPr/>
        </p:nvCxnSpPr>
        <p:spPr>
          <a:xfrm flipH="1" flipV="1">
            <a:off x="5892800" y="3575734"/>
            <a:ext cx="336812" cy="297807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864949-AB9E-3210-581A-A391060B0246}"/>
              </a:ext>
            </a:extLst>
          </p:cNvPr>
          <p:cNvSpPr txBox="1"/>
          <p:nvPr/>
        </p:nvSpPr>
        <p:spPr>
          <a:xfrm>
            <a:off x="6096000" y="3387526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10%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AD4532-19C2-9D05-7BF5-BE83F46EE922}"/>
              </a:ext>
            </a:extLst>
          </p:cNvPr>
          <p:cNvSpPr txBox="1"/>
          <p:nvPr/>
        </p:nvSpPr>
        <p:spPr>
          <a:xfrm>
            <a:off x="9483415" y="5383023"/>
            <a:ext cx="1701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30% Overall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4D4F22-54DF-4655-877E-74F6AC8C0E50}"/>
              </a:ext>
            </a:extLst>
          </p:cNvPr>
          <p:cNvSpPr txBox="1"/>
          <p:nvPr/>
        </p:nvSpPr>
        <p:spPr>
          <a:xfrm>
            <a:off x="8005599" y="3191804"/>
            <a:ext cx="14670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10% benefit</a:t>
            </a:r>
          </a:p>
          <a:p>
            <a:r>
              <a:rPr lang="en-US" sz="2000" dirty="0"/>
              <a:t>plus</a:t>
            </a:r>
          </a:p>
          <a:p>
            <a:r>
              <a:rPr lang="en-US" sz="2000" dirty="0"/>
              <a:t>50% penalty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6B4B31-E418-995A-B2D1-C6722206131A}"/>
              </a:ext>
            </a:extLst>
          </p:cNvPr>
          <p:cNvSpPr txBox="1"/>
          <p:nvPr/>
        </p:nvSpPr>
        <p:spPr>
          <a:xfrm>
            <a:off x="1670237" y="5134466"/>
            <a:ext cx="15252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Base 30% </a:t>
            </a:r>
            <a:br>
              <a:rPr lang="en-US" sz="2000" dirty="0"/>
            </a:br>
            <a:r>
              <a:rPr lang="en-US" sz="2000" dirty="0"/>
              <a:t>inefficient</a:t>
            </a:r>
            <a:br>
              <a:rPr lang="en-US" sz="2000" dirty="0"/>
            </a:br>
            <a:r>
              <a:rPr lang="en-US" sz="2000" dirty="0"/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2511319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D35D-E417-41AD-1F4E-0C344313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</a:t>
            </a:r>
            <a:r>
              <a:rPr lang="en-US" i="1" dirty="0"/>
              <a:t>Leader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A08F7-2DFB-3B6D-9619-D63D2BA99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8835"/>
          </a:xfrm>
        </p:spPr>
        <p:txBody>
          <a:bodyPr>
            <a:normAutofit/>
          </a:bodyPr>
          <a:lstStyle/>
          <a:p>
            <a:r>
              <a:rPr lang="en-US" dirty="0"/>
              <a:t>Supervisor provides some benefit to the worker’s productivity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1722FC-23D5-54ED-0C35-372618306181}"/>
              </a:ext>
            </a:extLst>
          </p:cNvPr>
          <p:cNvCxnSpPr>
            <a:cxnSpLocks/>
          </p:cNvCxnSpPr>
          <p:nvPr/>
        </p:nvCxnSpPr>
        <p:spPr>
          <a:xfrm>
            <a:off x="6197600" y="5585995"/>
            <a:ext cx="242904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9549968-E3AC-1C0F-0F32-F98E8FBCB756}"/>
              </a:ext>
            </a:extLst>
          </p:cNvPr>
          <p:cNvSpPr txBox="1"/>
          <p:nvPr/>
        </p:nvSpPr>
        <p:spPr>
          <a:xfrm>
            <a:off x="5294178" y="5124330"/>
            <a:ext cx="8130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/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5071B-4A9D-A25B-033A-83EF53151CA2}"/>
              </a:ext>
            </a:extLst>
          </p:cNvPr>
          <p:cNvSpPr txBox="1"/>
          <p:nvPr/>
        </p:nvSpPr>
        <p:spPr>
          <a:xfrm>
            <a:off x="6202421" y="5097254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70%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4EBEA0-5697-4B48-5F8E-7081579339DA}"/>
              </a:ext>
            </a:extLst>
          </p:cNvPr>
          <p:cNvCxnSpPr>
            <a:cxnSpLocks/>
          </p:cNvCxnSpPr>
          <p:nvPr/>
        </p:nvCxnSpPr>
        <p:spPr>
          <a:xfrm>
            <a:off x="4416400" y="5585995"/>
            <a:ext cx="751386" cy="0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8F24CB3-9F5E-7B0D-153D-8CFB56337B90}"/>
              </a:ext>
            </a:extLst>
          </p:cNvPr>
          <p:cNvSpPr txBox="1"/>
          <p:nvPr/>
        </p:nvSpPr>
        <p:spPr>
          <a:xfrm>
            <a:off x="4528583" y="507185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126B08-1BCD-AD12-BE41-130382688007}"/>
              </a:ext>
            </a:extLst>
          </p:cNvPr>
          <p:cNvSpPr txBox="1"/>
          <p:nvPr/>
        </p:nvSpPr>
        <p:spPr>
          <a:xfrm>
            <a:off x="5213160" y="2869832"/>
            <a:ext cx="692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8A6E3F-029D-C8AB-CB6A-5119EBC22CF0}"/>
              </a:ext>
            </a:extLst>
          </p:cNvPr>
          <p:cNvCxnSpPr>
            <a:cxnSpLocks/>
          </p:cNvCxnSpPr>
          <p:nvPr/>
        </p:nvCxnSpPr>
        <p:spPr>
          <a:xfrm>
            <a:off x="8656041" y="6317022"/>
            <a:ext cx="822157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E61D2CB-E926-3176-3FDD-0AC61258B04B}"/>
              </a:ext>
            </a:extLst>
          </p:cNvPr>
          <p:cNvSpPr txBox="1"/>
          <p:nvPr/>
        </p:nvSpPr>
        <p:spPr>
          <a:xfrm>
            <a:off x="8509015" y="5693599"/>
            <a:ext cx="1580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10% Bonus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990E7D-2A26-8DF8-A6F3-36D36DD44CF2}"/>
              </a:ext>
            </a:extLst>
          </p:cNvPr>
          <p:cNvCxnSpPr>
            <a:cxnSpLocks/>
          </p:cNvCxnSpPr>
          <p:nvPr/>
        </p:nvCxnSpPr>
        <p:spPr>
          <a:xfrm flipH="1" flipV="1">
            <a:off x="5892800" y="3575734"/>
            <a:ext cx="336812" cy="297807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864949-AB9E-3210-581A-A391060B0246}"/>
              </a:ext>
            </a:extLst>
          </p:cNvPr>
          <p:cNvSpPr txBox="1"/>
          <p:nvPr/>
        </p:nvSpPr>
        <p:spPr>
          <a:xfrm>
            <a:off x="6096000" y="3387526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E8A413-117E-E818-DD1E-29111ED5C8FC}"/>
              </a:ext>
            </a:extLst>
          </p:cNvPr>
          <p:cNvSpPr txBox="1"/>
          <p:nvPr/>
        </p:nvSpPr>
        <p:spPr>
          <a:xfrm>
            <a:off x="8005599" y="3191804"/>
            <a:ext cx="1432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10% benefit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33D5D8-C2DC-58E3-4213-88A90FB4990F}"/>
              </a:ext>
            </a:extLst>
          </p:cNvPr>
          <p:cNvSpPr txBox="1"/>
          <p:nvPr/>
        </p:nvSpPr>
        <p:spPr>
          <a:xfrm>
            <a:off x="9729861" y="4893497"/>
            <a:ext cx="1656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80% overall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4EC5EE-F333-5CC4-7759-85F30A0ED204}"/>
              </a:ext>
            </a:extLst>
          </p:cNvPr>
          <p:cNvSpPr txBox="1"/>
          <p:nvPr/>
        </p:nvSpPr>
        <p:spPr>
          <a:xfrm>
            <a:off x="1670237" y="5134466"/>
            <a:ext cx="15252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Base 30% </a:t>
            </a:r>
            <a:br>
              <a:rPr lang="en-US" sz="2000" dirty="0"/>
            </a:br>
            <a:r>
              <a:rPr lang="en-US" sz="2000" dirty="0"/>
              <a:t>inefficient</a:t>
            </a:r>
            <a:br>
              <a:rPr lang="en-US" sz="2000" dirty="0"/>
            </a:br>
            <a:r>
              <a:rPr lang="en-US" sz="2000" dirty="0"/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2878373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D35D-E417-41AD-1F4E-0C344313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</a:t>
            </a:r>
            <a:r>
              <a:rPr lang="en-US" i="1" dirty="0"/>
              <a:t>Leader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A08F7-2DFB-3B6D-9619-D63D2BA99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8835"/>
          </a:xfrm>
        </p:spPr>
        <p:txBody>
          <a:bodyPr>
            <a:normAutofit/>
          </a:bodyPr>
          <a:lstStyle/>
          <a:p>
            <a:r>
              <a:rPr lang="en-US" dirty="0"/>
              <a:t>Supervisor provides measurable benefits to the worker’s productivity</a:t>
            </a:r>
          </a:p>
          <a:p>
            <a:pPr lvl="1"/>
            <a:r>
              <a:rPr lang="en-US" dirty="0"/>
              <a:t>Supervisor also works diligently to mitigate any negative penalties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1722FC-23D5-54ED-0C35-372618306181}"/>
              </a:ext>
            </a:extLst>
          </p:cNvPr>
          <p:cNvCxnSpPr>
            <a:cxnSpLocks/>
          </p:cNvCxnSpPr>
          <p:nvPr/>
        </p:nvCxnSpPr>
        <p:spPr>
          <a:xfrm>
            <a:off x="6197600" y="5585995"/>
            <a:ext cx="242904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9549968-E3AC-1C0F-0F32-F98E8FBCB756}"/>
              </a:ext>
            </a:extLst>
          </p:cNvPr>
          <p:cNvSpPr txBox="1"/>
          <p:nvPr/>
        </p:nvSpPr>
        <p:spPr>
          <a:xfrm>
            <a:off x="5294178" y="5124330"/>
            <a:ext cx="8130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/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5071B-4A9D-A25B-033A-83EF53151CA2}"/>
              </a:ext>
            </a:extLst>
          </p:cNvPr>
          <p:cNvSpPr txBox="1"/>
          <p:nvPr/>
        </p:nvSpPr>
        <p:spPr>
          <a:xfrm>
            <a:off x="6202421" y="5097254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75%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4EBEA0-5697-4B48-5F8E-7081579339DA}"/>
              </a:ext>
            </a:extLst>
          </p:cNvPr>
          <p:cNvCxnSpPr>
            <a:cxnSpLocks/>
          </p:cNvCxnSpPr>
          <p:nvPr/>
        </p:nvCxnSpPr>
        <p:spPr>
          <a:xfrm>
            <a:off x="4416400" y="5585995"/>
            <a:ext cx="751386" cy="0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8F24CB3-9F5E-7B0D-153D-8CFB56337B90}"/>
              </a:ext>
            </a:extLst>
          </p:cNvPr>
          <p:cNvSpPr txBox="1"/>
          <p:nvPr/>
        </p:nvSpPr>
        <p:spPr>
          <a:xfrm>
            <a:off x="4528583" y="507185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126B08-1BCD-AD12-BE41-130382688007}"/>
              </a:ext>
            </a:extLst>
          </p:cNvPr>
          <p:cNvSpPr txBox="1"/>
          <p:nvPr/>
        </p:nvSpPr>
        <p:spPr>
          <a:xfrm>
            <a:off x="5213160" y="2869832"/>
            <a:ext cx="692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8A6E3F-029D-C8AB-CB6A-5119EBC22CF0}"/>
              </a:ext>
            </a:extLst>
          </p:cNvPr>
          <p:cNvCxnSpPr>
            <a:cxnSpLocks/>
          </p:cNvCxnSpPr>
          <p:nvPr/>
        </p:nvCxnSpPr>
        <p:spPr>
          <a:xfrm>
            <a:off x="8656041" y="6317022"/>
            <a:ext cx="822157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E61D2CB-E926-3176-3FDD-0AC61258B04B}"/>
              </a:ext>
            </a:extLst>
          </p:cNvPr>
          <p:cNvSpPr txBox="1"/>
          <p:nvPr/>
        </p:nvSpPr>
        <p:spPr>
          <a:xfrm>
            <a:off x="8509014" y="5693599"/>
            <a:ext cx="158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20% Bonus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990E7D-2A26-8DF8-A6F3-36D36DD44CF2}"/>
              </a:ext>
            </a:extLst>
          </p:cNvPr>
          <p:cNvCxnSpPr>
            <a:cxnSpLocks/>
          </p:cNvCxnSpPr>
          <p:nvPr/>
        </p:nvCxnSpPr>
        <p:spPr>
          <a:xfrm flipH="1" flipV="1">
            <a:off x="5892800" y="3575734"/>
            <a:ext cx="336812" cy="297807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864949-AB9E-3210-581A-A391060B0246}"/>
              </a:ext>
            </a:extLst>
          </p:cNvPr>
          <p:cNvSpPr txBox="1"/>
          <p:nvPr/>
        </p:nvSpPr>
        <p:spPr>
          <a:xfrm>
            <a:off x="6096000" y="3387526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20%</a:t>
            </a:r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0CC54067-9B56-9293-B4CA-FC7C627BAA30}"/>
              </a:ext>
            </a:extLst>
          </p:cNvPr>
          <p:cNvSpPr/>
          <p:nvPr/>
        </p:nvSpPr>
        <p:spPr>
          <a:xfrm>
            <a:off x="3951626" y="3236027"/>
            <a:ext cx="1002267" cy="188830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A8B25A-4E43-6DFE-0C4E-45818A9FA5E8}"/>
              </a:ext>
            </a:extLst>
          </p:cNvPr>
          <p:cNvCxnSpPr/>
          <p:nvPr/>
        </p:nvCxnSpPr>
        <p:spPr>
          <a:xfrm>
            <a:off x="4606942" y="5077214"/>
            <a:ext cx="520700" cy="616385"/>
          </a:xfrm>
          <a:prstGeom prst="line">
            <a:avLst/>
          </a:prstGeom>
          <a:ln w="47625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4EB913-992B-7C4A-7585-D13677A28EB1}"/>
              </a:ext>
            </a:extLst>
          </p:cNvPr>
          <p:cNvSpPr txBox="1"/>
          <p:nvPr/>
        </p:nvSpPr>
        <p:spPr>
          <a:xfrm>
            <a:off x="3338707" y="5746076"/>
            <a:ext cx="1615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5% waste </a:t>
            </a:r>
            <a:br>
              <a:rPr lang="en-US" sz="2400" b="1" dirty="0"/>
            </a:br>
            <a:r>
              <a:rPr lang="en-US" sz="2400" b="1" dirty="0"/>
              <a:t>eliminated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A3682D-F54A-8323-905E-C709B5B6006A}"/>
              </a:ext>
            </a:extLst>
          </p:cNvPr>
          <p:cNvSpPr txBox="1"/>
          <p:nvPr/>
        </p:nvSpPr>
        <p:spPr>
          <a:xfrm>
            <a:off x="9696872" y="4841020"/>
            <a:ext cx="1656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95% overall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3FF454-A616-DD3F-C12D-715F13993BF5}"/>
              </a:ext>
            </a:extLst>
          </p:cNvPr>
          <p:cNvSpPr txBox="1"/>
          <p:nvPr/>
        </p:nvSpPr>
        <p:spPr>
          <a:xfrm>
            <a:off x="1113550" y="5051087"/>
            <a:ext cx="18133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5% of 30% base</a:t>
            </a:r>
            <a:br>
              <a:rPr lang="en-US" sz="2000" dirty="0"/>
            </a:br>
            <a:r>
              <a:rPr lang="en-US" sz="2000" dirty="0"/>
              <a:t>cancelled out</a:t>
            </a:r>
          </a:p>
        </p:txBody>
      </p:sp>
    </p:spTree>
    <p:extLst>
      <p:ext uri="{BB962C8B-B14F-4D97-AF65-F5344CB8AC3E}">
        <p14:creationId xmlns:p14="http://schemas.microsoft.com/office/powerpoint/2010/main" val="2264745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D35D-E417-41AD-1F4E-0C344313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Forward-thinking </a:t>
            </a:r>
            <a:r>
              <a:rPr lang="en-US" i="1" dirty="0"/>
              <a:t>Leader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A08F7-2DFB-3B6D-9619-D63D2BA99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8835"/>
          </a:xfrm>
        </p:spPr>
        <p:txBody>
          <a:bodyPr>
            <a:normAutofit/>
          </a:bodyPr>
          <a:lstStyle/>
          <a:p>
            <a:r>
              <a:rPr lang="en-US" dirty="0"/>
              <a:t>Supervisor thinks several steps ahead of worker and provides a substantial boost to productivity and non-productive mitigation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1722FC-23D5-54ED-0C35-372618306181}"/>
              </a:ext>
            </a:extLst>
          </p:cNvPr>
          <p:cNvCxnSpPr>
            <a:cxnSpLocks/>
          </p:cNvCxnSpPr>
          <p:nvPr/>
        </p:nvCxnSpPr>
        <p:spPr>
          <a:xfrm>
            <a:off x="6197600" y="5585995"/>
            <a:ext cx="242904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9549968-E3AC-1C0F-0F32-F98E8FBCB756}"/>
              </a:ext>
            </a:extLst>
          </p:cNvPr>
          <p:cNvSpPr txBox="1"/>
          <p:nvPr/>
        </p:nvSpPr>
        <p:spPr>
          <a:xfrm>
            <a:off x="5294178" y="5124330"/>
            <a:ext cx="8130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/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5071B-4A9D-A25B-033A-83EF53151CA2}"/>
              </a:ext>
            </a:extLst>
          </p:cNvPr>
          <p:cNvSpPr txBox="1"/>
          <p:nvPr/>
        </p:nvSpPr>
        <p:spPr>
          <a:xfrm>
            <a:off x="6202421" y="5097254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90%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4EBEA0-5697-4B48-5F8E-7081579339DA}"/>
              </a:ext>
            </a:extLst>
          </p:cNvPr>
          <p:cNvCxnSpPr>
            <a:cxnSpLocks/>
          </p:cNvCxnSpPr>
          <p:nvPr/>
        </p:nvCxnSpPr>
        <p:spPr>
          <a:xfrm>
            <a:off x="4416400" y="5585995"/>
            <a:ext cx="751386" cy="0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8F24CB3-9F5E-7B0D-153D-8CFB56337B90}"/>
              </a:ext>
            </a:extLst>
          </p:cNvPr>
          <p:cNvSpPr txBox="1"/>
          <p:nvPr/>
        </p:nvSpPr>
        <p:spPr>
          <a:xfrm>
            <a:off x="4528583" y="507185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126B08-1BCD-AD12-BE41-130382688007}"/>
              </a:ext>
            </a:extLst>
          </p:cNvPr>
          <p:cNvSpPr txBox="1"/>
          <p:nvPr/>
        </p:nvSpPr>
        <p:spPr>
          <a:xfrm>
            <a:off x="5213160" y="2869832"/>
            <a:ext cx="692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8A6E3F-029D-C8AB-CB6A-5119EBC22CF0}"/>
              </a:ext>
            </a:extLst>
          </p:cNvPr>
          <p:cNvCxnSpPr>
            <a:cxnSpLocks/>
          </p:cNvCxnSpPr>
          <p:nvPr/>
        </p:nvCxnSpPr>
        <p:spPr>
          <a:xfrm>
            <a:off x="8656041" y="6317022"/>
            <a:ext cx="822157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E61D2CB-E926-3176-3FDD-0AC61258B04B}"/>
              </a:ext>
            </a:extLst>
          </p:cNvPr>
          <p:cNvSpPr txBox="1"/>
          <p:nvPr/>
        </p:nvSpPr>
        <p:spPr>
          <a:xfrm>
            <a:off x="8509014" y="5693599"/>
            <a:ext cx="158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40% Bonus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990E7D-2A26-8DF8-A6F3-36D36DD44CF2}"/>
              </a:ext>
            </a:extLst>
          </p:cNvPr>
          <p:cNvCxnSpPr>
            <a:cxnSpLocks/>
          </p:cNvCxnSpPr>
          <p:nvPr/>
        </p:nvCxnSpPr>
        <p:spPr>
          <a:xfrm flipH="1" flipV="1">
            <a:off x="5892800" y="3575734"/>
            <a:ext cx="336812" cy="297807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864949-AB9E-3210-581A-A391060B0246}"/>
              </a:ext>
            </a:extLst>
          </p:cNvPr>
          <p:cNvSpPr txBox="1"/>
          <p:nvPr/>
        </p:nvSpPr>
        <p:spPr>
          <a:xfrm>
            <a:off x="6096000" y="3387526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40%</a:t>
            </a:r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0CC54067-9B56-9293-B4CA-FC7C627BAA30}"/>
              </a:ext>
            </a:extLst>
          </p:cNvPr>
          <p:cNvSpPr/>
          <p:nvPr/>
        </p:nvSpPr>
        <p:spPr>
          <a:xfrm>
            <a:off x="3951626" y="3236027"/>
            <a:ext cx="1002267" cy="188830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A8B25A-4E43-6DFE-0C4E-45818A9FA5E8}"/>
              </a:ext>
            </a:extLst>
          </p:cNvPr>
          <p:cNvCxnSpPr/>
          <p:nvPr/>
        </p:nvCxnSpPr>
        <p:spPr>
          <a:xfrm>
            <a:off x="4606942" y="5077214"/>
            <a:ext cx="520700" cy="616385"/>
          </a:xfrm>
          <a:prstGeom prst="line">
            <a:avLst/>
          </a:prstGeom>
          <a:ln w="47625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4EB913-992B-7C4A-7585-D13677A28EB1}"/>
              </a:ext>
            </a:extLst>
          </p:cNvPr>
          <p:cNvSpPr txBox="1"/>
          <p:nvPr/>
        </p:nvSpPr>
        <p:spPr>
          <a:xfrm>
            <a:off x="3338707" y="5746076"/>
            <a:ext cx="1615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20% waste </a:t>
            </a:r>
            <a:br>
              <a:rPr lang="en-US" sz="2400" b="1" dirty="0"/>
            </a:br>
            <a:r>
              <a:rPr lang="en-US" sz="2400" b="1" dirty="0"/>
              <a:t>eliminated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A3682D-F54A-8323-905E-C709B5B6006A}"/>
              </a:ext>
            </a:extLst>
          </p:cNvPr>
          <p:cNvSpPr txBox="1"/>
          <p:nvPr/>
        </p:nvSpPr>
        <p:spPr>
          <a:xfrm>
            <a:off x="9696872" y="4841020"/>
            <a:ext cx="1812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130% overall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6D5E6-270C-7DA1-049C-C9DAE2CB8BD0}"/>
              </a:ext>
            </a:extLst>
          </p:cNvPr>
          <p:cNvSpPr txBox="1"/>
          <p:nvPr/>
        </p:nvSpPr>
        <p:spPr>
          <a:xfrm>
            <a:off x="1113550" y="5051087"/>
            <a:ext cx="1943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20% of 30% base</a:t>
            </a:r>
            <a:br>
              <a:rPr lang="en-US" sz="2000" dirty="0"/>
            </a:br>
            <a:r>
              <a:rPr lang="en-US" sz="2000" dirty="0"/>
              <a:t>cancelled out</a:t>
            </a:r>
          </a:p>
        </p:txBody>
      </p:sp>
    </p:spTree>
    <p:extLst>
      <p:ext uri="{BB962C8B-B14F-4D97-AF65-F5344CB8AC3E}">
        <p14:creationId xmlns:p14="http://schemas.microsoft.com/office/powerpoint/2010/main" val="1736387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D35D-E417-41AD-1F4E-0C344313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10x </a:t>
            </a:r>
            <a:r>
              <a:rPr lang="en-US" i="1" dirty="0"/>
              <a:t>Leader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A08F7-2DFB-3B6D-9619-D63D2BA99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8835"/>
          </a:xfrm>
        </p:spPr>
        <p:txBody>
          <a:bodyPr>
            <a:normAutofit/>
          </a:bodyPr>
          <a:lstStyle/>
          <a:p>
            <a:r>
              <a:rPr lang="en-US" dirty="0"/>
              <a:t>A Unicorn Supervisor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1722FC-23D5-54ED-0C35-372618306181}"/>
              </a:ext>
            </a:extLst>
          </p:cNvPr>
          <p:cNvCxnSpPr>
            <a:cxnSpLocks/>
          </p:cNvCxnSpPr>
          <p:nvPr/>
        </p:nvCxnSpPr>
        <p:spPr>
          <a:xfrm>
            <a:off x="6197600" y="5585995"/>
            <a:ext cx="242904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9549968-E3AC-1C0F-0F32-F98E8FBCB756}"/>
              </a:ext>
            </a:extLst>
          </p:cNvPr>
          <p:cNvSpPr txBox="1"/>
          <p:nvPr/>
        </p:nvSpPr>
        <p:spPr>
          <a:xfrm>
            <a:off x="5294178" y="5124330"/>
            <a:ext cx="8130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/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5071B-4A9D-A25B-033A-83EF53151CA2}"/>
              </a:ext>
            </a:extLst>
          </p:cNvPr>
          <p:cNvSpPr txBox="1"/>
          <p:nvPr/>
        </p:nvSpPr>
        <p:spPr>
          <a:xfrm>
            <a:off x="6202421" y="5097254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100%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4EBEA0-5697-4B48-5F8E-7081579339DA}"/>
              </a:ext>
            </a:extLst>
          </p:cNvPr>
          <p:cNvCxnSpPr>
            <a:cxnSpLocks/>
          </p:cNvCxnSpPr>
          <p:nvPr/>
        </p:nvCxnSpPr>
        <p:spPr>
          <a:xfrm>
            <a:off x="4416400" y="5585995"/>
            <a:ext cx="751386" cy="0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8F24CB3-9F5E-7B0D-153D-8CFB56337B90}"/>
              </a:ext>
            </a:extLst>
          </p:cNvPr>
          <p:cNvSpPr txBox="1"/>
          <p:nvPr/>
        </p:nvSpPr>
        <p:spPr>
          <a:xfrm>
            <a:off x="4528583" y="507185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126B08-1BCD-AD12-BE41-130382688007}"/>
              </a:ext>
            </a:extLst>
          </p:cNvPr>
          <p:cNvSpPr txBox="1"/>
          <p:nvPr/>
        </p:nvSpPr>
        <p:spPr>
          <a:xfrm>
            <a:off x="5213160" y="2869832"/>
            <a:ext cx="692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8A6E3F-029D-C8AB-CB6A-5119EBC22CF0}"/>
              </a:ext>
            </a:extLst>
          </p:cNvPr>
          <p:cNvCxnSpPr>
            <a:cxnSpLocks/>
          </p:cNvCxnSpPr>
          <p:nvPr/>
        </p:nvCxnSpPr>
        <p:spPr>
          <a:xfrm>
            <a:off x="8656041" y="6317022"/>
            <a:ext cx="822157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E61D2CB-E926-3176-3FDD-0AC61258B04B}"/>
              </a:ext>
            </a:extLst>
          </p:cNvPr>
          <p:cNvSpPr txBox="1"/>
          <p:nvPr/>
        </p:nvSpPr>
        <p:spPr>
          <a:xfrm>
            <a:off x="8628438" y="5693599"/>
            <a:ext cx="13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3x Bonus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990E7D-2A26-8DF8-A6F3-36D36DD44CF2}"/>
              </a:ext>
            </a:extLst>
          </p:cNvPr>
          <p:cNvCxnSpPr>
            <a:cxnSpLocks/>
          </p:cNvCxnSpPr>
          <p:nvPr/>
        </p:nvCxnSpPr>
        <p:spPr>
          <a:xfrm flipH="1" flipV="1">
            <a:off x="5892800" y="3575734"/>
            <a:ext cx="336812" cy="297807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864949-AB9E-3210-581A-A391060B0246}"/>
              </a:ext>
            </a:extLst>
          </p:cNvPr>
          <p:cNvSpPr txBox="1"/>
          <p:nvPr/>
        </p:nvSpPr>
        <p:spPr>
          <a:xfrm>
            <a:off x="6096000" y="3387526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3x</a:t>
            </a:r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0CC54067-9B56-9293-B4CA-FC7C627BAA30}"/>
              </a:ext>
            </a:extLst>
          </p:cNvPr>
          <p:cNvSpPr/>
          <p:nvPr/>
        </p:nvSpPr>
        <p:spPr>
          <a:xfrm>
            <a:off x="3951626" y="3236027"/>
            <a:ext cx="1002267" cy="188830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A8B25A-4E43-6DFE-0C4E-45818A9FA5E8}"/>
              </a:ext>
            </a:extLst>
          </p:cNvPr>
          <p:cNvCxnSpPr/>
          <p:nvPr/>
        </p:nvCxnSpPr>
        <p:spPr>
          <a:xfrm>
            <a:off x="4606942" y="5077214"/>
            <a:ext cx="520700" cy="616385"/>
          </a:xfrm>
          <a:prstGeom prst="line">
            <a:avLst/>
          </a:prstGeom>
          <a:ln w="47625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4EB913-992B-7C4A-7585-D13677A28EB1}"/>
              </a:ext>
            </a:extLst>
          </p:cNvPr>
          <p:cNvSpPr txBox="1"/>
          <p:nvPr/>
        </p:nvSpPr>
        <p:spPr>
          <a:xfrm>
            <a:off x="3338707" y="5746076"/>
            <a:ext cx="1615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30% waste </a:t>
            </a:r>
            <a:br>
              <a:rPr lang="en-US" sz="2400" b="1" dirty="0"/>
            </a:br>
            <a:r>
              <a:rPr lang="en-US" sz="2400" b="1" dirty="0"/>
              <a:t>eliminated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A3682D-F54A-8323-905E-C709B5B6006A}"/>
              </a:ext>
            </a:extLst>
          </p:cNvPr>
          <p:cNvSpPr txBox="1"/>
          <p:nvPr/>
        </p:nvSpPr>
        <p:spPr>
          <a:xfrm>
            <a:off x="9696872" y="4841020"/>
            <a:ext cx="1812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300% overall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0AAB7-2D0D-EFA1-F839-5A9D20B623E5}"/>
              </a:ext>
            </a:extLst>
          </p:cNvPr>
          <p:cNvSpPr txBox="1"/>
          <p:nvPr/>
        </p:nvSpPr>
        <p:spPr>
          <a:xfrm>
            <a:off x="7598701" y="2707931"/>
            <a:ext cx="24911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Supervisor’s foresight </a:t>
            </a:r>
            <a:br>
              <a:rPr lang="en-US" sz="2000" dirty="0"/>
            </a:br>
            <a:r>
              <a:rPr lang="en-US" sz="2000" dirty="0"/>
              <a:t>multiplies workers </a:t>
            </a:r>
            <a:br>
              <a:rPr lang="en-US" sz="2000" dirty="0"/>
            </a:br>
            <a:r>
              <a:rPr lang="en-US" sz="2000" dirty="0"/>
              <a:t>productivity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218571-4C10-0AF5-CF4F-2F8D8A3EDE8C}"/>
              </a:ext>
            </a:extLst>
          </p:cNvPr>
          <p:cNvSpPr txBox="1"/>
          <p:nvPr/>
        </p:nvSpPr>
        <p:spPr>
          <a:xfrm>
            <a:off x="1113550" y="5051087"/>
            <a:ext cx="1768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All of 30% base</a:t>
            </a:r>
            <a:br>
              <a:rPr lang="en-US" sz="2000" dirty="0"/>
            </a:br>
            <a:r>
              <a:rPr lang="en-US" sz="2000" dirty="0"/>
              <a:t>cancelled out</a:t>
            </a:r>
          </a:p>
        </p:txBody>
      </p:sp>
    </p:spTree>
    <p:extLst>
      <p:ext uri="{BB962C8B-B14F-4D97-AF65-F5344CB8AC3E}">
        <p14:creationId xmlns:p14="http://schemas.microsoft.com/office/powerpoint/2010/main" val="262771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9313-9F09-FE82-7BFD-F59C5321E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ACFDB-2ECF-6133-B1AD-792E9E12E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 – Worker</a:t>
            </a:r>
          </a:p>
          <a:p>
            <a:r>
              <a:rPr lang="en-US" dirty="0"/>
              <a:t>S – Supervisor </a:t>
            </a:r>
          </a:p>
          <a:p>
            <a:r>
              <a:rPr lang="en-US" dirty="0"/>
              <a:t>SS – Supervisors superior</a:t>
            </a:r>
          </a:p>
          <a:p>
            <a:r>
              <a:rPr lang="en-US" dirty="0"/>
              <a:t>Arrows – the direction and force of productivity</a:t>
            </a:r>
          </a:p>
          <a:p>
            <a:r>
              <a:rPr lang="en-US" dirty="0"/>
              <a:t>Positive Productivity – the amount of productivity toward the </a:t>
            </a:r>
            <a:r>
              <a:rPr lang="en-US" i="1" dirty="0"/>
              <a:t>mainline thing</a:t>
            </a:r>
            <a:r>
              <a:rPr lang="en-US" dirty="0"/>
              <a:t> that matters – this depends on job role</a:t>
            </a:r>
          </a:p>
        </p:txBody>
      </p:sp>
    </p:spTree>
    <p:extLst>
      <p:ext uri="{BB962C8B-B14F-4D97-AF65-F5344CB8AC3E}">
        <p14:creationId xmlns:p14="http://schemas.microsoft.com/office/powerpoint/2010/main" val="3291481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D35D-E417-41AD-1F4E-0C344313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productivity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A08F7-2DFB-3B6D-9619-D63D2BA99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71775"/>
          </a:xfrm>
        </p:spPr>
        <p:txBody>
          <a:bodyPr/>
          <a:lstStyle/>
          <a:p>
            <a:r>
              <a:rPr lang="en-US" dirty="0"/>
              <a:t>All effort is on Positive Productivity</a:t>
            </a:r>
          </a:p>
          <a:p>
            <a:r>
              <a:rPr lang="en-US" dirty="0"/>
              <a:t>This is the ideal state of a sole-proprietorship where worker can spend 100% of time toward customers</a:t>
            </a:r>
          </a:p>
          <a:p>
            <a:pPr lvl="1"/>
            <a:r>
              <a:rPr lang="en-US" dirty="0"/>
              <a:t>This is not achievable</a:t>
            </a:r>
          </a:p>
          <a:p>
            <a:pPr lvl="1"/>
            <a:r>
              <a:rPr lang="en-US" dirty="0"/>
              <a:t>Even a sole-proprietorship must stop to do </a:t>
            </a:r>
            <a:r>
              <a:rPr lang="en-US" i="1" dirty="0"/>
              <a:t>unproductive </a:t>
            </a:r>
            <a:r>
              <a:rPr lang="en-US" dirty="0"/>
              <a:t>work like filing taxes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1722FC-23D5-54ED-0C35-372618306181}"/>
              </a:ext>
            </a:extLst>
          </p:cNvPr>
          <p:cNvCxnSpPr>
            <a:cxnSpLocks/>
          </p:cNvCxnSpPr>
          <p:nvPr/>
        </p:nvCxnSpPr>
        <p:spPr>
          <a:xfrm>
            <a:off x="6197600" y="5585995"/>
            <a:ext cx="242904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9549968-E3AC-1C0F-0F32-F98E8FBCB756}"/>
              </a:ext>
            </a:extLst>
          </p:cNvPr>
          <p:cNvSpPr txBox="1"/>
          <p:nvPr/>
        </p:nvSpPr>
        <p:spPr>
          <a:xfrm>
            <a:off x="5305399" y="5124330"/>
            <a:ext cx="813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5071B-4A9D-A25B-033A-83EF53151CA2}"/>
              </a:ext>
            </a:extLst>
          </p:cNvPr>
          <p:cNvSpPr txBox="1"/>
          <p:nvPr/>
        </p:nvSpPr>
        <p:spPr>
          <a:xfrm>
            <a:off x="6985000" y="5143260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343028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D35D-E417-41AD-1F4E-0C344313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Detractors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A08F7-2DFB-3B6D-9619-D63D2BA99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71775"/>
          </a:xfrm>
        </p:spPr>
        <p:txBody>
          <a:bodyPr/>
          <a:lstStyle/>
          <a:p>
            <a:r>
              <a:rPr lang="en-US" dirty="0"/>
              <a:t>Things that affect productivity by some percent</a:t>
            </a:r>
          </a:p>
          <a:p>
            <a:r>
              <a:rPr lang="en-US" dirty="0"/>
              <a:t>These could be work-related or personal</a:t>
            </a:r>
          </a:p>
          <a:p>
            <a:pPr lvl="1"/>
            <a:r>
              <a:rPr lang="en-US" dirty="0"/>
              <a:t>Computer crashes every 4 hours</a:t>
            </a:r>
          </a:p>
          <a:p>
            <a:pPr lvl="1"/>
            <a:r>
              <a:rPr lang="en-US" dirty="0"/>
              <a:t>Tired from not having a good night’s rest</a:t>
            </a:r>
          </a:p>
          <a:p>
            <a:pPr lvl="1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1722FC-23D5-54ED-0C35-372618306181}"/>
              </a:ext>
            </a:extLst>
          </p:cNvPr>
          <p:cNvCxnSpPr>
            <a:cxnSpLocks/>
          </p:cNvCxnSpPr>
          <p:nvPr/>
        </p:nvCxnSpPr>
        <p:spPr>
          <a:xfrm>
            <a:off x="4740821" y="5585995"/>
            <a:ext cx="564578" cy="0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9549968-E3AC-1C0F-0F32-F98E8FBCB756}"/>
              </a:ext>
            </a:extLst>
          </p:cNvPr>
          <p:cNvSpPr txBox="1"/>
          <p:nvPr/>
        </p:nvSpPr>
        <p:spPr>
          <a:xfrm>
            <a:off x="5305399" y="5124330"/>
            <a:ext cx="813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5071B-4A9D-A25B-033A-83EF53151CA2}"/>
              </a:ext>
            </a:extLst>
          </p:cNvPr>
          <p:cNvSpPr txBox="1"/>
          <p:nvPr/>
        </p:nvSpPr>
        <p:spPr>
          <a:xfrm>
            <a:off x="4740821" y="5059065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292330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D35D-E417-41AD-1F4E-0C344313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A08F7-2DFB-3B6D-9619-D63D2BA99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0986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Up arrow – Effort put toward supervisor or overriding constraints</a:t>
            </a:r>
          </a:p>
          <a:p>
            <a:pPr lvl="1"/>
            <a:r>
              <a:rPr lang="en-US" dirty="0"/>
              <a:t>Team meetings</a:t>
            </a:r>
          </a:p>
          <a:p>
            <a:pPr lvl="1"/>
            <a:r>
              <a:rPr lang="en-US" dirty="0"/>
              <a:t>Filling out Standards of Conduct</a:t>
            </a:r>
          </a:p>
          <a:p>
            <a:r>
              <a:rPr lang="en-US" dirty="0"/>
              <a:t>Down arrow – Effort put toward reports</a:t>
            </a:r>
          </a:p>
          <a:p>
            <a:r>
              <a:rPr lang="en-US" dirty="0"/>
              <a:t>Direction of arrow shows affect on Productivity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1722FC-23D5-54ED-0C35-372618306181}"/>
              </a:ext>
            </a:extLst>
          </p:cNvPr>
          <p:cNvCxnSpPr>
            <a:cxnSpLocks/>
          </p:cNvCxnSpPr>
          <p:nvPr/>
        </p:nvCxnSpPr>
        <p:spPr>
          <a:xfrm>
            <a:off x="6197600" y="5585995"/>
            <a:ext cx="242904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9549968-E3AC-1C0F-0F32-F98E8FBCB756}"/>
              </a:ext>
            </a:extLst>
          </p:cNvPr>
          <p:cNvSpPr txBox="1"/>
          <p:nvPr/>
        </p:nvSpPr>
        <p:spPr>
          <a:xfrm>
            <a:off x="5305399" y="5124330"/>
            <a:ext cx="813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5071B-4A9D-A25B-033A-83EF53151CA2}"/>
              </a:ext>
            </a:extLst>
          </p:cNvPr>
          <p:cNvSpPr txBox="1"/>
          <p:nvPr/>
        </p:nvSpPr>
        <p:spPr>
          <a:xfrm>
            <a:off x="6985000" y="514326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90%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1C18F41-6493-422F-847D-7BFB9F74EE51}"/>
              </a:ext>
            </a:extLst>
          </p:cNvPr>
          <p:cNvCxnSpPr>
            <a:cxnSpLocks/>
          </p:cNvCxnSpPr>
          <p:nvPr/>
        </p:nvCxnSpPr>
        <p:spPr>
          <a:xfrm>
            <a:off x="4705385" y="4878238"/>
            <a:ext cx="507775" cy="438498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64B367C-7BAE-42B2-7CDF-B444C696E5B7}"/>
              </a:ext>
            </a:extLst>
          </p:cNvPr>
          <p:cNvSpPr txBox="1"/>
          <p:nvPr/>
        </p:nvSpPr>
        <p:spPr>
          <a:xfrm>
            <a:off x="4816796" y="4658996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5%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4EBEA0-5697-4B48-5F8E-7081579339DA}"/>
              </a:ext>
            </a:extLst>
          </p:cNvPr>
          <p:cNvCxnSpPr>
            <a:cxnSpLocks/>
          </p:cNvCxnSpPr>
          <p:nvPr/>
        </p:nvCxnSpPr>
        <p:spPr>
          <a:xfrm flipV="1">
            <a:off x="4859195" y="6128286"/>
            <a:ext cx="400085" cy="376775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8F24CB3-9F5E-7B0D-153D-8CFB56337B90}"/>
              </a:ext>
            </a:extLst>
          </p:cNvPr>
          <p:cNvSpPr txBox="1"/>
          <p:nvPr/>
        </p:nvSpPr>
        <p:spPr>
          <a:xfrm>
            <a:off x="4694702" y="5855357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5%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F1336A-28A4-2030-65B7-4ABDA69ADB51}"/>
              </a:ext>
            </a:extLst>
          </p:cNvPr>
          <p:cNvCxnSpPr>
            <a:cxnSpLocks/>
          </p:cNvCxnSpPr>
          <p:nvPr/>
        </p:nvCxnSpPr>
        <p:spPr>
          <a:xfrm>
            <a:off x="8626643" y="6505061"/>
            <a:ext cx="535450" cy="0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B80FD45-9F13-87E3-E911-7ECB42BCD1BB}"/>
              </a:ext>
            </a:extLst>
          </p:cNvPr>
          <p:cNvSpPr txBox="1"/>
          <p:nvPr/>
        </p:nvSpPr>
        <p:spPr>
          <a:xfrm>
            <a:off x="8587530" y="6000123"/>
            <a:ext cx="2766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10% total detractors</a:t>
            </a:r>
          </a:p>
        </p:txBody>
      </p:sp>
    </p:spTree>
    <p:extLst>
      <p:ext uri="{BB962C8B-B14F-4D97-AF65-F5344CB8AC3E}">
        <p14:creationId xmlns:p14="http://schemas.microsoft.com/office/powerpoint/2010/main" val="141560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D35D-E417-41AD-1F4E-0C344313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Adjustments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A08F7-2DFB-3B6D-9619-D63D2BA99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88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Company hierarchy (supervisor and/or reports) can affect productivity levels up or down</a:t>
            </a:r>
          </a:p>
          <a:p>
            <a:pPr lvl="1"/>
            <a:r>
              <a:rPr lang="en-US" dirty="0"/>
              <a:t>Assisting with task or making task more difficult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1722FC-23D5-54ED-0C35-372618306181}"/>
              </a:ext>
            </a:extLst>
          </p:cNvPr>
          <p:cNvCxnSpPr>
            <a:cxnSpLocks/>
          </p:cNvCxnSpPr>
          <p:nvPr/>
        </p:nvCxnSpPr>
        <p:spPr>
          <a:xfrm>
            <a:off x="6197600" y="5585995"/>
            <a:ext cx="242904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9549968-E3AC-1C0F-0F32-F98E8FBCB756}"/>
              </a:ext>
            </a:extLst>
          </p:cNvPr>
          <p:cNvSpPr txBox="1"/>
          <p:nvPr/>
        </p:nvSpPr>
        <p:spPr>
          <a:xfrm>
            <a:off x="5294178" y="5124330"/>
            <a:ext cx="8130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/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5071B-4A9D-A25B-033A-83EF53151CA2}"/>
              </a:ext>
            </a:extLst>
          </p:cNvPr>
          <p:cNvSpPr txBox="1"/>
          <p:nvPr/>
        </p:nvSpPr>
        <p:spPr>
          <a:xfrm>
            <a:off x="6985000" y="514326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90%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1C18F41-6493-422F-847D-7BFB9F74EE51}"/>
              </a:ext>
            </a:extLst>
          </p:cNvPr>
          <p:cNvCxnSpPr>
            <a:cxnSpLocks/>
          </p:cNvCxnSpPr>
          <p:nvPr/>
        </p:nvCxnSpPr>
        <p:spPr>
          <a:xfrm>
            <a:off x="4705385" y="4878238"/>
            <a:ext cx="507775" cy="438498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64B367C-7BAE-42B2-7CDF-B444C696E5B7}"/>
              </a:ext>
            </a:extLst>
          </p:cNvPr>
          <p:cNvSpPr txBox="1"/>
          <p:nvPr/>
        </p:nvSpPr>
        <p:spPr>
          <a:xfrm>
            <a:off x="4816796" y="4658996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5%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4EBEA0-5697-4B48-5F8E-7081579339DA}"/>
              </a:ext>
            </a:extLst>
          </p:cNvPr>
          <p:cNvCxnSpPr>
            <a:cxnSpLocks/>
          </p:cNvCxnSpPr>
          <p:nvPr/>
        </p:nvCxnSpPr>
        <p:spPr>
          <a:xfrm flipV="1">
            <a:off x="4859195" y="6128286"/>
            <a:ext cx="400085" cy="376775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8F24CB3-9F5E-7B0D-153D-8CFB56337B90}"/>
              </a:ext>
            </a:extLst>
          </p:cNvPr>
          <p:cNvSpPr txBox="1"/>
          <p:nvPr/>
        </p:nvSpPr>
        <p:spPr>
          <a:xfrm>
            <a:off x="4694702" y="5855357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126B08-1BCD-AD12-BE41-130382688007}"/>
              </a:ext>
            </a:extLst>
          </p:cNvPr>
          <p:cNvSpPr txBox="1"/>
          <p:nvPr/>
        </p:nvSpPr>
        <p:spPr>
          <a:xfrm>
            <a:off x="5213160" y="2869832"/>
            <a:ext cx="692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002615-139C-FCAF-1CB4-B5C81D72E945}"/>
              </a:ext>
            </a:extLst>
          </p:cNvPr>
          <p:cNvCxnSpPr>
            <a:cxnSpLocks/>
          </p:cNvCxnSpPr>
          <p:nvPr/>
        </p:nvCxnSpPr>
        <p:spPr>
          <a:xfrm flipH="1" flipV="1">
            <a:off x="5856032" y="3580546"/>
            <a:ext cx="683136" cy="625569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C7999A-97F9-12E6-2C17-9914C1B17A92}"/>
              </a:ext>
            </a:extLst>
          </p:cNvPr>
          <p:cNvSpPr txBox="1"/>
          <p:nvPr/>
        </p:nvSpPr>
        <p:spPr>
          <a:xfrm>
            <a:off x="6096000" y="3523082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25%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15F501-6FFF-37F8-60D2-094AA3A501B8}"/>
              </a:ext>
            </a:extLst>
          </p:cNvPr>
          <p:cNvCxnSpPr>
            <a:cxnSpLocks/>
          </p:cNvCxnSpPr>
          <p:nvPr/>
        </p:nvCxnSpPr>
        <p:spPr>
          <a:xfrm flipV="1">
            <a:off x="4741928" y="3671679"/>
            <a:ext cx="471232" cy="404201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5FA235-D01B-3E8E-AA58-62B058E9F766}"/>
              </a:ext>
            </a:extLst>
          </p:cNvPr>
          <p:cNvSpPr txBox="1"/>
          <p:nvPr/>
        </p:nvSpPr>
        <p:spPr>
          <a:xfrm>
            <a:off x="4609435" y="3429000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5%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8A6E3F-029D-C8AB-CB6A-5119EBC22CF0}"/>
              </a:ext>
            </a:extLst>
          </p:cNvPr>
          <p:cNvCxnSpPr>
            <a:cxnSpLocks/>
          </p:cNvCxnSpPr>
          <p:nvPr/>
        </p:nvCxnSpPr>
        <p:spPr>
          <a:xfrm flipH="1">
            <a:off x="8845354" y="5585995"/>
            <a:ext cx="1104660" cy="0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E61D2CB-E926-3176-3FDD-0AC61258B04B}"/>
              </a:ext>
            </a:extLst>
          </p:cNvPr>
          <p:cNvSpPr txBox="1"/>
          <p:nvPr/>
        </p:nvSpPr>
        <p:spPr>
          <a:xfrm>
            <a:off x="8377033" y="5718047"/>
            <a:ext cx="22113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20% net gain </a:t>
            </a:r>
            <a:br>
              <a:rPr lang="en-US" sz="2400" b="1" dirty="0"/>
            </a:br>
            <a:r>
              <a:rPr lang="en-US" sz="2400" b="1" dirty="0"/>
              <a:t>from supervisor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6909CC-2F54-8EA0-28F0-445153572DCC}"/>
              </a:ext>
            </a:extLst>
          </p:cNvPr>
          <p:cNvSpPr txBox="1"/>
          <p:nvPr/>
        </p:nvSpPr>
        <p:spPr>
          <a:xfrm>
            <a:off x="2365278" y="3467785"/>
            <a:ext cx="22245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Worker must stand </a:t>
            </a:r>
            <a:br>
              <a:rPr lang="en-US" sz="2000" dirty="0"/>
            </a:br>
            <a:r>
              <a:rPr lang="en-US" sz="2000" dirty="0"/>
              <a:t>on their head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E9D106-91C3-8083-4D70-3BA786B097B1}"/>
              </a:ext>
            </a:extLst>
          </p:cNvPr>
          <p:cNvSpPr txBox="1"/>
          <p:nvPr/>
        </p:nvSpPr>
        <p:spPr>
          <a:xfrm>
            <a:off x="6966762" y="3391491"/>
            <a:ext cx="243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Supervisor eliminates</a:t>
            </a:r>
            <a:br>
              <a:rPr lang="en-US" sz="2000" dirty="0"/>
            </a:br>
            <a:r>
              <a:rPr lang="en-US" sz="2000" i="1" dirty="0"/>
              <a:t>invalid work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5684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D35D-E417-41AD-1F4E-0C344313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Beneficial </a:t>
            </a:r>
            <a:r>
              <a:rPr lang="en-US" i="1" dirty="0"/>
              <a:t>Non-Productive </a:t>
            </a:r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A08F7-2DFB-3B6D-9619-D63D2BA99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3673"/>
          </a:xfrm>
        </p:spPr>
        <p:txBody>
          <a:bodyPr>
            <a:normAutofit/>
          </a:bodyPr>
          <a:lstStyle/>
          <a:p>
            <a:r>
              <a:rPr lang="en-US" dirty="0"/>
              <a:t>Some tasks have positive benefits but don’t benefit </a:t>
            </a:r>
            <a:r>
              <a:rPr lang="en-US" i="1" dirty="0"/>
              <a:t>mainline</a:t>
            </a:r>
            <a:r>
              <a:rPr lang="en-US" dirty="0"/>
              <a:t> work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1722FC-23D5-54ED-0C35-372618306181}"/>
              </a:ext>
            </a:extLst>
          </p:cNvPr>
          <p:cNvCxnSpPr>
            <a:cxnSpLocks/>
          </p:cNvCxnSpPr>
          <p:nvPr/>
        </p:nvCxnSpPr>
        <p:spPr>
          <a:xfrm>
            <a:off x="6248423" y="5585995"/>
            <a:ext cx="1587500" cy="1893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9549968-E3AC-1C0F-0F32-F98E8FBCB756}"/>
              </a:ext>
            </a:extLst>
          </p:cNvPr>
          <p:cNvSpPr txBox="1"/>
          <p:nvPr/>
        </p:nvSpPr>
        <p:spPr>
          <a:xfrm>
            <a:off x="5294178" y="5124330"/>
            <a:ext cx="8130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/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5071B-4A9D-A25B-033A-83EF53151CA2}"/>
              </a:ext>
            </a:extLst>
          </p:cNvPr>
          <p:cNvSpPr txBox="1"/>
          <p:nvPr/>
        </p:nvSpPr>
        <p:spPr>
          <a:xfrm>
            <a:off x="6248423" y="512433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50%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E102B5-5E54-CADA-2BF9-C54413549A41}"/>
              </a:ext>
            </a:extLst>
          </p:cNvPr>
          <p:cNvCxnSpPr>
            <a:cxnSpLocks/>
          </p:cNvCxnSpPr>
          <p:nvPr/>
        </p:nvCxnSpPr>
        <p:spPr>
          <a:xfrm>
            <a:off x="4432908" y="4800600"/>
            <a:ext cx="770892" cy="785395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702504-D31C-D277-1F89-4582A1597DFE}"/>
              </a:ext>
            </a:extLst>
          </p:cNvPr>
          <p:cNvSpPr txBox="1"/>
          <p:nvPr/>
        </p:nvSpPr>
        <p:spPr>
          <a:xfrm>
            <a:off x="4660923" y="4712462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50%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BE1C04-FD27-D5D6-6A02-4C2432AB3BD7}"/>
              </a:ext>
            </a:extLst>
          </p:cNvPr>
          <p:cNvSpPr txBox="1"/>
          <p:nvPr/>
        </p:nvSpPr>
        <p:spPr>
          <a:xfrm>
            <a:off x="2613760" y="3946651"/>
            <a:ext cx="2407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Mentoring for future </a:t>
            </a:r>
            <a:br>
              <a:rPr lang="en-US" sz="2000" dirty="0"/>
            </a:br>
            <a:r>
              <a:rPr lang="en-US" sz="2000" dirty="0"/>
              <a:t>leadership position</a:t>
            </a:r>
          </a:p>
        </p:txBody>
      </p:sp>
    </p:spTree>
    <p:extLst>
      <p:ext uri="{BB962C8B-B14F-4D97-AF65-F5344CB8AC3E}">
        <p14:creationId xmlns:p14="http://schemas.microsoft.com/office/powerpoint/2010/main" val="1295160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D35D-E417-41AD-1F4E-0C344313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Non-recurring</a:t>
            </a:r>
            <a:r>
              <a:rPr lang="en-US" i="1" dirty="0"/>
              <a:t> </a:t>
            </a:r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A08F7-2DFB-3B6D-9619-D63D2BA99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3673"/>
          </a:xfrm>
        </p:spPr>
        <p:txBody>
          <a:bodyPr>
            <a:normAutofit/>
          </a:bodyPr>
          <a:lstStyle/>
          <a:p>
            <a:r>
              <a:rPr lang="en-US" dirty="0"/>
              <a:t>One-time event that affects productivity</a:t>
            </a:r>
          </a:p>
          <a:p>
            <a:r>
              <a:rPr lang="en-US" dirty="0"/>
              <a:t>Probably not possible to eliminate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1722FC-23D5-54ED-0C35-372618306181}"/>
              </a:ext>
            </a:extLst>
          </p:cNvPr>
          <p:cNvCxnSpPr>
            <a:cxnSpLocks/>
          </p:cNvCxnSpPr>
          <p:nvPr/>
        </p:nvCxnSpPr>
        <p:spPr>
          <a:xfrm>
            <a:off x="6248423" y="5585995"/>
            <a:ext cx="1587500" cy="1893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9549968-E3AC-1C0F-0F32-F98E8FBCB756}"/>
              </a:ext>
            </a:extLst>
          </p:cNvPr>
          <p:cNvSpPr txBox="1"/>
          <p:nvPr/>
        </p:nvSpPr>
        <p:spPr>
          <a:xfrm>
            <a:off x="5294178" y="5124330"/>
            <a:ext cx="8130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/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5071B-4A9D-A25B-033A-83EF53151CA2}"/>
              </a:ext>
            </a:extLst>
          </p:cNvPr>
          <p:cNvSpPr txBox="1"/>
          <p:nvPr/>
        </p:nvSpPr>
        <p:spPr>
          <a:xfrm>
            <a:off x="6248423" y="512433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80%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E102B5-5E54-CADA-2BF9-C54413549A41}"/>
              </a:ext>
            </a:extLst>
          </p:cNvPr>
          <p:cNvCxnSpPr>
            <a:cxnSpLocks/>
          </p:cNvCxnSpPr>
          <p:nvPr/>
        </p:nvCxnSpPr>
        <p:spPr>
          <a:xfrm flipV="1">
            <a:off x="4343400" y="5585995"/>
            <a:ext cx="860400" cy="18930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702504-D31C-D277-1F89-4582A1597DFE}"/>
              </a:ext>
            </a:extLst>
          </p:cNvPr>
          <p:cNvSpPr txBox="1"/>
          <p:nvPr/>
        </p:nvSpPr>
        <p:spPr>
          <a:xfrm>
            <a:off x="4432908" y="5133795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BE1C04-FD27-D5D6-6A02-4C2432AB3BD7}"/>
              </a:ext>
            </a:extLst>
          </p:cNvPr>
          <p:cNvSpPr txBox="1"/>
          <p:nvPr/>
        </p:nvSpPr>
        <p:spPr>
          <a:xfrm>
            <a:off x="2436525" y="4463594"/>
            <a:ext cx="1542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Dentist </a:t>
            </a:r>
            <a:br>
              <a:rPr lang="en-US" sz="2000" dirty="0"/>
            </a:br>
            <a:r>
              <a:rPr lang="en-US" sz="2000" dirty="0"/>
              <a:t>appointment</a:t>
            </a:r>
          </a:p>
        </p:txBody>
      </p:sp>
    </p:spTree>
    <p:extLst>
      <p:ext uri="{BB962C8B-B14F-4D97-AF65-F5344CB8AC3E}">
        <p14:creationId xmlns:p14="http://schemas.microsoft.com/office/powerpoint/2010/main" val="1931449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6533D-F49E-742B-1626-9D1DB9D734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Archetypes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3C742-A30B-BD3F-3BFB-C6794B112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b="1" dirty="0"/>
              <a:t>DISCLAIMER</a:t>
            </a:r>
          </a:p>
          <a:p>
            <a:r>
              <a:rPr lang="en-US" dirty="0"/>
              <a:t>These are archetypes </a:t>
            </a:r>
          </a:p>
          <a:p>
            <a:r>
              <a:rPr lang="en-US" dirty="0"/>
              <a:t>from my naïve perspective</a:t>
            </a:r>
          </a:p>
        </p:txBody>
      </p:sp>
    </p:spTree>
    <p:extLst>
      <p:ext uri="{BB962C8B-B14F-4D97-AF65-F5344CB8AC3E}">
        <p14:creationId xmlns:p14="http://schemas.microsoft.com/office/powerpoint/2010/main" val="3951089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478</Words>
  <Application>Microsoft Office PowerPoint</Application>
  <PresentationFormat>Widescreen</PresentationFormat>
  <Paragraphs>122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Vector based performance</vt:lpstr>
      <vt:lpstr>Terminology</vt:lpstr>
      <vt:lpstr>Optimal productivity</vt:lpstr>
      <vt:lpstr>Detractors</vt:lpstr>
      <vt:lpstr>Arrow directions</vt:lpstr>
      <vt:lpstr>Hierarchical Adjustments</vt:lpstr>
      <vt:lpstr>Beneficial Non-Productive tasks</vt:lpstr>
      <vt:lpstr>Non-recurring tasks</vt:lpstr>
      <vt:lpstr>Archetypes</vt:lpstr>
      <vt:lpstr>Micro-manager</vt:lpstr>
      <vt:lpstr>Passive Leader</vt:lpstr>
      <vt:lpstr>Active Leader</vt:lpstr>
      <vt:lpstr>Forward-thinking Leader</vt:lpstr>
      <vt:lpstr>10x Leader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 based performance</dc:title>
  <dc:creator>Jeremy Novak</dc:creator>
  <cp:lastModifiedBy>Jeremy Novak</cp:lastModifiedBy>
  <cp:revision>1</cp:revision>
  <dcterms:created xsi:type="dcterms:W3CDTF">2023-01-11T11:39:41Z</dcterms:created>
  <dcterms:modified xsi:type="dcterms:W3CDTF">2023-01-11T14:43:30Z</dcterms:modified>
</cp:coreProperties>
</file>