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C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Cliquez pour éditer le format du texte-titre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Cliquez pour éditer le format du plan de texte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Second niveau de plan</a:t>
            </a:r>
            <a:endParaRPr b="0" lang="fr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400" spc="-1" strike="noStrike">
                <a:latin typeface="Arial"/>
              </a:rPr>
              <a:t>Troisième niveau de plan</a:t>
            </a:r>
            <a:endParaRPr b="0" lang="fr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000" spc="-1" strike="noStrike">
                <a:latin typeface="Arial"/>
              </a:rPr>
              <a:t>Quatrième niveau de plan</a:t>
            </a:r>
            <a:endParaRPr b="0" lang="fr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Cinquième niveau de plan</a:t>
            </a:r>
            <a:endParaRPr b="0" lang="fr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Sixième niveau de plan</a:t>
            </a:r>
            <a:endParaRPr b="0" lang="fr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2000" spc="-1" strike="noStrike">
                <a:latin typeface="Arial"/>
              </a:rPr>
              <a:t>Septième niveau de plan</a:t>
            </a:r>
            <a:endParaRPr b="0" lang="fr-CH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CH" sz="1400" spc="-1" strike="noStrike">
                <a:latin typeface="Times New Roman"/>
              </a:rPr>
              <a:t>&lt;date/heure&gt;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CH" sz="1400" spc="-1" strike="noStrike">
                <a:latin typeface="Times New Roman"/>
              </a:rPr>
              <a:t>&lt;pied de page&gt;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685CA0F-3FED-4D68-94A3-27977395A8F8}" type="slidenum">
              <a:rPr b="0" lang="fr-CH" sz="1400" spc="-1" strike="noStrike">
                <a:latin typeface="Times New Roman"/>
              </a:rPr>
              <a:t>&lt;numéro&gt;</a:t>
            </a:fld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32000" y="2077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Test Driven Development</a:t>
            </a:r>
            <a:endParaRPr b="0" lang="fr-CH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TDD et enseignement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Enseigner le TDD au sens strict aux étudiants : difficile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Il faut avoir des notions de programmation </a:t>
            </a:r>
            <a:endParaRPr b="0" lang="fr-CH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Testé avec des étudiants universitaire</a:t>
            </a:r>
            <a:endParaRPr b="0" lang="fr-CH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TDD et enseignement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Cours introduction à la programmation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Développer des tests pour tester le code des étudiants, avant même que ceux-ci soient faits</a:t>
            </a:r>
            <a:endParaRPr b="0" lang="fr-CH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TDD et enseignement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Développer la pensée computationnelle à intégrer dans un cours de math </a:t>
            </a:r>
            <a:endParaRPr b="0" lang="fr-CH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Software engineering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648000" y="1728000"/>
            <a:ext cx="1440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CH" sz="1800" spc="-1" strike="noStrike">
                <a:latin typeface="Arial"/>
              </a:rPr>
              <a:t>Design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2160000" y="2088000"/>
            <a:ext cx="172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3960000" y="1728000"/>
            <a:ext cx="1440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CH" sz="1800" spc="-1" strike="noStrike">
                <a:latin typeface="Arial"/>
              </a:rPr>
              <a:t>Code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7272000" y="1728000"/>
            <a:ext cx="1440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CH" sz="1800" spc="-1" strike="noStrike">
                <a:latin typeface="Arial"/>
              </a:rPr>
              <a:t>Tests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7" name="Line 6"/>
          <p:cNvSpPr/>
          <p:nvPr/>
        </p:nvSpPr>
        <p:spPr>
          <a:xfrm>
            <a:off x="5472000" y="2088000"/>
            <a:ext cx="1728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7"/>
          <p:cNvSpPr/>
          <p:nvPr/>
        </p:nvSpPr>
        <p:spPr>
          <a:xfrm>
            <a:off x="7776000" y="2664000"/>
            <a:ext cx="0" cy="504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8"/>
          <p:cNvSpPr/>
          <p:nvPr/>
        </p:nvSpPr>
        <p:spPr>
          <a:xfrm flipH="1">
            <a:off x="1584000" y="3168000"/>
            <a:ext cx="61920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9"/>
          <p:cNvSpPr/>
          <p:nvPr/>
        </p:nvSpPr>
        <p:spPr>
          <a:xfrm flipV="1">
            <a:off x="1584000" y="2664000"/>
            <a:ext cx="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Problème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Pourquoi le TDD ?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871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Ecrire les tests après le développement est difficile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Pourquoi ne pas les écrire avant le développement ?</a:t>
            </a:r>
            <a:endParaRPr b="0" lang="fr-CH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Test Driven Development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4464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Philosophie de software engineering</a:t>
            </a:r>
            <a:endParaRPr b="0" lang="fr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Construire les tests avant</a:t>
            </a:r>
            <a:endParaRPr b="0" lang="fr-CH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2800" spc="-1" strike="noStrike">
                <a:latin typeface="Arial"/>
              </a:rPr>
              <a:t>Ecrire le code après</a:t>
            </a:r>
            <a:endParaRPr b="0" lang="fr-CH" sz="2800" spc="-1" strike="noStrike">
              <a:latin typeface="Arial"/>
            </a:endParaRPr>
          </a:p>
        </p:txBody>
      </p:sp>
      <p:pic>
        <p:nvPicPr>
          <p:cNvPr id="57" name="Google Shape;124;p21" descr=""/>
          <p:cNvPicPr/>
          <p:nvPr/>
        </p:nvPicPr>
        <p:blipFill>
          <a:blip r:embed="rId1"/>
          <a:stretch/>
        </p:blipFill>
        <p:spPr>
          <a:xfrm>
            <a:off x="5183640" y="2787480"/>
            <a:ext cx="528120" cy="419040"/>
          </a:xfrm>
          <a:prstGeom prst="rect">
            <a:avLst/>
          </a:prstGeom>
          <a:ln>
            <a:noFill/>
          </a:ln>
        </p:spPr>
      </p:pic>
      <p:pic>
        <p:nvPicPr>
          <p:cNvPr id="58" name="Google Shape;125;p21" descr=""/>
          <p:cNvPicPr/>
          <p:nvPr/>
        </p:nvPicPr>
        <p:blipFill>
          <a:blip r:embed="rId2"/>
          <a:stretch/>
        </p:blipFill>
        <p:spPr>
          <a:xfrm>
            <a:off x="5616720" y="1223640"/>
            <a:ext cx="3620520" cy="388584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6888240" y="1077480"/>
            <a:ext cx="1571760" cy="839160"/>
          </a:xfrm>
          <a:prstGeom prst="flowChartAlternateProcess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Add a unit test for new functionality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8102160" y="3243960"/>
            <a:ext cx="1571400" cy="839160"/>
          </a:xfrm>
          <a:prstGeom prst="flowChartAlternateProcess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Write minimal code to pass</a:t>
            </a:r>
            <a:endParaRPr b="0" lang="fr-CH" sz="14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5112000" y="3243960"/>
            <a:ext cx="1571400" cy="839160"/>
          </a:xfrm>
          <a:prstGeom prst="flowChartAlternateProcess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Arial"/>
              </a:rPr>
              <a:t>Refactor code and rerun tests</a:t>
            </a:r>
            <a:endParaRPr b="0" lang="fr-CH" sz="1400" spc="-1" strike="noStrike">
              <a:latin typeface="Arial"/>
            </a:endParaRPr>
          </a:p>
        </p:txBody>
      </p:sp>
      <p:pic>
        <p:nvPicPr>
          <p:cNvPr id="62" name="Google Shape;132;p21" descr=""/>
          <p:cNvPicPr/>
          <p:nvPr/>
        </p:nvPicPr>
        <p:blipFill>
          <a:blip r:embed="rId3"/>
          <a:stretch/>
        </p:blipFill>
        <p:spPr>
          <a:xfrm>
            <a:off x="8760240" y="4096800"/>
            <a:ext cx="653400" cy="500760"/>
          </a:xfrm>
          <a:prstGeom prst="rect">
            <a:avLst/>
          </a:prstGeom>
          <a:ln>
            <a:noFill/>
          </a:ln>
        </p:spPr>
      </p:pic>
      <p:pic>
        <p:nvPicPr>
          <p:cNvPr id="63" name="Google Shape;133;p21" descr=""/>
          <p:cNvPicPr/>
          <p:nvPr/>
        </p:nvPicPr>
        <p:blipFill>
          <a:blip r:embed="rId4"/>
          <a:stretch/>
        </p:blipFill>
        <p:spPr>
          <a:xfrm>
            <a:off x="8513280" y="1141560"/>
            <a:ext cx="536760" cy="44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Test Driven Developpment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Ajouter un test 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Faire passer tous les tests, et s’assurer que le dernier test ajouté échoue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Ecrire le code 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Passer les test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«Nettoyer» le code (enlever les duplications, etc)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Refaire toutes les étapes ci-dessus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CH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Avantages du TDD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Les tests unitaires donnent un feedback régulier sur les fonctions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Meilleure design et par extension meilleure maintenabilité 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Prévention des bugs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TDD assure que les spécifications sont atteintes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Temps de développement court</a:t>
            </a:r>
            <a:endParaRPr b="0" lang="fr-CH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Désavantages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Processus lent au départ (autre façon de penser)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Si travail en équipe, tout le monde doit y adhérer</a:t>
            </a:r>
            <a:endParaRPr b="0" lang="fr-CH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200" spc="-1" strike="noStrike">
                <a:latin typeface="Arial"/>
              </a:rPr>
              <a:t>Si les spécifications changent, les tests doivent changer aussi</a:t>
            </a:r>
            <a:endParaRPr b="0" lang="fr-CH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CH" sz="4400" spc="-1" strike="noStrike">
                <a:latin typeface="Arial"/>
              </a:rPr>
              <a:t>Exemple</a:t>
            </a:r>
            <a:endParaRPr b="0" lang="fr-CH" sz="44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CH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2021-03-13T09:00:38Z</dcterms:created>
  <dc:creator/>
  <dc:description/>
  <dc:language>fr-CH</dc:language>
  <cp:lastModifiedBy/>
  <dcterms:modified xsi:type="dcterms:W3CDTF">2021-03-13T11:38:02Z</dcterms:modified>
  <cp:revision>2</cp:revision>
  <dc:subject/>
  <dc:title/>
</cp:coreProperties>
</file>