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60" r:id="rId5"/>
    <p:sldId id="261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56" r:id="rId15"/>
    <p:sldId id="257" r:id="rId16"/>
    <p:sldId id="258" r:id="rId17"/>
    <p:sldId id="259" r:id="rId18"/>
  </p:sldIdLst>
  <p:sldSz cx="12192000" cy="6858000"/>
  <p:notesSz cx="6858000" cy="9144000"/>
  <p:embeddedFontLst>
    <p:embeddedFont>
      <p:font typeface="나눔스퀘어_ac" panose="020B0600000101010101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19232-B289-4A4F-AD87-63F945905EB8}" v="48" dt="2020-11-16T14:36:08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92C63-799E-4A3C-95A1-EF38D93DF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79608E-8A76-40DE-B3A8-CD62A4A77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D0B8A-9759-4778-9FC5-56F909A4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05845-F45F-4782-A53E-7A3F2A2D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CA41A-C938-46CF-818A-00C5E596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6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03367-959C-4C48-90B9-B8C620DA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82FA1E-1AEA-4973-BF10-2F83B4C2F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0AB8F-3F3B-4A70-ADC6-0B79866B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231B6-D62C-4114-8C7E-6E6A68DB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79247-DD70-443A-A2F8-538E7A24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1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B1307B-267C-4726-A4A5-902AF14A5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B3FDDD-521A-4EF1-BD43-F36FE8D3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16A5D-5363-45A8-966E-D4FCBC5F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0936F-9BCE-4497-A53A-A3459C1A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E75FF-7C6C-475B-B974-C847D89D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1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0EA52-2D34-4BC1-9746-400078EC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82BCA-16AF-490D-8B87-88843D8E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DDD1A-F55D-43C1-8318-D7F340E0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59BF7-A113-46BB-95D2-1746D32B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4048C-CB79-4A76-9E61-310F30C1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6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78521-C099-4F54-8725-E0B5391F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19FDC-97DE-4076-A42E-86194D4F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00E16-B999-4166-A3A1-934A4D49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A4D2E-C6DE-494A-9F3F-DD14AD42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69522-989D-4B4C-B59C-4F06E213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1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0F2B5-A48E-433F-98DB-E8A7C0FE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BFE16-85E0-4F96-8BCE-E31573ED3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EF0BD7-3A89-497B-BCC6-CD40F1509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EA080B-1795-4DF1-A384-239A7FDD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C3752-B222-4833-9FB2-61B9C152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263B5-91A3-42AE-AB52-2BF33905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8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1792C-B1C6-4FD3-B943-19C7B34D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1D858-5708-4535-8D73-F66252AA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6DE5F-E00A-4D6E-9BB1-B8BB9EF65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FA6749-DA5E-4046-A1EF-020FC9688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72C5C9-BBA9-40EF-8B40-8547D8D55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C025A-7498-4A01-A75B-3A9F4EF9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498838-3F94-4973-B78A-3AC47472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6864B2-6C61-445C-BAC7-781C56B9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0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404E-A9B0-4A2B-8F8A-3B61363E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B058E5-61F9-47B6-BA42-841CAE45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8420D-AA74-4AB2-B8D4-D6F1BDF5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C6D58E-5296-4B61-AA1D-17C1C99C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1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016618-0324-47A7-AD1D-6ED43065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25835-1844-4B57-9F88-105D076C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7E6F8B-7CF3-4BA6-B35D-BE07E89C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3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30A92-147D-4A04-8DBD-0EB68CE4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60158-B82A-40CD-89F4-FEED4E44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6B6847-00DD-467C-9607-4FF452FAF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6A367-FE6A-4A08-AB29-61E44740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A578C-6924-49CC-B771-BF86A6DB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DA107-BC6C-45D4-BD2D-64DBF095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2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A337-ACA5-467D-8410-F8775F54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B7EC3-3D04-4897-B97D-9D27437DD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5A198-304B-4ABE-B19A-6610C04D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C28748-0A2C-4FBB-AB5D-C799F43D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D593FD-92C8-4781-8C61-733BBB0B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E457F-43F4-4399-BEA8-F0D623FB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7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DFBF57-4E43-4355-8782-5D89B3B5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5A3BCF-28D9-4FB6-9971-5A3F4655A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8CADB-799A-44F8-B6AF-DFCC2D2E2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FB50-E614-4DFA-B99C-78E153436519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80158-2B44-4C81-8948-9A20394DB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B8FA7-1630-4880-A2C2-0734FBCF8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57057-4D00-4777-9BD4-3816DBBA4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Milestone 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71638-88BE-4753-A49F-FD6761213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권영민</a:t>
            </a:r>
          </a:p>
        </p:txBody>
      </p:sp>
    </p:spTree>
    <p:extLst>
      <p:ext uri="{BB962C8B-B14F-4D97-AF65-F5344CB8AC3E}">
        <p14:creationId xmlns:p14="http://schemas.microsoft.com/office/powerpoint/2010/main" val="178825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워커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6GiB,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36GiB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데이터를 정렬시켰습니다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초기조건으로 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2,147,484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레코드를 가진 파일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개를 워커마다 갖게 했습니다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마스터와 워커 모두 하나의 컴퓨터에서 실행하였습니다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valsort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결과에 따르면 모든 데이터가 정렬되어 있으나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Partial partition summary found at end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출력됩니다</a:t>
            </a:r>
            <a:r>
              <a:rPr lang="en-US" altLang="ko-KR" sz="18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문제로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인식하고 있으며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확인해야 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34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57057-4D00-4777-9BD4-3816DBBA4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Design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71638-88BE-4753-A49F-FD6761213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Milestone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28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25080A-A0B5-4AC4-8421-EDD30549D968}"/>
              </a:ext>
            </a:extLst>
          </p:cNvPr>
          <p:cNvSpPr txBox="1"/>
          <p:nvPr/>
        </p:nvSpPr>
        <p:spPr>
          <a:xfrm>
            <a:off x="3984895" y="4374829"/>
            <a:ext cx="1670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Sample &amp;</a:t>
            </a:r>
            <a:b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 samples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45A2273-F1E2-4A07-9A49-CE156F91C200}"/>
              </a:ext>
            </a:extLst>
          </p:cNvPr>
          <p:cNvCxnSpPr>
            <a:cxnSpLocks/>
          </p:cNvCxnSpPr>
          <p:nvPr/>
        </p:nvCxnSpPr>
        <p:spPr>
          <a:xfrm>
            <a:off x="6877411" y="4374829"/>
            <a:ext cx="0" cy="1549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98CF14E-AD45-4931-8219-E2CCC0093F81}"/>
              </a:ext>
            </a:extLst>
          </p:cNvPr>
          <p:cNvCxnSpPr>
            <a:cxnSpLocks/>
          </p:cNvCxnSpPr>
          <p:nvPr/>
        </p:nvCxnSpPr>
        <p:spPr>
          <a:xfrm>
            <a:off x="7085837" y="4374829"/>
            <a:ext cx="0" cy="1549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3D3F25B-6428-4113-9854-ED8EEDCE9148}"/>
              </a:ext>
            </a:extLst>
          </p:cNvPr>
          <p:cNvCxnSpPr>
            <a:cxnSpLocks/>
          </p:cNvCxnSpPr>
          <p:nvPr/>
        </p:nvCxnSpPr>
        <p:spPr>
          <a:xfrm flipV="1">
            <a:off x="6523360" y="4374829"/>
            <a:ext cx="0" cy="1549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63282A17-A358-48F7-95B3-FB72B4BC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순서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CB504A-EF34-45B3-9028-C17F687F7F5A}"/>
              </a:ext>
            </a:extLst>
          </p:cNvPr>
          <p:cNvGrpSpPr/>
          <p:nvPr/>
        </p:nvGrpSpPr>
        <p:grpSpPr>
          <a:xfrm>
            <a:off x="1072215" y="1690688"/>
            <a:ext cx="928460" cy="1099066"/>
            <a:chOff x="831170" y="1690688"/>
            <a:chExt cx="928460" cy="1099066"/>
          </a:xfrm>
        </p:grpSpPr>
        <p:pic>
          <p:nvPicPr>
            <p:cNvPr id="6" name="그래픽 5" descr="랩톱">
              <a:extLst>
                <a:ext uri="{FF2B5EF4-FFF2-40B4-BE49-F238E27FC236}">
                  <a16:creationId xmlns:a16="http://schemas.microsoft.com/office/drawing/2014/main" id="{309E68EC-32E6-49F4-B7E3-B2854C233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D7464-878C-48BC-9450-3FD06D0F0599}"/>
                </a:ext>
              </a:extLst>
            </p:cNvPr>
            <p:cNvSpPr txBox="1"/>
            <p:nvPr/>
          </p:nvSpPr>
          <p:spPr>
            <a:xfrm>
              <a:off x="831170" y="2420422"/>
              <a:ext cx="9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master</a:t>
              </a:r>
              <a:endParaRPr lang="ko-KR" altLang="en-US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1F9F449-AF40-46BD-99ED-580E7258A740}"/>
              </a:ext>
            </a:extLst>
          </p:cNvPr>
          <p:cNvGrpSpPr/>
          <p:nvPr/>
        </p:nvGrpSpPr>
        <p:grpSpPr>
          <a:xfrm>
            <a:off x="1081940" y="3738936"/>
            <a:ext cx="916533" cy="1099066"/>
            <a:chOff x="2557078" y="1690688"/>
            <a:chExt cx="916533" cy="1099066"/>
          </a:xfrm>
        </p:grpSpPr>
        <p:pic>
          <p:nvPicPr>
            <p:cNvPr id="9" name="그래픽 8" descr="랩톱">
              <a:extLst>
                <a:ext uri="{FF2B5EF4-FFF2-40B4-BE49-F238E27FC236}">
                  <a16:creationId xmlns:a16="http://schemas.microsoft.com/office/drawing/2014/main" id="{84BFFFFA-E4D1-4CCD-BADE-0DFFCD41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8143" y="1690688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D496A-9C0B-4594-9DEF-4A139B6F2CB2}"/>
                </a:ext>
              </a:extLst>
            </p:cNvPr>
            <p:cNvSpPr txBox="1"/>
            <p:nvPr/>
          </p:nvSpPr>
          <p:spPr>
            <a:xfrm>
              <a:off x="2557078" y="2420422"/>
              <a:ext cx="916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worker</a:t>
              </a:r>
              <a:endPara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09B378D-0C8F-40B7-A8AC-C5897F0FC133}"/>
              </a:ext>
            </a:extLst>
          </p:cNvPr>
          <p:cNvSpPr txBox="1"/>
          <p:nvPr/>
        </p:nvSpPr>
        <p:spPr>
          <a:xfrm>
            <a:off x="2005210" y="2147888"/>
            <a:ext cx="825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Listen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E17B7-2F90-4C72-BF0B-F2F5B5B3E905}"/>
              </a:ext>
            </a:extLst>
          </p:cNvPr>
          <p:cNvSpPr txBox="1"/>
          <p:nvPr/>
        </p:nvSpPr>
        <p:spPr>
          <a:xfrm>
            <a:off x="2833892" y="3905912"/>
            <a:ext cx="1092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Connect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3246CBB-C5DA-4737-B2D7-9379EB8D246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31106" y="2317165"/>
            <a:ext cx="1508211" cy="9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F1CE7B5-E241-4420-8AAD-50F3BAA044D6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2815523" y="4356180"/>
            <a:ext cx="2485527" cy="249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200728A-051E-401A-8A4B-CE8493AEACD1}"/>
              </a:ext>
            </a:extLst>
          </p:cNvPr>
          <p:cNvCxnSpPr>
            <a:cxnSpLocks/>
          </p:cNvCxnSpPr>
          <p:nvPr/>
        </p:nvCxnSpPr>
        <p:spPr>
          <a:xfrm flipV="1">
            <a:off x="3377586" y="2332554"/>
            <a:ext cx="0" cy="1658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5445CF-63EA-4132-B8CD-58F982489FBD}"/>
              </a:ext>
            </a:extLst>
          </p:cNvPr>
          <p:cNvSpPr/>
          <p:nvPr/>
        </p:nvSpPr>
        <p:spPr>
          <a:xfrm>
            <a:off x="2962330" y="2941597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2133E7D-D5D7-4908-AC0D-A8EDF7FD6E7F}"/>
              </a:ext>
            </a:extLst>
          </p:cNvPr>
          <p:cNvCxnSpPr>
            <a:cxnSpLocks/>
          </p:cNvCxnSpPr>
          <p:nvPr/>
        </p:nvCxnSpPr>
        <p:spPr>
          <a:xfrm>
            <a:off x="4339319" y="2332554"/>
            <a:ext cx="1" cy="2048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303724-A0AF-4FB2-A1F5-5EE017DDB7F8}"/>
              </a:ext>
            </a:extLst>
          </p:cNvPr>
          <p:cNvSpPr/>
          <p:nvPr/>
        </p:nvSpPr>
        <p:spPr>
          <a:xfrm>
            <a:off x="3924063" y="2950040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235D6AB-6015-4841-B0ED-EEFC846E7772}"/>
              </a:ext>
            </a:extLst>
          </p:cNvPr>
          <p:cNvCxnSpPr>
            <a:cxnSpLocks/>
          </p:cNvCxnSpPr>
          <p:nvPr/>
        </p:nvCxnSpPr>
        <p:spPr>
          <a:xfrm flipV="1">
            <a:off x="5301050" y="2340998"/>
            <a:ext cx="1" cy="204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A50025-2736-4D78-97F8-09294274328F}"/>
              </a:ext>
            </a:extLst>
          </p:cNvPr>
          <p:cNvSpPr/>
          <p:nvPr/>
        </p:nvSpPr>
        <p:spPr>
          <a:xfrm>
            <a:off x="4885795" y="2950040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C4B6D4-568B-42B4-89E1-DBB66B70C1B9}"/>
              </a:ext>
            </a:extLst>
          </p:cNvPr>
          <p:cNvSpPr txBox="1"/>
          <p:nvPr/>
        </p:nvSpPr>
        <p:spPr>
          <a:xfrm>
            <a:off x="4592174" y="3065214"/>
            <a:ext cx="141775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sorted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sample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C8FF5-B5EC-438E-9134-969354CA795B}"/>
              </a:ext>
            </a:extLst>
          </p:cNvPr>
          <p:cNvSpPr txBox="1"/>
          <p:nvPr/>
        </p:nvSpPr>
        <p:spPr>
          <a:xfrm>
            <a:off x="2668708" y="3149852"/>
            <a:ext cx="141775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ip:port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 worker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DADD60-731F-4A92-AB3B-4D1534C1D299}"/>
              </a:ext>
            </a:extLst>
          </p:cNvPr>
          <p:cNvSpPr txBox="1"/>
          <p:nvPr/>
        </p:nvSpPr>
        <p:spPr>
          <a:xfrm>
            <a:off x="3270485" y="1986429"/>
            <a:ext cx="11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Wait all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381837-341B-4596-8B16-83412239DF2B}"/>
              </a:ext>
            </a:extLst>
          </p:cNvPr>
          <p:cNvCxnSpPr>
            <a:cxnSpLocks/>
          </p:cNvCxnSpPr>
          <p:nvPr/>
        </p:nvCxnSpPr>
        <p:spPr>
          <a:xfrm>
            <a:off x="6287277" y="4374829"/>
            <a:ext cx="9617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093AA50-2278-4360-BF9D-F5C03CCE9770}"/>
              </a:ext>
            </a:extLst>
          </p:cNvPr>
          <p:cNvCxnSpPr>
            <a:cxnSpLocks/>
          </p:cNvCxnSpPr>
          <p:nvPr/>
        </p:nvCxnSpPr>
        <p:spPr>
          <a:xfrm>
            <a:off x="6287277" y="2326234"/>
            <a:ext cx="1" cy="2048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981290-1B30-480E-BED1-B7A829D9BAE7}"/>
              </a:ext>
            </a:extLst>
          </p:cNvPr>
          <p:cNvSpPr/>
          <p:nvPr/>
        </p:nvSpPr>
        <p:spPr>
          <a:xfrm>
            <a:off x="5872021" y="2943720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B097FA8-841A-4AE8-8B38-0E9F490A3D38}"/>
              </a:ext>
            </a:extLst>
          </p:cNvPr>
          <p:cNvCxnSpPr>
            <a:cxnSpLocks/>
          </p:cNvCxnSpPr>
          <p:nvPr/>
        </p:nvCxnSpPr>
        <p:spPr>
          <a:xfrm flipV="1">
            <a:off x="7249008" y="2334678"/>
            <a:ext cx="1" cy="204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F982528-0093-486C-A242-45BE2C25BA20}"/>
              </a:ext>
            </a:extLst>
          </p:cNvPr>
          <p:cNvSpPr/>
          <p:nvPr/>
        </p:nvSpPr>
        <p:spPr>
          <a:xfrm>
            <a:off x="6833753" y="2943720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9F3AA5-C4E3-4236-8104-A7127467C190}"/>
              </a:ext>
            </a:extLst>
          </p:cNvPr>
          <p:cNvSpPr txBox="1"/>
          <p:nvPr/>
        </p:nvSpPr>
        <p:spPr>
          <a:xfrm>
            <a:off x="4692217" y="1980069"/>
            <a:ext cx="219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 and pick pivots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9ABB9B4-BEBC-40FB-A0EA-CE15994B692A}"/>
              </a:ext>
            </a:extLst>
          </p:cNvPr>
          <p:cNvCxnSpPr>
            <a:cxnSpLocks/>
          </p:cNvCxnSpPr>
          <p:nvPr/>
        </p:nvCxnSpPr>
        <p:spPr>
          <a:xfrm flipV="1">
            <a:off x="5301049" y="2326233"/>
            <a:ext cx="986227" cy="147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056B316-2CCA-472B-8E06-3A8E1993F0EF}"/>
              </a:ext>
            </a:extLst>
          </p:cNvPr>
          <p:cNvGrpSpPr/>
          <p:nvPr/>
        </p:nvGrpSpPr>
        <p:grpSpPr>
          <a:xfrm>
            <a:off x="718902" y="5366342"/>
            <a:ext cx="1658724" cy="1099066"/>
            <a:chOff x="2185983" y="1690688"/>
            <a:chExt cx="1658724" cy="1099066"/>
          </a:xfrm>
        </p:grpSpPr>
        <p:pic>
          <p:nvPicPr>
            <p:cNvPr id="84" name="그래픽 83" descr="랩톱">
              <a:extLst>
                <a:ext uri="{FF2B5EF4-FFF2-40B4-BE49-F238E27FC236}">
                  <a16:creationId xmlns:a16="http://schemas.microsoft.com/office/drawing/2014/main" id="{6DC9F680-F2E4-4B0A-9F27-102EA0553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58143" y="1690688"/>
              <a:ext cx="914400" cy="91440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7268B04-DCAA-4FCF-8D83-1C5539C23449}"/>
                </a:ext>
              </a:extLst>
            </p:cNvPr>
            <p:cNvSpPr txBox="1"/>
            <p:nvPr/>
          </p:nvSpPr>
          <p:spPr>
            <a:xfrm>
              <a:off x="2185983" y="2420422"/>
              <a:ext cx="165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other workers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4E3940B-9779-417F-8BB4-FEF79473340F}"/>
              </a:ext>
            </a:extLst>
          </p:cNvPr>
          <p:cNvCxnSpPr>
            <a:cxnSpLocks/>
          </p:cNvCxnSpPr>
          <p:nvPr/>
        </p:nvCxnSpPr>
        <p:spPr>
          <a:xfrm>
            <a:off x="6287277" y="5924182"/>
            <a:ext cx="9617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DB90C56-4D60-4101-90AD-91C79F7789B6}"/>
              </a:ext>
            </a:extLst>
          </p:cNvPr>
          <p:cNvSpPr txBox="1"/>
          <p:nvPr/>
        </p:nvSpPr>
        <p:spPr>
          <a:xfrm>
            <a:off x="5408285" y="5939403"/>
            <a:ext cx="2719714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 each file &amp; Shuffle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D0422A5-A6DD-4515-9FED-C458A09485FD}"/>
              </a:ext>
            </a:extLst>
          </p:cNvPr>
          <p:cNvCxnSpPr>
            <a:cxnSpLocks/>
          </p:cNvCxnSpPr>
          <p:nvPr/>
        </p:nvCxnSpPr>
        <p:spPr>
          <a:xfrm flipV="1">
            <a:off x="6709419" y="4374829"/>
            <a:ext cx="0" cy="1549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E61A53F-E541-414B-BB32-5A363DF596E8}"/>
              </a:ext>
            </a:extLst>
          </p:cNvPr>
          <p:cNvSpPr/>
          <p:nvPr/>
        </p:nvSpPr>
        <p:spPr>
          <a:xfrm>
            <a:off x="6418498" y="4838349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D61F962-33A4-4CE9-A5EE-FD5EF4317669}"/>
              </a:ext>
            </a:extLst>
          </p:cNvPr>
          <p:cNvSpPr txBox="1"/>
          <p:nvPr/>
        </p:nvSpPr>
        <p:spPr>
          <a:xfrm>
            <a:off x="6124877" y="4868885"/>
            <a:ext cx="141775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sorted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records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shuffled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by pivots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E47CEA-B872-4DD9-A658-A23B44DF3715}"/>
              </a:ext>
            </a:extLst>
          </p:cNvPr>
          <p:cNvSpPr txBox="1"/>
          <p:nvPr/>
        </p:nvSpPr>
        <p:spPr>
          <a:xfrm>
            <a:off x="5408285" y="4390050"/>
            <a:ext cx="2719714" cy="338554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 each file &amp; Shuffle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2C3B8B4-E1C6-4806-B003-7C7ADC127225}"/>
              </a:ext>
            </a:extLst>
          </p:cNvPr>
          <p:cNvSpPr txBox="1"/>
          <p:nvPr/>
        </p:nvSpPr>
        <p:spPr>
          <a:xfrm>
            <a:off x="5578401" y="3050449"/>
            <a:ext cx="141775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pivots &amp;</a:t>
            </a:r>
          </a:p>
          <a:p>
            <a:pPr algn="ctr"/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ip:port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each worker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C8076F0-D9D8-48CC-BCFD-BF02E62C2F3F}"/>
              </a:ext>
            </a:extLst>
          </p:cNvPr>
          <p:cNvSpPr txBox="1"/>
          <p:nvPr/>
        </p:nvSpPr>
        <p:spPr>
          <a:xfrm>
            <a:off x="3936684" y="3227013"/>
            <a:ext cx="81302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signal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9CE5248-2A3F-4D55-9520-36898B4E417C}"/>
              </a:ext>
            </a:extLst>
          </p:cNvPr>
          <p:cNvSpPr txBox="1"/>
          <p:nvPr/>
        </p:nvSpPr>
        <p:spPr>
          <a:xfrm>
            <a:off x="6842497" y="3219726"/>
            <a:ext cx="81302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signal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3F746BA-8D35-4416-A04D-3392DE931F7B}"/>
              </a:ext>
            </a:extLst>
          </p:cNvPr>
          <p:cNvCxnSpPr>
            <a:cxnSpLocks/>
          </p:cNvCxnSpPr>
          <p:nvPr/>
        </p:nvCxnSpPr>
        <p:spPr>
          <a:xfrm flipV="1">
            <a:off x="7249005" y="2310392"/>
            <a:ext cx="986227" cy="147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0367B02-1605-49EE-8E70-950A38AE4F3E}"/>
              </a:ext>
            </a:extLst>
          </p:cNvPr>
          <p:cNvCxnSpPr>
            <a:cxnSpLocks/>
          </p:cNvCxnSpPr>
          <p:nvPr/>
        </p:nvCxnSpPr>
        <p:spPr>
          <a:xfrm>
            <a:off x="8233945" y="2307585"/>
            <a:ext cx="1" cy="2048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6148693-57CC-447A-BC90-33E900D35489}"/>
              </a:ext>
            </a:extLst>
          </p:cNvPr>
          <p:cNvSpPr/>
          <p:nvPr/>
        </p:nvSpPr>
        <p:spPr>
          <a:xfrm>
            <a:off x="7818689" y="2925071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5F1A017-AE47-4F67-9B22-E2B58762110C}"/>
              </a:ext>
            </a:extLst>
          </p:cNvPr>
          <p:cNvSpPr txBox="1"/>
          <p:nvPr/>
        </p:nvSpPr>
        <p:spPr>
          <a:xfrm>
            <a:off x="7831310" y="3202044"/>
            <a:ext cx="81302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signal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AF1E64C-DEC6-4548-90A0-9F70B3F43F01}"/>
              </a:ext>
            </a:extLst>
          </p:cNvPr>
          <p:cNvSpPr txBox="1"/>
          <p:nvPr/>
        </p:nvSpPr>
        <p:spPr>
          <a:xfrm>
            <a:off x="6998967" y="1986429"/>
            <a:ext cx="142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Wait all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EBA5DD6-AE56-4BBD-9027-FC8769092E75}"/>
              </a:ext>
            </a:extLst>
          </p:cNvPr>
          <p:cNvCxnSpPr>
            <a:cxnSpLocks/>
          </p:cNvCxnSpPr>
          <p:nvPr/>
        </p:nvCxnSpPr>
        <p:spPr>
          <a:xfrm>
            <a:off x="8225336" y="4366866"/>
            <a:ext cx="9617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D1B495C1-D183-4E8D-9DCA-2BA17E5B9213}"/>
              </a:ext>
            </a:extLst>
          </p:cNvPr>
          <p:cNvCxnSpPr>
            <a:cxnSpLocks/>
          </p:cNvCxnSpPr>
          <p:nvPr/>
        </p:nvCxnSpPr>
        <p:spPr>
          <a:xfrm flipV="1">
            <a:off x="9187067" y="2326715"/>
            <a:ext cx="1" cy="204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6687574-6B88-4196-A6F9-19E26855C19D}"/>
              </a:ext>
            </a:extLst>
          </p:cNvPr>
          <p:cNvSpPr/>
          <p:nvPr/>
        </p:nvSpPr>
        <p:spPr>
          <a:xfrm>
            <a:off x="8771812" y="2935757"/>
            <a:ext cx="830510" cy="8305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3A2822D-3990-4E39-9563-9A82BCBE4861}"/>
              </a:ext>
            </a:extLst>
          </p:cNvPr>
          <p:cNvSpPr txBox="1"/>
          <p:nvPr/>
        </p:nvSpPr>
        <p:spPr>
          <a:xfrm>
            <a:off x="8080451" y="4382087"/>
            <a:ext cx="1251500" cy="584775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Merge sorted files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16BE3A-4CE8-4CEF-A103-8CE7B2FD1456}"/>
              </a:ext>
            </a:extLst>
          </p:cNvPr>
          <p:cNvSpPr txBox="1"/>
          <p:nvPr/>
        </p:nvSpPr>
        <p:spPr>
          <a:xfrm>
            <a:off x="8780556" y="3211763"/>
            <a:ext cx="81302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signal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C4430E4-3B73-4AE4-B1B6-9F5CA8B57300}"/>
              </a:ext>
            </a:extLst>
          </p:cNvPr>
          <p:cNvSpPr txBox="1"/>
          <p:nvPr/>
        </p:nvSpPr>
        <p:spPr>
          <a:xfrm>
            <a:off x="9734536" y="4376487"/>
            <a:ext cx="1092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Finish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483774-DB29-4F14-A4E2-FDA99558FDAF}"/>
              </a:ext>
            </a:extLst>
          </p:cNvPr>
          <p:cNvSpPr txBox="1"/>
          <p:nvPr/>
        </p:nvSpPr>
        <p:spPr>
          <a:xfrm>
            <a:off x="8428307" y="1986429"/>
            <a:ext cx="250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Wait all then Finish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CCBD4F3-F4C5-4B20-A766-FB6D7B45710D}"/>
              </a:ext>
            </a:extLst>
          </p:cNvPr>
          <p:cNvSpPr txBox="1"/>
          <p:nvPr/>
        </p:nvSpPr>
        <p:spPr>
          <a:xfrm>
            <a:off x="2038981" y="4186903"/>
            <a:ext cx="77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Listen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41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030E12E-5EEC-4DC9-9714-8C9B20439A7A}"/>
              </a:ext>
            </a:extLst>
          </p:cNvPr>
          <p:cNvGrpSpPr/>
          <p:nvPr/>
        </p:nvGrpSpPr>
        <p:grpSpPr>
          <a:xfrm>
            <a:off x="718902" y="1690688"/>
            <a:ext cx="10212197" cy="4774720"/>
            <a:chOff x="718902" y="1690688"/>
            <a:chExt cx="10212197" cy="4774720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B8BD56E-3127-468B-B77B-3406FBA5B4E2}"/>
                </a:ext>
              </a:extLst>
            </p:cNvPr>
            <p:cNvSpPr txBox="1"/>
            <p:nvPr/>
          </p:nvSpPr>
          <p:spPr>
            <a:xfrm>
              <a:off x="3984895" y="4374829"/>
              <a:ext cx="1670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Sample &amp;</a:t>
              </a:r>
              <a:b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samples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90583FB6-8113-4CE5-B3EB-55EE12C54FC5}"/>
                </a:ext>
              </a:extLst>
            </p:cNvPr>
            <p:cNvCxnSpPr>
              <a:cxnSpLocks/>
            </p:cNvCxnSpPr>
            <p:nvPr/>
          </p:nvCxnSpPr>
          <p:spPr>
            <a:xfrm>
              <a:off x="6877411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6DCB2113-49DC-4DE5-8EDE-B2E0C30D4A7B}"/>
                </a:ext>
              </a:extLst>
            </p:cNvPr>
            <p:cNvCxnSpPr>
              <a:cxnSpLocks/>
            </p:cNvCxnSpPr>
            <p:nvPr/>
          </p:nvCxnSpPr>
          <p:spPr>
            <a:xfrm>
              <a:off x="7085837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E3000FA4-074A-4044-A6DC-2EEBD381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360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FD27ACA6-FEE3-42CB-BE2D-7EEAED453795}"/>
                </a:ext>
              </a:extLst>
            </p:cNvPr>
            <p:cNvGrpSpPr/>
            <p:nvPr/>
          </p:nvGrpSpPr>
          <p:grpSpPr>
            <a:xfrm>
              <a:off x="1072215" y="1690688"/>
              <a:ext cx="928460" cy="1099066"/>
              <a:chOff x="831170" y="1690688"/>
              <a:chExt cx="928460" cy="1099066"/>
            </a:xfrm>
          </p:grpSpPr>
          <p:pic>
            <p:nvPicPr>
              <p:cNvPr id="166" name="그래픽 165" descr="랩톱">
                <a:extLst>
                  <a:ext uri="{FF2B5EF4-FFF2-40B4-BE49-F238E27FC236}">
                    <a16:creationId xmlns:a16="http://schemas.microsoft.com/office/drawing/2014/main" id="{7E457E3D-2D2F-43CE-8633-CCCC9528B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200" y="16906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793E850-8E0F-4FE2-ACA7-DA815856BDC8}"/>
                  </a:ext>
                </a:extLst>
              </p:cNvPr>
              <p:cNvSpPr txBox="1"/>
              <p:nvPr/>
            </p:nvSpPr>
            <p:spPr>
              <a:xfrm>
                <a:off x="831170" y="2420422"/>
                <a:ext cx="9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master</a:t>
                </a:r>
                <a:endParaRPr lang="ko-KR" altLang="en-US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B2207DE8-308F-4FB7-8B94-4069E65D555D}"/>
                </a:ext>
              </a:extLst>
            </p:cNvPr>
            <p:cNvGrpSpPr/>
            <p:nvPr/>
          </p:nvGrpSpPr>
          <p:grpSpPr>
            <a:xfrm>
              <a:off x="1081940" y="3738936"/>
              <a:ext cx="916533" cy="1099066"/>
              <a:chOff x="2557078" y="1690688"/>
              <a:chExt cx="916533" cy="1099066"/>
            </a:xfrm>
          </p:grpSpPr>
          <p:pic>
            <p:nvPicPr>
              <p:cNvPr id="169" name="그래픽 168" descr="랩톱">
                <a:extLst>
                  <a:ext uri="{FF2B5EF4-FFF2-40B4-BE49-F238E27FC236}">
                    <a16:creationId xmlns:a16="http://schemas.microsoft.com/office/drawing/2014/main" id="{6B12B4E3-F277-4D38-B3C1-B0F4B046AC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58143" y="16906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EF0EC79-F6E5-48E6-B731-EAB25E06D739}"/>
                  </a:ext>
                </a:extLst>
              </p:cNvPr>
              <p:cNvSpPr txBox="1"/>
              <p:nvPr/>
            </p:nvSpPr>
            <p:spPr>
              <a:xfrm>
                <a:off x="2557078" y="2420422"/>
                <a:ext cx="916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worker</a:t>
                </a:r>
                <a:endParaRPr lang="ko-KR" altLang="en-US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D17CAE3-8F83-4B40-9A37-FE310597374A}"/>
                </a:ext>
              </a:extLst>
            </p:cNvPr>
            <p:cNvSpPr txBox="1"/>
            <p:nvPr/>
          </p:nvSpPr>
          <p:spPr>
            <a:xfrm>
              <a:off x="2005210" y="2147888"/>
              <a:ext cx="825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Listen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EF00B29-1D88-471B-977A-B3A0F8F4BBF3}"/>
                </a:ext>
              </a:extLst>
            </p:cNvPr>
            <p:cNvSpPr txBox="1"/>
            <p:nvPr/>
          </p:nvSpPr>
          <p:spPr>
            <a:xfrm>
              <a:off x="2833892" y="3905912"/>
              <a:ext cx="1092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Connect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B0055D14-1DB9-485F-8C0B-C979C7F6AAA1}"/>
                </a:ext>
              </a:extLst>
            </p:cNvPr>
            <p:cNvCxnSpPr>
              <a:cxnSpLocks/>
              <a:stCxn id="171" idx="3"/>
            </p:cNvCxnSpPr>
            <p:nvPr/>
          </p:nvCxnSpPr>
          <p:spPr>
            <a:xfrm>
              <a:off x="2831106" y="2317165"/>
              <a:ext cx="1508211" cy="906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0B1B903B-3C1A-4ADE-849D-27456F4567B2}"/>
                </a:ext>
              </a:extLst>
            </p:cNvPr>
            <p:cNvCxnSpPr>
              <a:cxnSpLocks/>
              <a:stCxn id="215" idx="3"/>
            </p:cNvCxnSpPr>
            <p:nvPr/>
          </p:nvCxnSpPr>
          <p:spPr>
            <a:xfrm>
              <a:off x="2815523" y="4356180"/>
              <a:ext cx="2485527" cy="249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D518EA38-32FD-469D-866F-2A143EA52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7586" y="2332554"/>
              <a:ext cx="0" cy="16584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FE64621-89D3-4B69-872C-07E24F6D0B70}"/>
                </a:ext>
              </a:extLst>
            </p:cNvPr>
            <p:cNvSpPr/>
            <p:nvPr/>
          </p:nvSpPr>
          <p:spPr>
            <a:xfrm>
              <a:off x="2962330" y="2941597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3662CD0E-8E8F-4AE5-8B3C-A94A332F157D}"/>
                </a:ext>
              </a:extLst>
            </p:cNvPr>
            <p:cNvCxnSpPr>
              <a:cxnSpLocks/>
            </p:cNvCxnSpPr>
            <p:nvPr/>
          </p:nvCxnSpPr>
          <p:spPr>
            <a:xfrm>
              <a:off x="4339319" y="2332554"/>
              <a:ext cx="1" cy="204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68D7492-2313-4B40-99DD-10D357616BC1}"/>
                </a:ext>
              </a:extLst>
            </p:cNvPr>
            <p:cNvSpPr/>
            <p:nvPr/>
          </p:nvSpPr>
          <p:spPr>
            <a:xfrm>
              <a:off x="3924063" y="295004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B053E341-41A9-4915-AE4E-9F6C4AFCE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050" y="2340998"/>
              <a:ext cx="1" cy="204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72AB122-2930-4C17-B4AF-D2797CE30ED5}"/>
                </a:ext>
              </a:extLst>
            </p:cNvPr>
            <p:cNvSpPr/>
            <p:nvPr/>
          </p:nvSpPr>
          <p:spPr>
            <a:xfrm>
              <a:off x="4885795" y="295004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C73DC27-0833-4154-9C56-FED0C1E833B4}"/>
                </a:ext>
              </a:extLst>
            </p:cNvPr>
            <p:cNvSpPr txBox="1"/>
            <p:nvPr/>
          </p:nvSpPr>
          <p:spPr>
            <a:xfrm>
              <a:off x="4592174" y="3065214"/>
              <a:ext cx="1417750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sample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records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9324FAF-3A7A-44A1-A71F-396A92EDC880}"/>
                </a:ext>
              </a:extLst>
            </p:cNvPr>
            <p:cNvSpPr txBox="1"/>
            <p:nvPr/>
          </p:nvSpPr>
          <p:spPr>
            <a:xfrm>
              <a:off x="2668708" y="3149852"/>
              <a:ext cx="141775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ip:port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of worker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E8AAF7D-2489-4ED3-A574-2E9C57B0AFEC}"/>
                </a:ext>
              </a:extLst>
            </p:cNvPr>
            <p:cNvSpPr txBox="1"/>
            <p:nvPr/>
          </p:nvSpPr>
          <p:spPr>
            <a:xfrm>
              <a:off x="3270485" y="1986429"/>
              <a:ext cx="1168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Wait all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9AF6D41-28BF-47B4-9363-8B37F4094F1A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4374829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E11E9F1A-C613-4CA3-9347-7B2ED316DE99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2326234"/>
              <a:ext cx="1" cy="204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BFCDEB7E-D7F5-49EC-868B-F48CC2507B73}"/>
                </a:ext>
              </a:extLst>
            </p:cNvPr>
            <p:cNvSpPr/>
            <p:nvPr/>
          </p:nvSpPr>
          <p:spPr>
            <a:xfrm>
              <a:off x="5872021" y="294372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6714B0D6-A838-472F-826D-9326FAE49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9008" y="2334678"/>
              <a:ext cx="1" cy="204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4E4EAD91-5BDB-490D-BBE6-6326A838DE92}"/>
                </a:ext>
              </a:extLst>
            </p:cNvPr>
            <p:cNvSpPr/>
            <p:nvPr/>
          </p:nvSpPr>
          <p:spPr>
            <a:xfrm>
              <a:off x="6833753" y="294372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DEC0204-4B86-483D-85DB-7F9AAB61FE40}"/>
                </a:ext>
              </a:extLst>
            </p:cNvPr>
            <p:cNvSpPr txBox="1"/>
            <p:nvPr/>
          </p:nvSpPr>
          <p:spPr>
            <a:xfrm>
              <a:off x="4692217" y="1980069"/>
              <a:ext cx="2193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and pick pivots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52AAB71B-EAF8-4DF1-AC88-9A257A76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049" y="2326233"/>
              <a:ext cx="986227" cy="1476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15AB684B-2D10-4FFF-8856-2C4C4A38E291}"/>
                </a:ext>
              </a:extLst>
            </p:cNvPr>
            <p:cNvGrpSpPr/>
            <p:nvPr/>
          </p:nvGrpSpPr>
          <p:grpSpPr>
            <a:xfrm>
              <a:off x="718902" y="5366342"/>
              <a:ext cx="1658724" cy="1099066"/>
              <a:chOff x="2185983" y="1690688"/>
              <a:chExt cx="1658724" cy="1099066"/>
            </a:xfrm>
          </p:grpSpPr>
          <p:pic>
            <p:nvPicPr>
              <p:cNvPr id="192" name="그래픽 191" descr="랩톱">
                <a:extLst>
                  <a:ext uri="{FF2B5EF4-FFF2-40B4-BE49-F238E27FC236}">
                    <a16:creationId xmlns:a16="http://schemas.microsoft.com/office/drawing/2014/main" id="{51BD5573-2753-4458-93FD-6FBFB43D6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58143" y="16906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D2EA6D5-ED58-4A13-9D3F-72EC94A45201}"/>
                  </a:ext>
                </a:extLst>
              </p:cNvPr>
              <p:cNvSpPr txBox="1"/>
              <p:nvPr/>
            </p:nvSpPr>
            <p:spPr>
              <a:xfrm>
                <a:off x="2185983" y="2420422"/>
                <a:ext cx="165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other workers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B10B22A0-2F1B-4650-BC8A-1E68C36E5E8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5924182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DF6F95B-7BB9-4DE2-B5DC-5470D8C9A9DE}"/>
                </a:ext>
              </a:extLst>
            </p:cNvPr>
            <p:cNvSpPr txBox="1"/>
            <p:nvPr/>
          </p:nvSpPr>
          <p:spPr>
            <a:xfrm>
              <a:off x="5408285" y="5939403"/>
              <a:ext cx="2719714" cy="33855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each file &amp; Shuffle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A47226E0-88E8-4966-9476-F5223CC77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9419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4D614B54-688F-43DA-A0C3-B8F2046FEC34}"/>
                </a:ext>
              </a:extLst>
            </p:cNvPr>
            <p:cNvSpPr/>
            <p:nvPr/>
          </p:nvSpPr>
          <p:spPr>
            <a:xfrm>
              <a:off x="6418498" y="4838349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5B85374-5847-47BB-A6D0-1D01DCD7A7C8}"/>
                </a:ext>
              </a:extLst>
            </p:cNvPr>
            <p:cNvSpPr txBox="1"/>
            <p:nvPr/>
          </p:nvSpPr>
          <p:spPr>
            <a:xfrm>
              <a:off x="6124877" y="4868885"/>
              <a:ext cx="141775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records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shuffled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by pivots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909748C-42F6-4576-8E02-6F2525C1034D}"/>
                </a:ext>
              </a:extLst>
            </p:cNvPr>
            <p:cNvSpPr txBox="1"/>
            <p:nvPr/>
          </p:nvSpPr>
          <p:spPr>
            <a:xfrm>
              <a:off x="5408285" y="4390050"/>
              <a:ext cx="2719714" cy="33855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each file &amp; Shuffle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A5AA190-0934-4968-9C8A-058B3D84E289}"/>
                </a:ext>
              </a:extLst>
            </p:cNvPr>
            <p:cNvSpPr txBox="1"/>
            <p:nvPr/>
          </p:nvSpPr>
          <p:spPr>
            <a:xfrm>
              <a:off x="5578401" y="3050449"/>
              <a:ext cx="1417750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pivots &amp;</a:t>
              </a:r>
            </a:p>
            <a:p>
              <a:pPr algn="ctr"/>
              <a:r>
                <a:rPr lang="en-US" altLang="ko-KR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ip:port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of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each worker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F61CC72-B7D8-4E97-AAA0-AA919FBFE63E}"/>
                </a:ext>
              </a:extLst>
            </p:cNvPr>
            <p:cNvSpPr txBox="1"/>
            <p:nvPr/>
          </p:nvSpPr>
          <p:spPr>
            <a:xfrm>
              <a:off x="3936684" y="3227013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3182EC9-2BF3-49DD-85B8-8617F8468244}"/>
                </a:ext>
              </a:extLst>
            </p:cNvPr>
            <p:cNvSpPr txBox="1"/>
            <p:nvPr/>
          </p:nvSpPr>
          <p:spPr>
            <a:xfrm>
              <a:off x="6842497" y="3219726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91C2C694-A334-4B68-BA16-B5879D7E0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9005" y="2310392"/>
              <a:ext cx="986227" cy="1476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2D9056CA-45E9-455F-A735-05751A97FFEC}"/>
                </a:ext>
              </a:extLst>
            </p:cNvPr>
            <p:cNvCxnSpPr>
              <a:cxnSpLocks/>
            </p:cNvCxnSpPr>
            <p:nvPr/>
          </p:nvCxnSpPr>
          <p:spPr>
            <a:xfrm>
              <a:off x="8233945" y="2307585"/>
              <a:ext cx="1" cy="204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6AAC6B64-74AA-4BE3-A5FB-B0EB36CB0C7F}"/>
                </a:ext>
              </a:extLst>
            </p:cNvPr>
            <p:cNvSpPr/>
            <p:nvPr/>
          </p:nvSpPr>
          <p:spPr>
            <a:xfrm>
              <a:off x="7818689" y="2925071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0B43C1A-3AE1-426C-843F-A5916AA8A7E3}"/>
                </a:ext>
              </a:extLst>
            </p:cNvPr>
            <p:cNvSpPr txBox="1"/>
            <p:nvPr/>
          </p:nvSpPr>
          <p:spPr>
            <a:xfrm>
              <a:off x="7831310" y="3202044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A7B6AF6B-7E50-46B7-9046-02694F51DECE}"/>
                </a:ext>
              </a:extLst>
            </p:cNvPr>
            <p:cNvSpPr txBox="1"/>
            <p:nvPr/>
          </p:nvSpPr>
          <p:spPr>
            <a:xfrm>
              <a:off x="6998967" y="1986429"/>
              <a:ext cx="14293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Wait all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CD913AAA-353B-42A9-9DDE-C056FD912362}"/>
                </a:ext>
              </a:extLst>
            </p:cNvPr>
            <p:cNvCxnSpPr>
              <a:cxnSpLocks/>
            </p:cNvCxnSpPr>
            <p:nvPr/>
          </p:nvCxnSpPr>
          <p:spPr>
            <a:xfrm>
              <a:off x="8225336" y="4366866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C9B035B3-2BE3-41E0-B82B-8D8F42B2B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7067" y="2326715"/>
              <a:ext cx="1" cy="204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7A5C7F70-E8B1-4D32-803A-1083735E9AD0}"/>
                </a:ext>
              </a:extLst>
            </p:cNvPr>
            <p:cNvSpPr/>
            <p:nvPr/>
          </p:nvSpPr>
          <p:spPr>
            <a:xfrm>
              <a:off x="8771812" y="2935757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5F06499-3A18-4709-A210-7BEA981802D0}"/>
                </a:ext>
              </a:extLst>
            </p:cNvPr>
            <p:cNvSpPr txBox="1"/>
            <p:nvPr/>
          </p:nvSpPr>
          <p:spPr>
            <a:xfrm>
              <a:off x="8080451" y="4382087"/>
              <a:ext cx="1251500" cy="584775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Merge sorted files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D54374E-AC92-42BF-B74C-421C8BFDD535}"/>
                </a:ext>
              </a:extLst>
            </p:cNvPr>
            <p:cNvSpPr txBox="1"/>
            <p:nvPr/>
          </p:nvSpPr>
          <p:spPr>
            <a:xfrm>
              <a:off x="8780556" y="3211763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F755C2E9-4C95-497B-BE95-C8EDDE82EF0F}"/>
                </a:ext>
              </a:extLst>
            </p:cNvPr>
            <p:cNvSpPr txBox="1"/>
            <p:nvPr/>
          </p:nvSpPr>
          <p:spPr>
            <a:xfrm>
              <a:off x="9734536" y="4376487"/>
              <a:ext cx="1092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Finish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84799D1-E915-45FB-BABB-C6E07FE1BFE8}"/>
                </a:ext>
              </a:extLst>
            </p:cNvPr>
            <p:cNvSpPr txBox="1"/>
            <p:nvPr/>
          </p:nvSpPr>
          <p:spPr>
            <a:xfrm>
              <a:off x="8428307" y="1986429"/>
              <a:ext cx="2502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Wait all then Finish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55A49A5-E017-42F6-999F-EC661B256C16}"/>
                </a:ext>
              </a:extLst>
            </p:cNvPr>
            <p:cNvSpPr txBox="1"/>
            <p:nvPr/>
          </p:nvSpPr>
          <p:spPr>
            <a:xfrm>
              <a:off x="2038981" y="4186903"/>
              <a:ext cx="776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Listen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63282A17-A358-48F7-95B3-FB72B4BC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Protobuf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Datatypes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2E8936-C91F-4A80-A378-1A450FCA9DA0}"/>
              </a:ext>
            </a:extLst>
          </p:cNvPr>
          <p:cNvSpPr/>
          <p:nvPr/>
        </p:nvSpPr>
        <p:spPr>
          <a:xfrm>
            <a:off x="28877" y="1447800"/>
            <a:ext cx="12192000" cy="54102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D527CE4-D554-425E-9BDC-D41B6F9F4E95}"/>
              </a:ext>
            </a:extLst>
          </p:cNvPr>
          <p:cNvSpPr/>
          <p:nvPr/>
        </p:nvSpPr>
        <p:spPr>
          <a:xfrm>
            <a:off x="2896528" y="2447625"/>
            <a:ext cx="995724" cy="200952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56BB-7F8C-40D2-9237-2D3C912D992D}"/>
              </a:ext>
            </a:extLst>
          </p:cNvPr>
          <p:cNvSpPr txBox="1"/>
          <p:nvPr/>
        </p:nvSpPr>
        <p:spPr>
          <a:xfrm>
            <a:off x="2886313" y="3121224"/>
            <a:ext cx="9590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</a:t>
            </a:r>
            <a:endParaRPr lang="en-US" altLang="ko-KR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Connect</a:t>
            </a: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9041222C-BEC9-4FFF-A628-B7D28AFDB464}"/>
              </a:ext>
            </a:extLst>
          </p:cNvPr>
          <p:cNvSpPr/>
          <p:nvPr/>
        </p:nvSpPr>
        <p:spPr>
          <a:xfrm>
            <a:off x="3970084" y="2447625"/>
            <a:ext cx="1796796" cy="200952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A812B-81AF-4BC1-9249-D534DF842651}"/>
              </a:ext>
            </a:extLst>
          </p:cNvPr>
          <p:cNvSpPr txBox="1"/>
          <p:nvPr/>
        </p:nvSpPr>
        <p:spPr>
          <a:xfrm>
            <a:off x="3914685" y="3111463"/>
            <a:ext cx="18563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</a:t>
            </a:r>
            <a:endParaRPr lang="en-US" altLang="ko-KR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Sample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DA961EE3-C87A-4815-8A49-649AD1F04408}"/>
              </a:ext>
            </a:extLst>
          </p:cNvPr>
          <p:cNvSpPr/>
          <p:nvPr/>
        </p:nvSpPr>
        <p:spPr>
          <a:xfrm>
            <a:off x="5857052" y="2444540"/>
            <a:ext cx="1834172" cy="200952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A38ED-4F72-4E70-A8C3-850C19832DA9}"/>
              </a:ext>
            </a:extLst>
          </p:cNvPr>
          <p:cNvSpPr txBox="1"/>
          <p:nvPr/>
        </p:nvSpPr>
        <p:spPr>
          <a:xfrm>
            <a:off x="5829504" y="3119173"/>
            <a:ext cx="18563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</a:t>
            </a:r>
            <a:endParaRPr lang="en-US" altLang="ko-KR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Collect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9E407D7C-91A9-48D4-9C0D-0B3ED9B1175B}"/>
              </a:ext>
            </a:extLst>
          </p:cNvPr>
          <p:cNvSpPr/>
          <p:nvPr/>
        </p:nvSpPr>
        <p:spPr>
          <a:xfrm>
            <a:off x="7796618" y="2434087"/>
            <a:ext cx="1834172" cy="200952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84FD5-748F-43B0-A590-AD563B2B7813}"/>
              </a:ext>
            </a:extLst>
          </p:cNvPr>
          <p:cNvSpPr txBox="1"/>
          <p:nvPr/>
        </p:nvSpPr>
        <p:spPr>
          <a:xfrm>
            <a:off x="7788120" y="3127378"/>
            <a:ext cx="18563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</a:t>
            </a:r>
            <a:endParaRPr lang="en-US" altLang="ko-KR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FinalSort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02CFB9-4C22-41F3-A4F1-25F1E78D9650}"/>
              </a:ext>
            </a:extLst>
          </p:cNvPr>
          <p:cNvSpPr txBox="1"/>
          <p:nvPr/>
        </p:nvSpPr>
        <p:spPr>
          <a:xfrm>
            <a:off x="1718944" y="4557245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service </a:t>
            </a:r>
            <a:r>
              <a:rPr lang="en-US" altLang="ko-KR" sz="1600" dirty="0" err="1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MasterService</a:t>
            </a:r>
            <a:endParaRPr lang="en-US" altLang="ko-KR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마스터가 서버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B05E25-C0C4-4805-BE28-2F71603B099C}"/>
              </a:ext>
            </a:extLst>
          </p:cNvPr>
          <p:cNvSpPr txBox="1"/>
          <p:nvPr/>
        </p:nvSpPr>
        <p:spPr>
          <a:xfrm>
            <a:off x="3945212" y="4562262"/>
            <a:ext cx="176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service </a:t>
            </a:r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ProtoCall</a:t>
            </a:r>
            <a:endParaRPr lang="en-US" altLang="ko-KR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워커가 서버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10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293F2-A377-403F-A276-1AA9B157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클래스 참조 다이어그램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87EFCB-676B-4354-ADEE-323B40829CE7}"/>
              </a:ext>
            </a:extLst>
          </p:cNvPr>
          <p:cNvGrpSpPr/>
          <p:nvPr/>
        </p:nvGrpSpPr>
        <p:grpSpPr>
          <a:xfrm>
            <a:off x="1192985" y="5072243"/>
            <a:ext cx="928460" cy="1099066"/>
            <a:chOff x="831170" y="1690688"/>
            <a:chExt cx="928460" cy="1099066"/>
          </a:xfrm>
        </p:grpSpPr>
        <p:pic>
          <p:nvPicPr>
            <p:cNvPr id="4" name="그래픽 3" descr="랩톱">
              <a:extLst>
                <a:ext uri="{FF2B5EF4-FFF2-40B4-BE49-F238E27FC236}">
                  <a16:creationId xmlns:a16="http://schemas.microsoft.com/office/drawing/2014/main" id="{A176A7E6-3044-4DFF-8A3A-0880D7816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7FCFE6-CF7D-4278-AE44-ED3E734455C6}"/>
                </a:ext>
              </a:extLst>
            </p:cNvPr>
            <p:cNvSpPr txBox="1"/>
            <p:nvPr/>
          </p:nvSpPr>
          <p:spPr>
            <a:xfrm>
              <a:off x="831170" y="2420422"/>
              <a:ext cx="9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Master</a:t>
              </a:r>
              <a:endParaRPr lang="ko-KR" altLang="en-US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8268663-4EED-497B-A6E6-381BE07048A6}"/>
              </a:ext>
            </a:extLst>
          </p:cNvPr>
          <p:cNvGrpSpPr/>
          <p:nvPr/>
        </p:nvGrpSpPr>
        <p:grpSpPr>
          <a:xfrm>
            <a:off x="10208009" y="5072243"/>
            <a:ext cx="956800" cy="1099066"/>
            <a:chOff x="2536945" y="1690688"/>
            <a:chExt cx="956800" cy="1099066"/>
          </a:xfrm>
        </p:grpSpPr>
        <p:pic>
          <p:nvPicPr>
            <p:cNvPr id="7" name="그래픽 6" descr="랩톱">
              <a:extLst>
                <a:ext uri="{FF2B5EF4-FFF2-40B4-BE49-F238E27FC236}">
                  <a16:creationId xmlns:a16="http://schemas.microsoft.com/office/drawing/2014/main" id="{CF352F57-514C-4867-AB3E-BEF02EE3E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8143" y="1690688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6AAC14-DCC6-4463-ACBA-41D223D69616}"/>
                </a:ext>
              </a:extLst>
            </p:cNvPr>
            <p:cNvSpPr txBox="1"/>
            <p:nvPr/>
          </p:nvSpPr>
          <p:spPr>
            <a:xfrm>
              <a:off x="2536945" y="2420422"/>
              <a:ext cx="956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Worker</a:t>
              </a:r>
              <a:endPara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037DF41-ED83-4FFE-91C6-E5DBB194B0C9}"/>
              </a:ext>
            </a:extLst>
          </p:cNvPr>
          <p:cNvSpPr txBox="1"/>
          <p:nvPr/>
        </p:nvSpPr>
        <p:spPr>
          <a:xfrm>
            <a:off x="2907101" y="580197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Context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5986AE-04E2-439B-9812-C1FF2AC3B899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121445" y="5986643"/>
            <a:ext cx="7856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1224D4-80CA-4B61-98CC-E4FE7E4628D6}"/>
              </a:ext>
            </a:extLst>
          </p:cNvPr>
          <p:cNvSpPr txBox="1"/>
          <p:nvPr/>
        </p:nvSpPr>
        <p:spPr>
          <a:xfrm>
            <a:off x="8271290" y="580197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Context</a:t>
            </a:r>
            <a:endParaRPr lang="ko-KR" altLang="en-US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D6BB2A-2F82-43CD-873D-00E41E56E489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9284901" y="5986643"/>
            <a:ext cx="92310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CDE1F0-CAC6-41FA-A3E0-2807E7C8DBBB}"/>
              </a:ext>
            </a:extLst>
          </p:cNvPr>
          <p:cNvSpPr txBox="1"/>
          <p:nvPr/>
        </p:nvSpPr>
        <p:spPr>
          <a:xfrm>
            <a:off x="4706368" y="580197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Util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37CC3E-E338-481C-8CAA-64A63FC54796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3920712" y="5986643"/>
            <a:ext cx="7856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8D4418-FE18-4A2D-92A6-09E793769DEC}"/>
              </a:ext>
            </a:extLst>
          </p:cNvPr>
          <p:cNvSpPr txBox="1"/>
          <p:nvPr/>
        </p:nvSpPr>
        <p:spPr>
          <a:xfrm>
            <a:off x="6810854" y="5801977"/>
            <a:ext cx="53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Util</a:t>
            </a:r>
            <a:endParaRPr lang="ko-KR" altLang="en-US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8003FE4-AADC-488A-9C03-B4970CF8FC42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7348182" y="5986643"/>
            <a:ext cx="92310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4DCBE76-9952-4924-8201-CD571F5A5667}"/>
              </a:ext>
            </a:extLst>
          </p:cNvPr>
          <p:cNvSpPr/>
          <p:nvPr/>
        </p:nvSpPr>
        <p:spPr>
          <a:xfrm>
            <a:off x="3202082" y="1854679"/>
            <a:ext cx="5741828" cy="3217520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0060AA-1BAE-43E1-8C60-1E2BBA6804D4}"/>
              </a:ext>
            </a:extLst>
          </p:cNvPr>
          <p:cNvSpPr txBox="1"/>
          <p:nvPr/>
        </p:nvSpPr>
        <p:spPr>
          <a:xfrm>
            <a:off x="5065013" y="1670013"/>
            <a:ext cx="20619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package Common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301162-352D-4C83-98A1-F2A548459087}"/>
              </a:ext>
            </a:extLst>
          </p:cNvPr>
          <p:cNvSpPr txBox="1"/>
          <p:nvPr/>
        </p:nvSpPr>
        <p:spPr>
          <a:xfrm>
            <a:off x="1311474" y="415337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3854D1-CBBE-4423-BABC-BA620A7EF115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>
            <a:off x="1655479" y="4522710"/>
            <a:ext cx="1736" cy="5495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E4DB12-1A7C-498D-9AF3-0ABE245B2DA0}"/>
              </a:ext>
            </a:extLst>
          </p:cNvPr>
          <p:cNvSpPr txBox="1"/>
          <p:nvPr/>
        </p:nvSpPr>
        <p:spPr>
          <a:xfrm>
            <a:off x="10342402" y="415337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</a:t>
            </a:r>
            <a:endParaRPr lang="ko-KR" altLang="en-US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67BC94A-686A-48A4-A12D-8A79CA3242B2}"/>
              </a:ext>
            </a:extLst>
          </p:cNvPr>
          <p:cNvCxnSpPr>
            <a:cxnSpLocks/>
            <a:stCxn id="40" idx="2"/>
            <a:endCxn id="7" idx="0"/>
          </p:cNvCxnSpPr>
          <p:nvPr/>
        </p:nvCxnSpPr>
        <p:spPr>
          <a:xfrm>
            <a:off x="10686407" y="4522710"/>
            <a:ext cx="0" cy="5495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F170BA0-88F6-44FA-8A78-87077952BF40}"/>
              </a:ext>
            </a:extLst>
          </p:cNvPr>
          <p:cNvSpPr txBox="1"/>
          <p:nvPr/>
        </p:nvSpPr>
        <p:spPr>
          <a:xfrm>
            <a:off x="749077" y="3192334"/>
            <a:ext cx="18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WorkerListener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0A893D3-B9A0-4D86-8089-E6DD95EED2FA}"/>
              </a:ext>
            </a:extLst>
          </p:cNvPr>
          <p:cNvCxnSpPr>
            <a:cxnSpLocks/>
            <a:stCxn id="30" idx="0"/>
            <a:endCxn id="46" idx="2"/>
          </p:cNvCxnSpPr>
          <p:nvPr/>
        </p:nvCxnSpPr>
        <p:spPr>
          <a:xfrm flipV="1">
            <a:off x="1655479" y="3561666"/>
            <a:ext cx="1" cy="5917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CF158B1-0B07-4258-AE9A-609094332D32}"/>
              </a:ext>
            </a:extLst>
          </p:cNvPr>
          <p:cNvSpPr txBox="1"/>
          <p:nvPr/>
        </p:nvSpPr>
        <p:spPr>
          <a:xfrm>
            <a:off x="6739682" y="2190750"/>
            <a:ext cx="1217000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Files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RPCClient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Util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349E45-7BA5-430E-B481-E4AB5DFAF5E0}"/>
              </a:ext>
            </a:extLst>
          </p:cNvPr>
          <p:cNvSpPr txBox="1"/>
          <p:nvPr/>
        </p:nvSpPr>
        <p:spPr>
          <a:xfrm>
            <a:off x="3809415" y="2224011"/>
            <a:ext cx="2589427" cy="212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RecordArray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RecordFromByteString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RecordFromStream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RecordStream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37051AA-12AC-4DBD-B899-3C7E986B979A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4975031" y="5158596"/>
            <a:ext cx="1" cy="643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F18811-CAA9-4021-8A3D-25875A6CF289}"/>
              </a:ext>
            </a:extLst>
          </p:cNvPr>
          <p:cNvCxnSpPr>
            <a:cxnSpLocks/>
          </p:cNvCxnSpPr>
          <p:nvPr/>
        </p:nvCxnSpPr>
        <p:spPr>
          <a:xfrm flipV="1">
            <a:off x="3410393" y="5115397"/>
            <a:ext cx="124125" cy="600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8F5EE7-73AB-4616-A2F5-9CA9832396A1}"/>
              </a:ext>
            </a:extLst>
          </p:cNvPr>
          <p:cNvCxnSpPr>
            <a:cxnSpLocks/>
          </p:cNvCxnSpPr>
          <p:nvPr/>
        </p:nvCxnSpPr>
        <p:spPr>
          <a:xfrm flipH="1" flipV="1">
            <a:off x="7106957" y="5158596"/>
            <a:ext cx="1" cy="643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4A6508-8C5F-4A02-AA27-85392F38AF5C}"/>
              </a:ext>
            </a:extLst>
          </p:cNvPr>
          <p:cNvCxnSpPr>
            <a:cxnSpLocks/>
          </p:cNvCxnSpPr>
          <p:nvPr/>
        </p:nvCxnSpPr>
        <p:spPr>
          <a:xfrm flipH="1" flipV="1">
            <a:off x="8657483" y="5207730"/>
            <a:ext cx="120613" cy="594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992BB7-D564-491B-93B1-FC911FC8E5EE}"/>
              </a:ext>
            </a:extLst>
          </p:cNvPr>
          <p:cNvCxnSpPr>
            <a:cxnSpLocks/>
          </p:cNvCxnSpPr>
          <p:nvPr/>
        </p:nvCxnSpPr>
        <p:spPr>
          <a:xfrm flipV="1">
            <a:off x="2514275" y="3377000"/>
            <a:ext cx="654940" cy="4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66DB5D-992B-4DC3-BC76-A32769C319CA}"/>
              </a:ext>
            </a:extLst>
          </p:cNvPr>
          <p:cNvSpPr txBox="1"/>
          <p:nvPr/>
        </p:nvSpPr>
        <p:spPr>
          <a:xfrm>
            <a:off x="728910" y="1690786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package</a:t>
            </a:r>
            <a:r>
              <a:rPr lang="ko-KR" altLang="en-US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Master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4E6EC8-C8C0-4BF2-8AD9-5F43D18DA7B0}"/>
              </a:ext>
            </a:extLst>
          </p:cNvPr>
          <p:cNvSpPr txBox="1"/>
          <p:nvPr/>
        </p:nvSpPr>
        <p:spPr>
          <a:xfrm>
            <a:off x="9736954" y="1686223"/>
            <a:ext cx="18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package</a:t>
            </a:r>
            <a:r>
              <a: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Worker</a:t>
            </a:r>
            <a:endParaRPr lang="ko-KR" altLang="en-US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14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57057-4D00-4777-9BD4-3816DBBA4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및 실행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71638-88BE-4753-A49F-FD6761213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https://github.com/ymfact/cs434-project/tree/milestone2</a:t>
            </a:r>
          </a:p>
        </p:txBody>
      </p:sp>
    </p:spTree>
    <p:extLst>
      <p:ext uri="{BB962C8B-B14F-4D97-AF65-F5344CB8AC3E}">
        <p14:creationId xmlns:p14="http://schemas.microsoft.com/office/powerpoint/2010/main" val="109140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워커들은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1024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레코드를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샘플하여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정렬 후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마스터에게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보냅니다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마스터는 수신한 레코드들을 정렬하여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파티셔닝에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필요한 정보를 워커에게 보냅니다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워커는 인풋 폴더의 데이터를 정렬하여 파티션대로 각 워커에게 보냅니다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워커는 자기 파티션의 데이터와 수신하는 데이터를 아웃풋 폴더에 임시로 저장합니다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임시로 저장된 데이터를 종합하여 결과를 아웃풋 폴더에 저장합니다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090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sbt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shell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stage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입력하면 실행할 수 있는 파일이 생성됩니다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cs434-project/master/target/universal/stage/bin/master.bat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cs434-project/worker/target/universal/stage/bin/worker.bat</a:t>
            </a:r>
          </a:p>
        </p:txBody>
      </p:sp>
    </p:spTree>
    <p:extLst>
      <p:ext uri="{BB962C8B-B14F-4D97-AF65-F5344CB8AC3E}">
        <p14:creationId xmlns:p14="http://schemas.microsoft.com/office/powerpoint/2010/main" val="348712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실행에 앞서 모든 인풋 폴더가 이미 존재해 있어야 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 데이터는 </a:t>
            </a: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gensort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생성된 데이터로서 인풋 폴더에 이미 존재해 있어야 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인풋 폴더 각각에는 그 밖의 데이터가 존재해서는 안됩니다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아웃풋 파일의 크기는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8MiB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조금 안되는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8,388,600 Bytes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이며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 캐시를 고려한 크기입니다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8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 카운트를 인자로 넣어 실행합니다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포트가 표시됩니다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값을 워커에 입력합니다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워커가 모두 연결되면 워커들의 주소가 화면에 표시됩니다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 표시된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들은 실행파일이 있는 폴더의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master.log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파일로도 저장됩니다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69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B9ED326-CF6B-4E8C-AFED-408BD3BE3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83" y="1825625"/>
            <a:ext cx="8320234" cy="4351338"/>
          </a:xfrm>
        </p:spPr>
      </p:pic>
    </p:spTree>
    <p:extLst>
      <p:ext uri="{BB962C8B-B14F-4D97-AF65-F5344CB8AC3E}">
        <p14:creationId xmlns:p14="http://schemas.microsoft.com/office/powerpoint/2010/main" val="48588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마스터가 이미 실행되어 있어야 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마스터의 주소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인풋 폴더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아웃풋 폴더를 인자로 넣어 실행합니다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아웃풋 폴더는 자동으로 생성되며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 파일이 있는 경우 모두 지워집니다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먼저 마스터와 연결된 워커가 인덱스가 앞선 데이터를 결과로 갖습니다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정렬이 모두 완료되면 결과 파일 이름이 화면에 표시됩니다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 표시된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들은 아웃풋 폴더의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log.log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파일로도 저장됩니다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661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</a:t>
            </a: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079D6087-08D9-496A-845D-530FF7C28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83" y="1825625"/>
            <a:ext cx="8320234" cy="4351338"/>
          </a:xfrm>
        </p:spPr>
      </p:pic>
    </p:spTree>
    <p:extLst>
      <p:ext uri="{BB962C8B-B14F-4D97-AF65-F5344CB8AC3E}">
        <p14:creationId xmlns:p14="http://schemas.microsoft.com/office/powerpoint/2010/main" val="224120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60D32AE0FF6B4AAC1C70A01D40C550" ma:contentTypeVersion="5" ma:contentTypeDescription="새 문서를 만듭니다." ma:contentTypeScope="" ma:versionID="ff709197c0af72b0c233f3d33116846e">
  <xsd:schema xmlns:xsd="http://www.w3.org/2001/XMLSchema" xmlns:xs="http://www.w3.org/2001/XMLSchema" xmlns:p="http://schemas.microsoft.com/office/2006/metadata/properties" xmlns:ns3="940c04c6-17a8-4f87-a54e-67673ec54cc7" xmlns:ns4="a0aeb404-b68a-447a-8c53-e5a820c1634a" targetNamespace="http://schemas.microsoft.com/office/2006/metadata/properties" ma:root="true" ma:fieldsID="6723252df3a0323fac0068257719a17d" ns3:_="" ns4:_="">
    <xsd:import namespace="940c04c6-17a8-4f87-a54e-67673ec54cc7"/>
    <xsd:import namespace="a0aeb404-b68a-447a-8c53-e5a820c1634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c04c6-17a8-4f87-a54e-67673ec54c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aeb404-b68a-447a-8c53-e5a820c16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25615-1670-454D-85D2-DC63755E9C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8C9F19-EB50-4BB9-94A8-EC7F44E0957C}">
  <ds:schemaRefs>
    <ds:schemaRef ds:uri="http://schemas.microsoft.com/office/infopath/2007/PartnerControls"/>
    <ds:schemaRef ds:uri="940c04c6-17a8-4f87-a54e-67673ec54cc7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a0aeb404-b68a-447a-8c53-e5a820c1634a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9658D47-A058-4167-A867-D967CDED48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0c04c6-17a8-4f87-a54e-67673ec54cc7"/>
    <ds:schemaRef ds:uri="a0aeb404-b68a-447a-8c53-e5a820c163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515</Words>
  <Application>Microsoft Office PowerPoint</Application>
  <PresentationFormat>와이드스크린</PresentationFormat>
  <Paragraphs>143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나눔스퀘어_ac</vt:lpstr>
      <vt:lpstr>맑은 고딕</vt:lpstr>
      <vt:lpstr>Arial</vt:lpstr>
      <vt:lpstr>Office 테마</vt:lpstr>
      <vt:lpstr>Project Milestone 2</vt:lpstr>
      <vt:lpstr>기능 및 실행</vt:lpstr>
      <vt:lpstr>기능</vt:lpstr>
      <vt:lpstr>빌드</vt:lpstr>
      <vt:lpstr>실행</vt:lpstr>
      <vt:lpstr>실행 - 마스터</vt:lpstr>
      <vt:lpstr>실행 - 마스터</vt:lpstr>
      <vt:lpstr>실행 - 워커</vt:lpstr>
      <vt:lpstr>실행 - 워커</vt:lpstr>
      <vt:lpstr>결과</vt:lpstr>
      <vt:lpstr>Design</vt:lpstr>
      <vt:lpstr>실행 순서</vt:lpstr>
      <vt:lpstr>Protobuf Datatypes</vt:lpstr>
      <vt:lpstr>클래스 참조 다이어그램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권영민 YoungMin Kwon</dc:creator>
  <cp:lastModifiedBy>권영민 YoungMin Kwon</cp:lastModifiedBy>
  <cp:revision>18</cp:revision>
  <dcterms:created xsi:type="dcterms:W3CDTF">2020-11-16T07:47:14Z</dcterms:created>
  <dcterms:modified xsi:type="dcterms:W3CDTF">2020-11-16T15:02:54Z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0x010100FB60D32AE0FF6B4AAC1C70A01D40C550</vt:lpwstr>
  </property>
</Properties>
</file>