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3109-081D-4177-BD8A-5C564357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613AF-E855-44A5-B6C5-B4582C07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BF09-63FE-4488-B964-AE98F4B5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756A7-5D2F-4D7B-86A0-06A825F6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CD92E-9CED-4A99-986F-BF683A3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E4E40-CC4F-4F30-844E-B2866B0B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2948B-FA50-4C84-9428-322BB234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3BD54-F9F4-43C1-A036-A01432E6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2275-6640-4460-853D-3C08B0A0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29FC5-BA06-463F-93DE-2ED9C8E4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6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6BE39-8246-4065-A90A-0AC49597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BF7F9-51EB-4136-8A72-EE93BF54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CABE6-0FA9-4170-970B-3F831A10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B1461-62AA-4924-9BD8-34EC72F9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970F9-FD8A-4F00-A394-896E88E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708E9-2BDD-4CB7-9C57-3368ABF2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C45C6-A3C1-40ED-A54D-F70A9C02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86163-D3FD-4DA8-8EEA-18939466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83369-4423-464F-A901-852FEDCE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DC037-0979-4605-8977-951652ED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3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AB7-F9DB-4DA6-81C8-4DA932CD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3A57A-E4DC-41BC-A65B-EF8A54C8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D2AA1-F5DE-45EF-B7E7-58D1088B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322B-84F8-4E76-B396-92387A4F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5AF90-364B-4F05-8BB6-2DCDAED4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0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1C54D-3FCE-46FA-A797-55809F76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36D96-C650-4260-9D5B-5285FA0C6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4D8E8-479A-411A-B46E-F0B32E10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2F6B2-BDD2-4B1D-B9E8-B114ADA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A2539-D96B-44AD-81F9-41F248AE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D2FF1-33EE-4EF1-9905-ADE793D8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A786A-513A-4A94-B973-80696F5C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758F-4065-41A4-9C74-F34EFE7F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F700C-505B-48C6-9566-750A4F18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D7B9C-F40D-4D24-A262-E5856AC4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80D30-A2B3-4070-9986-D4EAC00DA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2664D-7E4A-488A-A338-0609C560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8D0D3-14CB-4D6C-9E93-0D3F9CAC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03F56-5A4F-4678-98E7-0C0A91A4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4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6CA03-4E1B-46F1-9182-46893B50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F30DF-F21E-459D-B6B1-D0F338B7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4D8BDE-B198-42E6-BCA4-BE6389FD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A4EA5-1FD6-4908-9DFD-08E418BC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BBE5D3-1021-4F0C-8CF2-C1F5297D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5EC36-0214-4BE6-B02A-755D5AA3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031518-2F8F-44A7-A479-4A221D1E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5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CBA1-2AB4-4BEA-A181-DCC689C2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AF857-4CCB-43D5-A609-E6E42660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B77BF-9E8A-4F40-AAEA-B5EF2EDD9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F4B66-74DA-4DA1-AB4A-6F0CCEB5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F3BFD-93BC-4531-90D9-DB199B94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93AA7-D872-4CC9-A733-1A27608C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EE02-1098-401B-89FC-25F47A0F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7D75D6-0CFF-44AC-AE35-E94793857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52743-C5CC-472D-AA00-B1F185AEC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4CA91-AA72-47EB-8461-1BFE560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68478-27F8-42E7-92C8-899A7E6B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A5D9C-AE99-4890-9E9E-9A100658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4AFADB-03BE-421C-ADB0-E2D532FF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4BDF9-81C4-4A39-85F9-08D2E34D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C8016-F733-4C82-8D5D-FF9CF91EE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91E1-AE1E-40E9-AAB7-DD11E43A1949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A4DF4-6608-4238-8DF4-0C614FD8B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61A49-BE83-43B2-B5E4-399519E3D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F89C-5B53-4218-A1C6-39A0C646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AE78C1-81FF-4A6D-9F6B-E95F289800E1}"/>
              </a:ext>
            </a:extLst>
          </p:cNvPr>
          <p:cNvCxnSpPr>
            <a:cxnSpLocks/>
          </p:cNvCxnSpPr>
          <p:nvPr/>
        </p:nvCxnSpPr>
        <p:spPr>
          <a:xfrm>
            <a:off x="0" y="4373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C72C56-28BA-4B9B-99A4-2B6C46F12603}"/>
              </a:ext>
            </a:extLst>
          </p:cNvPr>
          <p:cNvCxnSpPr>
            <a:cxnSpLocks/>
          </p:cNvCxnSpPr>
          <p:nvPr/>
        </p:nvCxnSpPr>
        <p:spPr>
          <a:xfrm>
            <a:off x="0" y="639417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DA6746-E26E-4818-8476-E77CEB8FAD90}"/>
              </a:ext>
            </a:extLst>
          </p:cNvPr>
          <p:cNvSpPr txBox="1"/>
          <p:nvPr/>
        </p:nvSpPr>
        <p:spPr>
          <a:xfrm>
            <a:off x="10363200" y="6236012"/>
            <a:ext cx="20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C4F41D-6852-4F22-8FAA-83D6EBBA9FAA}"/>
              </a:ext>
            </a:extLst>
          </p:cNvPr>
          <p:cNvSpPr/>
          <p:nvPr/>
        </p:nvSpPr>
        <p:spPr>
          <a:xfrm>
            <a:off x="477078" y="848139"/>
            <a:ext cx="11158331" cy="5176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F012E-07F2-4FE6-B783-537F61487194}"/>
              </a:ext>
            </a:extLst>
          </p:cNvPr>
          <p:cNvSpPr txBox="1"/>
          <p:nvPr/>
        </p:nvSpPr>
        <p:spPr>
          <a:xfrm>
            <a:off x="4217669" y="632897"/>
            <a:ext cx="822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스펀지</a:t>
            </a:r>
            <a:endParaRPr lang="en-US" altLang="ko-KR" dirty="0"/>
          </a:p>
          <a:p>
            <a:r>
              <a:rPr lang="ko-KR" altLang="en-US" dirty="0"/>
              <a:t>스펀지 안 부품들은 전부 고정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1C36B0-03C2-4161-931B-B1CFE0DA97DF}"/>
              </a:ext>
            </a:extLst>
          </p:cNvPr>
          <p:cNvSpPr/>
          <p:nvPr/>
        </p:nvSpPr>
        <p:spPr>
          <a:xfrm>
            <a:off x="3268980" y="2343150"/>
            <a:ext cx="4263390" cy="1943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아두이노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22A7DA-A14E-4916-AEC4-AB3E3A455EE2}"/>
              </a:ext>
            </a:extLst>
          </p:cNvPr>
          <p:cNvSpPr/>
          <p:nvPr/>
        </p:nvSpPr>
        <p:spPr>
          <a:xfrm>
            <a:off x="7532370" y="2343150"/>
            <a:ext cx="1405890" cy="1943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건전지</a:t>
            </a:r>
            <a:r>
              <a:rPr lang="en-US" altLang="ko-KR" dirty="0">
                <a:solidFill>
                  <a:schemeClr val="tx1"/>
                </a:solidFill>
              </a:rPr>
              <a:t>*X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83B1C8-528B-405E-AD95-0734533CC971}"/>
              </a:ext>
            </a:extLst>
          </p:cNvPr>
          <p:cNvSpPr/>
          <p:nvPr/>
        </p:nvSpPr>
        <p:spPr>
          <a:xfrm>
            <a:off x="7532370" y="4286250"/>
            <a:ext cx="1405890" cy="65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블루투스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118303-9290-434C-90E9-8A30CB478AA5}"/>
              </a:ext>
            </a:extLst>
          </p:cNvPr>
          <p:cNvSpPr/>
          <p:nvPr/>
        </p:nvSpPr>
        <p:spPr>
          <a:xfrm>
            <a:off x="1543050" y="1463040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438205-F735-4794-9E00-1DDE86EA06ED}"/>
              </a:ext>
            </a:extLst>
          </p:cNvPr>
          <p:cNvSpPr/>
          <p:nvPr/>
        </p:nvSpPr>
        <p:spPr>
          <a:xfrm>
            <a:off x="3169092" y="1463040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D5F6D89-820C-4829-ABC2-63DDCF662334}"/>
              </a:ext>
            </a:extLst>
          </p:cNvPr>
          <p:cNvSpPr/>
          <p:nvPr/>
        </p:nvSpPr>
        <p:spPr>
          <a:xfrm>
            <a:off x="4963187" y="1463040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2A2DB73-6396-4EAB-9C7C-015751B5059A}"/>
              </a:ext>
            </a:extLst>
          </p:cNvPr>
          <p:cNvSpPr/>
          <p:nvPr/>
        </p:nvSpPr>
        <p:spPr>
          <a:xfrm>
            <a:off x="6589229" y="1463040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0F8E0A-E885-4FC9-881F-39EA3869A77B}"/>
              </a:ext>
            </a:extLst>
          </p:cNvPr>
          <p:cNvSpPr/>
          <p:nvPr/>
        </p:nvSpPr>
        <p:spPr>
          <a:xfrm>
            <a:off x="8457123" y="1463040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74F023-5AE2-43B4-ADF1-EA6E35E6BA59}"/>
              </a:ext>
            </a:extLst>
          </p:cNvPr>
          <p:cNvSpPr/>
          <p:nvPr/>
        </p:nvSpPr>
        <p:spPr>
          <a:xfrm>
            <a:off x="10083165" y="1463040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171846-2631-449D-805C-6CD5FC04442B}"/>
              </a:ext>
            </a:extLst>
          </p:cNvPr>
          <p:cNvSpPr/>
          <p:nvPr/>
        </p:nvSpPr>
        <p:spPr>
          <a:xfrm>
            <a:off x="8457123" y="5189831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FBDD907-C320-4683-9370-8AB8239C5C44}"/>
              </a:ext>
            </a:extLst>
          </p:cNvPr>
          <p:cNvSpPr/>
          <p:nvPr/>
        </p:nvSpPr>
        <p:spPr>
          <a:xfrm>
            <a:off x="10083165" y="5189831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C12730-5950-4E44-A90F-A5B57E3DA630}"/>
              </a:ext>
            </a:extLst>
          </p:cNvPr>
          <p:cNvSpPr/>
          <p:nvPr/>
        </p:nvSpPr>
        <p:spPr>
          <a:xfrm>
            <a:off x="4963187" y="5189831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9B18A43-0812-4D24-9AD7-87A3A05B14E0}"/>
              </a:ext>
            </a:extLst>
          </p:cNvPr>
          <p:cNvSpPr/>
          <p:nvPr/>
        </p:nvSpPr>
        <p:spPr>
          <a:xfrm>
            <a:off x="6589229" y="5189831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0F20049-4BA0-4403-997F-52576187EFF8}"/>
              </a:ext>
            </a:extLst>
          </p:cNvPr>
          <p:cNvSpPr/>
          <p:nvPr/>
        </p:nvSpPr>
        <p:spPr>
          <a:xfrm>
            <a:off x="1543050" y="5189831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5E2C36-B95A-483C-B267-2EDF0B06E0C1}"/>
              </a:ext>
            </a:extLst>
          </p:cNvPr>
          <p:cNvSpPr/>
          <p:nvPr/>
        </p:nvSpPr>
        <p:spPr>
          <a:xfrm>
            <a:off x="3169092" y="5189831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2732B95-83C0-4AC9-96F4-05A20DBBA896}"/>
              </a:ext>
            </a:extLst>
          </p:cNvPr>
          <p:cNvCxnSpPr/>
          <p:nvPr/>
        </p:nvCxnSpPr>
        <p:spPr>
          <a:xfrm>
            <a:off x="7338060" y="2800350"/>
            <a:ext cx="468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78BB22E-03D0-44BA-8A92-9C1445BD3689}"/>
              </a:ext>
            </a:extLst>
          </p:cNvPr>
          <p:cNvCxnSpPr>
            <a:cxnSpLocks/>
          </p:cNvCxnSpPr>
          <p:nvPr/>
        </p:nvCxnSpPr>
        <p:spPr>
          <a:xfrm>
            <a:off x="7137033" y="3916908"/>
            <a:ext cx="637167" cy="58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F61E5CC9-06D6-440F-AE6D-86C48603527F}"/>
              </a:ext>
            </a:extLst>
          </p:cNvPr>
          <p:cNvSpPr/>
          <p:nvPr/>
        </p:nvSpPr>
        <p:spPr>
          <a:xfrm>
            <a:off x="1543050" y="3030474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3A832AD-5115-4775-8DFA-48B0BBB6D8CA}"/>
              </a:ext>
            </a:extLst>
          </p:cNvPr>
          <p:cNvSpPr/>
          <p:nvPr/>
        </p:nvSpPr>
        <p:spPr>
          <a:xfrm>
            <a:off x="10083165" y="3030474"/>
            <a:ext cx="560070" cy="560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E7F922-E53B-4048-8BE7-FED805AE97AF}"/>
              </a:ext>
            </a:extLst>
          </p:cNvPr>
          <p:cNvSpPr/>
          <p:nvPr/>
        </p:nvSpPr>
        <p:spPr>
          <a:xfrm>
            <a:off x="6776811" y="3635636"/>
            <a:ext cx="481137" cy="405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9C3EA3-94CD-448F-844B-E36CD64672AD}"/>
              </a:ext>
            </a:extLst>
          </p:cNvPr>
          <p:cNvSpPr/>
          <p:nvPr/>
        </p:nvSpPr>
        <p:spPr>
          <a:xfrm>
            <a:off x="4079662" y="3635636"/>
            <a:ext cx="755559" cy="405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 err="1">
                <a:solidFill>
                  <a:schemeClr val="tx1"/>
                </a:solidFill>
              </a:rPr>
              <a:t>번핀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DF85313-D8E5-4442-95C1-3F57F39C113C}"/>
              </a:ext>
            </a:extLst>
          </p:cNvPr>
          <p:cNvSpPr/>
          <p:nvPr/>
        </p:nvSpPr>
        <p:spPr>
          <a:xfrm>
            <a:off x="5268123" y="3635636"/>
            <a:ext cx="755559" cy="405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75FBE87-7E92-4C71-BDEA-295CEE0B8466}"/>
              </a:ext>
            </a:extLst>
          </p:cNvPr>
          <p:cNvCxnSpPr>
            <a:endCxn id="30" idx="0"/>
          </p:cNvCxnSpPr>
          <p:nvPr/>
        </p:nvCxnSpPr>
        <p:spPr>
          <a:xfrm flipH="1">
            <a:off x="3449127" y="4040953"/>
            <a:ext cx="768543" cy="114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1D324DF-8841-4AD6-B842-A731504D2877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2103120" y="5469866"/>
            <a:ext cx="1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3A48B6-2B90-46F0-B78C-ACC3484CBEFD}"/>
              </a:ext>
            </a:extLst>
          </p:cNvPr>
          <p:cNvCxnSpPr>
            <a:stCxn id="61" idx="4"/>
            <a:endCxn id="29" idx="0"/>
          </p:cNvCxnSpPr>
          <p:nvPr/>
        </p:nvCxnSpPr>
        <p:spPr>
          <a:xfrm>
            <a:off x="1823085" y="3590544"/>
            <a:ext cx="0" cy="159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ECE4737-37FE-483B-A161-3939769A8B4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823085" y="1837198"/>
            <a:ext cx="0" cy="119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64D1950-38D7-40D6-B1C0-6F4144E680F4}"/>
              </a:ext>
            </a:extLst>
          </p:cNvPr>
          <p:cNvCxnSpPr/>
          <p:nvPr/>
        </p:nvCxnSpPr>
        <p:spPr>
          <a:xfrm>
            <a:off x="2103120" y="1743075"/>
            <a:ext cx="1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EEC33D2-3021-4DA7-B1F8-DAF4DA2CE89D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84684" y="1743075"/>
            <a:ext cx="1278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83CAE64-0120-4225-AFCE-CE6E26D022A6}"/>
              </a:ext>
            </a:extLst>
          </p:cNvPr>
          <p:cNvCxnSpPr>
            <a:cxnSpLocks/>
          </p:cNvCxnSpPr>
          <p:nvPr/>
        </p:nvCxnSpPr>
        <p:spPr>
          <a:xfrm>
            <a:off x="5456748" y="1743075"/>
            <a:ext cx="1278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4603BD1-2957-43E7-83C4-FFC9D111E976}"/>
              </a:ext>
            </a:extLst>
          </p:cNvPr>
          <p:cNvCxnSpPr>
            <a:cxnSpLocks/>
          </p:cNvCxnSpPr>
          <p:nvPr/>
        </p:nvCxnSpPr>
        <p:spPr>
          <a:xfrm>
            <a:off x="7178620" y="1743075"/>
            <a:ext cx="1278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116693B-48D0-4DB8-9EF7-0ABC4A66771D}"/>
              </a:ext>
            </a:extLst>
          </p:cNvPr>
          <p:cNvCxnSpPr>
            <a:cxnSpLocks/>
          </p:cNvCxnSpPr>
          <p:nvPr/>
        </p:nvCxnSpPr>
        <p:spPr>
          <a:xfrm>
            <a:off x="9017193" y="1743075"/>
            <a:ext cx="1278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C74EE85-221A-4EDF-AA77-590CD280E6DD}"/>
              </a:ext>
            </a:extLst>
          </p:cNvPr>
          <p:cNvCxnSpPr>
            <a:cxnSpLocks/>
          </p:cNvCxnSpPr>
          <p:nvPr/>
        </p:nvCxnSpPr>
        <p:spPr>
          <a:xfrm>
            <a:off x="10391775" y="1837198"/>
            <a:ext cx="0" cy="119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AE37CB-B169-40FB-AFAB-6B53F5DE2B5D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0363200" y="3590544"/>
            <a:ext cx="28576" cy="159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151ED46-B1DA-4F8A-A4A6-360203652C9C}"/>
              </a:ext>
            </a:extLst>
          </p:cNvPr>
          <p:cNvCxnSpPr>
            <a:cxnSpLocks/>
          </p:cNvCxnSpPr>
          <p:nvPr/>
        </p:nvCxnSpPr>
        <p:spPr>
          <a:xfrm>
            <a:off x="5456748" y="5469866"/>
            <a:ext cx="1278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5501440-CCE4-4EA7-88AB-8720BD1EFD77}"/>
              </a:ext>
            </a:extLst>
          </p:cNvPr>
          <p:cNvCxnSpPr>
            <a:cxnSpLocks/>
          </p:cNvCxnSpPr>
          <p:nvPr/>
        </p:nvCxnSpPr>
        <p:spPr>
          <a:xfrm>
            <a:off x="3684684" y="5469866"/>
            <a:ext cx="1278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C90DC45-BECD-427A-8788-82105E4D596C}"/>
              </a:ext>
            </a:extLst>
          </p:cNvPr>
          <p:cNvCxnSpPr>
            <a:cxnSpLocks/>
          </p:cNvCxnSpPr>
          <p:nvPr/>
        </p:nvCxnSpPr>
        <p:spPr>
          <a:xfrm>
            <a:off x="7178620" y="5469866"/>
            <a:ext cx="1278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6446796-52DD-40DD-BA5B-9FE1D3580429}"/>
              </a:ext>
            </a:extLst>
          </p:cNvPr>
          <p:cNvCxnSpPr>
            <a:cxnSpLocks/>
          </p:cNvCxnSpPr>
          <p:nvPr/>
        </p:nvCxnSpPr>
        <p:spPr>
          <a:xfrm>
            <a:off x="8938260" y="5469866"/>
            <a:ext cx="1278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CF16EF8-1063-461D-8D6B-579480AAFE06}"/>
              </a:ext>
            </a:extLst>
          </p:cNvPr>
          <p:cNvCxnSpPr>
            <a:cxnSpLocks/>
          </p:cNvCxnSpPr>
          <p:nvPr/>
        </p:nvCxnSpPr>
        <p:spPr>
          <a:xfrm flipH="1">
            <a:off x="3700299" y="4040953"/>
            <a:ext cx="1630722" cy="125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F036669-4C86-4F93-A3E3-16FA5C7012FC}"/>
              </a:ext>
            </a:extLst>
          </p:cNvPr>
          <p:cNvSpPr txBox="1"/>
          <p:nvPr/>
        </p:nvSpPr>
        <p:spPr>
          <a:xfrm>
            <a:off x="731520" y="6024832"/>
            <a:ext cx="9351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셀프전원</a:t>
            </a:r>
            <a:r>
              <a:rPr lang="ko-KR" altLang="en-US" dirty="0"/>
              <a:t> 공급확인</a:t>
            </a:r>
            <a:endParaRPr lang="en-US" altLang="ko-KR" dirty="0"/>
          </a:p>
          <a:p>
            <a:pPr marL="342900" indent="-342900" fontAlgn="base">
              <a:buAutoNum type="arabicPeriod"/>
            </a:pP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블루투스 스펀지부착</a:t>
            </a:r>
            <a:endParaRPr lang="en-US" altLang="ko-KR" dirty="0"/>
          </a:p>
          <a:p>
            <a:pPr marL="342900" indent="-342900" fontAlgn="base">
              <a:buAutoNum type="arabicPeriod"/>
            </a:pPr>
            <a:r>
              <a:rPr lang="ko-KR" altLang="en-US" dirty="0"/>
              <a:t>블루투스 통신확인</a:t>
            </a:r>
            <a:r>
              <a:rPr lang="en-US" altLang="ko-KR" dirty="0"/>
              <a:t>(led </a:t>
            </a:r>
            <a:r>
              <a:rPr lang="ko-KR" altLang="en-US" dirty="0"/>
              <a:t>테스트</a:t>
            </a:r>
            <a:r>
              <a:rPr lang="en-US" altLang="ko-KR" dirty="0"/>
              <a:t>)</a:t>
            </a:r>
          </a:p>
          <a:p>
            <a:pPr marL="342900" indent="-342900" fontAlgn="base">
              <a:buAutoNum type="arabicPeriod"/>
            </a:pPr>
            <a:r>
              <a:rPr lang="ko-KR" altLang="en-US" dirty="0"/>
              <a:t>진동모터 스펀지부착</a:t>
            </a:r>
            <a:endParaRPr lang="en-US" altLang="ko-KR" dirty="0"/>
          </a:p>
          <a:p>
            <a:pPr marL="342900" indent="-342900" fontAlgn="base">
              <a:buAutoNum type="arabicPeriod"/>
            </a:pPr>
            <a:r>
              <a:rPr lang="ko-KR" altLang="en-US" dirty="0"/>
              <a:t>테스트</a:t>
            </a:r>
            <a:r>
              <a:rPr lang="en-US" altLang="ko-KR" dirty="0"/>
              <a:t>(</a:t>
            </a:r>
            <a:r>
              <a:rPr lang="ko-KR" altLang="en-US" dirty="0"/>
              <a:t>신호주면 진동확인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완성</a:t>
            </a:r>
          </a:p>
        </p:txBody>
      </p:sp>
    </p:spTree>
    <p:extLst>
      <p:ext uri="{BB962C8B-B14F-4D97-AF65-F5344CB8AC3E}">
        <p14:creationId xmlns:p14="http://schemas.microsoft.com/office/powerpoint/2010/main" val="390897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임민혁</dc:creator>
  <cp:lastModifiedBy>임민혁</cp:lastModifiedBy>
  <cp:revision>6</cp:revision>
  <dcterms:created xsi:type="dcterms:W3CDTF">2019-02-27T09:21:09Z</dcterms:created>
  <dcterms:modified xsi:type="dcterms:W3CDTF">2019-02-27T09:40:33Z</dcterms:modified>
</cp:coreProperties>
</file>