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5" r:id="rId3"/>
    <p:sldId id="277" r:id="rId4"/>
    <p:sldId id="281" r:id="rId5"/>
    <p:sldId id="286" r:id="rId6"/>
    <p:sldId id="287" r:id="rId7"/>
    <p:sldId id="285" r:id="rId8"/>
    <p:sldId id="283" r:id="rId9"/>
    <p:sldId id="27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B4B"/>
    <a:srgbClr val="E0E0E0"/>
    <a:srgbClr val="363636"/>
    <a:srgbClr val="3366FF"/>
    <a:srgbClr val="554D4D"/>
    <a:srgbClr val="5E5E5E"/>
    <a:srgbClr val="7D7D7D"/>
    <a:srgbClr val="969696"/>
    <a:srgbClr val="A3A3A3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6" autoAdjust="0"/>
    <p:restoredTop sz="97345"/>
  </p:normalViewPr>
  <p:slideViewPr>
    <p:cSldViewPr snapToGrid="0" snapToObjects="1">
      <p:cViewPr varScale="1">
        <p:scale>
          <a:sx n="92" d="100"/>
          <a:sy n="92" d="100"/>
        </p:scale>
        <p:origin x="66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44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ADC6-B49C-4D4C-A908-93F5EA351282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FA09-4630-E24B-B47C-992E7E8F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4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9548" y="1400609"/>
            <a:ext cx="6925456" cy="141753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ko-KR" altLang="en-US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지능형 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SoC</a:t>
            </a:r>
            <a:r>
              <a:rPr lang="ko-KR" altLang="en-US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 태권로봇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  <a:cs typeface="Nanum Gothic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502" y="4317322"/>
            <a:ext cx="3473534" cy="19642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b="1" dirty="0">
              <a:ln w="3175"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9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9665" y="2164360"/>
            <a:ext cx="4292600" cy="13141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감사합니다</a:t>
            </a:r>
            <a:endParaRPr lang="en-US" sz="6000" b="1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5925" y="3557999"/>
            <a:ext cx="2565400" cy="282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77077" y="853660"/>
            <a:ext cx="4068566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>
                <a:ln>
                  <a:solidFill>
                    <a:schemeClr val="bg1"/>
                  </a:solidFill>
                </a:ln>
                <a:solidFill>
                  <a:srgbClr val="0060AB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목 차</a:t>
            </a:r>
            <a:endParaRPr lang="en-US" sz="5400" b="1" dirty="0">
              <a:ln>
                <a:solidFill>
                  <a:schemeClr val="bg1"/>
                </a:solidFill>
              </a:ln>
              <a:solidFill>
                <a:srgbClr val="0060AB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0564" y="1408464"/>
            <a:ext cx="4068566" cy="359982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Clr>
                <a:srgbClr val="32A9E7"/>
              </a:buClr>
              <a:buAutoNum type="arabicPeriod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SoC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태권로봇 이란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Clr>
                <a:srgbClr val="32A9E7"/>
              </a:buClr>
              <a:buAutoNum type="arabicPeriod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SoC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Nanum Gothic" charset="-127"/>
              </a:rPr>
              <a:t>태권로봇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  <a:p>
            <a:pPr marL="342900" indent="-342900">
              <a:lnSpc>
                <a:spcPct val="200000"/>
              </a:lnSpc>
              <a:buClr>
                <a:srgbClr val="32A9E7"/>
              </a:buClr>
              <a:buFontTx/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  <a:p>
            <a:pPr marL="342900" indent="-342900">
              <a:lnSpc>
                <a:spcPct val="200000"/>
              </a:lnSpc>
              <a:buClr>
                <a:srgbClr val="32A9E7"/>
              </a:buClr>
              <a:buFontTx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01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2994" y="1435765"/>
            <a:ext cx="4208460" cy="1356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9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휴머노이드</a:t>
            </a:r>
            <a:r>
              <a:rPr lang="ko-KR" altLang="en-US" sz="19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로봇의 태권도 대회로 로봇 스스로 상대로봇을 인식하여 </a:t>
            </a:r>
            <a:r>
              <a:rPr lang="en-US" altLang="ko-KR" sz="19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1:1 </a:t>
            </a:r>
            <a:r>
              <a:rPr lang="ko-KR" altLang="en-US" sz="19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태권도 대련을 하는 대회</a:t>
            </a:r>
            <a:endParaRPr lang="en-US" altLang="ko-KR" sz="19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SoC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태권로봇 이란</a:t>
            </a:r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4" y="3038301"/>
            <a:ext cx="2821684" cy="2285466"/>
          </a:xfrm>
          <a:prstGeom prst="rect">
            <a:avLst/>
          </a:prstGeom>
        </p:spPr>
      </p:pic>
      <p:pic>
        <p:nvPicPr>
          <p:cNvPr id="1026" name="Picture 2" descr="http://www.socrobotwar.org/bbs/images/sub01_img12_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89" y="2231433"/>
            <a:ext cx="41624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1454" y="1563651"/>
            <a:ext cx="4208460" cy="47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로봇의 구성</a:t>
            </a:r>
            <a:endParaRPr lang="en-US" altLang="ko-KR" sz="19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SoC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태권로봇 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30" y="1562791"/>
            <a:ext cx="7057506" cy="264462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4080" y="1146486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1. </a:t>
            </a:r>
            <a:r>
              <a:rPr lang="ko-KR" altLang="en-US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구성</a:t>
            </a:r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4080" y="4471577"/>
            <a:ext cx="8244341" cy="1600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52000" fontAlgn="base" latinLnBrk="1">
              <a:buFont typeface="+mj-lt"/>
              <a:buAutoNum type="arabicParenR"/>
            </a:pPr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카메라로 영상을 받아서 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FPGA</a:t>
            </a:r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 영상 축소 후 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MCU</a:t>
            </a:r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 전달</a:t>
            </a:r>
            <a:endParaRPr lang="en-US" altLang="ko-KR" sz="2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indent="252000" fontAlgn="base" latinLnBrk="1">
              <a:buFont typeface="+mj-lt"/>
              <a:buAutoNum type="arabicParenR"/>
            </a:pPr>
            <a:endParaRPr lang="en-US" altLang="ko-KR" sz="2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indent="252000" fontAlgn="base" latinLnBrk="1">
              <a:buFont typeface="+mj-lt"/>
              <a:buAutoNum type="arabicParenR"/>
            </a:pP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번에 해당되는 데이터를 받아서 영상을 사용하여 영상처리에 이용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b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</a:br>
            <a:b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</a:b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</a:t>
            </a:r>
            <a:r>
              <a:rPr lang="ko-KR" altLang="en-US" sz="22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리눅스기반</a:t>
            </a:r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</a:t>
            </a:r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언어로 영상처리 구현</a:t>
            </a:r>
          </a:p>
        </p:txBody>
      </p:sp>
    </p:spTree>
    <p:extLst>
      <p:ext uri="{BB962C8B-B14F-4D97-AF65-F5344CB8AC3E}">
        <p14:creationId xmlns:p14="http://schemas.microsoft.com/office/powerpoint/2010/main" val="22814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SoC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태권로봇 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4080" y="1146486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1. </a:t>
            </a:r>
            <a:r>
              <a:rPr lang="ko-KR" altLang="en-US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경기장</a:t>
            </a:r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4F58AF-B6FA-47B2-A28C-5A7AB72C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6" y="1891146"/>
            <a:ext cx="7920000" cy="4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9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SoC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태권로봇 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4080" y="1146486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1. </a:t>
            </a:r>
            <a:r>
              <a:rPr lang="ko-KR" altLang="en-US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경기장</a:t>
            </a:r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13484-9C02-4E12-92C3-FF99D495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6" y="1838125"/>
            <a:ext cx="7920000" cy="45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4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SoC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태권로봇 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4080" y="1146486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2. </a:t>
            </a:r>
            <a:r>
              <a:rPr lang="ko-KR" altLang="en-US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알고리즘 설계</a:t>
            </a:r>
            <a:r>
              <a:rPr lang="en-US" altLang="ko-KR" sz="40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8" name="화살표: 아래쪽 7"/>
          <p:cNvSpPr/>
          <p:nvPr/>
        </p:nvSpPr>
        <p:spPr>
          <a:xfrm>
            <a:off x="1129808" y="2720116"/>
            <a:ext cx="310823" cy="5557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4430" y="3353631"/>
            <a:ext cx="1701580" cy="50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RGB to </a:t>
            </a:r>
            <a:r>
              <a:rPr lang="en-US" altLang="ko-KR" dirty="0" err="1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YCbCr</a:t>
            </a:r>
            <a:endParaRPr lang="ko-KR" altLang="en-US" dirty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79963" y="2141236"/>
            <a:ext cx="1810512" cy="5011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영상입력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746749" y="2412961"/>
            <a:ext cx="7127088" cy="9620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	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Y = 0.299R + 0.587G + 0.114B</a:t>
            </a:r>
          </a:p>
          <a:p>
            <a:pPr fontAlgn="base" latinLnBrk="1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en-US" altLang="ko-KR" sz="22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Cb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= -0.169R - 0.331G + 0.500B </a:t>
            </a:r>
          </a:p>
          <a:p>
            <a:pPr fontAlgn="base" latinLnBrk="1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Cr = 0.500R - 0.419G - 0.081B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5512" y="1990102"/>
            <a:ext cx="63456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1) RGB to </a:t>
            </a:r>
            <a:r>
              <a:rPr lang="en-US" altLang="ko-KR" sz="2200" spc="-15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YCbCr</a:t>
            </a:r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 </a:t>
            </a:r>
            <a:endParaRPr lang="ko-KR" altLang="en-US" sz="2200" dirty="0"/>
          </a:p>
        </p:txBody>
      </p:sp>
      <p:sp>
        <p:nvSpPr>
          <p:cNvPr id="5" name="직사각형 4"/>
          <p:cNvSpPr/>
          <p:nvPr/>
        </p:nvSpPr>
        <p:spPr>
          <a:xfrm>
            <a:off x="1746749" y="4128541"/>
            <a:ext cx="71437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	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Y =  (077[R]    + 150[G] + table_029[B] + 128) &gt;&gt; 8</a:t>
            </a:r>
          </a:p>
          <a:p>
            <a:pPr fontAlgn="base" latinLnBrk="1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 =&gt;	</a:t>
            </a:r>
            <a:r>
              <a:rPr lang="en-US" altLang="ko-KR" sz="22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Cb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= (-043[R] - 085[G] + table_128[B] - 128) &gt;&gt; 8</a:t>
            </a:r>
          </a:p>
          <a:p>
            <a:pPr fontAlgn="base" latinLnBrk="1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Cr = (128[R]    - 107[G] - table_021[B] - 128) &gt;&gt; 8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08161" y="3473854"/>
            <a:ext cx="48686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보드의 성능이 떨어져서 빠르게 하기위해 </a:t>
            </a:r>
            <a:r>
              <a:rPr lang="en-US" altLang="ko-KR" sz="2200" spc="-150" dirty="0">
                <a:solidFill>
                  <a:srgbClr val="0070C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LUT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사용</a:t>
            </a:r>
            <a:endParaRPr lang="ko-KR" altLang="en-US" sz="2200" dirty="0"/>
          </a:p>
        </p:txBody>
      </p:sp>
      <p:sp>
        <p:nvSpPr>
          <p:cNvPr id="12" name="화살표: 아래쪽 11"/>
          <p:cNvSpPr/>
          <p:nvPr/>
        </p:nvSpPr>
        <p:spPr>
          <a:xfrm>
            <a:off x="1154628" y="4082139"/>
            <a:ext cx="310823" cy="25846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2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SoC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태권로봇 </a:t>
            </a:r>
            <a:endParaRPr lang="en-US" altLang="ko-KR" sz="4000" spc="-15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8" name="화살표: 아래쪽 17"/>
          <p:cNvSpPr/>
          <p:nvPr/>
        </p:nvSpPr>
        <p:spPr>
          <a:xfrm>
            <a:off x="1154628" y="2442421"/>
            <a:ext cx="310823" cy="133986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746749" y="2412961"/>
            <a:ext cx="7127088" cy="9620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5512" y="1737964"/>
            <a:ext cx="63456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2)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이진화</a:t>
            </a:r>
            <a:endParaRPr lang="en-US" altLang="ko-KR" sz="2200" spc="-15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   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출전자격 테스트와 동일하게 회색을 하얀색으로 나머지는</a:t>
            </a:r>
            <a:endParaRPr lang="en-US" altLang="ko-KR" sz="2200" spc="-15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  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검은색으로 변환</a:t>
            </a:r>
            <a:endParaRPr lang="en-US" altLang="ko-KR" sz="2200" spc="-15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Y   : 70 ~ 140</a:t>
            </a:r>
          </a:p>
          <a:p>
            <a:pPr algn="ctr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</a:t>
            </a:r>
            <a:r>
              <a:rPr lang="en-US" altLang="ko-KR" sz="22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Cb</a:t>
            </a:r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: -10 ~ 10 </a:t>
            </a:r>
          </a:p>
          <a:p>
            <a:pPr algn="ctr"/>
            <a:r>
              <a:rPr lang="en-US" altLang="ko-KR" sz="2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Cr :  -10 ~ 10</a:t>
            </a:r>
            <a:endParaRPr lang="ko-KR" altLang="en-US" sz="2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9250" y="1863543"/>
            <a:ext cx="1701580" cy="50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 진 화</a:t>
            </a:r>
          </a:p>
        </p:txBody>
      </p:sp>
      <p:sp>
        <p:nvSpPr>
          <p:cNvPr id="16" name="화살표: 아래쪽 15"/>
          <p:cNvSpPr/>
          <p:nvPr/>
        </p:nvSpPr>
        <p:spPr>
          <a:xfrm>
            <a:off x="1154628" y="1046233"/>
            <a:ext cx="310823" cy="74100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249" y="3878015"/>
            <a:ext cx="1701580" cy="50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픽셀 계산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45512" y="3886932"/>
            <a:ext cx="6345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3)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픽셀 계산</a:t>
            </a:r>
            <a:endParaRPr lang="en-US" altLang="ko-KR" sz="2200" spc="-15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  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이진화 시킨 영상에서 하얀색의 크기를 측정함</a:t>
            </a:r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   </a:t>
            </a:r>
            <a:endParaRPr lang="ko-KR" altLang="en-US" sz="2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5" name="화살표: 아래쪽 24"/>
          <p:cNvSpPr/>
          <p:nvPr/>
        </p:nvSpPr>
        <p:spPr>
          <a:xfrm>
            <a:off x="1154628" y="4474886"/>
            <a:ext cx="310823" cy="5709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9249" y="5141552"/>
            <a:ext cx="1701580" cy="50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로봇 모션 실행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45512" y="5045826"/>
            <a:ext cx="6345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4)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로봇 모션</a:t>
            </a:r>
            <a:endParaRPr lang="en-US" altLang="ko-KR" sz="2200" spc="-15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함초롬돋움" panose="020B0604000101010101" pitchFamily="50" charset="-127"/>
            </a:endParaRPr>
          </a:p>
          <a:p>
            <a:r>
              <a:rPr lang="en-US" altLang="ko-KR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   </a:t>
            </a:r>
            <a:r>
              <a:rPr lang="ko-KR" altLang="en-US" sz="2200" spc="-15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함초롬돋움" panose="020B0604000101010101" pitchFamily="50" charset="-127"/>
              </a:rPr>
              <a:t> 로봇의 거리와 위치를 판단하여 그에 따른 로봇 모션 실행</a:t>
            </a:r>
            <a:endParaRPr lang="ko-KR" altLang="en-US" sz="2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94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129" y="2701636"/>
            <a:ext cx="2377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ea typeface="배달의민족 한나" panose="02000503000000020003" pitchFamily="2" charset="-127"/>
              </a:rPr>
              <a:t>Q&amp;A</a:t>
            </a:r>
            <a:endParaRPr lang="ko-KR" altLang="en-US" sz="8000" dirty="0"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0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161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Nanum Gothic</vt:lpstr>
      <vt:lpstr>맑은 고딕</vt:lpstr>
      <vt:lpstr>배달의민족 한나</vt:lpstr>
      <vt:lpstr>함초롬돋움</vt:lpstr>
      <vt:lpstr>Arial</vt:lpstr>
      <vt:lpstr>Calibri</vt:lpstr>
      <vt:lpstr>Office Theme</vt:lpstr>
      <vt:lpstr>지능형 SoC 태권로봇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도시배경 무료 피피티 템플릿</dc:title>
  <dc:creator>Microsoft Office User</dc:creator>
  <cp:lastModifiedBy>조기환</cp:lastModifiedBy>
  <cp:revision>70</cp:revision>
  <dcterms:created xsi:type="dcterms:W3CDTF">2017-04-10T01:05:46Z</dcterms:created>
  <dcterms:modified xsi:type="dcterms:W3CDTF">2017-10-24T13:03:59Z</dcterms:modified>
</cp:coreProperties>
</file>