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6" d="100"/>
          <a:sy n="46" d="100"/>
        </p:scale>
        <p:origin x="117" y="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2779511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028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r>
              <a:rPr lang="en-GB"/>
              <a:t>Click icon to add picture</a:t>
            </a:r>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r>
              <a:rPr lang="en-GB"/>
              <a:t>Click icon to add picture</a:t>
            </a:r>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r>
              <a:rPr lang="en-GB"/>
              <a:t>Click icon to add picture</a:t>
            </a:r>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r>
              <a:rPr lang="en-GB"/>
              <a:t>Click icon to add picture</a:t>
            </a:r>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r>
              <a:rPr lang="en-GB"/>
              <a:t>Click icon to add picture</a:t>
            </a:r>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r>
              <a:rPr lang="en-GB"/>
              <a:t>Click icon to add picture</a:t>
            </a:r>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r>
              <a:rPr lang="en-GB"/>
              <a:t>Click icon to add picture</a:t>
            </a:r>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3B6F"/>
        </a:solidFill>
        <a:effectLst/>
      </p:bgPr>
    </p:bg>
    <p:spTree>
      <p:nvGrpSpPr>
        <p:cNvPr id="1" name=""/>
        <p:cNvGrpSpPr/>
        <p:nvPr/>
      </p:nvGrpSpPr>
      <p:grpSpPr>
        <a:xfrm>
          <a:off x="0" y="0"/>
          <a:ext cx="0" cy="0"/>
          <a:chOff x="0" y="0"/>
          <a:chExt cx="0" cy="0"/>
        </a:xfrm>
      </p:grpSpPr>
      <p:pic>
        <p:nvPicPr>
          <p:cNvPr id="151" name="Image" descr="Image"/>
          <p:cNvPicPr>
            <a:picLocks noChangeAspect="1"/>
          </p:cNvPicPr>
          <p:nvPr/>
        </p:nvPicPr>
        <p:blipFill>
          <a:blip r:embed="rId3">
            <a:alphaModFix amt="9507"/>
          </a:blip>
          <a:stretch>
            <a:fillRect/>
          </a:stretch>
        </p:blipFill>
        <p:spPr>
          <a:xfrm>
            <a:off x="-1081611" y="5682237"/>
            <a:ext cx="15063736" cy="16915748"/>
          </a:xfrm>
          <a:prstGeom prst="rect">
            <a:avLst/>
          </a:prstGeom>
          <a:ln w="12700">
            <a:miter lim="400000"/>
          </a:ln>
        </p:spPr>
      </p:pic>
      <p:sp>
        <p:nvSpPr>
          <p:cNvPr id="152" name="NAME OF PRESENTER…"/>
          <p:cNvSpPr txBox="1"/>
          <p:nvPr/>
        </p:nvSpPr>
        <p:spPr>
          <a:xfrm>
            <a:off x="4945352" y="11288349"/>
            <a:ext cx="5507600" cy="194925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4000">
                <a:solidFill>
                  <a:srgbClr val="929292"/>
                </a:solidFill>
              </a:defRPr>
            </a:pPr>
            <a:r>
              <a:rPr dirty="0"/>
              <a:t>NAME OF PRESENTER </a:t>
            </a:r>
          </a:p>
          <a:p>
            <a:pPr algn="l">
              <a:defRPr sz="4000">
                <a:solidFill>
                  <a:srgbClr val="929292"/>
                </a:solidFill>
              </a:defRPr>
            </a:pPr>
            <a:r>
              <a:rPr dirty="0"/>
              <a:t>Title of Presenter </a:t>
            </a:r>
          </a:p>
          <a:p>
            <a:pPr algn="l">
              <a:defRPr sz="4000">
                <a:solidFill>
                  <a:srgbClr val="929292"/>
                </a:solidFill>
              </a:defRPr>
            </a:pPr>
            <a:r>
              <a:rPr dirty="0"/>
              <a:t>email@</a:t>
            </a:r>
            <a:r>
              <a:rPr lang="en-US" dirty="0"/>
              <a:t>cyens</a:t>
            </a:r>
            <a:r>
              <a:rPr dirty="0"/>
              <a:t>.org.cy</a:t>
            </a:r>
          </a:p>
        </p:txBody>
      </p:sp>
      <p:sp>
        <p:nvSpPr>
          <p:cNvPr id="153"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929292"/>
                </a:solidFill>
              </a:defRPr>
            </a:lvl1pPr>
          </a:lstStyle>
          <a:p>
            <a:r>
              <a:t>© CYENS Centre of Excellence</a:t>
            </a:r>
          </a:p>
        </p:txBody>
      </p:sp>
      <p:sp>
        <p:nvSpPr>
          <p:cNvPr id="154" name="Date"/>
          <p:cNvSpPr txBox="1"/>
          <p:nvPr/>
        </p:nvSpPr>
        <p:spPr>
          <a:xfrm>
            <a:off x="22394497" y="5659165"/>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929292"/>
                </a:solidFill>
              </a:defRPr>
            </a:lvl1pPr>
          </a:lstStyle>
          <a:p>
            <a:r>
              <a:t>Date</a:t>
            </a:r>
          </a:p>
        </p:txBody>
      </p:sp>
      <p:sp>
        <p:nvSpPr>
          <p:cNvPr id="155" name="Presentation…"/>
          <p:cNvSpPr txBox="1"/>
          <p:nvPr/>
        </p:nvSpPr>
        <p:spPr>
          <a:xfrm>
            <a:off x="4878251" y="5219022"/>
            <a:ext cx="8743951" cy="318896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10000" b="1">
                <a:solidFill>
                  <a:srgbClr val="929292"/>
                </a:solidFill>
              </a:defRPr>
            </a:pPr>
            <a:r>
              <a:t>Presentation </a:t>
            </a:r>
          </a:p>
          <a:p>
            <a:pPr algn="l">
              <a:defRPr sz="10000" b="1">
                <a:solidFill>
                  <a:srgbClr val="929292"/>
                </a:solidFill>
              </a:defRPr>
            </a:pPr>
            <a:r>
              <a:t>title goes here</a:t>
            </a:r>
          </a:p>
        </p:txBody>
      </p:sp>
      <p:sp>
        <p:nvSpPr>
          <p:cNvPr id="156" name="Subtitle"/>
          <p:cNvSpPr txBox="1"/>
          <p:nvPr/>
        </p:nvSpPr>
        <p:spPr>
          <a:xfrm>
            <a:off x="4878251" y="8620043"/>
            <a:ext cx="3144013" cy="114350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7000">
                <a:solidFill>
                  <a:srgbClr val="929292"/>
                </a:solidFill>
              </a:defRPr>
            </a:lvl1pPr>
          </a:lstStyle>
          <a:p>
            <a:r>
              <a:t>Subtitle</a:t>
            </a:r>
          </a:p>
        </p:txBody>
      </p:sp>
      <p:pic>
        <p:nvPicPr>
          <p:cNvPr id="157" name="Image" descr="Image"/>
          <p:cNvPicPr>
            <a:picLocks noChangeAspect="1"/>
          </p:cNvPicPr>
          <p:nvPr/>
        </p:nvPicPr>
        <p:blipFill>
          <a:blip r:embed="rId4"/>
          <a:stretch>
            <a:fillRect/>
          </a:stretch>
        </p:blipFill>
        <p:spPr>
          <a:xfrm>
            <a:off x="2870559" y="2364268"/>
            <a:ext cx="8512481" cy="191867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B0E5"/>
        </a:solidFill>
        <a:effectLst/>
      </p:bgPr>
    </p:bg>
    <p:spTree>
      <p:nvGrpSpPr>
        <p:cNvPr id="1" name=""/>
        <p:cNvGrpSpPr/>
        <p:nvPr/>
      </p:nvGrpSpPr>
      <p:grpSpPr>
        <a:xfrm>
          <a:off x="0" y="0"/>
          <a:ext cx="0" cy="0"/>
          <a:chOff x="0" y="0"/>
          <a:chExt cx="0" cy="0"/>
        </a:xfrm>
      </p:grpSpPr>
      <p:sp>
        <p:nvSpPr>
          <p:cNvPr id="218"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219"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220" name="Step 2."/>
          <p:cNvSpPr txBox="1"/>
          <p:nvPr/>
        </p:nvSpPr>
        <p:spPr>
          <a:xfrm>
            <a:off x="3885405" y="2772477"/>
            <a:ext cx="4392911" cy="16268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0" b="1">
                <a:solidFill>
                  <a:srgbClr val="000000"/>
                </a:solidFill>
              </a:defRPr>
            </a:lvl1pPr>
          </a:lstStyle>
          <a:p>
            <a:r>
              <a:t>Step 2.</a:t>
            </a:r>
          </a:p>
        </p:txBody>
      </p:sp>
      <p:sp>
        <p:nvSpPr>
          <p:cNvPr id="221" name="Lorem ipsum dolor sit amet, consectetuer adipiscing elit. Aenean commodo ligula eget dolor. Aenean massa. Cum sociis natoque penatibus et magnis dis parturient iculus mus."/>
          <p:cNvSpPr txBox="1"/>
          <p:nvPr/>
        </p:nvSpPr>
        <p:spPr>
          <a:xfrm>
            <a:off x="11099005" y="2952181"/>
            <a:ext cx="10951370" cy="3893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5000">
                <a:solidFill>
                  <a:srgbClr val="FFFFFF"/>
                </a:solidFill>
              </a:defRPr>
            </a:lvl1pPr>
          </a:lstStyle>
          <a:p>
            <a:r>
              <a:t>Lorem ipsum dolor sit amet, consectetuer adipiscing elit. Aenean commodo ligula eget dolor. Aenean massa. Cum sociis natoque penatibus et magnis dis parturient iculus mus.</a:t>
            </a:r>
          </a:p>
        </p:txBody>
      </p:sp>
      <p:sp>
        <p:nvSpPr>
          <p:cNvPr id="222"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223"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sp>
        <p:nvSpPr>
          <p:cNvPr id="224" name="Lorem ipsum dolor…"/>
          <p:cNvSpPr txBox="1"/>
          <p:nvPr/>
        </p:nvSpPr>
        <p:spPr>
          <a:xfrm>
            <a:off x="11099005" y="7720279"/>
            <a:ext cx="10951370" cy="46558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635000" indent="-635000" algn="l">
              <a:buSzPct val="123000"/>
              <a:buChar char="•"/>
              <a:defRPr sz="5000">
                <a:solidFill>
                  <a:srgbClr val="FFFFFF"/>
                </a:solidFill>
              </a:defRPr>
            </a:pPr>
            <a:r>
              <a:t>Lorem ipsum dolor </a:t>
            </a:r>
          </a:p>
          <a:p>
            <a:pPr marL="635000" indent="-635000" algn="l">
              <a:buSzPct val="123000"/>
              <a:buChar char="•"/>
              <a:defRPr sz="5000">
                <a:solidFill>
                  <a:srgbClr val="FFFFFF"/>
                </a:solidFill>
              </a:defRPr>
            </a:pPr>
            <a:r>
              <a:t>Sit amet, consectetuer </a:t>
            </a:r>
          </a:p>
          <a:p>
            <a:pPr marL="635000" indent="-635000" algn="l">
              <a:buSzPct val="123000"/>
              <a:buChar char="•"/>
              <a:defRPr sz="5000">
                <a:solidFill>
                  <a:srgbClr val="FFFFFF"/>
                </a:solidFill>
              </a:defRPr>
            </a:pPr>
            <a:r>
              <a:t>Adipiscing elit</a:t>
            </a:r>
          </a:p>
          <a:p>
            <a:pPr marL="635000" indent="-635000" algn="l">
              <a:buSzPct val="123000"/>
              <a:buChar char="•"/>
              <a:defRPr sz="5000">
                <a:solidFill>
                  <a:srgbClr val="FFFFFF"/>
                </a:solidFill>
              </a:defRPr>
            </a:pPr>
            <a:r>
              <a:t>Aenean commodo </a:t>
            </a:r>
          </a:p>
          <a:p>
            <a:pPr marL="635000" indent="-635000" algn="l">
              <a:buSzPct val="123000"/>
              <a:buChar char="•"/>
              <a:defRPr sz="5000">
                <a:solidFill>
                  <a:srgbClr val="FFFFFF"/>
                </a:solidFill>
              </a:defRPr>
            </a:pPr>
            <a:r>
              <a:t>Ligula eget dolor</a:t>
            </a:r>
          </a:p>
          <a:p>
            <a:pPr marL="635000" indent="-635000" algn="l">
              <a:buSzPct val="123000"/>
              <a:buChar char="•"/>
              <a:defRPr sz="5000">
                <a:solidFill>
                  <a:srgbClr val="FFFFFF"/>
                </a:solidFill>
              </a:defRPr>
            </a:pPr>
            <a:r>
              <a:t>Aenean massa</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p:cNvSpPr/>
          <p:nvPr/>
        </p:nvSpPr>
        <p:spPr>
          <a:xfrm>
            <a:off x="15709800" y="-26359"/>
            <a:ext cx="8689183" cy="13768718"/>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7"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228"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229" name="Title."/>
          <p:cNvSpPr txBox="1"/>
          <p:nvPr/>
        </p:nvSpPr>
        <p:spPr>
          <a:xfrm>
            <a:off x="3885405" y="1883477"/>
            <a:ext cx="4392911" cy="16268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0" b="1">
                <a:solidFill>
                  <a:srgbClr val="000000"/>
                </a:solidFill>
              </a:defRPr>
            </a:lvl1pPr>
          </a:lstStyle>
          <a:p>
            <a:r>
              <a:t>Title.</a:t>
            </a:r>
          </a:p>
        </p:txBody>
      </p:sp>
      <p:sp>
        <p:nvSpPr>
          <p:cNvPr id="230" name="Lorem ipsum dolor sit amet, consectetuer adipiscing elit. Aenean commodo ligula eget dolor. Aenean massa. Cum sociis natoque penatibus et magnis dis parturient montes, nascetur ridiculus mus. Donec quam felis, ultricies nec, pellentesque eu, pretium quis"/>
          <p:cNvSpPr txBox="1"/>
          <p:nvPr/>
        </p:nvSpPr>
        <p:spPr>
          <a:xfrm>
            <a:off x="4012405" y="3815781"/>
            <a:ext cx="10951370" cy="83205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3000">
                <a:solidFill>
                  <a:srgbClr val="000000"/>
                </a:solidFill>
              </a:defRPr>
            </a:pPr>
            <a: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algn="l">
              <a:defRPr sz="3000">
                <a:solidFill>
                  <a:srgbClr val="000000"/>
                </a:solidFill>
              </a:defRPr>
            </a:pPr>
            <a:endParaRPr/>
          </a:p>
          <a:p>
            <a:pPr algn="l">
              <a:defRPr sz="3000">
                <a:solidFill>
                  <a:srgbClr val="000000"/>
                </a:solidFill>
              </a:defRPr>
            </a:pPr>
            <a:r>
              <a:t>Donec pede justo, fringilla vel, aliquet nec, vulputate eget, arcu. In enim justo, rhoncus ut, imperdiet a, venenatis vitae, justo. Nullam dictum felis eu pede mollis pretium. Integer tincidunt. Cras dapibus. Vivamus elementum semper nisi. Aenean vulputate eleifend ac, enim. Aliquam lorem ante, dapibus in, viverra quis, feugiat a, tellus. Phasellus viverra nulla ut metus varius laoreet. Quisque rutrum. Aenean imperdiet. Etiam ultricies nisi vel augue. Curabitur ullamcorper ultricies nisi. Nam eget dui. Etiam rhoncus. </a:t>
            </a:r>
          </a:p>
          <a:p>
            <a:pPr algn="l">
              <a:defRPr sz="3000">
                <a:solidFill>
                  <a:srgbClr val="000000"/>
                </a:solidFill>
              </a:defRPr>
            </a:pPr>
            <a:endParaRPr/>
          </a:p>
          <a:p>
            <a:pPr algn="l">
              <a:defRPr sz="3000">
                <a:solidFill>
                  <a:srgbClr val="000000"/>
                </a:solidFill>
              </a:defRPr>
            </a:pPr>
            <a:r>
              <a:t>Maecenas tempus, tellus eget condimentum rhoncus, sem quam semper libero, sit amet adipiscing sem neque sed ipsum.</a:t>
            </a:r>
          </a:p>
        </p:txBody>
      </p:sp>
      <p:sp>
        <p:nvSpPr>
          <p:cNvPr id="231"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232"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235"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236"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237"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grpSp>
        <p:nvGrpSpPr>
          <p:cNvPr id="241" name="Group"/>
          <p:cNvGrpSpPr/>
          <p:nvPr/>
        </p:nvGrpSpPr>
        <p:grpSpPr>
          <a:xfrm>
            <a:off x="2082750" y="4277606"/>
            <a:ext cx="20218500" cy="6765567"/>
            <a:chOff x="0" y="0"/>
            <a:chExt cx="20218499" cy="6765565"/>
          </a:xfrm>
        </p:grpSpPr>
        <p:sp>
          <p:nvSpPr>
            <p:cNvPr id="238" name="Image"/>
            <p:cNvSpPr/>
            <p:nvPr/>
          </p:nvSpPr>
          <p:spPr>
            <a:xfrm>
              <a:off x="-1" y="0"/>
              <a:ext cx="5812037" cy="6765566"/>
            </a:xfrm>
            <a:prstGeom prst="rect">
              <a:avLst/>
            </a:prstGeom>
            <a:solidFill>
              <a:srgbClr val="1E3B6F"/>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Image</a:t>
              </a:r>
            </a:p>
          </p:txBody>
        </p:sp>
        <p:sp>
          <p:nvSpPr>
            <p:cNvPr id="239" name="Image"/>
            <p:cNvSpPr/>
            <p:nvPr/>
          </p:nvSpPr>
          <p:spPr>
            <a:xfrm>
              <a:off x="7203231" y="0"/>
              <a:ext cx="5812037" cy="6765566"/>
            </a:xfrm>
            <a:prstGeom prst="rect">
              <a:avLst/>
            </a:prstGeom>
            <a:solidFill>
              <a:srgbClr val="1E3B6F"/>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Image</a:t>
              </a:r>
            </a:p>
          </p:txBody>
        </p:sp>
        <p:sp>
          <p:nvSpPr>
            <p:cNvPr id="240" name="Image"/>
            <p:cNvSpPr/>
            <p:nvPr/>
          </p:nvSpPr>
          <p:spPr>
            <a:xfrm>
              <a:off x="14406463" y="0"/>
              <a:ext cx="5812037" cy="6765566"/>
            </a:xfrm>
            <a:prstGeom prst="rect">
              <a:avLst/>
            </a:prstGeom>
            <a:solidFill>
              <a:srgbClr val="1E3B6F"/>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Image</a:t>
              </a:r>
            </a:p>
          </p:txBody>
        </p:sp>
      </p:grpSp>
      <p:sp>
        <p:nvSpPr>
          <p:cNvPr id="242" name="Name"/>
          <p:cNvSpPr txBox="1"/>
          <p:nvPr/>
        </p:nvSpPr>
        <p:spPr>
          <a:xfrm>
            <a:off x="1980405" y="11232581"/>
            <a:ext cx="2913460" cy="845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5000">
                <a:solidFill>
                  <a:srgbClr val="000000"/>
                </a:solidFill>
              </a:defRPr>
            </a:lvl1pPr>
          </a:lstStyle>
          <a:p>
            <a:r>
              <a:t>Name</a:t>
            </a:r>
          </a:p>
        </p:txBody>
      </p:sp>
      <p:sp>
        <p:nvSpPr>
          <p:cNvPr id="243" name="Members."/>
          <p:cNvSpPr txBox="1"/>
          <p:nvPr/>
        </p:nvSpPr>
        <p:spPr>
          <a:xfrm>
            <a:off x="1951491" y="2072267"/>
            <a:ext cx="7015574" cy="16268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0" b="1">
                <a:solidFill>
                  <a:srgbClr val="000000"/>
                </a:solidFill>
              </a:defRPr>
            </a:lvl1pPr>
          </a:lstStyle>
          <a:p>
            <a:r>
              <a:t>Members.</a:t>
            </a:r>
          </a:p>
        </p:txBody>
      </p:sp>
      <p:sp>
        <p:nvSpPr>
          <p:cNvPr id="244" name="Name"/>
          <p:cNvSpPr txBox="1"/>
          <p:nvPr/>
        </p:nvSpPr>
        <p:spPr>
          <a:xfrm>
            <a:off x="9249255" y="11232581"/>
            <a:ext cx="2913461" cy="845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5000">
                <a:solidFill>
                  <a:srgbClr val="000000"/>
                </a:solidFill>
              </a:defRPr>
            </a:lvl1pPr>
          </a:lstStyle>
          <a:p>
            <a:r>
              <a:t>Name</a:t>
            </a:r>
          </a:p>
        </p:txBody>
      </p:sp>
      <p:sp>
        <p:nvSpPr>
          <p:cNvPr id="245" name="Name"/>
          <p:cNvSpPr txBox="1"/>
          <p:nvPr/>
        </p:nvSpPr>
        <p:spPr>
          <a:xfrm>
            <a:off x="16518106" y="11232581"/>
            <a:ext cx="2913460" cy="845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5000">
                <a:solidFill>
                  <a:srgbClr val="000000"/>
                </a:solidFill>
              </a:defRPr>
            </a:lvl1pPr>
          </a:lstStyle>
          <a:p>
            <a:r>
              <a:t>Name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248"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249"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250"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pic>
        <p:nvPicPr>
          <p:cNvPr id="251" name="Image" descr="Image"/>
          <p:cNvPicPr>
            <a:picLocks noChangeAspect="1"/>
          </p:cNvPicPr>
          <p:nvPr/>
        </p:nvPicPr>
        <p:blipFill>
          <a:blip r:embed="rId3"/>
          <a:stretch>
            <a:fillRect/>
          </a:stretch>
        </p:blipFill>
        <p:spPr>
          <a:xfrm>
            <a:off x="1243598" y="8992483"/>
            <a:ext cx="21896804" cy="861835"/>
          </a:xfrm>
          <a:prstGeom prst="rect">
            <a:avLst/>
          </a:prstGeom>
          <a:ln w="12700">
            <a:miter lim="400000"/>
          </a:ln>
        </p:spPr>
      </p:pic>
      <p:pic>
        <p:nvPicPr>
          <p:cNvPr id="252" name="Image" descr="Image"/>
          <p:cNvPicPr>
            <a:picLocks noChangeAspect="1"/>
          </p:cNvPicPr>
          <p:nvPr/>
        </p:nvPicPr>
        <p:blipFill>
          <a:blip r:embed="rId4"/>
          <a:stretch>
            <a:fillRect/>
          </a:stretch>
        </p:blipFill>
        <p:spPr>
          <a:xfrm>
            <a:off x="1303084" y="10790020"/>
            <a:ext cx="1426390" cy="814223"/>
          </a:xfrm>
          <a:prstGeom prst="rect">
            <a:avLst/>
          </a:prstGeom>
          <a:ln w="12700">
            <a:miter lim="400000"/>
          </a:ln>
        </p:spPr>
      </p:pic>
      <p:pic>
        <p:nvPicPr>
          <p:cNvPr id="253" name="Image" descr="Image"/>
          <p:cNvPicPr>
            <a:picLocks noChangeAspect="1"/>
          </p:cNvPicPr>
          <p:nvPr/>
        </p:nvPicPr>
        <p:blipFill>
          <a:blip r:embed="rId5"/>
          <a:stretch>
            <a:fillRect/>
          </a:stretch>
        </p:blipFill>
        <p:spPr>
          <a:xfrm>
            <a:off x="11766295" y="10790020"/>
            <a:ext cx="851410" cy="861835"/>
          </a:xfrm>
          <a:prstGeom prst="rect">
            <a:avLst/>
          </a:prstGeom>
          <a:ln w="12700">
            <a:miter lim="400000"/>
          </a:ln>
        </p:spPr>
      </p:pic>
      <p:sp>
        <p:nvSpPr>
          <p:cNvPr id="254" name="This project has received funding from the European Union’s Horizon 2020 research and innovation programme under grant agreement No. 739578"/>
          <p:cNvSpPr txBox="1"/>
          <p:nvPr/>
        </p:nvSpPr>
        <p:spPr>
          <a:xfrm>
            <a:off x="2963497" y="10689079"/>
            <a:ext cx="7116954" cy="10088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2000">
                <a:solidFill>
                  <a:srgbClr val="000000"/>
                </a:solidFill>
              </a:defRPr>
            </a:lvl1pPr>
          </a:lstStyle>
          <a:p>
            <a:r>
              <a:t>This project has received funding from the European Union’s Horizon 2020 research and innovation programme under grant agreement No. 739578</a:t>
            </a:r>
          </a:p>
        </p:txBody>
      </p:sp>
      <p:sp>
        <p:nvSpPr>
          <p:cNvPr id="255" name="This project has received funding from the Government of the Republic of Cyprus through the Directorate General for European Programmes, Coordination and Development"/>
          <p:cNvSpPr txBox="1"/>
          <p:nvPr/>
        </p:nvSpPr>
        <p:spPr>
          <a:xfrm>
            <a:off x="12971097" y="10689079"/>
            <a:ext cx="7116954" cy="10088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2000">
                <a:solidFill>
                  <a:srgbClr val="000000"/>
                </a:solidFill>
              </a:defRPr>
            </a:lvl1pPr>
          </a:lstStyle>
          <a:p>
            <a:r>
              <a:t>This project has received funding from the Government of the Republic of Cyprus through the Directorate General for European Programmes, Coordination and Development</a:t>
            </a:r>
          </a:p>
        </p:txBody>
      </p:sp>
      <p:sp>
        <p:nvSpPr>
          <p:cNvPr id="256" name="Thank you"/>
          <p:cNvSpPr txBox="1"/>
          <p:nvPr/>
        </p:nvSpPr>
        <p:spPr>
          <a:xfrm>
            <a:off x="8994140" y="4706125"/>
            <a:ext cx="6395721" cy="162686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10000" b="1">
                <a:solidFill>
                  <a:srgbClr val="000000"/>
                </a:solidFill>
              </a:defRPr>
            </a:lvl1pPr>
          </a:lstStyle>
          <a:p>
            <a:r>
              <a:t>Thank you</a:t>
            </a:r>
          </a:p>
        </p:txBody>
      </p:sp>
      <p:sp>
        <p:nvSpPr>
          <p:cNvPr id="257" name="Line"/>
          <p:cNvSpPr/>
          <p:nvPr/>
        </p:nvSpPr>
        <p:spPr>
          <a:xfrm>
            <a:off x="1243598" y="8367776"/>
            <a:ext cx="21896804" cy="1"/>
          </a:xfrm>
          <a:prstGeom prst="line">
            <a:avLst/>
          </a:prstGeom>
          <a:ln w="25400">
            <a:solidFill>
              <a:srgbClr val="000000"/>
            </a:solidFill>
            <a:miter lim="400000"/>
          </a:ln>
        </p:spPr>
        <p:txBody>
          <a:bodyPr lIns="50800" tIns="50800" rIns="50800" bIns="50800" anchor="ctr"/>
          <a:lstStyle/>
          <a:p>
            <a:endParaRPr/>
          </a:p>
        </p:txBody>
      </p:sp>
      <p:sp>
        <p:nvSpPr>
          <p:cNvPr id="258" name="Line"/>
          <p:cNvSpPr/>
          <p:nvPr/>
        </p:nvSpPr>
        <p:spPr>
          <a:xfrm>
            <a:off x="1243598" y="12157537"/>
            <a:ext cx="21896804" cy="1"/>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C9B6"/>
        </a:solidFill>
        <a:effectLst/>
      </p:bgPr>
    </p:bg>
    <p:spTree>
      <p:nvGrpSpPr>
        <p:cNvPr id="1" name=""/>
        <p:cNvGrpSpPr/>
        <p:nvPr/>
      </p:nvGrpSpPr>
      <p:grpSpPr>
        <a:xfrm>
          <a:off x="0" y="0"/>
          <a:ext cx="0" cy="0"/>
          <a:chOff x="0" y="0"/>
          <a:chExt cx="0" cy="0"/>
        </a:xfrm>
      </p:grpSpPr>
      <p:sp>
        <p:nvSpPr>
          <p:cNvPr id="159" name="Rectangle"/>
          <p:cNvSpPr/>
          <p:nvPr/>
        </p:nvSpPr>
        <p:spPr>
          <a:xfrm>
            <a:off x="15709800" y="-26359"/>
            <a:ext cx="8689183" cy="13768718"/>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0"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161"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162" name="Introduction."/>
          <p:cNvSpPr txBox="1"/>
          <p:nvPr/>
        </p:nvSpPr>
        <p:spPr>
          <a:xfrm>
            <a:off x="3885405" y="2772477"/>
            <a:ext cx="8294864" cy="16268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0" b="1">
                <a:solidFill>
                  <a:srgbClr val="000000"/>
                </a:solidFill>
              </a:defRPr>
            </a:lvl1pPr>
          </a:lstStyle>
          <a:p>
            <a:r>
              <a:t>Introduction.</a:t>
            </a:r>
          </a:p>
        </p:txBody>
      </p:sp>
      <p:sp>
        <p:nvSpPr>
          <p:cNvPr id="163" name="Lorem ipsum dolor sit amet, consectetuer adipiscing elit. Aenean commodo ligula eget dolor. Aenean massa. Cum sociis natoque penatibus et magnis dis parturient iculus mus."/>
          <p:cNvSpPr txBox="1"/>
          <p:nvPr/>
        </p:nvSpPr>
        <p:spPr>
          <a:xfrm>
            <a:off x="3896841" y="4911090"/>
            <a:ext cx="10951370" cy="3893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5000">
                <a:solidFill>
                  <a:srgbClr val="000000"/>
                </a:solidFill>
              </a:defRPr>
            </a:lvl1pPr>
          </a:lstStyle>
          <a:p>
            <a:r>
              <a:t>Lorem ipsum dolor sit amet, consectetuer adipiscing elit. Aenean commodo ligula eget dolor. Aenean massa. Cum sociis natoque penatibus et magnis dis parturient iculus mus.</a:t>
            </a:r>
          </a:p>
        </p:txBody>
      </p:sp>
      <p:sp>
        <p:nvSpPr>
          <p:cNvPr id="164"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165"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sp>
        <p:nvSpPr>
          <p:cNvPr id="166" name="Lorem ipsum…"/>
          <p:cNvSpPr txBox="1"/>
          <p:nvPr/>
        </p:nvSpPr>
        <p:spPr>
          <a:xfrm>
            <a:off x="16700687" y="4911090"/>
            <a:ext cx="10951370" cy="4655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635000" indent="-635000" algn="l">
              <a:buSzPct val="123000"/>
              <a:buChar char="•"/>
              <a:defRPr sz="5000">
                <a:solidFill>
                  <a:srgbClr val="000000"/>
                </a:solidFill>
              </a:defRPr>
            </a:pPr>
            <a:r>
              <a:t>Lorem ipsum </a:t>
            </a:r>
          </a:p>
          <a:p>
            <a:pPr marL="635000" indent="-635000" algn="l">
              <a:buSzPct val="123000"/>
              <a:buChar char="•"/>
              <a:defRPr sz="5000">
                <a:solidFill>
                  <a:srgbClr val="000000"/>
                </a:solidFill>
              </a:defRPr>
            </a:pPr>
            <a:r>
              <a:t>Dolor sit amet </a:t>
            </a:r>
          </a:p>
          <a:p>
            <a:pPr marL="635000" indent="-635000" algn="l">
              <a:buSzPct val="123000"/>
              <a:buChar char="•"/>
              <a:defRPr sz="5000">
                <a:solidFill>
                  <a:srgbClr val="000000"/>
                </a:solidFill>
              </a:defRPr>
            </a:pPr>
            <a:r>
              <a:t>Consectetuer </a:t>
            </a:r>
          </a:p>
          <a:p>
            <a:pPr marL="635000" indent="-635000" algn="l">
              <a:buSzPct val="123000"/>
              <a:buChar char="•"/>
              <a:defRPr sz="5000">
                <a:solidFill>
                  <a:srgbClr val="000000"/>
                </a:solidFill>
              </a:defRPr>
            </a:pPr>
            <a:r>
              <a:t>Adipiscing elit </a:t>
            </a:r>
          </a:p>
          <a:p>
            <a:pPr marL="635000" indent="-635000" algn="l">
              <a:buSzPct val="123000"/>
              <a:buChar char="•"/>
              <a:defRPr sz="5000">
                <a:solidFill>
                  <a:srgbClr val="000000"/>
                </a:solidFill>
              </a:defRPr>
            </a:pPr>
            <a:r>
              <a:t>Aenean commodo </a:t>
            </a:r>
          </a:p>
          <a:p>
            <a:pPr marL="635000" indent="-635000" algn="l">
              <a:buSzPct val="123000"/>
              <a:buChar char="•"/>
              <a:defRPr sz="5000">
                <a:solidFill>
                  <a:srgbClr val="000000"/>
                </a:solidFill>
              </a:defRPr>
            </a:pPr>
            <a:r>
              <a:t>Ligula eget dolor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3B6F"/>
        </a:solidFill>
        <a:effectLst/>
      </p:bgPr>
    </p:bg>
    <p:spTree>
      <p:nvGrpSpPr>
        <p:cNvPr id="1" name=""/>
        <p:cNvGrpSpPr/>
        <p:nvPr/>
      </p:nvGrpSpPr>
      <p:grpSpPr>
        <a:xfrm>
          <a:off x="0" y="0"/>
          <a:ext cx="0" cy="0"/>
          <a:chOff x="0" y="0"/>
          <a:chExt cx="0" cy="0"/>
        </a:xfrm>
      </p:grpSpPr>
      <p:sp>
        <p:nvSpPr>
          <p:cNvPr id="168"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FFFFFF"/>
                </a:solidFill>
              </a:defRPr>
            </a:lvl1pPr>
          </a:lstStyle>
          <a:p>
            <a:r>
              <a:t>Presentation Title</a:t>
            </a:r>
          </a:p>
        </p:txBody>
      </p:sp>
      <p:sp>
        <p:nvSpPr>
          <p:cNvPr id="169"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FFFFFF"/>
                </a:solidFill>
              </a:defRPr>
            </a:lvl1pPr>
          </a:lstStyle>
          <a:p>
            <a:r>
              <a:t>© CYENS Centre of Excellence</a:t>
            </a:r>
          </a:p>
        </p:txBody>
      </p:sp>
      <p:sp>
        <p:nvSpPr>
          <p:cNvPr id="170"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FFFFFF"/>
                </a:solidFill>
              </a:defRPr>
            </a:lvl1pPr>
          </a:lstStyle>
          <a:p>
            <a:r>
              <a:t>Date</a:t>
            </a:r>
          </a:p>
        </p:txBody>
      </p:sp>
      <p:pic>
        <p:nvPicPr>
          <p:cNvPr id="171" name="Image" descr="Image"/>
          <p:cNvPicPr>
            <a:picLocks noChangeAspect="1"/>
          </p:cNvPicPr>
          <p:nvPr/>
        </p:nvPicPr>
        <p:blipFill>
          <a:blip r:embed="rId2"/>
          <a:stretch>
            <a:fillRect/>
          </a:stretch>
        </p:blipFill>
        <p:spPr>
          <a:xfrm>
            <a:off x="1315745" y="773696"/>
            <a:ext cx="765472" cy="859583"/>
          </a:xfrm>
          <a:prstGeom prst="rect">
            <a:avLst/>
          </a:prstGeom>
          <a:ln w="12700">
            <a:miter lim="400000"/>
          </a:ln>
        </p:spPr>
      </p:pic>
      <p:sp>
        <p:nvSpPr>
          <p:cNvPr id="172" name="Lorem ipsum dolor sit amet, consectetuer adipiscing elit. Aenean commodo ligula eget dolor. Aenean massa. Cum sociis natoque penatibus et magnis dis parturient montes, nascetur ridiculus mus."/>
          <p:cNvSpPr txBox="1"/>
          <p:nvPr/>
        </p:nvSpPr>
        <p:spPr>
          <a:xfrm>
            <a:off x="1126033" y="2594677"/>
            <a:ext cx="22131933" cy="85266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9000" b="1">
                <a:solidFill>
                  <a:schemeClr val="accent1">
                    <a:lumOff val="16847"/>
                  </a:schemeClr>
                </a:solidFill>
              </a:defRPr>
            </a:lvl1pPr>
          </a:lstStyle>
          <a:p>
            <a:r>
              <a:t>Lorem ipsum dolor sit amet, consectetuer adipiscing elit. Aenean commodo ligula eget dolor. Aenean massa. Cum sociis natoque penatibus et magnis dis parturient montes, nascetur ridiculus mus.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4836"/>
        </a:solidFill>
        <a:effectLst/>
      </p:bgPr>
    </p:bg>
    <p:spTree>
      <p:nvGrpSpPr>
        <p:cNvPr id="1" name=""/>
        <p:cNvGrpSpPr/>
        <p:nvPr/>
      </p:nvGrpSpPr>
      <p:grpSpPr>
        <a:xfrm>
          <a:off x="0" y="0"/>
          <a:ext cx="0" cy="0"/>
          <a:chOff x="0" y="0"/>
          <a:chExt cx="0" cy="0"/>
        </a:xfrm>
      </p:grpSpPr>
      <p:sp>
        <p:nvSpPr>
          <p:cNvPr id="174"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FFFFFF"/>
                </a:solidFill>
              </a:defRPr>
            </a:lvl1pPr>
          </a:lstStyle>
          <a:p>
            <a:r>
              <a:t>Presentation Title</a:t>
            </a:r>
          </a:p>
        </p:txBody>
      </p:sp>
      <p:sp>
        <p:nvSpPr>
          <p:cNvPr id="175"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FFFFFF"/>
                </a:solidFill>
              </a:defRPr>
            </a:lvl1pPr>
          </a:lstStyle>
          <a:p>
            <a:r>
              <a:t>© CYENS Centre of Excellence</a:t>
            </a:r>
          </a:p>
        </p:txBody>
      </p:sp>
      <p:sp>
        <p:nvSpPr>
          <p:cNvPr id="176"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FFFFFF"/>
                </a:solidFill>
              </a:defRPr>
            </a:lvl1pPr>
          </a:lstStyle>
          <a:p>
            <a:r>
              <a:t>Date</a:t>
            </a:r>
          </a:p>
        </p:txBody>
      </p:sp>
      <p:pic>
        <p:nvPicPr>
          <p:cNvPr id="177" name="Image" descr="Image"/>
          <p:cNvPicPr>
            <a:picLocks noChangeAspect="1"/>
          </p:cNvPicPr>
          <p:nvPr/>
        </p:nvPicPr>
        <p:blipFill>
          <a:blip r:embed="rId2"/>
          <a:stretch>
            <a:fillRect/>
          </a:stretch>
        </p:blipFill>
        <p:spPr>
          <a:xfrm>
            <a:off x="1315745" y="773696"/>
            <a:ext cx="765472" cy="859583"/>
          </a:xfrm>
          <a:prstGeom prst="rect">
            <a:avLst/>
          </a:prstGeom>
          <a:ln w="12700">
            <a:miter lim="400000"/>
          </a:ln>
        </p:spPr>
      </p:pic>
      <p:pic>
        <p:nvPicPr>
          <p:cNvPr id="178" name="Image" descr="Image"/>
          <p:cNvPicPr>
            <a:picLocks noChangeAspect="1"/>
          </p:cNvPicPr>
          <p:nvPr/>
        </p:nvPicPr>
        <p:blipFill>
          <a:blip r:embed="rId3">
            <a:alphaModFix amt="9507"/>
          </a:blip>
          <a:stretch>
            <a:fillRect/>
          </a:stretch>
        </p:blipFill>
        <p:spPr>
          <a:xfrm>
            <a:off x="-1081611" y="5682237"/>
            <a:ext cx="15063736" cy="16915748"/>
          </a:xfrm>
          <a:prstGeom prst="rect">
            <a:avLst/>
          </a:prstGeom>
          <a:ln w="12700">
            <a:miter lim="400000"/>
          </a:ln>
        </p:spPr>
      </p:pic>
      <p:sp>
        <p:nvSpPr>
          <p:cNvPr id="179" name="Lorem ipsum dolor sit amet, consectetuer adipiscing elit. Aenean commodo ligula eget dolor. Aenean massa. Cum sociis natoque penatibus et magnis dis parturient montes, nascetur ridiculus mus."/>
          <p:cNvSpPr txBox="1"/>
          <p:nvPr/>
        </p:nvSpPr>
        <p:spPr>
          <a:xfrm>
            <a:off x="1126033" y="2594677"/>
            <a:ext cx="22131933" cy="85266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9000" b="1">
                <a:solidFill>
                  <a:srgbClr val="D5C9B6"/>
                </a:solidFill>
              </a:defRPr>
            </a:lvl1pPr>
          </a:lstStyle>
          <a:p>
            <a:r>
              <a:t>Lorem ipsum dolor sit amet, consectetuer adipiscing elit. Aenean commodo ligula eget dolor. Aenean massa. Cum sociis natoque penatibus et magnis dis parturient montes, nascetur ridiculus mus.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7E76"/>
        </a:solidFill>
        <a:effectLst/>
      </p:bgPr>
    </p:bg>
    <p:spTree>
      <p:nvGrpSpPr>
        <p:cNvPr id="1" name=""/>
        <p:cNvGrpSpPr/>
        <p:nvPr/>
      </p:nvGrpSpPr>
      <p:grpSpPr>
        <a:xfrm>
          <a:off x="0" y="0"/>
          <a:ext cx="0" cy="0"/>
          <a:chOff x="0" y="0"/>
          <a:chExt cx="0" cy="0"/>
        </a:xfrm>
      </p:grpSpPr>
      <p:sp>
        <p:nvSpPr>
          <p:cNvPr id="181"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FFFFFF"/>
                </a:solidFill>
              </a:defRPr>
            </a:lvl1pPr>
          </a:lstStyle>
          <a:p>
            <a:r>
              <a:t>Presentation Title</a:t>
            </a:r>
          </a:p>
        </p:txBody>
      </p:sp>
      <p:sp>
        <p:nvSpPr>
          <p:cNvPr id="182"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FFFFFF"/>
                </a:solidFill>
              </a:defRPr>
            </a:lvl1pPr>
          </a:lstStyle>
          <a:p>
            <a:r>
              <a:t>© CYENS Centre of Excellence</a:t>
            </a:r>
          </a:p>
        </p:txBody>
      </p:sp>
      <p:sp>
        <p:nvSpPr>
          <p:cNvPr id="183"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FFFFFF"/>
                </a:solidFill>
              </a:defRPr>
            </a:lvl1pPr>
          </a:lstStyle>
          <a:p>
            <a:r>
              <a:t>Date</a:t>
            </a:r>
          </a:p>
        </p:txBody>
      </p:sp>
      <p:pic>
        <p:nvPicPr>
          <p:cNvPr id="184" name="Image" descr="Image"/>
          <p:cNvPicPr>
            <a:picLocks noChangeAspect="1"/>
          </p:cNvPicPr>
          <p:nvPr/>
        </p:nvPicPr>
        <p:blipFill>
          <a:blip r:embed="rId2"/>
          <a:stretch>
            <a:fillRect/>
          </a:stretch>
        </p:blipFill>
        <p:spPr>
          <a:xfrm>
            <a:off x="1315745" y="773696"/>
            <a:ext cx="765472" cy="859583"/>
          </a:xfrm>
          <a:prstGeom prst="rect">
            <a:avLst/>
          </a:prstGeom>
          <a:ln w="12700">
            <a:miter lim="400000"/>
          </a:ln>
        </p:spPr>
      </p:pic>
      <p:sp>
        <p:nvSpPr>
          <p:cNvPr id="185" name="Lorem ipsum dolor sit amet, consectetuer adipiscing elit. Aenean commodo ligula eget dolor. Aenean massa. Cum sociis natoque penatibus et magnis dis parturient montes, nascetur ridiculus mus."/>
          <p:cNvSpPr txBox="1"/>
          <p:nvPr/>
        </p:nvSpPr>
        <p:spPr>
          <a:xfrm>
            <a:off x="1126033" y="2594677"/>
            <a:ext cx="22131933" cy="85266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9000" b="1">
                <a:solidFill>
                  <a:srgbClr val="D5C9B6"/>
                </a:solidFill>
              </a:defRPr>
            </a:lvl1pPr>
          </a:lstStyle>
          <a:p>
            <a:r>
              <a:t>Lorem ipsum dolor sit amet, consectetuer adipiscing elit. Aenean commodo ligula eget dolor. Aenean massa. Cum sociis natoque penatibus et magnis dis parturient montes, nascetur ridiculus mus.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5C9B6"/>
        </a:solidFill>
        <a:effectLst/>
      </p:bgPr>
    </p:bg>
    <p:spTree>
      <p:nvGrpSpPr>
        <p:cNvPr id="1" name=""/>
        <p:cNvGrpSpPr/>
        <p:nvPr/>
      </p:nvGrpSpPr>
      <p:grpSpPr>
        <a:xfrm>
          <a:off x="0" y="0"/>
          <a:ext cx="0" cy="0"/>
          <a:chOff x="0" y="0"/>
          <a:chExt cx="0" cy="0"/>
        </a:xfrm>
      </p:grpSpPr>
      <p:sp>
        <p:nvSpPr>
          <p:cNvPr id="187" name="Lorem ipsum dolor sit amet, consectetuer adipiscing elit. Aenean commodo ligula eget dolor. Aenean massa. Cum sociis natoque penatibus et magnis dis parturient montes, nascetur ridiculus mus."/>
          <p:cNvSpPr txBox="1"/>
          <p:nvPr/>
        </p:nvSpPr>
        <p:spPr>
          <a:xfrm>
            <a:off x="1126033" y="2594677"/>
            <a:ext cx="22131933" cy="85266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9000" b="1">
                <a:solidFill>
                  <a:srgbClr val="1E3B6F"/>
                </a:solidFill>
              </a:defRPr>
            </a:lvl1pPr>
          </a:lstStyle>
          <a:p>
            <a:r>
              <a:t>Lorem ipsum dolor sit amet, consectetuer adipiscing elit. Aenean commodo ligula eget dolor. Aenean massa. Cum sociis natoque penatibus et magnis dis parturient montes, nascetur ridiculus mus.</a:t>
            </a:r>
          </a:p>
        </p:txBody>
      </p:sp>
      <p:sp>
        <p:nvSpPr>
          <p:cNvPr id="188"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189"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sp>
        <p:nvSpPr>
          <p:cNvPr id="190"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191"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5C9B6"/>
        </a:solidFill>
        <a:effectLst/>
      </p:bgPr>
    </p:bg>
    <p:spTree>
      <p:nvGrpSpPr>
        <p:cNvPr id="1" name=""/>
        <p:cNvGrpSpPr/>
        <p:nvPr/>
      </p:nvGrpSpPr>
      <p:grpSpPr>
        <a:xfrm>
          <a:off x="0" y="0"/>
          <a:ext cx="0" cy="0"/>
          <a:chOff x="0" y="0"/>
          <a:chExt cx="0" cy="0"/>
        </a:xfrm>
      </p:grpSpPr>
      <p:sp>
        <p:nvSpPr>
          <p:cNvPr id="193" name="Rectangle"/>
          <p:cNvSpPr/>
          <p:nvPr/>
        </p:nvSpPr>
        <p:spPr>
          <a:xfrm>
            <a:off x="-37009" y="-26359"/>
            <a:ext cx="8611593" cy="13768718"/>
          </a:xfrm>
          <a:prstGeom prst="rect">
            <a:avLst/>
          </a:prstGeom>
          <a:solidFill>
            <a:srgbClr val="1E3B6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194" name="Image" descr="Image"/>
          <p:cNvPicPr>
            <a:picLocks noChangeAspect="1"/>
          </p:cNvPicPr>
          <p:nvPr/>
        </p:nvPicPr>
        <p:blipFill>
          <a:blip r:embed="rId2">
            <a:alphaModFix amt="9507"/>
          </a:blip>
          <a:stretch>
            <a:fillRect/>
          </a:stretch>
        </p:blipFill>
        <p:spPr>
          <a:xfrm>
            <a:off x="-1081611" y="5682237"/>
            <a:ext cx="15063736" cy="16915748"/>
          </a:xfrm>
          <a:prstGeom prst="rect">
            <a:avLst/>
          </a:prstGeom>
          <a:ln w="12700">
            <a:miter lim="400000"/>
          </a:ln>
        </p:spPr>
      </p:pic>
      <p:sp>
        <p:nvSpPr>
          <p:cNvPr id="195"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196"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197"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FFFFFF"/>
                </a:solidFill>
              </a:defRPr>
            </a:lvl1pPr>
          </a:lstStyle>
          <a:p>
            <a:r>
              <a:t>Presentation Title</a:t>
            </a:r>
          </a:p>
        </p:txBody>
      </p:sp>
      <p:pic>
        <p:nvPicPr>
          <p:cNvPr id="198" name="Image" descr="Image"/>
          <p:cNvPicPr>
            <a:picLocks noChangeAspect="1"/>
          </p:cNvPicPr>
          <p:nvPr/>
        </p:nvPicPr>
        <p:blipFill>
          <a:blip r:embed="rId3"/>
          <a:stretch>
            <a:fillRect/>
          </a:stretch>
        </p:blipFill>
        <p:spPr>
          <a:xfrm>
            <a:off x="1315745" y="773696"/>
            <a:ext cx="765472" cy="859583"/>
          </a:xfrm>
          <a:prstGeom prst="rect">
            <a:avLst/>
          </a:prstGeom>
          <a:ln w="12700">
            <a:miter lim="400000"/>
          </a:ln>
        </p:spPr>
      </p:pic>
      <p:sp>
        <p:nvSpPr>
          <p:cNvPr id="199" name="Image"/>
          <p:cNvSpPr/>
          <p:nvPr/>
        </p:nvSpPr>
        <p:spPr>
          <a:xfrm>
            <a:off x="5435550" y="2643782"/>
            <a:ext cx="6268046" cy="8428436"/>
          </a:xfrm>
          <a:prstGeom prst="rect">
            <a:avLst/>
          </a:prstGeom>
          <a:solidFill>
            <a:srgbClr val="000000"/>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Image</a:t>
            </a:r>
          </a:p>
        </p:txBody>
      </p:sp>
      <p:sp>
        <p:nvSpPr>
          <p:cNvPr id="200" name="Lorem ipsum dolor sit amet, consectetuer adipiscing elit. Aenean commodo ligula eget dolor. Aenean massa. Cum sociis natoque penatibus et magnis dis parturient iculus mus."/>
          <p:cNvSpPr txBox="1"/>
          <p:nvPr/>
        </p:nvSpPr>
        <p:spPr>
          <a:xfrm>
            <a:off x="12597605" y="2493077"/>
            <a:ext cx="10951370" cy="871181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7000" b="1">
                <a:solidFill>
                  <a:srgbClr val="1E3B6F"/>
                </a:solidFill>
              </a:defRPr>
            </a:lvl1pPr>
          </a:lstStyle>
          <a:p>
            <a:r>
              <a:t>Lorem ipsum dolor sit amet, consectetuer adipiscing elit. Aenean commodo ligula eget dolor. Aenean massa. Cum sociis natoque penatibus et magnis dis parturient iculus mus.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5C9B6"/>
        </a:solidFill>
        <a:effectLst/>
      </p:bgPr>
    </p:bg>
    <p:spTree>
      <p:nvGrpSpPr>
        <p:cNvPr id="1" name=""/>
        <p:cNvGrpSpPr/>
        <p:nvPr/>
      </p:nvGrpSpPr>
      <p:grpSpPr>
        <a:xfrm>
          <a:off x="0" y="0"/>
          <a:ext cx="0" cy="0"/>
          <a:chOff x="0" y="0"/>
          <a:chExt cx="0" cy="0"/>
        </a:xfrm>
      </p:grpSpPr>
      <p:sp>
        <p:nvSpPr>
          <p:cNvPr id="202"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203"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204" name="Rectangle"/>
          <p:cNvSpPr/>
          <p:nvPr/>
        </p:nvSpPr>
        <p:spPr>
          <a:xfrm>
            <a:off x="-37009" y="-26359"/>
            <a:ext cx="8611593" cy="13768718"/>
          </a:xfrm>
          <a:prstGeom prst="rect">
            <a:avLst/>
          </a:prstGeom>
          <a:solidFill>
            <a:srgbClr val="E74836"/>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5"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FFFFFF"/>
                </a:solidFill>
              </a:defRPr>
            </a:lvl1pPr>
          </a:lstStyle>
          <a:p>
            <a:r>
              <a:t>Presentation Title</a:t>
            </a:r>
          </a:p>
        </p:txBody>
      </p:sp>
      <p:pic>
        <p:nvPicPr>
          <p:cNvPr id="206" name="Image" descr="Image"/>
          <p:cNvPicPr>
            <a:picLocks noChangeAspect="1"/>
          </p:cNvPicPr>
          <p:nvPr/>
        </p:nvPicPr>
        <p:blipFill>
          <a:blip r:embed="rId2"/>
          <a:stretch>
            <a:fillRect/>
          </a:stretch>
        </p:blipFill>
        <p:spPr>
          <a:xfrm>
            <a:off x="1315745" y="773696"/>
            <a:ext cx="765472" cy="859583"/>
          </a:xfrm>
          <a:prstGeom prst="rect">
            <a:avLst/>
          </a:prstGeom>
          <a:ln w="12700">
            <a:miter lim="400000"/>
          </a:ln>
        </p:spPr>
      </p:pic>
      <p:sp>
        <p:nvSpPr>
          <p:cNvPr id="207" name="Image"/>
          <p:cNvSpPr/>
          <p:nvPr/>
        </p:nvSpPr>
        <p:spPr>
          <a:xfrm>
            <a:off x="5435550" y="2643782"/>
            <a:ext cx="6268046" cy="8428436"/>
          </a:xfrm>
          <a:prstGeom prst="rect">
            <a:avLst/>
          </a:prstGeom>
          <a:solidFill>
            <a:srgbClr val="000000"/>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Image</a:t>
            </a:r>
          </a:p>
        </p:txBody>
      </p:sp>
      <p:sp>
        <p:nvSpPr>
          <p:cNvPr id="208" name="Lorem ipsum dolor sit amet, consectetuer adipiscing elit. Aenean commodo ligula eget dolor. Aenean massa. Cum sociis natoque penatibus et magnis dis parturient iculus mus."/>
          <p:cNvSpPr txBox="1"/>
          <p:nvPr/>
        </p:nvSpPr>
        <p:spPr>
          <a:xfrm>
            <a:off x="12597605" y="2493077"/>
            <a:ext cx="10951370" cy="871181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7000" b="1">
                <a:solidFill>
                  <a:srgbClr val="1E3B6F"/>
                </a:solidFill>
              </a:defRPr>
            </a:lvl1pPr>
          </a:lstStyle>
          <a:p>
            <a:r>
              <a:t>Lorem ipsum dolor sit amet, consectetuer adipiscing elit. Aenean commodo ligula eget dolor. Aenean massa. Cum sociis natoque penatibus et magnis dis parturient iculus mus.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5C9B6"/>
        </a:solidFill>
        <a:effectLst/>
      </p:bgPr>
    </p:bg>
    <p:spTree>
      <p:nvGrpSpPr>
        <p:cNvPr id="1" name=""/>
        <p:cNvGrpSpPr/>
        <p:nvPr/>
      </p:nvGrpSpPr>
      <p:grpSpPr>
        <a:xfrm>
          <a:off x="0" y="0"/>
          <a:ext cx="0" cy="0"/>
          <a:chOff x="0" y="0"/>
          <a:chExt cx="0" cy="0"/>
        </a:xfrm>
      </p:grpSpPr>
      <p:sp>
        <p:nvSpPr>
          <p:cNvPr id="210" name="Rectangle"/>
          <p:cNvSpPr/>
          <p:nvPr/>
        </p:nvSpPr>
        <p:spPr>
          <a:xfrm>
            <a:off x="15709800" y="-26359"/>
            <a:ext cx="8689183" cy="13768718"/>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1" name="© CYENS Centre of Excellence"/>
          <p:cNvSpPr txBox="1"/>
          <p:nvPr/>
        </p:nvSpPr>
        <p:spPr>
          <a:xfrm>
            <a:off x="19498897" y="12812129"/>
            <a:ext cx="3652267"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 CYENS Centre of Excellence</a:t>
            </a:r>
          </a:p>
        </p:txBody>
      </p:sp>
      <p:sp>
        <p:nvSpPr>
          <p:cNvPr id="212" name="Date"/>
          <p:cNvSpPr txBox="1"/>
          <p:nvPr/>
        </p:nvSpPr>
        <p:spPr>
          <a:xfrm>
            <a:off x="22394497" y="1003843"/>
            <a:ext cx="645923"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defRPr sz="2000">
                <a:solidFill>
                  <a:srgbClr val="000000"/>
                </a:solidFill>
              </a:defRPr>
            </a:lvl1pPr>
          </a:lstStyle>
          <a:p>
            <a:r>
              <a:t>Date</a:t>
            </a:r>
          </a:p>
        </p:txBody>
      </p:sp>
      <p:sp>
        <p:nvSpPr>
          <p:cNvPr id="213" name="Step 1."/>
          <p:cNvSpPr txBox="1"/>
          <p:nvPr/>
        </p:nvSpPr>
        <p:spPr>
          <a:xfrm>
            <a:off x="3885405" y="2772477"/>
            <a:ext cx="4392911" cy="16268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0" b="1">
                <a:solidFill>
                  <a:srgbClr val="000000"/>
                </a:solidFill>
              </a:defRPr>
            </a:lvl1pPr>
          </a:lstStyle>
          <a:p>
            <a:r>
              <a:t>Step 1.</a:t>
            </a:r>
          </a:p>
        </p:txBody>
      </p:sp>
      <p:sp>
        <p:nvSpPr>
          <p:cNvPr id="214" name="Lorem ipsum dolor sit amet, consectetuer adipiscing elit. Aenean commodo ligula eget dolor. Aenean massa. Cum sociis natoque penatibus et magnis dis parturient iculus mus."/>
          <p:cNvSpPr txBox="1"/>
          <p:nvPr/>
        </p:nvSpPr>
        <p:spPr>
          <a:xfrm>
            <a:off x="11099005" y="2952181"/>
            <a:ext cx="10951370" cy="38938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5000">
                <a:solidFill>
                  <a:srgbClr val="000000"/>
                </a:solidFill>
              </a:defRPr>
            </a:lvl1pPr>
          </a:lstStyle>
          <a:p>
            <a:r>
              <a:t>Lorem ipsum dolor sit amet, consectetuer adipiscing elit. Aenean commodo ligula eget dolor. Aenean massa. Cum sociis natoque penatibus et magnis dis parturient iculus mus.</a:t>
            </a:r>
          </a:p>
        </p:txBody>
      </p:sp>
      <p:sp>
        <p:nvSpPr>
          <p:cNvPr id="215" name="Presentation Title"/>
          <p:cNvSpPr txBox="1"/>
          <p:nvPr/>
        </p:nvSpPr>
        <p:spPr>
          <a:xfrm>
            <a:off x="1210897" y="12812129"/>
            <a:ext cx="2085341" cy="3992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2000">
                <a:solidFill>
                  <a:srgbClr val="000000"/>
                </a:solidFill>
              </a:defRPr>
            </a:lvl1pPr>
          </a:lstStyle>
          <a:p>
            <a:r>
              <a:t>Presentation Title</a:t>
            </a:r>
          </a:p>
        </p:txBody>
      </p:sp>
      <p:pic>
        <p:nvPicPr>
          <p:cNvPr id="216" name="Image" descr="Image"/>
          <p:cNvPicPr>
            <a:picLocks noChangeAspect="1"/>
          </p:cNvPicPr>
          <p:nvPr/>
        </p:nvPicPr>
        <p:blipFill>
          <a:blip r:embed="rId2"/>
          <a:stretch>
            <a:fillRect/>
          </a:stretch>
        </p:blipFill>
        <p:spPr>
          <a:xfrm>
            <a:off x="1318552" y="776849"/>
            <a:ext cx="759857" cy="85327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 TEMPLATE_CYENS.potx  -  Last saved by user" id="{037CB88D-49F2-4AB6-8938-B1802A95A27A}" vid="{9F575387-84C2-4B65-9442-85CA40333C15}"/>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PRESENTATION TEMPLATE_CYENS-1</Template>
  <TotalTime>0</TotalTime>
  <Words>676</Words>
  <Application>Microsoft Office PowerPoint</Application>
  <PresentationFormat>Custom</PresentationFormat>
  <Paragraphs>86</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Helvetica Neue</vt:lpstr>
      <vt:lpstr>Helvetica Neue Medium</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Yiannis Michael (Student)</dc:creator>
  <cp:lastModifiedBy>Yiannis Michael (Student)</cp:lastModifiedBy>
  <cp:revision>1</cp:revision>
  <dcterms:created xsi:type="dcterms:W3CDTF">2023-08-09T13:18:26Z</dcterms:created>
  <dcterms:modified xsi:type="dcterms:W3CDTF">2023-08-09T13:18:48Z</dcterms:modified>
</cp:coreProperties>
</file>