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8645763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889" autoAdjust="0"/>
    <p:restoredTop sz="94660"/>
  </p:normalViewPr>
  <p:slideViewPr>
    <p:cSldViewPr snapToGrid="0">
      <p:cViewPr>
        <p:scale>
          <a:sx n="60" d="100"/>
          <a:sy n="60" d="100"/>
        </p:scale>
        <p:origin x="-2184" y="-2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721" y="4489452"/>
            <a:ext cx="36484322" cy="9550400"/>
          </a:xfrm>
        </p:spPr>
        <p:txBody>
          <a:bodyPr anchor="b"/>
          <a:lstStyle>
            <a:lvl1pPr algn="ctr">
              <a:defRPr sz="239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721" y="14408152"/>
            <a:ext cx="36484322" cy="6623048"/>
          </a:xfrm>
        </p:spPr>
        <p:txBody>
          <a:bodyPr/>
          <a:lstStyle>
            <a:lvl1pPr marL="0" indent="0" algn="ctr">
              <a:buNone/>
              <a:defRPr sz="9576"/>
            </a:lvl1pPr>
            <a:lvl2pPr marL="1824228" indent="0" algn="ctr">
              <a:buNone/>
              <a:defRPr sz="7980"/>
            </a:lvl2pPr>
            <a:lvl3pPr marL="3648456" indent="0" algn="ctr">
              <a:buNone/>
              <a:defRPr sz="7182"/>
            </a:lvl3pPr>
            <a:lvl4pPr marL="5472684" indent="0" algn="ctr">
              <a:buNone/>
              <a:defRPr sz="6384"/>
            </a:lvl4pPr>
            <a:lvl5pPr marL="7296912" indent="0" algn="ctr">
              <a:buNone/>
              <a:defRPr sz="6384"/>
            </a:lvl5pPr>
            <a:lvl6pPr marL="9121140" indent="0" algn="ctr">
              <a:buNone/>
              <a:defRPr sz="6384"/>
            </a:lvl6pPr>
            <a:lvl7pPr marL="10945368" indent="0" algn="ctr">
              <a:buNone/>
              <a:defRPr sz="6384"/>
            </a:lvl7pPr>
            <a:lvl8pPr marL="12769596" indent="0" algn="ctr">
              <a:buNone/>
              <a:defRPr sz="6384"/>
            </a:lvl8pPr>
            <a:lvl9pPr marL="14593824" indent="0" algn="ctr">
              <a:buNone/>
              <a:defRPr sz="638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9ECD-FA74-42C5-8D82-9FB6377E2498}" type="datetimeFigureOut">
              <a:rPr lang="he-IL" smtClean="0"/>
              <a:t>כ"ב/אדר/תשפ"ג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958E-27A0-496D-BD9E-F83933C28B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420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9ECD-FA74-42C5-8D82-9FB6377E2498}" type="datetimeFigureOut">
              <a:rPr lang="he-IL" smtClean="0"/>
              <a:t>כ"ב/אדר/תשפ"ג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958E-27A0-496D-BD9E-F83933C28B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323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812124" y="1460500"/>
            <a:ext cx="10489243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96" y="1460500"/>
            <a:ext cx="30859656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9ECD-FA74-42C5-8D82-9FB6377E2498}" type="datetimeFigureOut">
              <a:rPr lang="he-IL" smtClean="0"/>
              <a:t>כ"ב/אדר/תשפ"ג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958E-27A0-496D-BD9E-F83933C28B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721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9ECD-FA74-42C5-8D82-9FB6377E2498}" type="datetimeFigureOut">
              <a:rPr lang="he-IL" smtClean="0"/>
              <a:t>כ"ב/אדר/תשפ"ג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958E-27A0-496D-BD9E-F83933C28B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62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9060" y="6838954"/>
            <a:ext cx="41956971" cy="11410948"/>
          </a:xfrm>
        </p:spPr>
        <p:txBody>
          <a:bodyPr anchor="b"/>
          <a:lstStyle>
            <a:lvl1pPr>
              <a:defRPr sz="239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060" y="18357854"/>
            <a:ext cx="41956971" cy="6000748"/>
          </a:xfrm>
        </p:spPr>
        <p:txBody>
          <a:bodyPr/>
          <a:lstStyle>
            <a:lvl1pPr marL="0" indent="0">
              <a:buNone/>
              <a:defRPr sz="9576">
                <a:solidFill>
                  <a:schemeClr val="tx1">
                    <a:tint val="75000"/>
                  </a:schemeClr>
                </a:solidFill>
              </a:defRPr>
            </a:lvl1pPr>
            <a:lvl2pPr marL="1824228" indent="0">
              <a:buNone/>
              <a:defRPr sz="7980">
                <a:solidFill>
                  <a:schemeClr val="tx1">
                    <a:tint val="75000"/>
                  </a:schemeClr>
                </a:solidFill>
              </a:defRPr>
            </a:lvl2pPr>
            <a:lvl3pPr marL="3648456" indent="0">
              <a:buNone/>
              <a:defRPr sz="7182">
                <a:solidFill>
                  <a:schemeClr val="tx1">
                    <a:tint val="75000"/>
                  </a:schemeClr>
                </a:solidFill>
              </a:defRPr>
            </a:lvl3pPr>
            <a:lvl4pPr marL="5472684" indent="0">
              <a:buNone/>
              <a:defRPr sz="6384">
                <a:solidFill>
                  <a:schemeClr val="tx1">
                    <a:tint val="75000"/>
                  </a:schemeClr>
                </a:solidFill>
              </a:defRPr>
            </a:lvl4pPr>
            <a:lvl5pPr marL="7296912" indent="0">
              <a:buNone/>
              <a:defRPr sz="6384">
                <a:solidFill>
                  <a:schemeClr val="tx1">
                    <a:tint val="75000"/>
                  </a:schemeClr>
                </a:solidFill>
              </a:defRPr>
            </a:lvl5pPr>
            <a:lvl6pPr marL="9121140" indent="0">
              <a:buNone/>
              <a:defRPr sz="6384">
                <a:solidFill>
                  <a:schemeClr val="tx1">
                    <a:tint val="75000"/>
                  </a:schemeClr>
                </a:solidFill>
              </a:defRPr>
            </a:lvl6pPr>
            <a:lvl7pPr marL="10945368" indent="0">
              <a:buNone/>
              <a:defRPr sz="6384">
                <a:solidFill>
                  <a:schemeClr val="tx1">
                    <a:tint val="75000"/>
                  </a:schemeClr>
                </a:solidFill>
              </a:defRPr>
            </a:lvl7pPr>
            <a:lvl8pPr marL="12769596" indent="0">
              <a:buNone/>
              <a:defRPr sz="6384">
                <a:solidFill>
                  <a:schemeClr val="tx1">
                    <a:tint val="75000"/>
                  </a:schemeClr>
                </a:solidFill>
              </a:defRPr>
            </a:lvl8pPr>
            <a:lvl9pPr marL="14593824" indent="0">
              <a:buNone/>
              <a:defRPr sz="63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9ECD-FA74-42C5-8D82-9FB6377E2498}" type="datetimeFigureOut">
              <a:rPr lang="he-IL" smtClean="0"/>
              <a:t>כ"ב/אדר/תשפ"ג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958E-27A0-496D-BD9E-F83933C28B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72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96" y="7302500"/>
            <a:ext cx="20674449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26918" y="7302500"/>
            <a:ext cx="20674449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9ECD-FA74-42C5-8D82-9FB6377E2498}" type="datetimeFigureOut">
              <a:rPr lang="he-IL" smtClean="0"/>
              <a:t>כ"ב/אדר/תשפ"ג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958E-27A0-496D-BD9E-F83933C28B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534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0732" y="1460502"/>
            <a:ext cx="41956971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0734" y="6724652"/>
            <a:ext cx="20579436" cy="3295648"/>
          </a:xfrm>
        </p:spPr>
        <p:txBody>
          <a:bodyPr anchor="b"/>
          <a:lstStyle>
            <a:lvl1pPr marL="0" indent="0">
              <a:buNone/>
              <a:defRPr sz="9576" b="1"/>
            </a:lvl1pPr>
            <a:lvl2pPr marL="1824228" indent="0">
              <a:buNone/>
              <a:defRPr sz="7980" b="1"/>
            </a:lvl2pPr>
            <a:lvl3pPr marL="3648456" indent="0">
              <a:buNone/>
              <a:defRPr sz="7182" b="1"/>
            </a:lvl3pPr>
            <a:lvl4pPr marL="5472684" indent="0">
              <a:buNone/>
              <a:defRPr sz="6384" b="1"/>
            </a:lvl4pPr>
            <a:lvl5pPr marL="7296912" indent="0">
              <a:buNone/>
              <a:defRPr sz="6384" b="1"/>
            </a:lvl5pPr>
            <a:lvl6pPr marL="9121140" indent="0">
              <a:buNone/>
              <a:defRPr sz="6384" b="1"/>
            </a:lvl6pPr>
            <a:lvl7pPr marL="10945368" indent="0">
              <a:buNone/>
              <a:defRPr sz="6384" b="1"/>
            </a:lvl7pPr>
            <a:lvl8pPr marL="12769596" indent="0">
              <a:buNone/>
              <a:defRPr sz="6384" b="1"/>
            </a:lvl8pPr>
            <a:lvl9pPr marL="14593824" indent="0">
              <a:buNone/>
              <a:defRPr sz="63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0734" y="10020300"/>
            <a:ext cx="20579436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626918" y="6724652"/>
            <a:ext cx="20680785" cy="3295648"/>
          </a:xfrm>
        </p:spPr>
        <p:txBody>
          <a:bodyPr anchor="b"/>
          <a:lstStyle>
            <a:lvl1pPr marL="0" indent="0">
              <a:buNone/>
              <a:defRPr sz="9576" b="1"/>
            </a:lvl1pPr>
            <a:lvl2pPr marL="1824228" indent="0">
              <a:buNone/>
              <a:defRPr sz="7980" b="1"/>
            </a:lvl2pPr>
            <a:lvl3pPr marL="3648456" indent="0">
              <a:buNone/>
              <a:defRPr sz="7182" b="1"/>
            </a:lvl3pPr>
            <a:lvl4pPr marL="5472684" indent="0">
              <a:buNone/>
              <a:defRPr sz="6384" b="1"/>
            </a:lvl4pPr>
            <a:lvl5pPr marL="7296912" indent="0">
              <a:buNone/>
              <a:defRPr sz="6384" b="1"/>
            </a:lvl5pPr>
            <a:lvl6pPr marL="9121140" indent="0">
              <a:buNone/>
              <a:defRPr sz="6384" b="1"/>
            </a:lvl6pPr>
            <a:lvl7pPr marL="10945368" indent="0">
              <a:buNone/>
              <a:defRPr sz="6384" b="1"/>
            </a:lvl7pPr>
            <a:lvl8pPr marL="12769596" indent="0">
              <a:buNone/>
              <a:defRPr sz="6384" b="1"/>
            </a:lvl8pPr>
            <a:lvl9pPr marL="14593824" indent="0">
              <a:buNone/>
              <a:defRPr sz="63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626918" y="10020300"/>
            <a:ext cx="20680785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9ECD-FA74-42C5-8D82-9FB6377E2498}" type="datetimeFigureOut">
              <a:rPr lang="he-IL" smtClean="0"/>
              <a:t>כ"ב/אדר/תשפ"ג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958E-27A0-496D-BD9E-F83933C28B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890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9ECD-FA74-42C5-8D82-9FB6377E2498}" type="datetimeFigureOut">
              <a:rPr lang="he-IL" smtClean="0"/>
              <a:t>כ"ב/אדר/תשפ"ג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958E-27A0-496D-BD9E-F83933C28B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06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9ECD-FA74-42C5-8D82-9FB6377E2498}" type="datetimeFigureOut">
              <a:rPr lang="he-IL" smtClean="0"/>
              <a:t>כ"ב/אדר/תשפ"ג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958E-27A0-496D-BD9E-F83933C28B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430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0734" y="1828800"/>
            <a:ext cx="15689523" cy="6400800"/>
          </a:xfrm>
        </p:spPr>
        <p:txBody>
          <a:bodyPr anchor="b"/>
          <a:lstStyle>
            <a:lvl1pPr>
              <a:defRPr sz="127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80785" y="3949702"/>
            <a:ext cx="24626918" cy="19494500"/>
          </a:xfrm>
        </p:spPr>
        <p:txBody>
          <a:bodyPr/>
          <a:lstStyle>
            <a:lvl1pPr>
              <a:defRPr sz="12768"/>
            </a:lvl1pPr>
            <a:lvl2pPr>
              <a:defRPr sz="11172"/>
            </a:lvl2pPr>
            <a:lvl3pPr>
              <a:defRPr sz="9576"/>
            </a:lvl3pPr>
            <a:lvl4pPr>
              <a:defRPr sz="7980"/>
            </a:lvl4pPr>
            <a:lvl5pPr>
              <a:defRPr sz="7980"/>
            </a:lvl5pPr>
            <a:lvl6pPr>
              <a:defRPr sz="7980"/>
            </a:lvl6pPr>
            <a:lvl7pPr>
              <a:defRPr sz="7980"/>
            </a:lvl7pPr>
            <a:lvl8pPr>
              <a:defRPr sz="7980"/>
            </a:lvl8pPr>
            <a:lvl9pPr>
              <a:defRPr sz="7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0734" y="8229600"/>
            <a:ext cx="15689523" cy="15246352"/>
          </a:xfrm>
        </p:spPr>
        <p:txBody>
          <a:bodyPr/>
          <a:lstStyle>
            <a:lvl1pPr marL="0" indent="0">
              <a:buNone/>
              <a:defRPr sz="6384"/>
            </a:lvl1pPr>
            <a:lvl2pPr marL="1824228" indent="0">
              <a:buNone/>
              <a:defRPr sz="5586"/>
            </a:lvl2pPr>
            <a:lvl3pPr marL="3648456" indent="0">
              <a:buNone/>
              <a:defRPr sz="4788"/>
            </a:lvl3pPr>
            <a:lvl4pPr marL="5472684" indent="0">
              <a:buNone/>
              <a:defRPr sz="3990"/>
            </a:lvl4pPr>
            <a:lvl5pPr marL="7296912" indent="0">
              <a:buNone/>
              <a:defRPr sz="3990"/>
            </a:lvl5pPr>
            <a:lvl6pPr marL="9121140" indent="0">
              <a:buNone/>
              <a:defRPr sz="3990"/>
            </a:lvl6pPr>
            <a:lvl7pPr marL="10945368" indent="0">
              <a:buNone/>
              <a:defRPr sz="3990"/>
            </a:lvl7pPr>
            <a:lvl8pPr marL="12769596" indent="0">
              <a:buNone/>
              <a:defRPr sz="3990"/>
            </a:lvl8pPr>
            <a:lvl9pPr marL="14593824" indent="0">
              <a:buNone/>
              <a:defRPr sz="3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9ECD-FA74-42C5-8D82-9FB6377E2498}" type="datetimeFigureOut">
              <a:rPr lang="he-IL" smtClean="0"/>
              <a:t>כ"ב/אדר/תשפ"ג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958E-27A0-496D-BD9E-F83933C28B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164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0734" y="1828800"/>
            <a:ext cx="15689523" cy="6400800"/>
          </a:xfrm>
        </p:spPr>
        <p:txBody>
          <a:bodyPr anchor="b"/>
          <a:lstStyle>
            <a:lvl1pPr>
              <a:defRPr sz="127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680785" y="3949702"/>
            <a:ext cx="24626918" cy="19494500"/>
          </a:xfrm>
        </p:spPr>
        <p:txBody>
          <a:bodyPr anchor="t"/>
          <a:lstStyle>
            <a:lvl1pPr marL="0" indent="0">
              <a:buNone/>
              <a:defRPr sz="12768"/>
            </a:lvl1pPr>
            <a:lvl2pPr marL="1824228" indent="0">
              <a:buNone/>
              <a:defRPr sz="11172"/>
            </a:lvl2pPr>
            <a:lvl3pPr marL="3648456" indent="0">
              <a:buNone/>
              <a:defRPr sz="9576"/>
            </a:lvl3pPr>
            <a:lvl4pPr marL="5472684" indent="0">
              <a:buNone/>
              <a:defRPr sz="7980"/>
            </a:lvl4pPr>
            <a:lvl5pPr marL="7296912" indent="0">
              <a:buNone/>
              <a:defRPr sz="7980"/>
            </a:lvl5pPr>
            <a:lvl6pPr marL="9121140" indent="0">
              <a:buNone/>
              <a:defRPr sz="7980"/>
            </a:lvl6pPr>
            <a:lvl7pPr marL="10945368" indent="0">
              <a:buNone/>
              <a:defRPr sz="7980"/>
            </a:lvl7pPr>
            <a:lvl8pPr marL="12769596" indent="0">
              <a:buNone/>
              <a:defRPr sz="7980"/>
            </a:lvl8pPr>
            <a:lvl9pPr marL="14593824" indent="0">
              <a:buNone/>
              <a:defRPr sz="79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0734" y="8229600"/>
            <a:ext cx="15689523" cy="15246352"/>
          </a:xfrm>
        </p:spPr>
        <p:txBody>
          <a:bodyPr/>
          <a:lstStyle>
            <a:lvl1pPr marL="0" indent="0">
              <a:buNone/>
              <a:defRPr sz="6384"/>
            </a:lvl1pPr>
            <a:lvl2pPr marL="1824228" indent="0">
              <a:buNone/>
              <a:defRPr sz="5586"/>
            </a:lvl2pPr>
            <a:lvl3pPr marL="3648456" indent="0">
              <a:buNone/>
              <a:defRPr sz="4788"/>
            </a:lvl3pPr>
            <a:lvl4pPr marL="5472684" indent="0">
              <a:buNone/>
              <a:defRPr sz="3990"/>
            </a:lvl4pPr>
            <a:lvl5pPr marL="7296912" indent="0">
              <a:buNone/>
              <a:defRPr sz="3990"/>
            </a:lvl5pPr>
            <a:lvl6pPr marL="9121140" indent="0">
              <a:buNone/>
              <a:defRPr sz="3990"/>
            </a:lvl6pPr>
            <a:lvl7pPr marL="10945368" indent="0">
              <a:buNone/>
              <a:defRPr sz="3990"/>
            </a:lvl7pPr>
            <a:lvl8pPr marL="12769596" indent="0">
              <a:buNone/>
              <a:defRPr sz="3990"/>
            </a:lvl8pPr>
            <a:lvl9pPr marL="14593824" indent="0">
              <a:buNone/>
              <a:defRPr sz="3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9ECD-FA74-42C5-8D82-9FB6377E2498}" type="datetimeFigureOut">
              <a:rPr lang="he-IL" smtClean="0"/>
              <a:t>כ"ב/אדר/תשפ"ג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958E-27A0-496D-BD9E-F83933C28B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027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4396" y="1460502"/>
            <a:ext cx="41956971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96" y="7302500"/>
            <a:ext cx="41956971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44396" y="25425402"/>
            <a:ext cx="10945297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89ECD-FA74-42C5-8D82-9FB6377E2498}" type="datetimeFigureOut">
              <a:rPr lang="he-IL" smtClean="0"/>
              <a:t>כ"ב/אדר/תשפ"ג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13909" y="25425402"/>
            <a:ext cx="16417945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356070" y="25425402"/>
            <a:ext cx="10945297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2958E-27A0-496D-BD9E-F83933C28B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959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48456" rtl="1" eaLnBrk="1" latinLnBrk="0" hangingPunct="1">
        <a:lnSpc>
          <a:spcPct val="90000"/>
        </a:lnSpc>
        <a:spcBef>
          <a:spcPct val="0"/>
        </a:spcBef>
        <a:buNone/>
        <a:defRPr sz="175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2114" indent="-912114" algn="r" defTabSz="3648456" rtl="1" eaLnBrk="1" latinLnBrk="0" hangingPunct="1">
        <a:lnSpc>
          <a:spcPct val="90000"/>
        </a:lnSpc>
        <a:spcBef>
          <a:spcPts val="3990"/>
        </a:spcBef>
        <a:buFont typeface="Arial" panose="020B0604020202020204" pitchFamily="34" charset="0"/>
        <a:buChar char="•"/>
        <a:defRPr sz="11172" kern="1200">
          <a:solidFill>
            <a:schemeClr val="tx1"/>
          </a:solidFill>
          <a:latin typeface="+mn-lt"/>
          <a:ea typeface="+mn-ea"/>
          <a:cs typeface="+mn-cs"/>
        </a:defRPr>
      </a:lvl1pPr>
      <a:lvl2pPr marL="2736342" indent="-912114" algn="r" defTabSz="3648456" rtl="1" eaLnBrk="1" latinLnBrk="0" hangingPunct="1">
        <a:lnSpc>
          <a:spcPct val="90000"/>
        </a:lnSpc>
        <a:spcBef>
          <a:spcPts val="1995"/>
        </a:spcBef>
        <a:buFont typeface="Arial" panose="020B0604020202020204" pitchFamily="34" charset="0"/>
        <a:buChar char="•"/>
        <a:defRPr sz="9576" kern="1200">
          <a:solidFill>
            <a:schemeClr val="tx1"/>
          </a:solidFill>
          <a:latin typeface="+mn-lt"/>
          <a:ea typeface="+mn-ea"/>
          <a:cs typeface="+mn-cs"/>
        </a:defRPr>
      </a:lvl2pPr>
      <a:lvl3pPr marL="4560570" indent="-912114" algn="r" defTabSz="3648456" rtl="1" eaLnBrk="1" latinLnBrk="0" hangingPunct="1">
        <a:lnSpc>
          <a:spcPct val="90000"/>
        </a:lnSpc>
        <a:spcBef>
          <a:spcPts val="1995"/>
        </a:spcBef>
        <a:buFont typeface="Arial" panose="020B0604020202020204" pitchFamily="34" charset="0"/>
        <a:buChar char="•"/>
        <a:defRPr sz="7980" kern="1200">
          <a:solidFill>
            <a:schemeClr val="tx1"/>
          </a:solidFill>
          <a:latin typeface="+mn-lt"/>
          <a:ea typeface="+mn-ea"/>
          <a:cs typeface="+mn-cs"/>
        </a:defRPr>
      </a:lvl3pPr>
      <a:lvl4pPr marL="6384798" indent="-912114" algn="r" defTabSz="3648456" rtl="1" eaLnBrk="1" latinLnBrk="0" hangingPunct="1">
        <a:lnSpc>
          <a:spcPct val="90000"/>
        </a:lnSpc>
        <a:spcBef>
          <a:spcPts val="1995"/>
        </a:spcBef>
        <a:buFont typeface="Arial" panose="020B0604020202020204" pitchFamily="34" charset="0"/>
        <a:buChar char="•"/>
        <a:defRPr sz="7182" kern="1200">
          <a:solidFill>
            <a:schemeClr val="tx1"/>
          </a:solidFill>
          <a:latin typeface="+mn-lt"/>
          <a:ea typeface="+mn-ea"/>
          <a:cs typeface="+mn-cs"/>
        </a:defRPr>
      </a:lvl4pPr>
      <a:lvl5pPr marL="8209026" indent="-912114" algn="r" defTabSz="3648456" rtl="1" eaLnBrk="1" latinLnBrk="0" hangingPunct="1">
        <a:lnSpc>
          <a:spcPct val="90000"/>
        </a:lnSpc>
        <a:spcBef>
          <a:spcPts val="1995"/>
        </a:spcBef>
        <a:buFont typeface="Arial" panose="020B0604020202020204" pitchFamily="34" charset="0"/>
        <a:buChar char="•"/>
        <a:defRPr sz="7182" kern="1200">
          <a:solidFill>
            <a:schemeClr val="tx1"/>
          </a:solidFill>
          <a:latin typeface="+mn-lt"/>
          <a:ea typeface="+mn-ea"/>
          <a:cs typeface="+mn-cs"/>
        </a:defRPr>
      </a:lvl5pPr>
      <a:lvl6pPr marL="10033254" indent="-912114" algn="r" defTabSz="3648456" rtl="1" eaLnBrk="1" latinLnBrk="0" hangingPunct="1">
        <a:lnSpc>
          <a:spcPct val="90000"/>
        </a:lnSpc>
        <a:spcBef>
          <a:spcPts val="1995"/>
        </a:spcBef>
        <a:buFont typeface="Arial" panose="020B0604020202020204" pitchFamily="34" charset="0"/>
        <a:buChar char="•"/>
        <a:defRPr sz="7182" kern="1200">
          <a:solidFill>
            <a:schemeClr val="tx1"/>
          </a:solidFill>
          <a:latin typeface="+mn-lt"/>
          <a:ea typeface="+mn-ea"/>
          <a:cs typeface="+mn-cs"/>
        </a:defRPr>
      </a:lvl6pPr>
      <a:lvl7pPr marL="11857482" indent="-912114" algn="r" defTabSz="3648456" rtl="1" eaLnBrk="1" latinLnBrk="0" hangingPunct="1">
        <a:lnSpc>
          <a:spcPct val="90000"/>
        </a:lnSpc>
        <a:spcBef>
          <a:spcPts val="1995"/>
        </a:spcBef>
        <a:buFont typeface="Arial" panose="020B0604020202020204" pitchFamily="34" charset="0"/>
        <a:buChar char="•"/>
        <a:defRPr sz="7182" kern="1200">
          <a:solidFill>
            <a:schemeClr val="tx1"/>
          </a:solidFill>
          <a:latin typeface="+mn-lt"/>
          <a:ea typeface="+mn-ea"/>
          <a:cs typeface="+mn-cs"/>
        </a:defRPr>
      </a:lvl7pPr>
      <a:lvl8pPr marL="13681710" indent="-912114" algn="r" defTabSz="3648456" rtl="1" eaLnBrk="1" latinLnBrk="0" hangingPunct="1">
        <a:lnSpc>
          <a:spcPct val="90000"/>
        </a:lnSpc>
        <a:spcBef>
          <a:spcPts val="1995"/>
        </a:spcBef>
        <a:buFont typeface="Arial" panose="020B0604020202020204" pitchFamily="34" charset="0"/>
        <a:buChar char="•"/>
        <a:defRPr sz="7182" kern="1200">
          <a:solidFill>
            <a:schemeClr val="tx1"/>
          </a:solidFill>
          <a:latin typeface="+mn-lt"/>
          <a:ea typeface="+mn-ea"/>
          <a:cs typeface="+mn-cs"/>
        </a:defRPr>
      </a:lvl8pPr>
      <a:lvl9pPr marL="15505938" indent="-912114" algn="r" defTabSz="3648456" rtl="1" eaLnBrk="1" latinLnBrk="0" hangingPunct="1">
        <a:lnSpc>
          <a:spcPct val="90000"/>
        </a:lnSpc>
        <a:spcBef>
          <a:spcPts val="1995"/>
        </a:spcBef>
        <a:buFont typeface="Arial" panose="020B0604020202020204" pitchFamily="34" charset="0"/>
        <a:buChar char="•"/>
        <a:defRPr sz="71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3648456" rtl="1" eaLnBrk="1" latinLnBrk="0" hangingPunct="1">
        <a:defRPr sz="7182" kern="1200">
          <a:solidFill>
            <a:schemeClr val="tx1"/>
          </a:solidFill>
          <a:latin typeface="+mn-lt"/>
          <a:ea typeface="+mn-ea"/>
          <a:cs typeface="+mn-cs"/>
        </a:defRPr>
      </a:lvl1pPr>
      <a:lvl2pPr marL="1824228" algn="r" defTabSz="3648456" rtl="1" eaLnBrk="1" latinLnBrk="0" hangingPunct="1">
        <a:defRPr sz="7182" kern="1200">
          <a:solidFill>
            <a:schemeClr val="tx1"/>
          </a:solidFill>
          <a:latin typeface="+mn-lt"/>
          <a:ea typeface="+mn-ea"/>
          <a:cs typeface="+mn-cs"/>
        </a:defRPr>
      </a:lvl2pPr>
      <a:lvl3pPr marL="3648456" algn="r" defTabSz="3648456" rtl="1" eaLnBrk="1" latinLnBrk="0" hangingPunct="1">
        <a:defRPr sz="7182" kern="1200">
          <a:solidFill>
            <a:schemeClr val="tx1"/>
          </a:solidFill>
          <a:latin typeface="+mn-lt"/>
          <a:ea typeface="+mn-ea"/>
          <a:cs typeface="+mn-cs"/>
        </a:defRPr>
      </a:lvl3pPr>
      <a:lvl4pPr marL="5472684" algn="r" defTabSz="3648456" rtl="1" eaLnBrk="1" latinLnBrk="0" hangingPunct="1">
        <a:defRPr sz="7182" kern="1200">
          <a:solidFill>
            <a:schemeClr val="tx1"/>
          </a:solidFill>
          <a:latin typeface="+mn-lt"/>
          <a:ea typeface="+mn-ea"/>
          <a:cs typeface="+mn-cs"/>
        </a:defRPr>
      </a:lvl4pPr>
      <a:lvl5pPr marL="7296912" algn="r" defTabSz="3648456" rtl="1" eaLnBrk="1" latinLnBrk="0" hangingPunct="1">
        <a:defRPr sz="7182" kern="1200">
          <a:solidFill>
            <a:schemeClr val="tx1"/>
          </a:solidFill>
          <a:latin typeface="+mn-lt"/>
          <a:ea typeface="+mn-ea"/>
          <a:cs typeface="+mn-cs"/>
        </a:defRPr>
      </a:lvl5pPr>
      <a:lvl6pPr marL="9121140" algn="r" defTabSz="3648456" rtl="1" eaLnBrk="1" latinLnBrk="0" hangingPunct="1">
        <a:defRPr sz="7182" kern="1200">
          <a:solidFill>
            <a:schemeClr val="tx1"/>
          </a:solidFill>
          <a:latin typeface="+mn-lt"/>
          <a:ea typeface="+mn-ea"/>
          <a:cs typeface="+mn-cs"/>
        </a:defRPr>
      </a:lvl6pPr>
      <a:lvl7pPr marL="10945368" algn="r" defTabSz="3648456" rtl="1" eaLnBrk="1" latinLnBrk="0" hangingPunct="1">
        <a:defRPr sz="7182" kern="1200">
          <a:solidFill>
            <a:schemeClr val="tx1"/>
          </a:solidFill>
          <a:latin typeface="+mn-lt"/>
          <a:ea typeface="+mn-ea"/>
          <a:cs typeface="+mn-cs"/>
        </a:defRPr>
      </a:lvl7pPr>
      <a:lvl8pPr marL="12769596" algn="r" defTabSz="3648456" rtl="1" eaLnBrk="1" latinLnBrk="0" hangingPunct="1">
        <a:defRPr sz="7182" kern="1200">
          <a:solidFill>
            <a:schemeClr val="tx1"/>
          </a:solidFill>
          <a:latin typeface="+mn-lt"/>
          <a:ea typeface="+mn-ea"/>
          <a:cs typeface="+mn-cs"/>
        </a:defRPr>
      </a:lvl8pPr>
      <a:lvl9pPr marL="14593824" algn="r" defTabSz="3648456" rtl="1" eaLnBrk="1" latinLnBrk="0" hangingPunct="1">
        <a:defRPr sz="71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7F5C253D-363B-0C9E-3245-AEF6118B2B07}"/>
              </a:ext>
            </a:extLst>
          </p:cNvPr>
          <p:cNvGrpSpPr/>
          <p:nvPr/>
        </p:nvGrpSpPr>
        <p:grpSpPr>
          <a:xfrm>
            <a:off x="33199503" y="8402817"/>
            <a:ext cx="2850659" cy="1372454"/>
            <a:chOff x="2519265" y="1156142"/>
            <a:chExt cx="2850659" cy="1372454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DBC9CA4-41AE-BD3F-C022-42BE852FD824}"/>
                </a:ext>
              </a:extLst>
            </p:cNvPr>
            <p:cNvGrpSpPr/>
            <p:nvPr/>
          </p:nvGrpSpPr>
          <p:grpSpPr>
            <a:xfrm>
              <a:off x="2519265" y="1548881"/>
              <a:ext cx="2842727" cy="979715"/>
              <a:chOff x="2547257" y="1651518"/>
              <a:chExt cx="2786743" cy="1147666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2E96D2B-5687-EF79-E9D4-F821C62BFBCC}"/>
                  </a:ext>
                </a:extLst>
              </p:cNvPr>
              <p:cNvSpPr/>
              <p:nvPr/>
            </p:nvSpPr>
            <p:spPr>
              <a:xfrm>
                <a:off x="2547257" y="1651518"/>
                <a:ext cx="923731" cy="11476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0…0</a:t>
                </a:r>
                <a:endParaRPr lang="he-IL" dirty="0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F08351D-AE0C-1C0F-07D2-20D0AA312BDA}"/>
                  </a:ext>
                </a:extLst>
              </p:cNvPr>
              <p:cNvSpPr/>
              <p:nvPr/>
            </p:nvSpPr>
            <p:spPr>
              <a:xfrm>
                <a:off x="3478763" y="1651518"/>
                <a:ext cx="923731" cy="114766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Mixed stripe</a:t>
                </a:r>
                <a:endParaRPr lang="he-IL" dirty="0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45A3D05-67F4-2D6F-150B-A6B688F9392B}"/>
                  </a:ext>
                </a:extLst>
              </p:cNvPr>
              <p:cNvSpPr/>
              <p:nvPr/>
            </p:nvSpPr>
            <p:spPr>
              <a:xfrm>
                <a:off x="4410269" y="1651518"/>
                <a:ext cx="923731" cy="1147666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1…1</a:t>
                </a:r>
                <a:endParaRPr lang="he-IL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129F7FC-9C9E-D06F-02E2-F8B001D34FD7}"/>
                    </a:ext>
                  </a:extLst>
                </p:cNvPr>
                <p:cNvSpPr txBox="1"/>
                <p:nvPr/>
              </p:nvSpPr>
              <p:spPr>
                <a:xfrm>
                  <a:off x="2522503" y="1210327"/>
                  <a:ext cx="261257" cy="338554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he-IL" sz="1600" dirty="0"/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129F7FC-9C9E-D06F-02E2-F8B001D34F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2503" y="1210327"/>
                  <a:ext cx="261257" cy="338554"/>
                </a:xfrm>
                <a:prstGeom prst="rect">
                  <a:avLst/>
                </a:prstGeom>
                <a:blipFill>
                  <a:blip r:embed="rId2"/>
                  <a:stretch>
                    <a:fillRect r="-232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AF38B82-B16C-0E1D-604E-9A38C6FFE96C}"/>
                    </a:ext>
                  </a:extLst>
                </p:cNvPr>
                <p:cNvSpPr txBox="1"/>
                <p:nvPr/>
              </p:nvSpPr>
              <p:spPr>
                <a:xfrm>
                  <a:off x="5108667" y="1179549"/>
                  <a:ext cx="261257" cy="645433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AF38B82-B16C-0E1D-604E-9A38C6FFE9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8667" y="1179549"/>
                  <a:ext cx="261257" cy="6454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004D3076-B2C0-EE34-DD13-240EFA1D4FAC}"/>
                    </a:ext>
                  </a:extLst>
                </p:cNvPr>
                <p:cNvSpPr txBox="1"/>
                <p:nvPr/>
              </p:nvSpPr>
              <p:spPr>
                <a:xfrm>
                  <a:off x="3461553" y="1157168"/>
                  <a:ext cx="261257" cy="379463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he-IL" sz="1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num>
                          <m:den>
                            <m:r>
                              <a:rPr lang="he-IL" sz="1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he-IL" sz="1000" dirty="0"/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004D3076-B2C0-EE34-DD13-240EFA1D4F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553" y="1157168"/>
                  <a:ext cx="261257" cy="37946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03FC2A32-4B48-F37B-2C44-C8EE197E45EB}"/>
                    </a:ext>
                  </a:extLst>
                </p:cNvPr>
                <p:cNvSpPr txBox="1"/>
                <p:nvPr/>
              </p:nvSpPr>
              <p:spPr>
                <a:xfrm>
                  <a:off x="4411772" y="1156142"/>
                  <a:ext cx="261257" cy="380489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he-IL" sz="1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num>
                          <m:den>
                            <m:r>
                              <a:rPr lang="he-IL" sz="1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he-IL" sz="1000" dirty="0"/>
                </a:p>
              </p:txBody>
            </p:sp>
          </mc:Choice>
          <mc:Fallback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03FC2A32-4B48-F37B-2C44-C8EE197E45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1772" y="1156142"/>
                  <a:ext cx="261257" cy="380489"/>
                </a:xfrm>
                <a:prstGeom prst="rect">
                  <a:avLst/>
                </a:prstGeom>
                <a:blipFill>
                  <a:blip r:embed="rId5"/>
                  <a:stretch>
                    <a:fillRect r="-9524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DAE6F402-7602-57F1-0F32-A645B9660FC0}"/>
              </a:ext>
            </a:extLst>
          </p:cNvPr>
          <p:cNvGrpSpPr/>
          <p:nvPr/>
        </p:nvGrpSpPr>
        <p:grpSpPr>
          <a:xfrm>
            <a:off x="8307895" y="8305811"/>
            <a:ext cx="6405715" cy="4883187"/>
            <a:chOff x="8307895" y="8305811"/>
            <a:chExt cx="6405715" cy="4883187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529EB164-62F8-D01E-5CE7-F5B2719F7E6E}"/>
                </a:ext>
              </a:extLst>
            </p:cNvPr>
            <p:cNvGrpSpPr/>
            <p:nvPr/>
          </p:nvGrpSpPr>
          <p:grpSpPr>
            <a:xfrm>
              <a:off x="8307895" y="8305811"/>
              <a:ext cx="6405715" cy="4883187"/>
              <a:chOff x="8307895" y="8305811"/>
              <a:chExt cx="6405715" cy="4883187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342CD15-E368-01A0-9AF3-D26D79DFAE0F}"/>
                  </a:ext>
                </a:extLst>
              </p:cNvPr>
              <p:cNvGrpSpPr/>
              <p:nvPr/>
            </p:nvGrpSpPr>
            <p:grpSpPr>
              <a:xfrm>
                <a:off x="8307895" y="8305811"/>
                <a:ext cx="2850659" cy="1372454"/>
                <a:chOff x="2519265" y="1156142"/>
                <a:chExt cx="2850659" cy="1372454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C0A5136F-B307-2012-6843-2444E6870CBA}"/>
                    </a:ext>
                  </a:extLst>
                </p:cNvPr>
                <p:cNvGrpSpPr/>
                <p:nvPr/>
              </p:nvGrpSpPr>
              <p:grpSpPr>
                <a:xfrm>
                  <a:off x="2519265" y="1548881"/>
                  <a:ext cx="2842727" cy="979715"/>
                  <a:chOff x="2547257" y="1651518"/>
                  <a:chExt cx="2786743" cy="1147666"/>
                </a:xfrm>
              </p:grpSpPr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747C16EE-341D-07B8-E1AB-20D8FBBC81FC}"/>
                      </a:ext>
                    </a:extLst>
                  </p:cNvPr>
                  <p:cNvSpPr/>
                  <p:nvPr/>
                </p:nvSpPr>
                <p:spPr>
                  <a:xfrm>
                    <a:off x="2547257" y="1651518"/>
                    <a:ext cx="923731" cy="114766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/>
                      <a:t>0…0</a:t>
                    </a:r>
                    <a:endParaRPr lang="he-IL" dirty="0"/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793F751B-A3B8-41FD-64A5-04B50BF27741}"/>
                      </a:ext>
                    </a:extLst>
                  </p:cNvPr>
                  <p:cNvSpPr/>
                  <p:nvPr/>
                </p:nvSpPr>
                <p:spPr>
                  <a:xfrm>
                    <a:off x="3478763" y="1651518"/>
                    <a:ext cx="923731" cy="114766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/>
                      <a:t>Mixed stripe</a:t>
                    </a:r>
                    <a:endParaRPr lang="he-IL" dirty="0"/>
                  </a:p>
                </p:txBody>
              </p:sp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FB9FB035-186D-36BC-60DA-3DA18DF38413}"/>
                      </a:ext>
                    </a:extLst>
                  </p:cNvPr>
                  <p:cNvSpPr/>
                  <p:nvPr/>
                </p:nvSpPr>
                <p:spPr>
                  <a:xfrm>
                    <a:off x="4410269" y="1651518"/>
                    <a:ext cx="923731" cy="1147666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/>
                      <a:t>1…1</a:t>
                    </a:r>
                    <a:endParaRPr lang="he-IL" dirty="0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4A1D5C95-2EBA-C3FF-0FE8-1C72736EC4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22503" y="1210327"/>
                      <a:ext cx="261257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1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he-IL" sz="1600" dirty="0"/>
                    </a:p>
                  </p:txBody>
                </p:sp>
              </mc:Choice>
              <mc:Fallback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4A1D5C95-2EBA-C3FF-0FE8-1C72736EC4A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22503" y="1210327"/>
                      <a:ext cx="261257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he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078395E3-9CDB-65A3-48AC-D7C8A64305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08667" y="1179549"/>
                      <a:ext cx="261257" cy="6454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1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he-IL" dirty="0"/>
                    </a:p>
                  </p:txBody>
                </p:sp>
              </mc:Choice>
              <mc:Fallback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078395E3-9CDB-65A3-48AC-D7C8A64305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08667" y="1179549"/>
                      <a:ext cx="261257" cy="64543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23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he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2BDD69D8-4BAD-A86C-7A37-AE3D71A74F8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1553" y="1157168"/>
                      <a:ext cx="261257" cy="3794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1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he-IL" sz="1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num>
                              <m:den>
                                <m:r>
                                  <a:rPr lang="he-IL" sz="1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oMath>
                        </m:oMathPara>
                      </a14:m>
                      <a:endParaRPr lang="he-IL" sz="1000" dirty="0"/>
                    </a:p>
                  </p:txBody>
                </p:sp>
              </mc:Choice>
              <mc:Fallback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2BDD69D8-4BAD-A86C-7A37-AE3D71A74F8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1553" y="1157168"/>
                      <a:ext cx="261257" cy="379463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he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6E1AB35A-D878-011E-E013-736801207D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11772" y="1156142"/>
                      <a:ext cx="261257" cy="3804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1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he-IL" sz="1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num>
                              <m:den>
                                <m:r>
                                  <a:rPr lang="he-IL" sz="1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oMath>
                        </m:oMathPara>
                      </a14:m>
                      <a:endParaRPr lang="he-IL" sz="1000" dirty="0"/>
                    </a:p>
                  </p:txBody>
                </p:sp>
              </mc:Choice>
              <mc:Fallback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6E1AB35A-D878-011E-E013-736801207DE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1772" y="1156142"/>
                      <a:ext cx="261257" cy="38048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r="-930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he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4B269C45-B1FB-D271-929C-180281785BF0}"/>
                  </a:ext>
                </a:extLst>
              </p:cNvPr>
              <p:cNvGrpSpPr/>
              <p:nvPr/>
            </p:nvGrpSpPr>
            <p:grpSpPr>
              <a:xfrm>
                <a:off x="11862951" y="8323198"/>
                <a:ext cx="2850659" cy="1372454"/>
                <a:chOff x="2519265" y="1156142"/>
                <a:chExt cx="2850659" cy="1372454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C1710365-1797-532D-2FD8-56BAFDC11ACD}"/>
                    </a:ext>
                  </a:extLst>
                </p:cNvPr>
                <p:cNvGrpSpPr/>
                <p:nvPr/>
              </p:nvGrpSpPr>
              <p:grpSpPr>
                <a:xfrm>
                  <a:off x="2519265" y="1548881"/>
                  <a:ext cx="2842727" cy="979715"/>
                  <a:chOff x="2547257" y="1651518"/>
                  <a:chExt cx="2786743" cy="1147666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D756E6C3-3C75-3942-3005-22448576F9D6}"/>
                      </a:ext>
                    </a:extLst>
                  </p:cNvPr>
                  <p:cNvSpPr/>
                  <p:nvPr/>
                </p:nvSpPr>
                <p:spPr>
                  <a:xfrm>
                    <a:off x="2547257" y="1651518"/>
                    <a:ext cx="923731" cy="114766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/>
                      <a:t>0…0</a:t>
                    </a:r>
                    <a:endParaRPr lang="he-IL" dirty="0"/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8C9E8E39-6F7D-5714-7587-9A654982AD16}"/>
                      </a:ext>
                    </a:extLst>
                  </p:cNvPr>
                  <p:cNvSpPr/>
                  <p:nvPr/>
                </p:nvSpPr>
                <p:spPr>
                  <a:xfrm>
                    <a:off x="3478763" y="1651518"/>
                    <a:ext cx="923731" cy="114766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/>
                      <a:t>Mixed stripe</a:t>
                    </a:r>
                    <a:endParaRPr lang="he-IL" dirty="0"/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9B77E872-1D48-055C-8F74-ABE5B32A4DD0}"/>
                      </a:ext>
                    </a:extLst>
                  </p:cNvPr>
                  <p:cNvSpPr/>
                  <p:nvPr/>
                </p:nvSpPr>
                <p:spPr>
                  <a:xfrm>
                    <a:off x="4410269" y="1651518"/>
                    <a:ext cx="923731" cy="1147666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/>
                      <a:t>1…1</a:t>
                    </a:r>
                    <a:endParaRPr lang="he-IL" dirty="0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897F4DED-6D4D-B6E5-2D63-B2C4125D0C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22503" y="1210327"/>
                      <a:ext cx="261257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1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he-IL" sz="1600" dirty="0"/>
                    </a:p>
                  </p:txBody>
                </p:sp>
              </mc:Choice>
              <mc:Fallback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897F4DED-6D4D-B6E5-2D63-B2C4125D0C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22503" y="1210327"/>
                      <a:ext cx="261257" cy="338554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he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180D5C1D-7759-97DE-6848-503A2CAA9F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08667" y="1179549"/>
                      <a:ext cx="261257" cy="6454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1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he-IL" dirty="0"/>
                    </a:p>
                  </p:txBody>
                </p:sp>
              </mc:Choice>
              <mc:Fallback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180D5C1D-7759-97DE-6848-503A2CAA9F0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08667" y="1179549"/>
                      <a:ext cx="261257" cy="645433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he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CF017E44-E583-FC19-89CF-A7948E7A1F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1553" y="1157168"/>
                      <a:ext cx="261257" cy="3794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1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he-IL" sz="1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num>
                              <m:den>
                                <m:r>
                                  <a:rPr lang="he-IL" sz="1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oMath>
                        </m:oMathPara>
                      </a14:m>
                      <a:endParaRPr lang="he-IL" sz="1000" dirty="0"/>
                    </a:p>
                  </p:txBody>
                </p:sp>
              </mc:Choice>
              <mc:Fallback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CF017E44-E583-FC19-89CF-A7948E7A1F6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1553" y="1157168"/>
                      <a:ext cx="261257" cy="379463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he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8906E462-CF88-1167-9FAE-C5084C56D3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11772" y="1156142"/>
                      <a:ext cx="261257" cy="3804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1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he-IL" sz="1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num>
                              <m:den>
                                <m:r>
                                  <a:rPr lang="he-IL" sz="1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oMath>
                        </m:oMathPara>
                      </a14:m>
                      <a:endParaRPr lang="he-IL" sz="1000" dirty="0"/>
                    </a:p>
                  </p:txBody>
                </p:sp>
              </mc:Choice>
              <mc:Fallback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8906E462-CF88-1167-9FAE-C5084C56D3C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1772" y="1156142"/>
                      <a:ext cx="261257" cy="38048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r="-930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he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B1DC1EE5-8943-2AD6-B69D-4B924124BCC6}"/>
                  </a:ext>
                </a:extLst>
              </p:cNvPr>
              <p:cNvGrpSpPr/>
              <p:nvPr/>
            </p:nvGrpSpPr>
            <p:grpSpPr>
              <a:xfrm>
                <a:off x="10078942" y="11816544"/>
                <a:ext cx="2850659" cy="1372454"/>
                <a:chOff x="10200402" y="12011914"/>
                <a:chExt cx="2850659" cy="1372454"/>
              </a:xfrm>
            </p:grpSpPr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07E88FE4-9625-BFBE-05E9-C8472DC66E2D}"/>
                    </a:ext>
                  </a:extLst>
                </p:cNvPr>
                <p:cNvSpPr/>
                <p:nvPr/>
              </p:nvSpPr>
              <p:spPr>
                <a:xfrm>
                  <a:off x="10200402" y="12404653"/>
                  <a:ext cx="942288" cy="97971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/>
                    <a:t>0…0</a:t>
                  </a:r>
                  <a:endParaRPr lang="he-IL" dirty="0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4E350194-3FE0-9F54-A121-4B8B1A557572}"/>
                    </a:ext>
                  </a:extLst>
                </p:cNvPr>
                <p:cNvSpPr/>
                <p:nvPr/>
              </p:nvSpPr>
              <p:spPr>
                <a:xfrm>
                  <a:off x="11150621" y="12404653"/>
                  <a:ext cx="942288" cy="979715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/>
                    <a:t>Mixed stripe</a:t>
                  </a:r>
                  <a:endParaRPr lang="he-IL" dirty="0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D8417B82-A478-13D3-1E99-D57581BFA9BF}"/>
                    </a:ext>
                  </a:extLst>
                </p:cNvPr>
                <p:cNvSpPr/>
                <p:nvPr/>
              </p:nvSpPr>
              <p:spPr>
                <a:xfrm>
                  <a:off x="12100841" y="12404653"/>
                  <a:ext cx="942288" cy="979715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/>
                    <a:t>1…1</a:t>
                  </a:r>
                  <a:endParaRPr lang="he-IL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9" name="TextBox 98">
                      <a:extLst>
                        <a:ext uri="{FF2B5EF4-FFF2-40B4-BE49-F238E27FC236}">
                          <a16:creationId xmlns:a16="http://schemas.microsoft.com/office/drawing/2014/main" id="{8CDD11B0-0A4A-88FB-0726-3B9E1242032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03640" y="12066099"/>
                      <a:ext cx="261257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1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he-IL" sz="1600" dirty="0"/>
                    </a:p>
                  </p:txBody>
                </p:sp>
              </mc:Choice>
              <mc:Fallback>
                <p:sp>
                  <p:nvSpPr>
                    <p:cNvPr id="99" name="TextBox 98">
                      <a:extLst>
                        <a:ext uri="{FF2B5EF4-FFF2-40B4-BE49-F238E27FC236}">
                          <a16:creationId xmlns:a16="http://schemas.microsoft.com/office/drawing/2014/main" id="{8CDD11B0-0A4A-88FB-0726-3B9E1242032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03640" y="12066099"/>
                      <a:ext cx="261257" cy="33855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r="-23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he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871D0212-B0AA-4622-09FF-B1AC3ACD7AA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789804" y="12035321"/>
                      <a:ext cx="261257" cy="6454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1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he-IL" dirty="0"/>
                    </a:p>
                  </p:txBody>
                </p:sp>
              </mc:Choice>
              <mc:Fallback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871D0212-B0AA-4622-09FF-B1AC3ACD7AA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789804" y="12035321"/>
                      <a:ext cx="261257" cy="645433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he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2CB31B21-9371-CAFE-D869-FA1FA59CD1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142690" y="12012940"/>
                      <a:ext cx="261257" cy="3794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1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he-IL" sz="1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num>
                              <m:den>
                                <m:r>
                                  <a:rPr lang="he-IL" sz="1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oMath>
                        </m:oMathPara>
                      </a14:m>
                      <a:endParaRPr lang="he-IL" sz="1000" dirty="0"/>
                    </a:p>
                  </p:txBody>
                </p:sp>
              </mc:Choice>
              <mc:Fallback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2CB31B21-9371-CAFE-D869-FA1FA59CD14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142690" y="12012940"/>
                      <a:ext cx="261257" cy="379463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he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91359493-9539-8022-86A8-E70DD8354D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092909" y="12011914"/>
                      <a:ext cx="261257" cy="3804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1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he-IL" sz="1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num>
                              <m:den>
                                <m:r>
                                  <a:rPr lang="he-IL" sz="1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oMath>
                        </m:oMathPara>
                      </a14:m>
                      <a:endParaRPr lang="he-IL" sz="1000" dirty="0"/>
                    </a:p>
                  </p:txBody>
                </p:sp>
              </mc:Choice>
              <mc:Fallback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91359493-9539-8022-86A8-E70DD8354DB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92909" y="12011914"/>
                      <a:ext cx="261257" cy="38048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69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he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9F8ED846-B49D-FE7D-8023-3377009179AC}"/>
                  </a:ext>
                </a:extLst>
              </p:cNvPr>
              <p:cNvCxnSpPr>
                <a:cxnSpLocks/>
                <a:stCxn id="6" idx="2"/>
                <a:endCxn id="157" idx="0"/>
              </p:cNvCxnSpPr>
              <p:nvPr/>
            </p:nvCxnSpPr>
            <p:spPr>
              <a:xfrm>
                <a:off x="9729258" y="9678265"/>
                <a:ext cx="1127045" cy="78434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8FA10EAC-E8B2-06F0-6749-8E58A6A9C0FF}"/>
                  </a:ext>
                </a:extLst>
              </p:cNvPr>
              <p:cNvCxnSpPr>
                <a:cxnSpLocks/>
                <a:stCxn id="30" idx="2"/>
                <a:endCxn id="161" idx="0"/>
              </p:cNvCxnSpPr>
              <p:nvPr/>
            </p:nvCxnSpPr>
            <p:spPr>
              <a:xfrm flipH="1">
                <a:off x="12163261" y="9695652"/>
                <a:ext cx="1121053" cy="766958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CC40A0FA-A3EA-07AA-E2BE-F94C240C760E}"/>
                  </a:ext>
                </a:extLst>
              </p:cNvPr>
              <p:cNvGrpSpPr/>
              <p:nvPr/>
            </p:nvGrpSpPr>
            <p:grpSpPr>
              <a:xfrm>
                <a:off x="10208334" y="10462610"/>
                <a:ext cx="2596905" cy="979715"/>
                <a:chOff x="10072503" y="10693186"/>
                <a:chExt cx="2596905" cy="979715"/>
              </a:xfrm>
            </p:grpSpPr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1BCF1F90-9C31-9993-C303-0695F971254E}"/>
                    </a:ext>
                  </a:extLst>
                </p:cNvPr>
                <p:cNvSpPr/>
                <p:nvPr/>
              </p:nvSpPr>
              <p:spPr>
                <a:xfrm>
                  <a:off x="10072503" y="10693186"/>
                  <a:ext cx="1295938" cy="979715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/>
                    <a:t>Mixed stripe</a:t>
                  </a:r>
                  <a:endParaRPr lang="he-IL" dirty="0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516BB3EA-54FA-53A9-8A56-40203F0B800E}"/>
                    </a:ext>
                  </a:extLst>
                </p:cNvPr>
                <p:cNvSpPr/>
                <p:nvPr/>
              </p:nvSpPr>
              <p:spPr>
                <a:xfrm>
                  <a:off x="11385452" y="10693186"/>
                  <a:ext cx="1283956" cy="979715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/>
                    <a:t>Mixed stripe</a:t>
                  </a:r>
                  <a:endParaRPr lang="he-IL" dirty="0"/>
                </a:p>
              </p:txBody>
            </p:sp>
          </p:grp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DE3D47BE-566D-64B5-7A2D-FA4AB0A20D83}"/>
                  </a:ext>
                </a:extLst>
              </p:cNvPr>
              <p:cNvCxnSpPr>
                <a:cxnSpLocks/>
                <a:stCxn id="157" idx="3"/>
                <a:endCxn id="104" idx="0"/>
              </p:cNvCxnSpPr>
              <p:nvPr/>
            </p:nvCxnSpPr>
            <p:spPr>
              <a:xfrm flipH="1">
                <a:off x="11500305" y="10952468"/>
                <a:ext cx="3967" cy="125681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E898E222-CB8B-407D-FB72-4FB7B38F6831}"/>
                </a:ext>
              </a:extLst>
            </p:cNvPr>
            <p:cNvSpPr txBox="1"/>
            <p:nvPr/>
          </p:nvSpPr>
          <p:spPr>
            <a:xfrm>
              <a:off x="11626399" y="11501397"/>
              <a:ext cx="128395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Sort locally</a:t>
              </a:r>
              <a:endParaRPr lang="he-IL" dirty="0"/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EF20F9F-4C0E-2D1B-31FF-8209F9748D35}"/>
              </a:ext>
            </a:extLst>
          </p:cNvPr>
          <p:cNvGrpSpPr/>
          <p:nvPr/>
        </p:nvGrpSpPr>
        <p:grpSpPr>
          <a:xfrm>
            <a:off x="15881218" y="8377383"/>
            <a:ext cx="6405715" cy="4883187"/>
            <a:chOff x="8307895" y="8305811"/>
            <a:chExt cx="6405715" cy="4883187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F757962D-53DE-250C-10E6-99509B9E27E9}"/>
                </a:ext>
              </a:extLst>
            </p:cNvPr>
            <p:cNvGrpSpPr/>
            <p:nvPr/>
          </p:nvGrpSpPr>
          <p:grpSpPr>
            <a:xfrm>
              <a:off x="8307895" y="8305811"/>
              <a:ext cx="6405715" cy="4883187"/>
              <a:chOff x="8307895" y="8305811"/>
              <a:chExt cx="6405715" cy="4883187"/>
            </a:xfrm>
          </p:grpSpPr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AF22A9EC-22D1-AFA5-FB48-6A5FDEADB193}"/>
                  </a:ext>
                </a:extLst>
              </p:cNvPr>
              <p:cNvGrpSpPr/>
              <p:nvPr/>
            </p:nvGrpSpPr>
            <p:grpSpPr>
              <a:xfrm>
                <a:off x="8307895" y="8305811"/>
                <a:ext cx="2850659" cy="1372454"/>
                <a:chOff x="2519265" y="1156142"/>
                <a:chExt cx="2850659" cy="1372454"/>
              </a:xfrm>
            </p:grpSpPr>
            <p:grpSp>
              <p:nvGrpSpPr>
                <p:cNvPr id="207" name="Group 206">
                  <a:extLst>
                    <a:ext uri="{FF2B5EF4-FFF2-40B4-BE49-F238E27FC236}">
                      <a16:creationId xmlns:a16="http://schemas.microsoft.com/office/drawing/2014/main" id="{C7AC25CC-5C5F-5779-6F4A-F9EAD70CB61B}"/>
                    </a:ext>
                  </a:extLst>
                </p:cNvPr>
                <p:cNvGrpSpPr/>
                <p:nvPr/>
              </p:nvGrpSpPr>
              <p:grpSpPr>
                <a:xfrm>
                  <a:off x="2519265" y="1548881"/>
                  <a:ext cx="2842727" cy="979715"/>
                  <a:chOff x="2547257" y="1651518"/>
                  <a:chExt cx="2786743" cy="1147666"/>
                </a:xfrm>
              </p:grpSpPr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43A15DB7-6C15-7703-4ED4-10776D3C4B82}"/>
                      </a:ext>
                    </a:extLst>
                  </p:cNvPr>
                  <p:cNvSpPr/>
                  <p:nvPr/>
                </p:nvSpPr>
                <p:spPr>
                  <a:xfrm>
                    <a:off x="2547257" y="1651518"/>
                    <a:ext cx="923731" cy="114766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/>
                      <a:t>0…0</a:t>
                    </a:r>
                    <a:endParaRPr lang="he-IL" dirty="0"/>
                  </a:p>
                </p:txBody>
              </p:sp>
              <p:sp>
                <p:nvSpPr>
                  <p:cNvPr id="213" name="Rectangle 212">
                    <a:extLst>
                      <a:ext uri="{FF2B5EF4-FFF2-40B4-BE49-F238E27FC236}">
                        <a16:creationId xmlns:a16="http://schemas.microsoft.com/office/drawing/2014/main" id="{242602C6-5B52-BDDD-57F7-918F94017039}"/>
                      </a:ext>
                    </a:extLst>
                  </p:cNvPr>
                  <p:cNvSpPr/>
                  <p:nvPr/>
                </p:nvSpPr>
                <p:spPr>
                  <a:xfrm>
                    <a:off x="3478763" y="1651518"/>
                    <a:ext cx="923731" cy="114766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/>
                      <a:t>Mixed stripe</a:t>
                    </a:r>
                    <a:endParaRPr lang="he-IL" dirty="0"/>
                  </a:p>
                </p:txBody>
              </p:sp>
              <p:sp>
                <p:nvSpPr>
                  <p:cNvPr id="214" name="Rectangle 213">
                    <a:extLst>
                      <a:ext uri="{FF2B5EF4-FFF2-40B4-BE49-F238E27FC236}">
                        <a16:creationId xmlns:a16="http://schemas.microsoft.com/office/drawing/2014/main" id="{C969D307-0C1C-EB3D-FD57-655BC5A225C0}"/>
                      </a:ext>
                    </a:extLst>
                  </p:cNvPr>
                  <p:cNvSpPr/>
                  <p:nvPr/>
                </p:nvSpPr>
                <p:spPr>
                  <a:xfrm>
                    <a:off x="4410269" y="1651518"/>
                    <a:ext cx="923731" cy="1147666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/>
                      <a:t>1…1</a:t>
                    </a:r>
                    <a:endParaRPr lang="he-IL" dirty="0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8" name="TextBox 207">
                      <a:extLst>
                        <a:ext uri="{FF2B5EF4-FFF2-40B4-BE49-F238E27FC236}">
                          <a16:creationId xmlns:a16="http://schemas.microsoft.com/office/drawing/2014/main" id="{03E4C251-0483-E6CB-7BFB-3DF270F457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22503" y="1210327"/>
                      <a:ext cx="261257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1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he-IL" sz="1600" dirty="0"/>
                    </a:p>
                  </p:txBody>
                </p:sp>
              </mc:Choice>
              <mc:Fallback>
                <p:sp>
                  <p:nvSpPr>
                    <p:cNvPr id="208" name="TextBox 207">
                      <a:extLst>
                        <a:ext uri="{FF2B5EF4-FFF2-40B4-BE49-F238E27FC236}">
                          <a16:creationId xmlns:a16="http://schemas.microsoft.com/office/drawing/2014/main" id="{03E4C251-0483-E6CB-7BFB-3DF270F457D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22503" y="1210327"/>
                      <a:ext cx="261257" cy="33855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r="-23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he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9" name="TextBox 208">
                      <a:extLst>
                        <a:ext uri="{FF2B5EF4-FFF2-40B4-BE49-F238E27FC236}">
                          <a16:creationId xmlns:a16="http://schemas.microsoft.com/office/drawing/2014/main" id="{3D81C47B-FBE6-FC02-F38E-BD8A0338E5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08667" y="1179549"/>
                      <a:ext cx="261257" cy="6454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1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he-IL" dirty="0"/>
                    </a:p>
                  </p:txBody>
                </p:sp>
              </mc:Choice>
              <mc:Fallback>
                <p:sp>
                  <p:nvSpPr>
                    <p:cNvPr id="209" name="TextBox 208">
                      <a:extLst>
                        <a:ext uri="{FF2B5EF4-FFF2-40B4-BE49-F238E27FC236}">
                          <a16:creationId xmlns:a16="http://schemas.microsoft.com/office/drawing/2014/main" id="{3D81C47B-FBE6-FC02-F38E-BD8A0338E56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08667" y="1179549"/>
                      <a:ext cx="261257" cy="645433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he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0" name="TextBox 209">
                      <a:extLst>
                        <a:ext uri="{FF2B5EF4-FFF2-40B4-BE49-F238E27FC236}">
                          <a16:creationId xmlns:a16="http://schemas.microsoft.com/office/drawing/2014/main" id="{66F86199-02A1-6286-5A09-CB765A46E7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1553" y="1157168"/>
                      <a:ext cx="261257" cy="3794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1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he-IL" sz="1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num>
                              <m:den>
                                <m:r>
                                  <a:rPr lang="he-IL" sz="1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oMath>
                        </m:oMathPara>
                      </a14:m>
                      <a:endParaRPr lang="he-IL" sz="1000" dirty="0"/>
                    </a:p>
                  </p:txBody>
                </p:sp>
              </mc:Choice>
              <mc:Fallback>
                <p:sp>
                  <p:nvSpPr>
                    <p:cNvPr id="210" name="TextBox 209">
                      <a:extLst>
                        <a:ext uri="{FF2B5EF4-FFF2-40B4-BE49-F238E27FC236}">
                          <a16:creationId xmlns:a16="http://schemas.microsoft.com/office/drawing/2014/main" id="{66F86199-02A1-6286-5A09-CB765A46E7D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1553" y="1157168"/>
                      <a:ext cx="261257" cy="379463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he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1" name="TextBox 210">
                      <a:extLst>
                        <a:ext uri="{FF2B5EF4-FFF2-40B4-BE49-F238E27FC236}">
                          <a16:creationId xmlns:a16="http://schemas.microsoft.com/office/drawing/2014/main" id="{100E32FC-50A5-9657-9286-C1BC5069D3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11772" y="1156142"/>
                      <a:ext cx="261257" cy="3804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1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he-IL" sz="1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num>
                              <m:den>
                                <m:r>
                                  <a:rPr lang="he-IL" sz="1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oMath>
                        </m:oMathPara>
                      </a14:m>
                      <a:endParaRPr lang="he-IL" sz="1000" dirty="0"/>
                    </a:p>
                  </p:txBody>
                </p:sp>
              </mc:Choice>
              <mc:Fallback>
                <p:sp>
                  <p:nvSpPr>
                    <p:cNvPr id="211" name="TextBox 210">
                      <a:extLst>
                        <a:ext uri="{FF2B5EF4-FFF2-40B4-BE49-F238E27FC236}">
                          <a16:creationId xmlns:a16="http://schemas.microsoft.com/office/drawing/2014/main" id="{100E32FC-50A5-9657-9286-C1BC5069D3F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1772" y="1156142"/>
                      <a:ext cx="261257" cy="38048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952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he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66CE3A46-201F-75EA-FE61-CD3F5E297A38}"/>
                  </a:ext>
                </a:extLst>
              </p:cNvPr>
              <p:cNvGrpSpPr/>
              <p:nvPr/>
            </p:nvGrpSpPr>
            <p:grpSpPr>
              <a:xfrm>
                <a:off x="11862951" y="8323198"/>
                <a:ext cx="2850659" cy="1372454"/>
                <a:chOff x="2519265" y="1156142"/>
                <a:chExt cx="2850659" cy="1372454"/>
              </a:xfrm>
            </p:grpSpPr>
            <p:grpSp>
              <p:nvGrpSpPr>
                <p:cNvPr id="199" name="Group 198">
                  <a:extLst>
                    <a:ext uri="{FF2B5EF4-FFF2-40B4-BE49-F238E27FC236}">
                      <a16:creationId xmlns:a16="http://schemas.microsoft.com/office/drawing/2014/main" id="{936B45C4-4625-543A-7FBE-EA57B5026DB5}"/>
                    </a:ext>
                  </a:extLst>
                </p:cNvPr>
                <p:cNvGrpSpPr/>
                <p:nvPr/>
              </p:nvGrpSpPr>
              <p:grpSpPr>
                <a:xfrm>
                  <a:off x="2519265" y="1548881"/>
                  <a:ext cx="2842727" cy="979715"/>
                  <a:chOff x="2547257" y="1651518"/>
                  <a:chExt cx="2786743" cy="1147666"/>
                </a:xfrm>
              </p:grpSpPr>
              <p:sp>
                <p:nvSpPr>
                  <p:cNvPr id="204" name="Rectangle 203">
                    <a:extLst>
                      <a:ext uri="{FF2B5EF4-FFF2-40B4-BE49-F238E27FC236}">
                        <a16:creationId xmlns:a16="http://schemas.microsoft.com/office/drawing/2014/main" id="{5555B6DF-43AC-A2FD-A45A-9C783F714164}"/>
                      </a:ext>
                    </a:extLst>
                  </p:cNvPr>
                  <p:cNvSpPr/>
                  <p:nvPr/>
                </p:nvSpPr>
                <p:spPr>
                  <a:xfrm>
                    <a:off x="2547257" y="1651518"/>
                    <a:ext cx="923731" cy="114766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/>
                      <a:t>0…0</a:t>
                    </a:r>
                    <a:endParaRPr lang="he-IL" dirty="0"/>
                  </a:p>
                </p:txBody>
              </p:sp>
              <p:sp>
                <p:nvSpPr>
                  <p:cNvPr id="205" name="Rectangle 204">
                    <a:extLst>
                      <a:ext uri="{FF2B5EF4-FFF2-40B4-BE49-F238E27FC236}">
                        <a16:creationId xmlns:a16="http://schemas.microsoft.com/office/drawing/2014/main" id="{8965AECB-DE1C-0E91-3971-A90368924483}"/>
                      </a:ext>
                    </a:extLst>
                  </p:cNvPr>
                  <p:cNvSpPr/>
                  <p:nvPr/>
                </p:nvSpPr>
                <p:spPr>
                  <a:xfrm>
                    <a:off x="3478763" y="1651518"/>
                    <a:ext cx="923731" cy="114766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/>
                      <a:t>Mixed stripe</a:t>
                    </a:r>
                    <a:endParaRPr lang="he-IL" dirty="0"/>
                  </a:p>
                </p:txBody>
              </p:sp>
              <p:sp>
                <p:nvSpPr>
                  <p:cNvPr id="206" name="Rectangle 205">
                    <a:extLst>
                      <a:ext uri="{FF2B5EF4-FFF2-40B4-BE49-F238E27FC236}">
                        <a16:creationId xmlns:a16="http://schemas.microsoft.com/office/drawing/2014/main" id="{90C0A208-743D-A041-2134-A393F54DE592}"/>
                      </a:ext>
                    </a:extLst>
                  </p:cNvPr>
                  <p:cNvSpPr/>
                  <p:nvPr/>
                </p:nvSpPr>
                <p:spPr>
                  <a:xfrm>
                    <a:off x="4410269" y="1651518"/>
                    <a:ext cx="923731" cy="1147666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/>
                      <a:t>1…1</a:t>
                    </a:r>
                    <a:endParaRPr lang="he-IL" dirty="0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0" name="TextBox 199">
                      <a:extLst>
                        <a:ext uri="{FF2B5EF4-FFF2-40B4-BE49-F238E27FC236}">
                          <a16:creationId xmlns:a16="http://schemas.microsoft.com/office/drawing/2014/main" id="{17729FB4-5DAE-7F6F-C3D9-8928AF57E8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22503" y="1210327"/>
                      <a:ext cx="261257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1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he-IL" sz="1600" dirty="0"/>
                    </a:p>
                  </p:txBody>
                </p:sp>
              </mc:Choice>
              <mc:Fallback>
                <p:sp>
                  <p:nvSpPr>
                    <p:cNvPr id="200" name="TextBox 199">
                      <a:extLst>
                        <a:ext uri="{FF2B5EF4-FFF2-40B4-BE49-F238E27FC236}">
                          <a16:creationId xmlns:a16="http://schemas.microsoft.com/office/drawing/2014/main" id="{17729FB4-5DAE-7F6F-C3D9-8928AF57E88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22503" y="1210327"/>
                      <a:ext cx="261257" cy="338554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r="-23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he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1" name="TextBox 200">
                      <a:extLst>
                        <a:ext uri="{FF2B5EF4-FFF2-40B4-BE49-F238E27FC236}">
                          <a16:creationId xmlns:a16="http://schemas.microsoft.com/office/drawing/2014/main" id="{503FA8C8-3563-70BC-EC55-14FF56524E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08667" y="1179549"/>
                      <a:ext cx="261257" cy="6454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1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he-IL" dirty="0"/>
                    </a:p>
                  </p:txBody>
                </p:sp>
              </mc:Choice>
              <mc:Fallback>
                <p:sp>
                  <p:nvSpPr>
                    <p:cNvPr id="201" name="TextBox 200">
                      <a:extLst>
                        <a:ext uri="{FF2B5EF4-FFF2-40B4-BE49-F238E27FC236}">
                          <a16:creationId xmlns:a16="http://schemas.microsoft.com/office/drawing/2014/main" id="{503FA8C8-3563-70BC-EC55-14FF56524E5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08667" y="1179549"/>
                      <a:ext cx="261257" cy="645433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he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2" name="TextBox 201">
                      <a:extLst>
                        <a:ext uri="{FF2B5EF4-FFF2-40B4-BE49-F238E27FC236}">
                          <a16:creationId xmlns:a16="http://schemas.microsoft.com/office/drawing/2014/main" id="{BA5ABE11-F606-F857-1235-73F034EE2F6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1553" y="1157168"/>
                      <a:ext cx="261257" cy="3794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1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he-IL" sz="1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num>
                              <m:den>
                                <m:r>
                                  <a:rPr lang="he-IL" sz="1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oMath>
                        </m:oMathPara>
                      </a14:m>
                      <a:endParaRPr lang="he-IL" sz="1000" dirty="0"/>
                    </a:p>
                  </p:txBody>
                </p:sp>
              </mc:Choice>
              <mc:Fallback>
                <p:sp>
                  <p:nvSpPr>
                    <p:cNvPr id="202" name="TextBox 201">
                      <a:extLst>
                        <a:ext uri="{FF2B5EF4-FFF2-40B4-BE49-F238E27FC236}">
                          <a16:creationId xmlns:a16="http://schemas.microsoft.com/office/drawing/2014/main" id="{BA5ABE11-F606-F857-1235-73F034EE2F6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1553" y="1157168"/>
                      <a:ext cx="261257" cy="379463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he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3" name="TextBox 202">
                      <a:extLst>
                        <a:ext uri="{FF2B5EF4-FFF2-40B4-BE49-F238E27FC236}">
                          <a16:creationId xmlns:a16="http://schemas.microsoft.com/office/drawing/2014/main" id="{A85AC999-E481-1870-A9D3-A2BDBFB2D7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11772" y="1156142"/>
                      <a:ext cx="261257" cy="3804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1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he-IL" sz="1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num>
                              <m:den>
                                <m:r>
                                  <a:rPr lang="he-IL" sz="1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oMath>
                        </m:oMathPara>
                      </a14:m>
                      <a:endParaRPr lang="he-IL" sz="1000" dirty="0"/>
                    </a:p>
                  </p:txBody>
                </p:sp>
              </mc:Choice>
              <mc:Fallback>
                <p:sp>
                  <p:nvSpPr>
                    <p:cNvPr id="203" name="TextBox 202">
                      <a:extLst>
                        <a:ext uri="{FF2B5EF4-FFF2-40B4-BE49-F238E27FC236}">
                          <a16:creationId xmlns:a16="http://schemas.microsoft.com/office/drawing/2014/main" id="{A85AC999-E481-1870-A9D3-A2BDBFB2D7B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1772" y="1156142"/>
                      <a:ext cx="261257" cy="38048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69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he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9A0524A6-014A-AFD3-FF5A-E6065DB21366}"/>
                  </a:ext>
                </a:extLst>
              </p:cNvPr>
              <p:cNvGrpSpPr/>
              <p:nvPr/>
            </p:nvGrpSpPr>
            <p:grpSpPr>
              <a:xfrm>
                <a:off x="10078942" y="11816544"/>
                <a:ext cx="2850659" cy="1372454"/>
                <a:chOff x="10200402" y="12011914"/>
                <a:chExt cx="2850659" cy="1372454"/>
              </a:xfrm>
            </p:grpSpPr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830402C2-1E88-9FC0-9197-D14DDB75B653}"/>
                    </a:ext>
                  </a:extLst>
                </p:cNvPr>
                <p:cNvSpPr/>
                <p:nvPr/>
              </p:nvSpPr>
              <p:spPr>
                <a:xfrm>
                  <a:off x="10200402" y="12404653"/>
                  <a:ext cx="942288" cy="97971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/>
                    <a:t>0…0</a:t>
                  </a:r>
                  <a:endParaRPr lang="he-IL" dirty="0"/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314171ED-3843-F2BE-A3E9-E4C54C29D3E3}"/>
                    </a:ext>
                  </a:extLst>
                </p:cNvPr>
                <p:cNvSpPr/>
                <p:nvPr/>
              </p:nvSpPr>
              <p:spPr>
                <a:xfrm>
                  <a:off x="11150621" y="12404653"/>
                  <a:ext cx="942288" cy="979715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/>
                    <a:t>Mixed stripe</a:t>
                  </a:r>
                  <a:endParaRPr lang="he-IL" dirty="0"/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856DBF14-4CB7-D4D8-CF50-960777D6B65F}"/>
                    </a:ext>
                  </a:extLst>
                </p:cNvPr>
                <p:cNvSpPr/>
                <p:nvPr/>
              </p:nvSpPr>
              <p:spPr>
                <a:xfrm>
                  <a:off x="12100841" y="12404653"/>
                  <a:ext cx="942288" cy="979715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/>
                    <a:t>1…1</a:t>
                  </a:r>
                  <a:endParaRPr lang="he-IL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5" name="TextBox 194">
                      <a:extLst>
                        <a:ext uri="{FF2B5EF4-FFF2-40B4-BE49-F238E27FC236}">
                          <a16:creationId xmlns:a16="http://schemas.microsoft.com/office/drawing/2014/main" id="{C15AC40D-3674-1E0B-0F6B-49CEA71090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03640" y="12066099"/>
                      <a:ext cx="261257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1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he-IL" sz="1600" dirty="0"/>
                    </a:p>
                  </p:txBody>
                </p:sp>
              </mc:Choice>
              <mc:Fallback>
                <p:sp>
                  <p:nvSpPr>
                    <p:cNvPr id="195" name="TextBox 194">
                      <a:extLst>
                        <a:ext uri="{FF2B5EF4-FFF2-40B4-BE49-F238E27FC236}">
                          <a16:creationId xmlns:a16="http://schemas.microsoft.com/office/drawing/2014/main" id="{C15AC40D-3674-1E0B-0F6B-49CEA710905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03640" y="12066099"/>
                      <a:ext cx="261257" cy="338554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r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he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6" name="TextBox 195">
                      <a:extLst>
                        <a:ext uri="{FF2B5EF4-FFF2-40B4-BE49-F238E27FC236}">
                          <a16:creationId xmlns:a16="http://schemas.microsoft.com/office/drawing/2014/main" id="{5FA404DA-F1D9-B45C-0DFD-3A0472DDBA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789804" y="12035321"/>
                      <a:ext cx="261257" cy="6454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1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he-IL" dirty="0"/>
                    </a:p>
                  </p:txBody>
                </p:sp>
              </mc:Choice>
              <mc:Fallback>
                <p:sp>
                  <p:nvSpPr>
                    <p:cNvPr id="196" name="TextBox 195">
                      <a:extLst>
                        <a:ext uri="{FF2B5EF4-FFF2-40B4-BE49-F238E27FC236}">
                          <a16:creationId xmlns:a16="http://schemas.microsoft.com/office/drawing/2014/main" id="{5FA404DA-F1D9-B45C-0DFD-3A0472DDBA9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789804" y="12035321"/>
                      <a:ext cx="261257" cy="645433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he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7" name="TextBox 196">
                      <a:extLst>
                        <a:ext uri="{FF2B5EF4-FFF2-40B4-BE49-F238E27FC236}">
                          <a16:creationId xmlns:a16="http://schemas.microsoft.com/office/drawing/2014/main" id="{737416FD-929B-CBD3-6BFB-55554AC596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142690" y="12012940"/>
                      <a:ext cx="261257" cy="3794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1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he-IL" sz="1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num>
                              <m:den>
                                <m:r>
                                  <a:rPr lang="he-IL" sz="1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oMath>
                        </m:oMathPara>
                      </a14:m>
                      <a:endParaRPr lang="he-IL" sz="1000" dirty="0"/>
                    </a:p>
                  </p:txBody>
                </p:sp>
              </mc:Choice>
              <mc:Fallback>
                <p:sp>
                  <p:nvSpPr>
                    <p:cNvPr id="197" name="TextBox 196">
                      <a:extLst>
                        <a:ext uri="{FF2B5EF4-FFF2-40B4-BE49-F238E27FC236}">
                          <a16:creationId xmlns:a16="http://schemas.microsoft.com/office/drawing/2014/main" id="{737416FD-929B-CBD3-6BFB-55554AC5964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142690" y="12012940"/>
                      <a:ext cx="261257" cy="379463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he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8" name="TextBox 197">
                      <a:extLst>
                        <a:ext uri="{FF2B5EF4-FFF2-40B4-BE49-F238E27FC236}">
                          <a16:creationId xmlns:a16="http://schemas.microsoft.com/office/drawing/2014/main" id="{5E448851-5C0E-E2A4-08FF-8ECF74B750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092909" y="12011914"/>
                      <a:ext cx="261257" cy="3804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1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he-IL" sz="1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num>
                              <m:den>
                                <m:r>
                                  <a:rPr lang="he-IL" sz="1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oMath>
                        </m:oMathPara>
                      </a14:m>
                      <a:endParaRPr lang="he-IL" sz="1000" dirty="0"/>
                    </a:p>
                  </p:txBody>
                </p:sp>
              </mc:Choice>
              <mc:Fallback>
                <p:sp>
                  <p:nvSpPr>
                    <p:cNvPr id="198" name="TextBox 197">
                      <a:extLst>
                        <a:ext uri="{FF2B5EF4-FFF2-40B4-BE49-F238E27FC236}">
                          <a16:creationId xmlns:a16="http://schemas.microsoft.com/office/drawing/2014/main" id="{5E448851-5C0E-E2A4-08FF-8ECF74B7508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92909" y="12011914"/>
                      <a:ext cx="261257" cy="380489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r="-930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he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4C36B7BC-DE02-8697-E131-15811A237BB0}"/>
                  </a:ext>
                </a:extLst>
              </p:cNvPr>
              <p:cNvCxnSpPr>
                <a:cxnSpLocks/>
                <a:stCxn id="213" idx="2"/>
                <a:endCxn id="190" idx="0"/>
              </p:cNvCxnSpPr>
              <p:nvPr/>
            </p:nvCxnSpPr>
            <p:spPr>
              <a:xfrm>
                <a:off x="9729258" y="9678265"/>
                <a:ext cx="1127045" cy="78434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E51803F8-B995-73ED-2D94-61651890AD85}"/>
                  </a:ext>
                </a:extLst>
              </p:cNvPr>
              <p:cNvCxnSpPr>
                <a:cxnSpLocks/>
                <a:stCxn id="205" idx="2"/>
                <a:endCxn id="191" idx="0"/>
              </p:cNvCxnSpPr>
              <p:nvPr/>
            </p:nvCxnSpPr>
            <p:spPr>
              <a:xfrm flipH="1">
                <a:off x="12157270" y="9695652"/>
                <a:ext cx="1127044" cy="766958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B6DC42B4-0D5D-30C8-AFA0-88B141B70CB1}"/>
                  </a:ext>
                </a:extLst>
              </p:cNvPr>
              <p:cNvGrpSpPr/>
              <p:nvPr/>
            </p:nvGrpSpPr>
            <p:grpSpPr>
              <a:xfrm>
                <a:off x="10208334" y="10462610"/>
                <a:ext cx="2596905" cy="979715"/>
                <a:chOff x="10072503" y="10693186"/>
                <a:chExt cx="2596905" cy="979715"/>
              </a:xfrm>
            </p:grpSpPr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473F7DCE-D005-CDDF-F48B-5366EA712E4D}"/>
                    </a:ext>
                  </a:extLst>
                </p:cNvPr>
                <p:cNvSpPr/>
                <p:nvPr/>
              </p:nvSpPr>
              <p:spPr>
                <a:xfrm>
                  <a:off x="10072503" y="10693186"/>
                  <a:ext cx="1295938" cy="979715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/>
                    <a:t>Mixed stripe</a:t>
                  </a:r>
                  <a:endParaRPr lang="he-IL" dirty="0"/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576A6745-D641-65AE-5454-0385A3C43426}"/>
                    </a:ext>
                  </a:extLst>
                </p:cNvPr>
                <p:cNvSpPr/>
                <p:nvPr/>
              </p:nvSpPr>
              <p:spPr>
                <a:xfrm>
                  <a:off x="11373470" y="10693186"/>
                  <a:ext cx="1295938" cy="979715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/>
                    <a:t>Mixed stripe</a:t>
                  </a:r>
                  <a:endParaRPr lang="he-IL" dirty="0"/>
                </a:p>
              </p:txBody>
            </p:sp>
          </p:grpSp>
          <p:cxnSp>
            <p:nvCxnSpPr>
              <p:cNvPr id="189" name="Straight Arrow Connector 188">
                <a:extLst>
                  <a:ext uri="{FF2B5EF4-FFF2-40B4-BE49-F238E27FC236}">
                    <a16:creationId xmlns:a16="http://schemas.microsoft.com/office/drawing/2014/main" id="{0A133172-A701-DC6E-11A6-437F6F7EEDD3}"/>
                  </a:ext>
                </a:extLst>
              </p:cNvPr>
              <p:cNvCxnSpPr>
                <a:cxnSpLocks/>
                <a:stCxn id="190" idx="3"/>
                <a:endCxn id="193" idx="0"/>
              </p:cNvCxnSpPr>
              <p:nvPr/>
            </p:nvCxnSpPr>
            <p:spPr>
              <a:xfrm flipH="1">
                <a:off x="11500305" y="10952468"/>
                <a:ext cx="3967" cy="125681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C71265F7-E617-91D2-C8C7-174ADE05905F}"/>
                </a:ext>
              </a:extLst>
            </p:cNvPr>
            <p:cNvSpPr txBox="1"/>
            <p:nvPr/>
          </p:nvSpPr>
          <p:spPr>
            <a:xfrm>
              <a:off x="11626399" y="11501397"/>
              <a:ext cx="128395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Sort locally</a:t>
              </a:r>
              <a:endParaRPr lang="he-IL" dirty="0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7572BAA7-A61B-97EA-75F9-2B0540C499F4}"/>
              </a:ext>
            </a:extLst>
          </p:cNvPr>
          <p:cNvGrpSpPr/>
          <p:nvPr/>
        </p:nvGrpSpPr>
        <p:grpSpPr>
          <a:xfrm>
            <a:off x="13875023" y="15321023"/>
            <a:ext cx="2850660" cy="1372454"/>
            <a:chOff x="10200401" y="12011914"/>
            <a:chExt cx="2850660" cy="1372454"/>
          </a:xfrm>
        </p:grpSpPr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28A94BB1-F9C3-1287-78AA-C35459085038}"/>
                </a:ext>
              </a:extLst>
            </p:cNvPr>
            <p:cNvSpPr/>
            <p:nvPr/>
          </p:nvSpPr>
          <p:spPr>
            <a:xfrm>
              <a:off x="10200401" y="12404653"/>
              <a:ext cx="1413431" cy="9797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0…0</a:t>
              </a:r>
              <a:endParaRPr lang="he-IL" dirty="0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91AAABB9-4F16-D07B-9960-3AB3F5B0325C}"/>
                </a:ext>
              </a:extLst>
            </p:cNvPr>
            <p:cNvSpPr/>
            <p:nvPr/>
          </p:nvSpPr>
          <p:spPr>
            <a:xfrm>
              <a:off x="11629698" y="12404653"/>
              <a:ext cx="1413431" cy="97971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1…1</a:t>
              </a:r>
              <a:endParaRPr lang="he-IL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5DB65B0C-08FB-5267-7DE2-48E5BFC0A69C}"/>
                    </a:ext>
                  </a:extLst>
                </p:cNvPr>
                <p:cNvSpPr txBox="1"/>
                <p:nvPr/>
              </p:nvSpPr>
              <p:spPr>
                <a:xfrm>
                  <a:off x="10203640" y="12066099"/>
                  <a:ext cx="261257" cy="338554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he-IL" sz="1600" dirty="0"/>
                </a:p>
              </p:txBody>
            </p:sp>
          </mc:Choice>
          <mc:Fallback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5DB65B0C-08FB-5267-7DE2-48E5BFC0A6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3640" y="12066099"/>
                  <a:ext cx="261257" cy="338554"/>
                </a:xfrm>
                <a:prstGeom prst="rect">
                  <a:avLst/>
                </a:prstGeom>
                <a:blipFill>
                  <a:blip r:embed="rId23"/>
                  <a:stretch>
                    <a:fillRect r="-476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98C1E523-5A38-78E1-C2FD-63AFF405FF43}"/>
                    </a:ext>
                  </a:extLst>
                </p:cNvPr>
                <p:cNvSpPr txBox="1"/>
                <p:nvPr/>
              </p:nvSpPr>
              <p:spPr>
                <a:xfrm>
                  <a:off x="12789804" y="12035321"/>
                  <a:ext cx="261257" cy="645433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98C1E523-5A38-78E1-C2FD-63AFF405FF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9804" y="12035321"/>
                  <a:ext cx="261257" cy="64543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8225C6C9-7DEE-15B8-B4C9-EB71C3FCD36E}"/>
                    </a:ext>
                  </a:extLst>
                </p:cNvPr>
                <p:cNvSpPr txBox="1"/>
                <p:nvPr/>
              </p:nvSpPr>
              <p:spPr>
                <a:xfrm>
                  <a:off x="11142690" y="12012940"/>
                  <a:ext cx="261257" cy="379463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he-IL" sz="1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num>
                          <m:den>
                            <m:r>
                              <a:rPr lang="he-IL" sz="1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he-IL" sz="1000" dirty="0"/>
                </a:p>
              </p:txBody>
            </p:sp>
          </mc:Choice>
          <mc:Fallback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8225C6C9-7DEE-15B8-B4C9-EB71C3FCD3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42690" y="12012940"/>
                  <a:ext cx="261257" cy="37946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C572E815-9CD0-25E5-64C8-5BC3EBBFA55C}"/>
                    </a:ext>
                  </a:extLst>
                </p:cNvPr>
                <p:cNvSpPr txBox="1"/>
                <p:nvPr/>
              </p:nvSpPr>
              <p:spPr>
                <a:xfrm>
                  <a:off x="12092909" y="12011914"/>
                  <a:ext cx="261257" cy="380489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he-IL" sz="1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num>
                          <m:den>
                            <m:r>
                              <a:rPr lang="he-IL" sz="1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he-IL" sz="1000" dirty="0"/>
                </a:p>
              </p:txBody>
            </p:sp>
          </mc:Choice>
          <mc:Fallback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C572E815-9CD0-25E5-64C8-5BC3EBBFA5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92909" y="12011914"/>
                  <a:ext cx="261257" cy="380489"/>
                </a:xfrm>
                <a:prstGeom prst="rect">
                  <a:avLst/>
                </a:prstGeom>
                <a:blipFill>
                  <a:blip r:embed="rId5"/>
                  <a:stretch>
                    <a:fillRect r="-9524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FB04F999-8663-C4D9-D519-5B10443DF52B}"/>
              </a:ext>
            </a:extLst>
          </p:cNvPr>
          <p:cNvGrpSpPr/>
          <p:nvPr/>
        </p:nvGrpSpPr>
        <p:grpSpPr>
          <a:xfrm>
            <a:off x="14017089" y="14023191"/>
            <a:ext cx="2596905" cy="979715"/>
            <a:chOff x="10072503" y="10693186"/>
            <a:chExt cx="2596905" cy="979715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B76DE2BC-225D-0ED8-8FE5-8E6B1672293D}"/>
                </a:ext>
              </a:extLst>
            </p:cNvPr>
            <p:cNvSpPr/>
            <p:nvPr/>
          </p:nvSpPr>
          <p:spPr>
            <a:xfrm>
              <a:off x="10072503" y="10693186"/>
              <a:ext cx="1295938" cy="97971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Mixed stripe</a:t>
              </a:r>
              <a:endParaRPr lang="he-IL" dirty="0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4EE7E910-CADF-A167-039E-8BDC0A36089F}"/>
                </a:ext>
              </a:extLst>
            </p:cNvPr>
            <p:cNvSpPr/>
            <p:nvPr/>
          </p:nvSpPr>
          <p:spPr>
            <a:xfrm>
              <a:off x="11385452" y="10693186"/>
              <a:ext cx="1283956" cy="97971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Mixed stripe</a:t>
              </a:r>
              <a:endParaRPr lang="he-IL" dirty="0"/>
            </a:p>
          </p:txBody>
        </p:sp>
      </p:grp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063C4406-D331-3704-7E6D-6B62D03BE380}"/>
              </a:ext>
            </a:extLst>
          </p:cNvPr>
          <p:cNvCxnSpPr>
            <a:cxnSpLocks/>
            <a:stCxn id="260" idx="3"/>
          </p:cNvCxnSpPr>
          <p:nvPr/>
        </p:nvCxnSpPr>
        <p:spPr>
          <a:xfrm flipH="1">
            <a:off x="15296387" y="14513049"/>
            <a:ext cx="16640" cy="120071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C4F60457-7448-D8C3-B7EC-92F9D42BD4D6}"/>
              </a:ext>
            </a:extLst>
          </p:cNvPr>
          <p:cNvSpPr txBox="1"/>
          <p:nvPr/>
        </p:nvSpPr>
        <p:spPr>
          <a:xfrm>
            <a:off x="15418817" y="15039238"/>
            <a:ext cx="12839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Sort locally</a:t>
            </a:r>
            <a:endParaRPr lang="he-IL" dirty="0"/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FBB4B0DE-EC76-4505-885A-DF28A4DF15C4}"/>
              </a:ext>
            </a:extLst>
          </p:cNvPr>
          <p:cNvCxnSpPr>
            <a:cxnSpLocks/>
            <a:stCxn id="104" idx="2"/>
            <a:endCxn id="260" idx="0"/>
          </p:cNvCxnSpPr>
          <p:nvPr/>
        </p:nvCxnSpPr>
        <p:spPr>
          <a:xfrm>
            <a:off x="11500305" y="13188998"/>
            <a:ext cx="3164753" cy="83419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09C944AA-E486-548D-80D4-5AC244110B87}"/>
              </a:ext>
            </a:extLst>
          </p:cNvPr>
          <p:cNvCxnSpPr>
            <a:cxnSpLocks/>
            <a:stCxn id="193" idx="2"/>
            <a:endCxn id="261" idx="0"/>
          </p:cNvCxnSpPr>
          <p:nvPr/>
        </p:nvCxnSpPr>
        <p:spPr>
          <a:xfrm flipH="1">
            <a:off x="15972016" y="13260570"/>
            <a:ext cx="3101612" cy="76262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ADD373DF-0DE1-6DCD-CDDD-7BB2270D35EB}"/>
                  </a:ext>
                </a:extLst>
              </p:cNvPr>
              <p:cNvSpPr txBox="1"/>
              <p:nvPr/>
            </p:nvSpPr>
            <p:spPr>
              <a:xfrm>
                <a:off x="16835189" y="15820583"/>
                <a:ext cx="5202170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In the final iteration it’ll be precisely in the middle because we are guaranteed to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ADD373DF-0DE1-6DCD-CDDD-7BB2270D3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5189" y="15820583"/>
                <a:ext cx="5202170" cy="646331"/>
              </a:xfrm>
              <a:prstGeom prst="rect">
                <a:avLst/>
              </a:prstGeom>
              <a:blipFill>
                <a:blip r:embed="rId25"/>
                <a:stretch>
                  <a:fillRect l="-1055" t="-4717" b="-1415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6" name="Rectangle 325">
            <a:extLst>
              <a:ext uri="{FF2B5EF4-FFF2-40B4-BE49-F238E27FC236}">
                <a16:creationId xmlns:a16="http://schemas.microsoft.com/office/drawing/2014/main" id="{C49AF4D7-3B81-A9FE-7AAD-F3BE10D983D3}"/>
              </a:ext>
            </a:extLst>
          </p:cNvPr>
          <p:cNvSpPr/>
          <p:nvPr/>
        </p:nvSpPr>
        <p:spPr>
          <a:xfrm>
            <a:off x="8290115" y="7801507"/>
            <a:ext cx="13971106" cy="4666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Randomly shuffled array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7CCDF4CE-B2BE-E393-07A7-1BB3B839DCE5}"/>
                  </a:ext>
                </a:extLst>
              </p:cNvPr>
              <p:cNvSpPr txBox="1"/>
              <p:nvPr/>
            </p:nvSpPr>
            <p:spPr>
              <a:xfrm>
                <a:off x="8290115" y="7444769"/>
                <a:ext cx="264495" cy="17590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7CCDF4CE-B2BE-E393-07A7-1BB3B839D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115" y="7444769"/>
                <a:ext cx="264495" cy="175903"/>
              </a:xfrm>
              <a:prstGeom prst="rect">
                <a:avLst/>
              </a:prstGeom>
              <a:blipFill>
                <a:blip r:embed="rId26"/>
                <a:stretch>
                  <a:fillRect r="-13953" b="-9655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99D2027E-13AA-DA82-19FB-422EE5EC8FF8}"/>
                  </a:ext>
                </a:extLst>
              </p:cNvPr>
              <p:cNvSpPr txBox="1"/>
              <p:nvPr/>
            </p:nvSpPr>
            <p:spPr>
              <a:xfrm>
                <a:off x="22014506" y="7444902"/>
                <a:ext cx="264495" cy="17590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99D2027E-13AA-DA82-19FB-422EE5EC8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4506" y="7444902"/>
                <a:ext cx="264495" cy="175903"/>
              </a:xfrm>
              <a:prstGeom prst="rect">
                <a:avLst/>
              </a:prstGeom>
              <a:blipFill>
                <a:blip r:embed="rId27"/>
                <a:stretch>
                  <a:fillRect r="-6818" b="-8620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9E19BD23-1F26-2D63-0F70-0D7FD5E3CBEA}"/>
                  </a:ext>
                </a:extLst>
              </p:cNvPr>
              <p:cNvSpPr txBox="1"/>
              <p:nvPr/>
            </p:nvSpPr>
            <p:spPr>
              <a:xfrm>
                <a:off x="6528906" y="8917551"/>
                <a:ext cx="143497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9E19BD23-1F26-2D63-0F70-0D7FD5E3C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906" y="8917551"/>
                <a:ext cx="1434976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58DEA493-E3D7-4EA7-8A55-DEC663557CA1}"/>
                  </a:ext>
                </a:extLst>
              </p:cNvPr>
              <p:cNvSpPr txBox="1"/>
              <p:nvPr/>
            </p:nvSpPr>
            <p:spPr>
              <a:xfrm>
                <a:off x="6524317" y="12416396"/>
                <a:ext cx="143497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58DEA493-E3D7-4EA7-8A55-DEC663557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317" y="12416396"/>
                <a:ext cx="1434976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501DCC94-85EA-4F6E-A6BB-9B481AF3EA9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729258" y="7931538"/>
            <a:ext cx="0" cy="76701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807CF953-FC93-4696-59B2-39831FDA4F3F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3267806" y="7920833"/>
            <a:ext cx="16508" cy="79510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837348B0-4400-D918-F249-A4183B6F7093}"/>
              </a:ext>
            </a:extLst>
          </p:cNvPr>
          <p:cNvCxnSpPr>
            <a:cxnSpLocks/>
            <a:endCxn id="213" idx="0"/>
          </p:cNvCxnSpPr>
          <p:nvPr/>
        </p:nvCxnSpPr>
        <p:spPr>
          <a:xfrm>
            <a:off x="17302581" y="7927092"/>
            <a:ext cx="0" cy="84303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FBF29856-AF45-C41A-7E0A-D74A21F5975C}"/>
              </a:ext>
            </a:extLst>
          </p:cNvPr>
          <p:cNvCxnSpPr>
            <a:cxnSpLocks/>
            <a:endCxn id="205" idx="0"/>
          </p:cNvCxnSpPr>
          <p:nvPr/>
        </p:nvCxnSpPr>
        <p:spPr>
          <a:xfrm>
            <a:off x="20857637" y="7973255"/>
            <a:ext cx="0" cy="81425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576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55</TotalTime>
  <Words>112</Words>
  <Application>Microsoft Office PowerPoint</Application>
  <PresentationFormat>Custom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yehuda michelson</dc:creator>
  <cp:lastModifiedBy>yehuda michelson</cp:lastModifiedBy>
  <cp:revision>1</cp:revision>
  <dcterms:created xsi:type="dcterms:W3CDTF">2023-03-15T14:06:48Z</dcterms:created>
  <dcterms:modified xsi:type="dcterms:W3CDTF">2023-03-15T15:01:53Z</dcterms:modified>
</cp:coreProperties>
</file>