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85" r:id="rId4"/>
    <p:sldId id="283" r:id="rId5"/>
    <p:sldId id="299" r:id="rId6"/>
    <p:sldId id="297" r:id="rId7"/>
    <p:sldId id="295" r:id="rId8"/>
    <p:sldId id="294" r:id="rId9"/>
    <p:sldId id="296" r:id="rId10"/>
    <p:sldId id="301" r:id="rId11"/>
    <p:sldId id="302" r:id="rId12"/>
    <p:sldId id="303" r:id="rId13"/>
    <p:sldId id="300" r:id="rId14"/>
    <p:sldId id="290" r:id="rId15"/>
    <p:sldId id="293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0D0D"/>
    <a:srgbClr val="17240E"/>
    <a:srgbClr val="1D2C12"/>
    <a:srgbClr val="FFD966"/>
    <a:srgbClr val="FFF2CC"/>
    <a:srgbClr val="BF9000"/>
    <a:srgbClr val="FFFFFF"/>
    <a:srgbClr val="000000"/>
    <a:srgbClr val="BE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262" autoAdjust="0"/>
  </p:normalViewPr>
  <p:slideViewPr>
    <p:cSldViewPr snapToGrid="0">
      <p:cViewPr>
        <p:scale>
          <a:sx n="74" d="100"/>
          <a:sy n="74" d="100"/>
        </p:scale>
        <p:origin x="69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9903C-13B3-48F7-91ED-613AC1EEC3DA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CE291-990F-42D1-9B42-F9B146D0DD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006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2D3-6B49-4824-B316-4ACD31E82E4C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www.101dao.com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2D3-6B49-4824-B316-4ACD31E82E4C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www.101dao.com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2D3-6B49-4824-B316-4ACD31E82E4C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www.101dao.com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2D3-6B49-4824-B316-4ACD31E82E4C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www.101dao.com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2D3-6B49-4824-B316-4ACD31E82E4C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www.101dao.com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2D3-6B49-4824-B316-4ACD31E82E4C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www.101dao.com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2D3-6B49-4824-B316-4ACD31E82E4C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www.101dao.com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2D3-6B49-4824-B316-4ACD31E82E4C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www.101dao.com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2D3-6B49-4824-B316-4ACD31E82E4C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www.101dao.com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2D3-6B49-4824-B316-4ACD31E82E4C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www.101dao.com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2D3-6B49-4824-B316-4ACD31E82E4C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www.101dao.com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0B2D3-6B49-4824-B316-4ACD31E82E4C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www.101dao.com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81000" y="73605"/>
            <a:ext cx="4562754" cy="685800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636819" y="792513"/>
            <a:ext cx="85551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>
                <a:solidFill>
                  <a:srgbClr val="404040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方正兰亭细黑_GBK_M" panose="02010600010101010101" pitchFamily="2" charset="2"/>
              </a:rPr>
              <a:t>SWS3021 GROUP4</a:t>
            </a:r>
          </a:p>
          <a:p>
            <a:r>
              <a:rPr lang="en-US" altLang="zh-CN" sz="4800" b="1" dirty="0">
                <a:solidFill>
                  <a:srgbClr val="404040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方正兰亭细黑_GBK_M" panose="02010600010101010101" pitchFamily="2" charset="2"/>
              </a:rPr>
              <a:t>Soft Actor Critic Network</a:t>
            </a:r>
          </a:p>
          <a:p>
            <a:r>
              <a:rPr lang="en-US" altLang="zh-CN" sz="4800" b="1" dirty="0">
                <a:solidFill>
                  <a:srgbClr val="404040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方正兰亭细黑_GBK_M" panose="02010600010101010101" pitchFamily="2" charset="2"/>
              </a:rPr>
              <a:t>Adaptive Bitrate Algorithm</a:t>
            </a:r>
            <a:endParaRPr lang="zh-CN" altLang="en-US" sz="4800" b="1" dirty="0">
              <a:solidFill>
                <a:srgbClr val="404040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方正兰亭细黑_GBK_M" panose="02010600010101010101" pitchFamily="2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8489" y="3757164"/>
            <a:ext cx="8271165" cy="209853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Members</a:t>
            </a:r>
            <a:r>
              <a: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 </a:t>
            </a:r>
            <a:r>
              <a:rPr lang="en-US" altLang="zh-CN" sz="186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Xiangrui</a:t>
            </a:r>
            <a:endParaRPr lang="en-US" altLang="zh-CN" sz="18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Liang </a:t>
            </a:r>
            <a:r>
              <a:rPr lang="en-US" altLang="zh-CN" sz="186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Yibo</a:t>
            </a:r>
            <a:endParaRPr lang="en-US" altLang="zh-CN" sz="18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Guo </a:t>
            </a:r>
            <a:r>
              <a:rPr lang="en-US" altLang="zh-CN" sz="186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Zhonghan</a:t>
            </a:r>
            <a:endParaRPr lang="en-US" altLang="zh-CN" sz="18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13" name="TextBox 113"/>
          <p:cNvSpPr txBox="1"/>
          <p:nvPr/>
        </p:nvSpPr>
        <p:spPr>
          <a:xfrm>
            <a:off x="5186651" y="6757347"/>
            <a:ext cx="5885008" cy="348519"/>
          </a:xfrm>
          <a:prstGeom prst="rect">
            <a:avLst/>
          </a:prstGeom>
          <a:noFill/>
        </p:spPr>
        <p:txBody>
          <a:bodyPr wrap="square" lIns="121882" tIns="60941" rIns="121882" bIns="60941" rtlCol="0">
            <a:spAutoFit/>
          </a:bodyPr>
          <a:lstStyle/>
          <a:p>
            <a:r>
              <a:rPr lang="en-US" altLang="zh-CN" sz="1465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2022year-end summary work in these 15 days</a:t>
            </a:r>
            <a:endParaRPr lang="en-US" altLang="zh-CN" sz="146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fallOve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33F68-DCD0-B06D-7376-E1E70AD6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7154"/>
          </a:xfrm>
        </p:spPr>
        <p:txBody>
          <a:bodyPr/>
          <a:lstStyle/>
          <a:p>
            <a:r>
              <a:rPr lang="en-US" altLang="zh-CN" dirty="0"/>
              <a:t>The Original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482D1-94A2-7C9F-ECB4-46AAD6625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72" y="5950528"/>
            <a:ext cx="10515600" cy="9593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Neural Adaptive Video Streaming with </a:t>
            </a:r>
            <a:r>
              <a:rPr lang="en-US" altLang="zh-CN" dirty="0" err="1"/>
              <a:t>Pensieve</a:t>
            </a:r>
            <a:r>
              <a:rPr lang="en-US" altLang="zh-CN" dirty="0"/>
              <a:t> </a:t>
            </a:r>
            <a:r>
              <a:rPr lang="en-US" altLang="zh-CN" dirty="0" err="1"/>
              <a:t>Hongzi</a:t>
            </a:r>
            <a:r>
              <a:rPr lang="en-US" altLang="zh-CN" dirty="0"/>
              <a:t> Mao, Ravi Netravali, Mohammad Alizadeh MIT Computer Science and Artificial Intelligence Laboratory {</a:t>
            </a:r>
            <a:r>
              <a:rPr lang="en-US" altLang="zh-CN" dirty="0" err="1"/>
              <a:t>hongzi,ravinet,alizadeh</a:t>
            </a:r>
            <a:r>
              <a:rPr lang="en-US" altLang="zh-CN" dirty="0"/>
              <a:t>}@mit.edu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FF14D1-6910-ACFB-638D-2DAE55DC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www.101dao.com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EA6363-0DCC-4F04-2273-7350FC179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3" y="1253291"/>
            <a:ext cx="5155667" cy="43514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45FDD29-59BB-75DA-131F-EE515DAD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290" y="1253291"/>
            <a:ext cx="6324160" cy="288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4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062337-C984-9E17-D777-1EF2455C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703" y="1825625"/>
            <a:ext cx="8434475" cy="37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65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1430C-2E91-8994-7B21-C816B150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 inputs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E056E52-0109-3F53-5D42-8F23CB32C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623" y="1655652"/>
            <a:ext cx="8458196" cy="4883260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F16E0A-88F3-24A4-EFDC-8D728F66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www.101dao.com</a:t>
            </a:r>
          </a:p>
        </p:txBody>
      </p:sp>
    </p:spTree>
    <p:extLst>
      <p:ext uri="{BB962C8B-B14F-4D97-AF65-F5344CB8AC3E}">
        <p14:creationId xmlns:p14="http://schemas.microsoft.com/office/powerpoint/2010/main" val="615638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F43152A-AA6F-9EAD-DD8E-1D98AE382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36" y="145860"/>
            <a:ext cx="2282537" cy="32831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9642DE-FBC1-78BB-B0D1-0DA29A94E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971" y="3563937"/>
            <a:ext cx="2381393" cy="3425332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8826B904-B949-5118-27EC-814345438F3F}"/>
              </a:ext>
            </a:extLst>
          </p:cNvPr>
          <p:cNvSpPr/>
          <p:nvPr/>
        </p:nvSpPr>
        <p:spPr>
          <a:xfrm rot="19707388">
            <a:off x="674468" y="1871072"/>
            <a:ext cx="1350819" cy="729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DF18890-EAF0-4788-ADBE-8A564902B0EF}"/>
              </a:ext>
            </a:extLst>
          </p:cNvPr>
          <p:cNvSpPr/>
          <p:nvPr/>
        </p:nvSpPr>
        <p:spPr>
          <a:xfrm rot="2387971">
            <a:off x="697805" y="4373436"/>
            <a:ext cx="1350819" cy="729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C94C09B-7CBF-43CD-050D-86537AAE25F6}"/>
              </a:ext>
            </a:extLst>
          </p:cNvPr>
          <p:cNvSpPr/>
          <p:nvPr/>
        </p:nvSpPr>
        <p:spPr>
          <a:xfrm>
            <a:off x="4655126" y="1555895"/>
            <a:ext cx="1350819" cy="729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E701DB1-8198-29F0-3D2F-E333E4183740}"/>
              </a:ext>
            </a:extLst>
          </p:cNvPr>
          <p:cNvSpPr/>
          <p:nvPr/>
        </p:nvSpPr>
        <p:spPr>
          <a:xfrm>
            <a:off x="7041572" y="4764832"/>
            <a:ext cx="2223655" cy="702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FBA60827-298F-9B22-7911-C4C183DD9114}"/>
              </a:ext>
            </a:extLst>
          </p:cNvPr>
          <p:cNvSpPr/>
          <p:nvPr/>
        </p:nvSpPr>
        <p:spPr>
          <a:xfrm>
            <a:off x="6054437" y="2743200"/>
            <a:ext cx="290945" cy="1711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AA24F7-4CB8-0414-FE50-6CF4631BF53A}"/>
              </a:ext>
            </a:extLst>
          </p:cNvPr>
          <p:cNvSpPr/>
          <p:nvPr/>
        </p:nvSpPr>
        <p:spPr>
          <a:xfrm>
            <a:off x="6342828" y="1368061"/>
            <a:ext cx="4299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Action_Probs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614264A-BCCB-7867-4DF0-B3BB67EE32A3}"/>
              </a:ext>
            </a:extLst>
          </p:cNvPr>
          <p:cNvSpPr/>
          <p:nvPr/>
        </p:nvSpPr>
        <p:spPr>
          <a:xfrm>
            <a:off x="3290406" y="4566609"/>
            <a:ext cx="56111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Posible</a:t>
            </a:r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Q_Value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0045ED-DF14-9D4D-5F38-E1938C47CB27}"/>
              </a:ext>
            </a:extLst>
          </p:cNvPr>
          <p:cNvSpPr/>
          <p:nvPr/>
        </p:nvSpPr>
        <p:spPr>
          <a:xfrm>
            <a:off x="9437720" y="4545210"/>
            <a:ext cx="27542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Q_Value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15BDE81-AEA2-36E8-50D9-178373D4B182}"/>
              </a:ext>
            </a:extLst>
          </p:cNvPr>
          <p:cNvSpPr/>
          <p:nvPr/>
        </p:nvSpPr>
        <p:spPr>
          <a:xfrm>
            <a:off x="-409619" y="2967335"/>
            <a:ext cx="25718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State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013D9B-058C-D47D-FBCB-9B2D3C2E4EBE}"/>
              </a:ext>
            </a:extLst>
          </p:cNvPr>
          <p:cNvSpPr/>
          <p:nvPr/>
        </p:nvSpPr>
        <p:spPr>
          <a:xfrm>
            <a:off x="3174368" y="2967335"/>
            <a:ext cx="698101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Argmanx</a:t>
            </a:r>
            <a:r>
              <a:rPr lang="en-US" altLang="zh-CN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/ Sample</a:t>
            </a:r>
            <a:endParaRPr lang="zh-CN" alt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833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/>
        </p:nvSpPr>
        <p:spPr>
          <a:xfrm>
            <a:off x="1243549" y="511502"/>
            <a:ext cx="3242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Challenges 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and Improvements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14446" y="110113"/>
            <a:ext cx="929103" cy="929103"/>
            <a:chOff x="1236491" y="1745077"/>
            <a:chExt cx="720080" cy="720080"/>
          </a:xfrm>
        </p:grpSpPr>
        <p:sp>
          <p:nvSpPr>
            <p:cNvPr id="46" name="圆角矩形 9"/>
            <p:cNvSpPr/>
            <p:nvPr/>
          </p:nvSpPr>
          <p:spPr>
            <a:xfrm>
              <a:off x="1236491" y="1745077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/>
            <p:cNvGrpSpPr>
              <a:grpSpLocks noChangeAspect="1"/>
            </p:cNvGrpSpPr>
            <p:nvPr/>
          </p:nvGrpSpPr>
          <p:grpSpPr>
            <a:xfrm>
              <a:off x="1319545" y="1827064"/>
              <a:ext cx="553971" cy="534134"/>
              <a:chOff x="7019925" y="5499100"/>
              <a:chExt cx="312738" cy="30162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48" name="Freeform 252"/>
              <p:cNvSpPr/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9" name="Freeform 253"/>
              <p:cNvSpPr/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4259795" y="2312794"/>
            <a:ext cx="3483195" cy="4545207"/>
            <a:chOff x="4154796" y="978163"/>
            <a:chExt cx="4117358" cy="5372721"/>
          </a:xfrm>
        </p:grpSpPr>
        <p:sp>
          <p:nvSpPr>
            <p:cNvPr id="33" name="任意多边形: 形状 32"/>
            <p:cNvSpPr/>
            <p:nvPr/>
          </p:nvSpPr>
          <p:spPr>
            <a:xfrm>
              <a:off x="5612222" y="1875744"/>
              <a:ext cx="1333001" cy="4475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483" y="5910"/>
                  </a:moveTo>
                  <a:cubicBezTo>
                    <a:pt x="4942" y="5905"/>
                    <a:pt x="9660" y="6766"/>
                    <a:pt x="11775" y="7950"/>
                  </a:cubicBezTo>
                  <a:cubicBezTo>
                    <a:pt x="12072" y="8114"/>
                    <a:pt x="12518" y="8411"/>
                    <a:pt x="12774" y="8726"/>
                  </a:cubicBezTo>
                  <a:cubicBezTo>
                    <a:pt x="12937" y="8962"/>
                    <a:pt x="13029" y="9185"/>
                    <a:pt x="13027" y="9393"/>
                  </a:cubicBezTo>
                  <a:cubicBezTo>
                    <a:pt x="13025" y="9729"/>
                    <a:pt x="12800" y="10020"/>
                    <a:pt x="12284" y="10278"/>
                  </a:cubicBezTo>
                  <a:cubicBezTo>
                    <a:pt x="11795" y="10521"/>
                    <a:pt x="11026" y="10742"/>
                    <a:pt x="9834" y="10935"/>
                  </a:cubicBezTo>
                  <a:cubicBezTo>
                    <a:pt x="8668" y="11116"/>
                    <a:pt x="7611" y="11356"/>
                    <a:pt x="6771" y="11654"/>
                  </a:cubicBezTo>
                  <a:cubicBezTo>
                    <a:pt x="6567" y="11499"/>
                    <a:pt x="6206" y="11372"/>
                    <a:pt x="5742" y="11285"/>
                  </a:cubicBezTo>
                  <a:cubicBezTo>
                    <a:pt x="5002" y="11143"/>
                    <a:pt x="4037" y="11084"/>
                    <a:pt x="2974" y="11084"/>
                  </a:cubicBezTo>
                  <a:cubicBezTo>
                    <a:pt x="2629" y="11084"/>
                    <a:pt x="2274" y="11090"/>
                    <a:pt x="1912" y="11103"/>
                  </a:cubicBezTo>
                  <a:lnTo>
                    <a:pt x="2010" y="11356"/>
                  </a:lnTo>
                  <a:cubicBezTo>
                    <a:pt x="2342" y="11345"/>
                    <a:pt x="2665" y="11339"/>
                    <a:pt x="2974" y="11339"/>
                  </a:cubicBezTo>
                  <a:cubicBezTo>
                    <a:pt x="3931" y="11339"/>
                    <a:pt x="4744" y="11395"/>
                    <a:pt x="5276" y="11499"/>
                  </a:cubicBezTo>
                  <a:cubicBezTo>
                    <a:pt x="5777" y="11599"/>
                    <a:pt x="6057" y="11728"/>
                    <a:pt x="6094" y="11931"/>
                  </a:cubicBezTo>
                  <a:cubicBezTo>
                    <a:pt x="5696" y="12119"/>
                    <a:pt x="5374" y="12325"/>
                    <a:pt x="5153" y="12550"/>
                  </a:cubicBezTo>
                  <a:cubicBezTo>
                    <a:pt x="4858" y="12850"/>
                    <a:pt x="4729" y="13146"/>
                    <a:pt x="4729" y="13436"/>
                  </a:cubicBezTo>
                  <a:cubicBezTo>
                    <a:pt x="4744" y="14664"/>
                    <a:pt x="6991" y="15748"/>
                    <a:pt x="8751" y="16729"/>
                  </a:cubicBezTo>
                  <a:cubicBezTo>
                    <a:pt x="11623" y="18319"/>
                    <a:pt x="12718" y="19912"/>
                    <a:pt x="12824" y="21599"/>
                  </a:cubicBezTo>
                  <a:lnTo>
                    <a:pt x="14539" y="21599"/>
                  </a:lnTo>
                  <a:cubicBezTo>
                    <a:pt x="14435" y="19849"/>
                    <a:pt x="13284" y="18159"/>
                    <a:pt x="10260" y="16487"/>
                  </a:cubicBezTo>
                  <a:cubicBezTo>
                    <a:pt x="9436" y="16035"/>
                    <a:pt x="8570" y="15576"/>
                    <a:pt x="7871" y="15113"/>
                  </a:cubicBezTo>
                  <a:cubicBezTo>
                    <a:pt x="7872" y="14681"/>
                    <a:pt x="8510" y="14329"/>
                    <a:pt x="9454" y="14079"/>
                  </a:cubicBezTo>
                  <a:cubicBezTo>
                    <a:pt x="10397" y="13829"/>
                    <a:pt x="11649" y="13688"/>
                    <a:pt x="12826" y="13688"/>
                  </a:cubicBezTo>
                  <a:cubicBezTo>
                    <a:pt x="13804" y="13688"/>
                    <a:pt x="14721" y="13783"/>
                    <a:pt x="15410" y="13988"/>
                  </a:cubicBezTo>
                  <a:lnTo>
                    <a:pt x="15865" y="13853"/>
                  </a:lnTo>
                  <a:lnTo>
                    <a:pt x="15864" y="13853"/>
                  </a:lnTo>
                  <a:cubicBezTo>
                    <a:pt x="15040" y="13607"/>
                    <a:pt x="13942" y="13496"/>
                    <a:pt x="12826" y="13497"/>
                  </a:cubicBezTo>
                  <a:cubicBezTo>
                    <a:pt x="10486" y="13498"/>
                    <a:pt x="7976" y="13978"/>
                    <a:pt x="7367" y="14755"/>
                  </a:cubicBezTo>
                  <a:cubicBezTo>
                    <a:pt x="6804" y="14317"/>
                    <a:pt x="6436" y="13877"/>
                    <a:pt x="6443" y="13436"/>
                  </a:cubicBezTo>
                  <a:cubicBezTo>
                    <a:pt x="6443" y="13191"/>
                    <a:pt x="6551" y="12945"/>
                    <a:pt x="6798" y="12694"/>
                  </a:cubicBezTo>
                  <a:cubicBezTo>
                    <a:pt x="7365" y="12118"/>
                    <a:pt x="8737" y="11688"/>
                    <a:pt x="10557" y="11399"/>
                  </a:cubicBezTo>
                  <a:cubicBezTo>
                    <a:pt x="10571" y="11396"/>
                    <a:pt x="10585" y="11394"/>
                    <a:pt x="10600" y="11392"/>
                  </a:cubicBezTo>
                  <a:cubicBezTo>
                    <a:pt x="10721" y="11373"/>
                    <a:pt x="10844" y="11354"/>
                    <a:pt x="10968" y="11337"/>
                  </a:cubicBezTo>
                  <a:cubicBezTo>
                    <a:pt x="12044" y="11183"/>
                    <a:pt x="13310" y="11126"/>
                    <a:pt x="14674" y="11062"/>
                  </a:cubicBezTo>
                  <a:cubicBezTo>
                    <a:pt x="16033" y="10996"/>
                    <a:pt x="17495" y="10922"/>
                    <a:pt x="18885" y="10689"/>
                  </a:cubicBezTo>
                  <a:cubicBezTo>
                    <a:pt x="19761" y="10543"/>
                    <a:pt x="20465" y="10336"/>
                    <a:pt x="20924" y="10079"/>
                  </a:cubicBezTo>
                  <a:cubicBezTo>
                    <a:pt x="21385" y="9822"/>
                    <a:pt x="21600" y="9522"/>
                    <a:pt x="21600" y="9188"/>
                  </a:cubicBezTo>
                  <a:lnTo>
                    <a:pt x="19886" y="9188"/>
                  </a:lnTo>
                  <a:cubicBezTo>
                    <a:pt x="19885" y="9458"/>
                    <a:pt x="19714" y="9670"/>
                    <a:pt x="19412" y="9838"/>
                  </a:cubicBezTo>
                  <a:cubicBezTo>
                    <a:pt x="19108" y="10007"/>
                    <a:pt x="18672" y="10138"/>
                    <a:pt x="18041" y="10245"/>
                  </a:cubicBezTo>
                  <a:cubicBezTo>
                    <a:pt x="16982" y="10424"/>
                    <a:pt x="15747" y="10495"/>
                    <a:pt x="14404" y="10558"/>
                  </a:cubicBezTo>
                  <a:cubicBezTo>
                    <a:pt x="14151" y="10570"/>
                    <a:pt x="13893" y="10582"/>
                    <a:pt x="13634" y="10595"/>
                  </a:cubicBezTo>
                  <a:cubicBezTo>
                    <a:pt x="13674" y="10577"/>
                    <a:pt x="13718" y="10559"/>
                    <a:pt x="13755" y="10540"/>
                  </a:cubicBezTo>
                  <a:cubicBezTo>
                    <a:pt x="14459" y="10190"/>
                    <a:pt x="14742" y="9797"/>
                    <a:pt x="14741" y="9393"/>
                  </a:cubicBezTo>
                  <a:cubicBezTo>
                    <a:pt x="14738" y="9141"/>
                    <a:pt x="14631" y="8882"/>
                    <a:pt x="14450" y="8619"/>
                  </a:cubicBezTo>
                  <a:lnTo>
                    <a:pt x="14451" y="8618"/>
                  </a:lnTo>
                  <a:cubicBezTo>
                    <a:pt x="14449" y="8617"/>
                    <a:pt x="14448" y="8615"/>
                    <a:pt x="14446" y="8613"/>
                  </a:cubicBezTo>
                  <a:cubicBezTo>
                    <a:pt x="14084" y="8089"/>
                    <a:pt x="13426" y="7546"/>
                    <a:pt x="12683" y="6993"/>
                  </a:cubicBezTo>
                  <a:cubicBezTo>
                    <a:pt x="11559" y="6160"/>
                    <a:pt x="10230" y="5304"/>
                    <a:pt x="9347" y="4494"/>
                  </a:cubicBezTo>
                  <a:cubicBezTo>
                    <a:pt x="8742" y="3940"/>
                    <a:pt x="8480" y="3429"/>
                    <a:pt x="8480" y="2973"/>
                  </a:cubicBezTo>
                  <a:cubicBezTo>
                    <a:pt x="8480" y="2192"/>
                    <a:pt x="9248" y="1571"/>
                    <a:pt x="10385" y="1151"/>
                  </a:cubicBezTo>
                  <a:cubicBezTo>
                    <a:pt x="11528" y="731"/>
                    <a:pt x="13016" y="511"/>
                    <a:pt x="14578" y="510"/>
                  </a:cubicBezTo>
                  <a:lnTo>
                    <a:pt x="14578" y="0"/>
                  </a:lnTo>
                  <a:cubicBezTo>
                    <a:pt x="12455" y="-1"/>
                    <a:pt x="10465" y="307"/>
                    <a:pt x="9052" y="831"/>
                  </a:cubicBezTo>
                  <a:cubicBezTo>
                    <a:pt x="7633" y="1355"/>
                    <a:pt x="6766" y="2093"/>
                    <a:pt x="6766" y="2973"/>
                  </a:cubicBezTo>
                  <a:cubicBezTo>
                    <a:pt x="6766" y="3488"/>
                    <a:pt x="7062" y="4051"/>
                    <a:pt x="7717" y="4652"/>
                  </a:cubicBezTo>
                  <a:cubicBezTo>
                    <a:pt x="8415" y="5290"/>
                    <a:pt x="9348" y="5936"/>
                    <a:pt x="10234" y="6564"/>
                  </a:cubicBezTo>
                  <a:cubicBezTo>
                    <a:pt x="7564" y="5848"/>
                    <a:pt x="4027" y="5403"/>
                    <a:pt x="483" y="5399"/>
                  </a:cubicBezTo>
                  <a:cubicBezTo>
                    <a:pt x="321" y="5399"/>
                    <a:pt x="160" y="5400"/>
                    <a:pt x="0" y="5402"/>
                  </a:cubicBezTo>
                  <a:lnTo>
                    <a:pt x="70" y="5913"/>
                  </a:lnTo>
                  <a:cubicBezTo>
                    <a:pt x="207" y="5911"/>
                    <a:pt x="345" y="5910"/>
                    <a:pt x="483" y="59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5616102" y="978163"/>
              <a:ext cx="1772550" cy="1094019"/>
            </a:xfrm>
            <a:prstGeom prst="roundRect">
              <a:avLst>
                <a:gd name="adj" fmla="val 50000"/>
              </a:avLst>
            </a:prstGeom>
            <a:solidFill>
              <a:srgbClr val="0D0D0D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6745491" y="2955105"/>
              <a:ext cx="1526663" cy="942257"/>
            </a:xfrm>
            <a:prstGeom prst="roundRect">
              <a:avLst>
                <a:gd name="adj" fmla="val 50000"/>
              </a:avLst>
            </a:prstGeom>
            <a:solidFill>
              <a:srgbClr val="0D0D0D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4154796" y="2337444"/>
              <a:ext cx="1526663" cy="942257"/>
            </a:xfrm>
            <a:prstGeom prst="roundRect">
              <a:avLst>
                <a:gd name="adj" fmla="val 50000"/>
              </a:avLst>
            </a:prstGeom>
            <a:solidFill>
              <a:srgbClr val="0D0D0D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6212850" y="1237002"/>
              <a:ext cx="579057" cy="576339"/>
            </a:xfrm>
            <a:custGeom>
              <a:avLst/>
              <a:gdLst>
                <a:gd name="connsiteX0" fmla="*/ 239712 w 338138"/>
                <a:gd name="connsiteY0" fmla="*/ 261938 h 336550"/>
                <a:gd name="connsiteX1" fmla="*/ 179387 w 338138"/>
                <a:gd name="connsiteY1" fmla="*/ 269796 h 336550"/>
                <a:gd name="connsiteX2" fmla="*/ 179387 w 338138"/>
                <a:gd name="connsiteY2" fmla="*/ 314326 h 336550"/>
                <a:gd name="connsiteX3" fmla="*/ 239712 w 338138"/>
                <a:gd name="connsiteY3" fmla="*/ 261938 h 336550"/>
                <a:gd name="connsiteX4" fmla="*/ 100012 w 338138"/>
                <a:gd name="connsiteY4" fmla="*/ 261938 h 336550"/>
                <a:gd name="connsiteX5" fmla="*/ 158750 w 338138"/>
                <a:gd name="connsiteY5" fmla="*/ 314326 h 336550"/>
                <a:gd name="connsiteX6" fmla="*/ 158750 w 338138"/>
                <a:gd name="connsiteY6" fmla="*/ 269796 h 336550"/>
                <a:gd name="connsiteX7" fmla="*/ 100012 w 338138"/>
                <a:gd name="connsiteY7" fmla="*/ 261938 h 336550"/>
                <a:gd name="connsiteX8" fmla="*/ 301625 w 338138"/>
                <a:gd name="connsiteY8" fmla="*/ 231775 h 336550"/>
                <a:gd name="connsiteX9" fmla="*/ 264741 w 338138"/>
                <a:gd name="connsiteY9" fmla="*/ 252603 h 336550"/>
                <a:gd name="connsiteX10" fmla="*/ 239712 w 338138"/>
                <a:gd name="connsiteY10" fmla="*/ 296863 h 336550"/>
                <a:gd name="connsiteX11" fmla="*/ 301625 w 338138"/>
                <a:gd name="connsiteY11" fmla="*/ 231775 h 336550"/>
                <a:gd name="connsiteX12" fmla="*/ 36512 w 338138"/>
                <a:gd name="connsiteY12" fmla="*/ 231775 h 336550"/>
                <a:gd name="connsiteX13" fmla="*/ 98425 w 338138"/>
                <a:gd name="connsiteY13" fmla="*/ 296863 h 336550"/>
                <a:gd name="connsiteX14" fmla="*/ 73396 w 338138"/>
                <a:gd name="connsiteY14" fmla="*/ 252603 h 336550"/>
                <a:gd name="connsiteX15" fmla="*/ 36512 w 338138"/>
                <a:gd name="connsiteY15" fmla="*/ 231775 h 336550"/>
                <a:gd name="connsiteX16" fmla="*/ 279747 w 338138"/>
                <a:gd name="connsiteY16" fmla="*/ 179388 h 336550"/>
                <a:gd name="connsiteX17" fmla="*/ 273050 w 338138"/>
                <a:gd name="connsiteY17" fmla="*/ 225426 h 336550"/>
                <a:gd name="connsiteX18" fmla="*/ 315913 w 338138"/>
                <a:gd name="connsiteY18" fmla="*/ 179388 h 336550"/>
                <a:gd name="connsiteX19" fmla="*/ 279747 w 338138"/>
                <a:gd name="connsiteY19" fmla="*/ 179388 h 336550"/>
                <a:gd name="connsiteX20" fmla="*/ 179387 w 338138"/>
                <a:gd name="connsiteY20" fmla="*/ 179388 h 336550"/>
                <a:gd name="connsiteX21" fmla="*/ 179387 w 338138"/>
                <a:gd name="connsiteY21" fmla="*/ 249238 h 336550"/>
                <a:gd name="connsiteX22" fmla="*/ 249501 w 338138"/>
                <a:gd name="connsiteY22" fmla="*/ 236059 h 336550"/>
                <a:gd name="connsiteX23" fmla="*/ 258762 w 338138"/>
                <a:gd name="connsiteY23" fmla="*/ 179388 h 336550"/>
                <a:gd name="connsiteX24" fmla="*/ 179387 w 338138"/>
                <a:gd name="connsiteY24" fmla="*/ 179388 h 336550"/>
                <a:gd name="connsiteX25" fmla="*/ 273050 w 338138"/>
                <a:gd name="connsiteY25" fmla="*/ 111125 h 336550"/>
                <a:gd name="connsiteX26" fmla="*/ 279747 w 338138"/>
                <a:gd name="connsiteY26" fmla="*/ 157163 h 336550"/>
                <a:gd name="connsiteX27" fmla="*/ 315913 w 338138"/>
                <a:gd name="connsiteY27" fmla="*/ 157163 h 336550"/>
                <a:gd name="connsiteX28" fmla="*/ 273050 w 338138"/>
                <a:gd name="connsiteY28" fmla="*/ 111125 h 336550"/>
                <a:gd name="connsiteX29" fmla="*/ 179387 w 338138"/>
                <a:gd name="connsiteY29" fmla="*/ 87313 h 336550"/>
                <a:gd name="connsiteX30" fmla="*/ 179387 w 338138"/>
                <a:gd name="connsiteY30" fmla="*/ 157163 h 336550"/>
                <a:gd name="connsiteX31" fmla="*/ 258762 w 338138"/>
                <a:gd name="connsiteY31" fmla="*/ 157163 h 336550"/>
                <a:gd name="connsiteX32" fmla="*/ 249501 w 338138"/>
                <a:gd name="connsiteY32" fmla="*/ 100492 h 336550"/>
                <a:gd name="connsiteX33" fmla="*/ 179387 w 338138"/>
                <a:gd name="connsiteY33" fmla="*/ 87313 h 336550"/>
                <a:gd name="connsiteX34" fmla="*/ 239712 w 338138"/>
                <a:gd name="connsiteY34" fmla="*/ 39688 h 336550"/>
                <a:gd name="connsiteX35" fmla="*/ 264741 w 338138"/>
                <a:gd name="connsiteY35" fmla="*/ 83948 h 336550"/>
                <a:gd name="connsiteX36" fmla="*/ 301625 w 338138"/>
                <a:gd name="connsiteY36" fmla="*/ 104776 h 336550"/>
                <a:gd name="connsiteX37" fmla="*/ 239712 w 338138"/>
                <a:gd name="connsiteY37" fmla="*/ 39688 h 336550"/>
                <a:gd name="connsiteX38" fmla="*/ 89694 w 338138"/>
                <a:gd name="connsiteY38" fmla="*/ 31750 h 336550"/>
                <a:gd name="connsiteX39" fmla="*/ 61912 w 338138"/>
                <a:gd name="connsiteY39" fmla="*/ 59532 h 336550"/>
                <a:gd name="connsiteX40" fmla="*/ 89694 w 338138"/>
                <a:gd name="connsiteY40" fmla="*/ 87314 h 336550"/>
                <a:gd name="connsiteX41" fmla="*/ 117476 w 338138"/>
                <a:gd name="connsiteY41" fmla="*/ 59532 h 336550"/>
                <a:gd name="connsiteX42" fmla="*/ 89694 w 338138"/>
                <a:gd name="connsiteY42" fmla="*/ 31750 h 336550"/>
                <a:gd name="connsiteX43" fmla="*/ 179387 w 338138"/>
                <a:gd name="connsiteY43" fmla="*/ 22225 h 336550"/>
                <a:gd name="connsiteX44" fmla="*/ 179387 w 338138"/>
                <a:gd name="connsiteY44" fmla="*/ 66755 h 336550"/>
                <a:gd name="connsiteX45" fmla="*/ 239712 w 338138"/>
                <a:gd name="connsiteY45" fmla="*/ 74613 h 336550"/>
                <a:gd name="connsiteX46" fmla="*/ 179387 w 338138"/>
                <a:gd name="connsiteY46" fmla="*/ 22225 h 336550"/>
                <a:gd name="connsiteX47" fmla="*/ 169069 w 338138"/>
                <a:gd name="connsiteY47" fmla="*/ 0 h 336550"/>
                <a:gd name="connsiteX48" fmla="*/ 338138 w 338138"/>
                <a:gd name="connsiteY48" fmla="*/ 157758 h 336550"/>
                <a:gd name="connsiteX49" fmla="*/ 338138 w 338138"/>
                <a:gd name="connsiteY49" fmla="*/ 178792 h 336550"/>
                <a:gd name="connsiteX50" fmla="*/ 169069 w 338138"/>
                <a:gd name="connsiteY50" fmla="*/ 336550 h 336550"/>
                <a:gd name="connsiteX51" fmla="*/ 0 w 338138"/>
                <a:gd name="connsiteY51" fmla="*/ 178792 h 336550"/>
                <a:gd name="connsiteX52" fmla="*/ 0 w 338138"/>
                <a:gd name="connsiteY52" fmla="*/ 157758 h 336550"/>
                <a:gd name="connsiteX53" fmla="*/ 21133 w 338138"/>
                <a:gd name="connsiteY53" fmla="*/ 86767 h 336550"/>
                <a:gd name="connsiteX54" fmla="*/ 38305 w 338138"/>
                <a:gd name="connsiteY54" fmla="*/ 131465 h 336550"/>
                <a:gd name="connsiteX55" fmla="*/ 22454 w 338138"/>
                <a:gd name="connsiteY55" fmla="*/ 157758 h 336550"/>
                <a:gd name="connsiteX56" fmla="*/ 47551 w 338138"/>
                <a:gd name="connsiteY56" fmla="*/ 157758 h 336550"/>
                <a:gd name="connsiteX57" fmla="*/ 55476 w 338138"/>
                <a:gd name="connsiteY57" fmla="*/ 178792 h 336550"/>
                <a:gd name="connsiteX58" fmla="*/ 22454 w 338138"/>
                <a:gd name="connsiteY58" fmla="*/ 178792 h 336550"/>
                <a:gd name="connsiteX59" fmla="*/ 64722 w 338138"/>
                <a:gd name="connsiteY59" fmla="*/ 224805 h 336550"/>
                <a:gd name="connsiteX60" fmla="*/ 58117 w 338138"/>
                <a:gd name="connsiteY60" fmla="*/ 187995 h 336550"/>
                <a:gd name="connsiteX61" fmla="*/ 73968 w 338138"/>
                <a:gd name="connsiteY61" fmla="*/ 228749 h 336550"/>
                <a:gd name="connsiteX62" fmla="*/ 84534 w 338138"/>
                <a:gd name="connsiteY62" fmla="*/ 257671 h 336550"/>
                <a:gd name="connsiteX63" fmla="*/ 93780 w 338138"/>
                <a:gd name="connsiteY63" fmla="*/ 237952 h 336550"/>
                <a:gd name="connsiteX64" fmla="*/ 158502 w 338138"/>
                <a:gd name="connsiteY64" fmla="*/ 248469 h 336550"/>
                <a:gd name="connsiteX65" fmla="*/ 158502 w 338138"/>
                <a:gd name="connsiteY65" fmla="*/ 178792 h 336550"/>
                <a:gd name="connsiteX66" fmla="*/ 118877 w 338138"/>
                <a:gd name="connsiteY66" fmla="*/ 178792 h 336550"/>
                <a:gd name="connsiteX67" fmla="*/ 128122 w 338138"/>
                <a:gd name="connsiteY67" fmla="*/ 157758 h 336550"/>
                <a:gd name="connsiteX68" fmla="*/ 158502 w 338138"/>
                <a:gd name="connsiteY68" fmla="*/ 157758 h 336550"/>
                <a:gd name="connsiteX69" fmla="*/ 158502 w 338138"/>
                <a:gd name="connsiteY69" fmla="*/ 88081 h 336550"/>
                <a:gd name="connsiteX70" fmla="*/ 157181 w 338138"/>
                <a:gd name="connsiteY70" fmla="*/ 88081 h 336550"/>
                <a:gd name="connsiteX71" fmla="*/ 158502 w 338138"/>
                <a:gd name="connsiteY71" fmla="*/ 85452 h 336550"/>
                <a:gd name="connsiteX72" fmla="*/ 162465 w 338138"/>
                <a:gd name="connsiteY72" fmla="*/ 59159 h 336550"/>
                <a:gd name="connsiteX73" fmla="*/ 158502 w 338138"/>
                <a:gd name="connsiteY73" fmla="*/ 35495 h 336550"/>
                <a:gd name="connsiteX74" fmla="*/ 158502 w 338138"/>
                <a:gd name="connsiteY74" fmla="*/ 22349 h 336550"/>
                <a:gd name="connsiteX75" fmla="*/ 153219 w 338138"/>
                <a:gd name="connsiteY75" fmla="*/ 23664 h 336550"/>
                <a:gd name="connsiteX76" fmla="*/ 136048 w 338138"/>
                <a:gd name="connsiteY76" fmla="*/ 3944 h 336550"/>
                <a:gd name="connsiteX77" fmla="*/ 169069 w 338138"/>
                <a:gd name="connsiteY77" fmla="*/ 0 h 336550"/>
                <a:gd name="connsiteX78" fmla="*/ 90348 w 338138"/>
                <a:gd name="connsiteY78" fmla="*/ 0 h 336550"/>
                <a:gd name="connsiteX79" fmla="*/ 149225 w 338138"/>
                <a:gd name="connsiteY79" fmla="*/ 59251 h 336550"/>
                <a:gd name="connsiteX80" fmla="*/ 145300 w 338138"/>
                <a:gd name="connsiteY80" fmla="*/ 80318 h 336550"/>
                <a:gd name="connsiteX81" fmla="*/ 86422 w 338138"/>
                <a:gd name="connsiteY81" fmla="*/ 223838 h 336550"/>
                <a:gd name="connsiteX82" fmla="*/ 34087 w 338138"/>
                <a:gd name="connsiteY82" fmla="*/ 79002 h 336550"/>
                <a:gd name="connsiteX83" fmla="*/ 30162 w 338138"/>
                <a:gd name="connsiteY83" fmla="*/ 59251 h 336550"/>
                <a:gd name="connsiteX84" fmla="*/ 90348 w 338138"/>
                <a:gd name="connsiteY84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38138" h="336550">
                  <a:moveTo>
                    <a:pt x="239712" y="261938"/>
                  </a:moveTo>
                  <a:cubicBezTo>
                    <a:pt x="220944" y="267177"/>
                    <a:pt x="200836" y="269796"/>
                    <a:pt x="179387" y="269796"/>
                  </a:cubicBezTo>
                  <a:cubicBezTo>
                    <a:pt x="179387" y="269796"/>
                    <a:pt x="179387" y="269796"/>
                    <a:pt x="179387" y="314326"/>
                  </a:cubicBezTo>
                  <a:cubicBezTo>
                    <a:pt x="203517" y="310397"/>
                    <a:pt x="224966" y="290752"/>
                    <a:pt x="239712" y="261938"/>
                  </a:cubicBezTo>
                  <a:close/>
                  <a:moveTo>
                    <a:pt x="100012" y="261938"/>
                  </a:moveTo>
                  <a:cubicBezTo>
                    <a:pt x="114370" y="290752"/>
                    <a:pt x="135255" y="310397"/>
                    <a:pt x="158750" y="314326"/>
                  </a:cubicBezTo>
                  <a:lnTo>
                    <a:pt x="158750" y="269796"/>
                  </a:lnTo>
                  <a:cubicBezTo>
                    <a:pt x="137865" y="269796"/>
                    <a:pt x="118286" y="267177"/>
                    <a:pt x="100012" y="261938"/>
                  </a:cubicBezTo>
                  <a:close/>
                  <a:moveTo>
                    <a:pt x="301625" y="231775"/>
                  </a:moveTo>
                  <a:cubicBezTo>
                    <a:pt x="291087" y="239586"/>
                    <a:pt x="279231" y="247396"/>
                    <a:pt x="264741" y="252603"/>
                  </a:cubicBezTo>
                  <a:cubicBezTo>
                    <a:pt x="258154" y="269526"/>
                    <a:pt x="250250" y="283846"/>
                    <a:pt x="239712" y="296863"/>
                  </a:cubicBezTo>
                  <a:cubicBezTo>
                    <a:pt x="267375" y="281242"/>
                    <a:pt x="288452" y="259112"/>
                    <a:pt x="301625" y="231775"/>
                  </a:cubicBezTo>
                  <a:close/>
                  <a:moveTo>
                    <a:pt x="36512" y="231775"/>
                  </a:moveTo>
                  <a:cubicBezTo>
                    <a:pt x="49685" y="259112"/>
                    <a:pt x="72079" y="281242"/>
                    <a:pt x="98425" y="296863"/>
                  </a:cubicBezTo>
                  <a:cubicBezTo>
                    <a:pt x="87886" y="283846"/>
                    <a:pt x="79983" y="269526"/>
                    <a:pt x="73396" y="252603"/>
                  </a:cubicBezTo>
                  <a:cubicBezTo>
                    <a:pt x="58906" y="247396"/>
                    <a:pt x="47050" y="239586"/>
                    <a:pt x="36512" y="231775"/>
                  </a:cubicBezTo>
                  <a:close/>
                  <a:moveTo>
                    <a:pt x="279747" y="179388"/>
                  </a:moveTo>
                  <a:cubicBezTo>
                    <a:pt x="279747" y="195173"/>
                    <a:pt x="277069" y="210957"/>
                    <a:pt x="273050" y="225426"/>
                  </a:cubicBezTo>
                  <a:cubicBezTo>
                    <a:pt x="295821" y="213588"/>
                    <a:pt x="310555" y="196488"/>
                    <a:pt x="315913" y="179388"/>
                  </a:cubicBezTo>
                  <a:cubicBezTo>
                    <a:pt x="315913" y="179388"/>
                    <a:pt x="315913" y="179388"/>
                    <a:pt x="279747" y="179388"/>
                  </a:cubicBezTo>
                  <a:close/>
                  <a:moveTo>
                    <a:pt x="179387" y="179388"/>
                  </a:moveTo>
                  <a:cubicBezTo>
                    <a:pt x="179387" y="179388"/>
                    <a:pt x="179387" y="179388"/>
                    <a:pt x="179387" y="249238"/>
                  </a:cubicBezTo>
                  <a:cubicBezTo>
                    <a:pt x="204522" y="249238"/>
                    <a:pt x="228335" y="243966"/>
                    <a:pt x="249501" y="236059"/>
                  </a:cubicBezTo>
                  <a:cubicBezTo>
                    <a:pt x="254793" y="218926"/>
                    <a:pt x="257439" y="200475"/>
                    <a:pt x="258762" y="179388"/>
                  </a:cubicBezTo>
                  <a:cubicBezTo>
                    <a:pt x="258762" y="179388"/>
                    <a:pt x="258762" y="179388"/>
                    <a:pt x="179387" y="179388"/>
                  </a:cubicBezTo>
                  <a:close/>
                  <a:moveTo>
                    <a:pt x="273050" y="111125"/>
                  </a:moveTo>
                  <a:cubicBezTo>
                    <a:pt x="277069" y="125594"/>
                    <a:pt x="279747" y="141379"/>
                    <a:pt x="279747" y="157163"/>
                  </a:cubicBezTo>
                  <a:lnTo>
                    <a:pt x="315913" y="157163"/>
                  </a:lnTo>
                  <a:cubicBezTo>
                    <a:pt x="310555" y="140063"/>
                    <a:pt x="295821" y="122963"/>
                    <a:pt x="273050" y="111125"/>
                  </a:cubicBezTo>
                  <a:close/>
                  <a:moveTo>
                    <a:pt x="179387" y="87313"/>
                  </a:moveTo>
                  <a:lnTo>
                    <a:pt x="179387" y="157163"/>
                  </a:lnTo>
                  <a:cubicBezTo>
                    <a:pt x="179387" y="157163"/>
                    <a:pt x="179387" y="157163"/>
                    <a:pt x="258762" y="157163"/>
                  </a:cubicBezTo>
                  <a:cubicBezTo>
                    <a:pt x="257439" y="136076"/>
                    <a:pt x="254793" y="117625"/>
                    <a:pt x="249501" y="100492"/>
                  </a:cubicBezTo>
                  <a:cubicBezTo>
                    <a:pt x="228335" y="92585"/>
                    <a:pt x="204522" y="87313"/>
                    <a:pt x="179387" y="87313"/>
                  </a:cubicBezTo>
                  <a:close/>
                  <a:moveTo>
                    <a:pt x="239712" y="39688"/>
                  </a:moveTo>
                  <a:cubicBezTo>
                    <a:pt x="250250" y="52705"/>
                    <a:pt x="258154" y="67025"/>
                    <a:pt x="264741" y="83948"/>
                  </a:cubicBezTo>
                  <a:cubicBezTo>
                    <a:pt x="279231" y="89155"/>
                    <a:pt x="291087" y="96965"/>
                    <a:pt x="301625" y="104776"/>
                  </a:cubicBezTo>
                  <a:cubicBezTo>
                    <a:pt x="288452" y="77439"/>
                    <a:pt x="267375" y="55309"/>
                    <a:pt x="239712" y="39688"/>
                  </a:cubicBezTo>
                  <a:close/>
                  <a:moveTo>
                    <a:pt x="89694" y="31750"/>
                  </a:moveTo>
                  <a:cubicBezTo>
                    <a:pt x="74350" y="31750"/>
                    <a:pt x="61912" y="44188"/>
                    <a:pt x="61912" y="59532"/>
                  </a:cubicBezTo>
                  <a:cubicBezTo>
                    <a:pt x="61912" y="74876"/>
                    <a:pt x="74350" y="87314"/>
                    <a:pt x="89694" y="87314"/>
                  </a:cubicBezTo>
                  <a:cubicBezTo>
                    <a:pt x="105038" y="87314"/>
                    <a:pt x="117476" y="74876"/>
                    <a:pt x="117476" y="59532"/>
                  </a:cubicBezTo>
                  <a:cubicBezTo>
                    <a:pt x="117476" y="44188"/>
                    <a:pt x="105038" y="31750"/>
                    <a:pt x="89694" y="31750"/>
                  </a:cubicBezTo>
                  <a:close/>
                  <a:moveTo>
                    <a:pt x="179387" y="22225"/>
                  </a:moveTo>
                  <a:lnTo>
                    <a:pt x="179387" y="66755"/>
                  </a:lnTo>
                  <a:cubicBezTo>
                    <a:pt x="200836" y="66755"/>
                    <a:pt x="220944" y="69374"/>
                    <a:pt x="239712" y="74613"/>
                  </a:cubicBezTo>
                  <a:cubicBezTo>
                    <a:pt x="224966" y="45799"/>
                    <a:pt x="203517" y="26154"/>
                    <a:pt x="179387" y="22225"/>
                  </a:cubicBezTo>
                  <a:close/>
                  <a:moveTo>
                    <a:pt x="169069" y="0"/>
                  </a:moveTo>
                  <a:cubicBezTo>
                    <a:pt x="258887" y="0"/>
                    <a:pt x="331534" y="69676"/>
                    <a:pt x="338138" y="157758"/>
                  </a:cubicBezTo>
                  <a:lnTo>
                    <a:pt x="338138" y="178792"/>
                  </a:lnTo>
                  <a:cubicBezTo>
                    <a:pt x="331534" y="266874"/>
                    <a:pt x="258887" y="336550"/>
                    <a:pt x="169069" y="336550"/>
                  </a:cubicBezTo>
                  <a:cubicBezTo>
                    <a:pt x="79251" y="336550"/>
                    <a:pt x="6604" y="266874"/>
                    <a:pt x="0" y="178792"/>
                  </a:cubicBezTo>
                  <a:cubicBezTo>
                    <a:pt x="0" y="178792"/>
                    <a:pt x="0" y="178792"/>
                    <a:pt x="0" y="157758"/>
                  </a:cubicBezTo>
                  <a:cubicBezTo>
                    <a:pt x="2642" y="131465"/>
                    <a:pt x="9246" y="107801"/>
                    <a:pt x="21133" y="86767"/>
                  </a:cubicBezTo>
                  <a:cubicBezTo>
                    <a:pt x="25096" y="95969"/>
                    <a:pt x="30379" y="113060"/>
                    <a:pt x="38305" y="131465"/>
                  </a:cubicBezTo>
                  <a:cubicBezTo>
                    <a:pt x="30379" y="139353"/>
                    <a:pt x="25096" y="148555"/>
                    <a:pt x="22454" y="157758"/>
                  </a:cubicBezTo>
                  <a:cubicBezTo>
                    <a:pt x="22454" y="157758"/>
                    <a:pt x="22454" y="157758"/>
                    <a:pt x="47551" y="157758"/>
                  </a:cubicBezTo>
                  <a:cubicBezTo>
                    <a:pt x="50192" y="164331"/>
                    <a:pt x="52834" y="172219"/>
                    <a:pt x="55476" y="178792"/>
                  </a:cubicBezTo>
                  <a:cubicBezTo>
                    <a:pt x="55476" y="178792"/>
                    <a:pt x="55476" y="178792"/>
                    <a:pt x="22454" y="178792"/>
                  </a:cubicBezTo>
                  <a:cubicBezTo>
                    <a:pt x="27738" y="195883"/>
                    <a:pt x="42267" y="212973"/>
                    <a:pt x="64722" y="224805"/>
                  </a:cubicBezTo>
                  <a:cubicBezTo>
                    <a:pt x="62080" y="212973"/>
                    <a:pt x="59438" y="201141"/>
                    <a:pt x="58117" y="187995"/>
                  </a:cubicBezTo>
                  <a:cubicBezTo>
                    <a:pt x="66042" y="210344"/>
                    <a:pt x="72647" y="226120"/>
                    <a:pt x="73968" y="228749"/>
                  </a:cubicBezTo>
                  <a:cubicBezTo>
                    <a:pt x="73968" y="228749"/>
                    <a:pt x="73968" y="228749"/>
                    <a:pt x="84534" y="257671"/>
                  </a:cubicBezTo>
                  <a:cubicBezTo>
                    <a:pt x="84534" y="257671"/>
                    <a:pt x="84534" y="257671"/>
                    <a:pt x="93780" y="237952"/>
                  </a:cubicBezTo>
                  <a:cubicBezTo>
                    <a:pt x="113593" y="243210"/>
                    <a:pt x="134727" y="248469"/>
                    <a:pt x="158502" y="248469"/>
                  </a:cubicBezTo>
                  <a:cubicBezTo>
                    <a:pt x="158502" y="248469"/>
                    <a:pt x="158502" y="248469"/>
                    <a:pt x="158502" y="178792"/>
                  </a:cubicBezTo>
                  <a:cubicBezTo>
                    <a:pt x="158502" y="178792"/>
                    <a:pt x="158502" y="178792"/>
                    <a:pt x="118877" y="178792"/>
                  </a:cubicBezTo>
                  <a:cubicBezTo>
                    <a:pt x="122839" y="172219"/>
                    <a:pt x="125481" y="164331"/>
                    <a:pt x="128122" y="157758"/>
                  </a:cubicBezTo>
                  <a:cubicBezTo>
                    <a:pt x="128122" y="157758"/>
                    <a:pt x="128122" y="157758"/>
                    <a:pt x="158502" y="157758"/>
                  </a:cubicBezTo>
                  <a:cubicBezTo>
                    <a:pt x="158502" y="157758"/>
                    <a:pt x="158502" y="157758"/>
                    <a:pt x="158502" y="88081"/>
                  </a:cubicBezTo>
                  <a:cubicBezTo>
                    <a:pt x="158502" y="88081"/>
                    <a:pt x="157181" y="88081"/>
                    <a:pt x="157181" y="88081"/>
                  </a:cubicBezTo>
                  <a:cubicBezTo>
                    <a:pt x="157181" y="86767"/>
                    <a:pt x="157181" y="85452"/>
                    <a:pt x="158502" y="85452"/>
                  </a:cubicBezTo>
                  <a:cubicBezTo>
                    <a:pt x="161144" y="77564"/>
                    <a:pt x="162465" y="68362"/>
                    <a:pt x="162465" y="59159"/>
                  </a:cubicBezTo>
                  <a:cubicBezTo>
                    <a:pt x="162465" y="51271"/>
                    <a:pt x="161144" y="43383"/>
                    <a:pt x="158502" y="35495"/>
                  </a:cubicBezTo>
                  <a:cubicBezTo>
                    <a:pt x="158502" y="35495"/>
                    <a:pt x="158502" y="35495"/>
                    <a:pt x="158502" y="22349"/>
                  </a:cubicBezTo>
                  <a:cubicBezTo>
                    <a:pt x="157181" y="22349"/>
                    <a:pt x="154539" y="23664"/>
                    <a:pt x="153219" y="23664"/>
                  </a:cubicBezTo>
                  <a:cubicBezTo>
                    <a:pt x="147935" y="15776"/>
                    <a:pt x="142652" y="9202"/>
                    <a:pt x="136048" y="3944"/>
                  </a:cubicBezTo>
                  <a:cubicBezTo>
                    <a:pt x="146614" y="1315"/>
                    <a:pt x="157181" y="0"/>
                    <a:pt x="169069" y="0"/>
                  </a:cubicBezTo>
                  <a:close/>
                  <a:moveTo>
                    <a:pt x="90348" y="0"/>
                  </a:moveTo>
                  <a:cubicBezTo>
                    <a:pt x="123057" y="0"/>
                    <a:pt x="149225" y="26334"/>
                    <a:pt x="149225" y="59251"/>
                  </a:cubicBezTo>
                  <a:cubicBezTo>
                    <a:pt x="149225" y="67151"/>
                    <a:pt x="147916" y="73735"/>
                    <a:pt x="145300" y="80318"/>
                  </a:cubicBezTo>
                  <a:cubicBezTo>
                    <a:pt x="137449" y="104019"/>
                    <a:pt x="86422" y="223838"/>
                    <a:pt x="86422" y="223838"/>
                  </a:cubicBezTo>
                  <a:cubicBezTo>
                    <a:pt x="86422" y="223838"/>
                    <a:pt x="38012" y="93485"/>
                    <a:pt x="34087" y="79002"/>
                  </a:cubicBezTo>
                  <a:cubicBezTo>
                    <a:pt x="31470" y="72418"/>
                    <a:pt x="30162" y="65835"/>
                    <a:pt x="30162" y="59251"/>
                  </a:cubicBezTo>
                  <a:cubicBezTo>
                    <a:pt x="30162" y="26334"/>
                    <a:pt x="57638" y="0"/>
                    <a:pt x="90348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7215138" y="3124507"/>
              <a:ext cx="587370" cy="584608"/>
            </a:xfrm>
            <a:custGeom>
              <a:avLst/>
              <a:gdLst>
                <a:gd name="connsiteX0" fmla="*/ 239712 w 338138"/>
                <a:gd name="connsiteY0" fmla="*/ 261938 h 336550"/>
                <a:gd name="connsiteX1" fmla="*/ 179387 w 338138"/>
                <a:gd name="connsiteY1" fmla="*/ 269796 h 336550"/>
                <a:gd name="connsiteX2" fmla="*/ 179387 w 338138"/>
                <a:gd name="connsiteY2" fmla="*/ 314326 h 336550"/>
                <a:gd name="connsiteX3" fmla="*/ 239712 w 338138"/>
                <a:gd name="connsiteY3" fmla="*/ 261938 h 336550"/>
                <a:gd name="connsiteX4" fmla="*/ 100012 w 338138"/>
                <a:gd name="connsiteY4" fmla="*/ 261938 h 336550"/>
                <a:gd name="connsiteX5" fmla="*/ 158750 w 338138"/>
                <a:gd name="connsiteY5" fmla="*/ 314326 h 336550"/>
                <a:gd name="connsiteX6" fmla="*/ 158750 w 338138"/>
                <a:gd name="connsiteY6" fmla="*/ 269796 h 336550"/>
                <a:gd name="connsiteX7" fmla="*/ 100012 w 338138"/>
                <a:gd name="connsiteY7" fmla="*/ 261938 h 336550"/>
                <a:gd name="connsiteX8" fmla="*/ 301625 w 338138"/>
                <a:gd name="connsiteY8" fmla="*/ 231775 h 336550"/>
                <a:gd name="connsiteX9" fmla="*/ 264741 w 338138"/>
                <a:gd name="connsiteY9" fmla="*/ 252603 h 336550"/>
                <a:gd name="connsiteX10" fmla="*/ 239712 w 338138"/>
                <a:gd name="connsiteY10" fmla="*/ 296863 h 336550"/>
                <a:gd name="connsiteX11" fmla="*/ 301625 w 338138"/>
                <a:gd name="connsiteY11" fmla="*/ 231775 h 336550"/>
                <a:gd name="connsiteX12" fmla="*/ 36512 w 338138"/>
                <a:gd name="connsiteY12" fmla="*/ 231775 h 336550"/>
                <a:gd name="connsiteX13" fmla="*/ 98425 w 338138"/>
                <a:gd name="connsiteY13" fmla="*/ 296863 h 336550"/>
                <a:gd name="connsiteX14" fmla="*/ 73396 w 338138"/>
                <a:gd name="connsiteY14" fmla="*/ 252603 h 336550"/>
                <a:gd name="connsiteX15" fmla="*/ 36512 w 338138"/>
                <a:gd name="connsiteY15" fmla="*/ 231775 h 336550"/>
                <a:gd name="connsiteX16" fmla="*/ 279747 w 338138"/>
                <a:gd name="connsiteY16" fmla="*/ 179388 h 336550"/>
                <a:gd name="connsiteX17" fmla="*/ 273050 w 338138"/>
                <a:gd name="connsiteY17" fmla="*/ 225426 h 336550"/>
                <a:gd name="connsiteX18" fmla="*/ 315913 w 338138"/>
                <a:gd name="connsiteY18" fmla="*/ 179388 h 336550"/>
                <a:gd name="connsiteX19" fmla="*/ 279747 w 338138"/>
                <a:gd name="connsiteY19" fmla="*/ 179388 h 336550"/>
                <a:gd name="connsiteX20" fmla="*/ 179387 w 338138"/>
                <a:gd name="connsiteY20" fmla="*/ 179388 h 336550"/>
                <a:gd name="connsiteX21" fmla="*/ 179387 w 338138"/>
                <a:gd name="connsiteY21" fmla="*/ 249238 h 336550"/>
                <a:gd name="connsiteX22" fmla="*/ 249501 w 338138"/>
                <a:gd name="connsiteY22" fmla="*/ 236059 h 336550"/>
                <a:gd name="connsiteX23" fmla="*/ 258762 w 338138"/>
                <a:gd name="connsiteY23" fmla="*/ 179388 h 336550"/>
                <a:gd name="connsiteX24" fmla="*/ 179387 w 338138"/>
                <a:gd name="connsiteY24" fmla="*/ 179388 h 336550"/>
                <a:gd name="connsiteX25" fmla="*/ 273050 w 338138"/>
                <a:gd name="connsiteY25" fmla="*/ 111125 h 336550"/>
                <a:gd name="connsiteX26" fmla="*/ 279747 w 338138"/>
                <a:gd name="connsiteY26" fmla="*/ 157163 h 336550"/>
                <a:gd name="connsiteX27" fmla="*/ 315913 w 338138"/>
                <a:gd name="connsiteY27" fmla="*/ 157163 h 336550"/>
                <a:gd name="connsiteX28" fmla="*/ 273050 w 338138"/>
                <a:gd name="connsiteY28" fmla="*/ 111125 h 336550"/>
                <a:gd name="connsiteX29" fmla="*/ 179387 w 338138"/>
                <a:gd name="connsiteY29" fmla="*/ 87313 h 336550"/>
                <a:gd name="connsiteX30" fmla="*/ 179387 w 338138"/>
                <a:gd name="connsiteY30" fmla="*/ 157163 h 336550"/>
                <a:gd name="connsiteX31" fmla="*/ 258762 w 338138"/>
                <a:gd name="connsiteY31" fmla="*/ 157163 h 336550"/>
                <a:gd name="connsiteX32" fmla="*/ 249501 w 338138"/>
                <a:gd name="connsiteY32" fmla="*/ 100492 h 336550"/>
                <a:gd name="connsiteX33" fmla="*/ 179387 w 338138"/>
                <a:gd name="connsiteY33" fmla="*/ 87313 h 336550"/>
                <a:gd name="connsiteX34" fmla="*/ 239712 w 338138"/>
                <a:gd name="connsiteY34" fmla="*/ 39688 h 336550"/>
                <a:gd name="connsiteX35" fmla="*/ 264741 w 338138"/>
                <a:gd name="connsiteY35" fmla="*/ 83948 h 336550"/>
                <a:gd name="connsiteX36" fmla="*/ 301625 w 338138"/>
                <a:gd name="connsiteY36" fmla="*/ 104776 h 336550"/>
                <a:gd name="connsiteX37" fmla="*/ 239712 w 338138"/>
                <a:gd name="connsiteY37" fmla="*/ 39688 h 336550"/>
                <a:gd name="connsiteX38" fmla="*/ 89694 w 338138"/>
                <a:gd name="connsiteY38" fmla="*/ 31750 h 336550"/>
                <a:gd name="connsiteX39" fmla="*/ 61912 w 338138"/>
                <a:gd name="connsiteY39" fmla="*/ 59532 h 336550"/>
                <a:gd name="connsiteX40" fmla="*/ 89694 w 338138"/>
                <a:gd name="connsiteY40" fmla="*/ 87314 h 336550"/>
                <a:gd name="connsiteX41" fmla="*/ 117476 w 338138"/>
                <a:gd name="connsiteY41" fmla="*/ 59532 h 336550"/>
                <a:gd name="connsiteX42" fmla="*/ 89694 w 338138"/>
                <a:gd name="connsiteY42" fmla="*/ 31750 h 336550"/>
                <a:gd name="connsiteX43" fmla="*/ 179387 w 338138"/>
                <a:gd name="connsiteY43" fmla="*/ 22225 h 336550"/>
                <a:gd name="connsiteX44" fmla="*/ 179387 w 338138"/>
                <a:gd name="connsiteY44" fmla="*/ 66755 h 336550"/>
                <a:gd name="connsiteX45" fmla="*/ 239712 w 338138"/>
                <a:gd name="connsiteY45" fmla="*/ 74613 h 336550"/>
                <a:gd name="connsiteX46" fmla="*/ 179387 w 338138"/>
                <a:gd name="connsiteY46" fmla="*/ 22225 h 336550"/>
                <a:gd name="connsiteX47" fmla="*/ 169069 w 338138"/>
                <a:gd name="connsiteY47" fmla="*/ 0 h 336550"/>
                <a:gd name="connsiteX48" fmla="*/ 338138 w 338138"/>
                <a:gd name="connsiteY48" fmla="*/ 157758 h 336550"/>
                <a:gd name="connsiteX49" fmla="*/ 338138 w 338138"/>
                <a:gd name="connsiteY49" fmla="*/ 178792 h 336550"/>
                <a:gd name="connsiteX50" fmla="*/ 169069 w 338138"/>
                <a:gd name="connsiteY50" fmla="*/ 336550 h 336550"/>
                <a:gd name="connsiteX51" fmla="*/ 0 w 338138"/>
                <a:gd name="connsiteY51" fmla="*/ 178792 h 336550"/>
                <a:gd name="connsiteX52" fmla="*/ 0 w 338138"/>
                <a:gd name="connsiteY52" fmla="*/ 157758 h 336550"/>
                <a:gd name="connsiteX53" fmla="*/ 21133 w 338138"/>
                <a:gd name="connsiteY53" fmla="*/ 86767 h 336550"/>
                <a:gd name="connsiteX54" fmla="*/ 38305 w 338138"/>
                <a:gd name="connsiteY54" fmla="*/ 131465 h 336550"/>
                <a:gd name="connsiteX55" fmla="*/ 22454 w 338138"/>
                <a:gd name="connsiteY55" fmla="*/ 157758 h 336550"/>
                <a:gd name="connsiteX56" fmla="*/ 47551 w 338138"/>
                <a:gd name="connsiteY56" fmla="*/ 157758 h 336550"/>
                <a:gd name="connsiteX57" fmla="*/ 55476 w 338138"/>
                <a:gd name="connsiteY57" fmla="*/ 178792 h 336550"/>
                <a:gd name="connsiteX58" fmla="*/ 22454 w 338138"/>
                <a:gd name="connsiteY58" fmla="*/ 178792 h 336550"/>
                <a:gd name="connsiteX59" fmla="*/ 64722 w 338138"/>
                <a:gd name="connsiteY59" fmla="*/ 224805 h 336550"/>
                <a:gd name="connsiteX60" fmla="*/ 58117 w 338138"/>
                <a:gd name="connsiteY60" fmla="*/ 187995 h 336550"/>
                <a:gd name="connsiteX61" fmla="*/ 73968 w 338138"/>
                <a:gd name="connsiteY61" fmla="*/ 228749 h 336550"/>
                <a:gd name="connsiteX62" fmla="*/ 84534 w 338138"/>
                <a:gd name="connsiteY62" fmla="*/ 257671 h 336550"/>
                <a:gd name="connsiteX63" fmla="*/ 93780 w 338138"/>
                <a:gd name="connsiteY63" fmla="*/ 237952 h 336550"/>
                <a:gd name="connsiteX64" fmla="*/ 158502 w 338138"/>
                <a:gd name="connsiteY64" fmla="*/ 248469 h 336550"/>
                <a:gd name="connsiteX65" fmla="*/ 158502 w 338138"/>
                <a:gd name="connsiteY65" fmla="*/ 178792 h 336550"/>
                <a:gd name="connsiteX66" fmla="*/ 118877 w 338138"/>
                <a:gd name="connsiteY66" fmla="*/ 178792 h 336550"/>
                <a:gd name="connsiteX67" fmla="*/ 128122 w 338138"/>
                <a:gd name="connsiteY67" fmla="*/ 157758 h 336550"/>
                <a:gd name="connsiteX68" fmla="*/ 158502 w 338138"/>
                <a:gd name="connsiteY68" fmla="*/ 157758 h 336550"/>
                <a:gd name="connsiteX69" fmla="*/ 158502 w 338138"/>
                <a:gd name="connsiteY69" fmla="*/ 88081 h 336550"/>
                <a:gd name="connsiteX70" fmla="*/ 157181 w 338138"/>
                <a:gd name="connsiteY70" fmla="*/ 88081 h 336550"/>
                <a:gd name="connsiteX71" fmla="*/ 158502 w 338138"/>
                <a:gd name="connsiteY71" fmla="*/ 85452 h 336550"/>
                <a:gd name="connsiteX72" fmla="*/ 162465 w 338138"/>
                <a:gd name="connsiteY72" fmla="*/ 59159 h 336550"/>
                <a:gd name="connsiteX73" fmla="*/ 158502 w 338138"/>
                <a:gd name="connsiteY73" fmla="*/ 35495 h 336550"/>
                <a:gd name="connsiteX74" fmla="*/ 158502 w 338138"/>
                <a:gd name="connsiteY74" fmla="*/ 22349 h 336550"/>
                <a:gd name="connsiteX75" fmla="*/ 153219 w 338138"/>
                <a:gd name="connsiteY75" fmla="*/ 23664 h 336550"/>
                <a:gd name="connsiteX76" fmla="*/ 136048 w 338138"/>
                <a:gd name="connsiteY76" fmla="*/ 3944 h 336550"/>
                <a:gd name="connsiteX77" fmla="*/ 169069 w 338138"/>
                <a:gd name="connsiteY77" fmla="*/ 0 h 336550"/>
                <a:gd name="connsiteX78" fmla="*/ 90348 w 338138"/>
                <a:gd name="connsiteY78" fmla="*/ 0 h 336550"/>
                <a:gd name="connsiteX79" fmla="*/ 149225 w 338138"/>
                <a:gd name="connsiteY79" fmla="*/ 59251 h 336550"/>
                <a:gd name="connsiteX80" fmla="*/ 145300 w 338138"/>
                <a:gd name="connsiteY80" fmla="*/ 80318 h 336550"/>
                <a:gd name="connsiteX81" fmla="*/ 86422 w 338138"/>
                <a:gd name="connsiteY81" fmla="*/ 223838 h 336550"/>
                <a:gd name="connsiteX82" fmla="*/ 34087 w 338138"/>
                <a:gd name="connsiteY82" fmla="*/ 79002 h 336550"/>
                <a:gd name="connsiteX83" fmla="*/ 30162 w 338138"/>
                <a:gd name="connsiteY83" fmla="*/ 59251 h 336550"/>
                <a:gd name="connsiteX84" fmla="*/ 90348 w 338138"/>
                <a:gd name="connsiteY84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38138" h="336550">
                  <a:moveTo>
                    <a:pt x="239712" y="261938"/>
                  </a:moveTo>
                  <a:cubicBezTo>
                    <a:pt x="220944" y="267177"/>
                    <a:pt x="200836" y="269796"/>
                    <a:pt x="179387" y="269796"/>
                  </a:cubicBezTo>
                  <a:cubicBezTo>
                    <a:pt x="179387" y="269796"/>
                    <a:pt x="179387" y="269796"/>
                    <a:pt x="179387" y="314326"/>
                  </a:cubicBezTo>
                  <a:cubicBezTo>
                    <a:pt x="203517" y="310397"/>
                    <a:pt x="224966" y="290752"/>
                    <a:pt x="239712" y="261938"/>
                  </a:cubicBezTo>
                  <a:close/>
                  <a:moveTo>
                    <a:pt x="100012" y="261938"/>
                  </a:moveTo>
                  <a:cubicBezTo>
                    <a:pt x="114370" y="290752"/>
                    <a:pt x="135255" y="310397"/>
                    <a:pt x="158750" y="314326"/>
                  </a:cubicBezTo>
                  <a:lnTo>
                    <a:pt x="158750" y="269796"/>
                  </a:lnTo>
                  <a:cubicBezTo>
                    <a:pt x="137865" y="269796"/>
                    <a:pt x="118286" y="267177"/>
                    <a:pt x="100012" y="261938"/>
                  </a:cubicBezTo>
                  <a:close/>
                  <a:moveTo>
                    <a:pt x="301625" y="231775"/>
                  </a:moveTo>
                  <a:cubicBezTo>
                    <a:pt x="291087" y="239586"/>
                    <a:pt x="279231" y="247396"/>
                    <a:pt x="264741" y="252603"/>
                  </a:cubicBezTo>
                  <a:cubicBezTo>
                    <a:pt x="258154" y="269526"/>
                    <a:pt x="250250" y="283846"/>
                    <a:pt x="239712" y="296863"/>
                  </a:cubicBezTo>
                  <a:cubicBezTo>
                    <a:pt x="267375" y="281242"/>
                    <a:pt x="288452" y="259112"/>
                    <a:pt x="301625" y="231775"/>
                  </a:cubicBezTo>
                  <a:close/>
                  <a:moveTo>
                    <a:pt x="36512" y="231775"/>
                  </a:moveTo>
                  <a:cubicBezTo>
                    <a:pt x="49685" y="259112"/>
                    <a:pt x="72079" y="281242"/>
                    <a:pt x="98425" y="296863"/>
                  </a:cubicBezTo>
                  <a:cubicBezTo>
                    <a:pt x="87886" y="283846"/>
                    <a:pt x="79983" y="269526"/>
                    <a:pt x="73396" y="252603"/>
                  </a:cubicBezTo>
                  <a:cubicBezTo>
                    <a:pt x="58906" y="247396"/>
                    <a:pt x="47050" y="239586"/>
                    <a:pt x="36512" y="231775"/>
                  </a:cubicBezTo>
                  <a:close/>
                  <a:moveTo>
                    <a:pt x="279747" y="179388"/>
                  </a:moveTo>
                  <a:cubicBezTo>
                    <a:pt x="279747" y="195173"/>
                    <a:pt x="277069" y="210957"/>
                    <a:pt x="273050" y="225426"/>
                  </a:cubicBezTo>
                  <a:cubicBezTo>
                    <a:pt x="295821" y="213588"/>
                    <a:pt x="310555" y="196488"/>
                    <a:pt x="315913" y="179388"/>
                  </a:cubicBezTo>
                  <a:cubicBezTo>
                    <a:pt x="315913" y="179388"/>
                    <a:pt x="315913" y="179388"/>
                    <a:pt x="279747" y="179388"/>
                  </a:cubicBezTo>
                  <a:close/>
                  <a:moveTo>
                    <a:pt x="179387" y="179388"/>
                  </a:moveTo>
                  <a:cubicBezTo>
                    <a:pt x="179387" y="179388"/>
                    <a:pt x="179387" y="179388"/>
                    <a:pt x="179387" y="249238"/>
                  </a:cubicBezTo>
                  <a:cubicBezTo>
                    <a:pt x="204522" y="249238"/>
                    <a:pt x="228335" y="243966"/>
                    <a:pt x="249501" y="236059"/>
                  </a:cubicBezTo>
                  <a:cubicBezTo>
                    <a:pt x="254793" y="218926"/>
                    <a:pt x="257439" y="200475"/>
                    <a:pt x="258762" y="179388"/>
                  </a:cubicBezTo>
                  <a:cubicBezTo>
                    <a:pt x="258762" y="179388"/>
                    <a:pt x="258762" y="179388"/>
                    <a:pt x="179387" y="179388"/>
                  </a:cubicBezTo>
                  <a:close/>
                  <a:moveTo>
                    <a:pt x="273050" y="111125"/>
                  </a:moveTo>
                  <a:cubicBezTo>
                    <a:pt x="277069" y="125594"/>
                    <a:pt x="279747" y="141379"/>
                    <a:pt x="279747" y="157163"/>
                  </a:cubicBezTo>
                  <a:lnTo>
                    <a:pt x="315913" y="157163"/>
                  </a:lnTo>
                  <a:cubicBezTo>
                    <a:pt x="310555" y="140063"/>
                    <a:pt x="295821" y="122963"/>
                    <a:pt x="273050" y="111125"/>
                  </a:cubicBezTo>
                  <a:close/>
                  <a:moveTo>
                    <a:pt x="179387" y="87313"/>
                  </a:moveTo>
                  <a:lnTo>
                    <a:pt x="179387" y="157163"/>
                  </a:lnTo>
                  <a:cubicBezTo>
                    <a:pt x="179387" y="157163"/>
                    <a:pt x="179387" y="157163"/>
                    <a:pt x="258762" y="157163"/>
                  </a:cubicBezTo>
                  <a:cubicBezTo>
                    <a:pt x="257439" y="136076"/>
                    <a:pt x="254793" y="117625"/>
                    <a:pt x="249501" y="100492"/>
                  </a:cubicBezTo>
                  <a:cubicBezTo>
                    <a:pt x="228335" y="92585"/>
                    <a:pt x="204522" y="87313"/>
                    <a:pt x="179387" y="87313"/>
                  </a:cubicBezTo>
                  <a:close/>
                  <a:moveTo>
                    <a:pt x="239712" y="39688"/>
                  </a:moveTo>
                  <a:cubicBezTo>
                    <a:pt x="250250" y="52705"/>
                    <a:pt x="258154" y="67025"/>
                    <a:pt x="264741" y="83948"/>
                  </a:cubicBezTo>
                  <a:cubicBezTo>
                    <a:pt x="279231" y="89155"/>
                    <a:pt x="291087" y="96965"/>
                    <a:pt x="301625" y="104776"/>
                  </a:cubicBezTo>
                  <a:cubicBezTo>
                    <a:pt x="288452" y="77439"/>
                    <a:pt x="267375" y="55309"/>
                    <a:pt x="239712" y="39688"/>
                  </a:cubicBezTo>
                  <a:close/>
                  <a:moveTo>
                    <a:pt x="89694" y="31750"/>
                  </a:moveTo>
                  <a:cubicBezTo>
                    <a:pt x="74350" y="31750"/>
                    <a:pt x="61912" y="44188"/>
                    <a:pt x="61912" y="59532"/>
                  </a:cubicBezTo>
                  <a:cubicBezTo>
                    <a:pt x="61912" y="74876"/>
                    <a:pt x="74350" y="87314"/>
                    <a:pt x="89694" y="87314"/>
                  </a:cubicBezTo>
                  <a:cubicBezTo>
                    <a:pt x="105038" y="87314"/>
                    <a:pt x="117476" y="74876"/>
                    <a:pt x="117476" y="59532"/>
                  </a:cubicBezTo>
                  <a:cubicBezTo>
                    <a:pt x="117476" y="44188"/>
                    <a:pt x="105038" y="31750"/>
                    <a:pt x="89694" y="31750"/>
                  </a:cubicBezTo>
                  <a:close/>
                  <a:moveTo>
                    <a:pt x="179387" y="22225"/>
                  </a:moveTo>
                  <a:lnTo>
                    <a:pt x="179387" y="66755"/>
                  </a:lnTo>
                  <a:cubicBezTo>
                    <a:pt x="200836" y="66755"/>
                    <a:pt x="220944" y="69374"/>
                    <a:pt x="239712" y="74613"/>
                  </a:cubicBezTo>
                  <a:cubicBezTo>
                    <a:pt x="224966" y="45799"/>
                    <a:pt x="203517" y="26154"/>
                    <a:pt x="179387" y="22225"/>
                  </a:cubicBezTo>
                  <a:close/>
                  <a:moveTo>
                    <a:pt x="169069" y="0"/>
                  </a:moveTo>
                  <a:cubicBezTo>
                    <a:pt x="258887" y="0"/>
                    <a:pt x="331534" y="69676"/>
                    <a:pt x="338138" y="157758"/>
                  </a:cubicBezTo>
                  <a:lnTo>
                    <a:pt x="338138" y="178792"/>
                  </a:lnTo>
                  <a:cubicBezTo>
                    <a:pt x="331534" y="266874"/>
                    <a:pt x="258887" y="336550"/>
                    <a:pt x="169069" y="336550"/>
                  </a:cubicBezTo>
                  <a:cubicBezTo>
                    <a:pt x="79251" y="336550"/>
                    <a:pt x="6604" y="266874"/>
                    <a:pt x="0" y="178792"/>
                  </a:cubicBezTo>
                  <a:cubicBezTo>
                    <a:pt x="0" y="178792"/>
                    <a:pt x="0" y="178792"/>
                    <a:pt x="0" y="157758"/>
                  </a:cubicBezTo>
                  <a:cubicBezTo>
                    <a:pt x="2642" y="131465"/>
                    <a:pt x="9246" y="107801"/>
                    <a:pt x="21133" y="86767"/>
                  </a:cubicBezTo>
                  <a:cubicBezTo>
                    <a:pt x="25096" y="95969"/>
                    <a:pt x="30379" y="113060"/>
                    <a:pt x="38305" y="131465"/>
                  </a:cubicBezTo>
                  <a:cubicBezTo>
                    <a:pt x="30379" y="139353"/>
                    <a:pt x="25096" y="148555"/>
                    <a:pt x="22454" y="157758"/>
                  </a:cubicBezTo>
                  <a:cubicBezTo>
                    <a:pt x="22454" y="157758"/>
                    <a:pt x="22454" y="157758"/>
                    <a:pt x="47551" y="157758"/>
                  </a:cubicBezTo>
                  <a:cubicBezTo>
                    <a:pt x="50192" y="164331"/>
                    <a:pt x="52834" y="172219"/>
                    <a:pt x="55476" y="178792"/>
                  </a:cubicBezTo>
                  <a:cubicBezTo>
                    <a:pt x="55476" y="178792"/>
                    <a:pt x="55476" y="178792"/>
                    <a:pt x="22454" y="178792"/>
                  </a:cubicBezTo>
                  <a:cubicBezTo>
                    <a:pt x="27738" y="195883"/>
                    <a:pt x="42267" y="212973"/>
                    <a:pt x="64722" y="224805"/>
                  </a:cubicBezTo>
                  <a:cubicBezTo>
                    <a:pt x="62080" y="212973"/>
                    <a:pt x="59438" y="201141"/>
                    <a:pt x="58117" y="187995"/>
                  </a:cubicBezTo>
                  <a:cubicBezTo>
                    <a:pt x="66042" y="210344"/>
                    <a:pt x="72647" y="226120"/>
                    <a:pt x="73968" y="228749"/>
                  </a:cubicBezTo>
                  <a:cubicBezTo>
                    <a:pt x="73968" y="228749"/>
                    <a:pt x="73968" y="228749"/>
                    <a:pt x="84534" y="257671"/>
                  </a:cubicBezTo>
                  <a:cubicBezTo>
                    <a:pt x="84534" y="257671"/>
                    <a:pt x="84534" y="257671"/>
                    <a:pt x="93780" y="237952"/>
                  </a:cubicBezTo>
                  <a:cubicBezTo>
                    <a:pt x="113593" y="243210"/>
                    <a:pt x="134727" y="248469"/>
                    <a:pt x="158502" y="248469"/>
                  </a:cubicBezTo>
                  <a:cubicBezTo>
                    <a:pt x="158502" y="248469"/>
                    <a:pt x="158502" y="248469"/>
                    <a:pt x="158502" y="178792"/>
                  </a:cubicBezTo>
                  <a:cubicBezTo>
                    <a:pt x="158502" y="178792"/>
                    <a:pt x="158502" y="178792"/>
                    <a:pt x="118877" y="178792"/>
                  </a:cubicBezTo>
                  <a:cubicBezTo>
                    <a:pt x="122839" y="172219"/>
                    <a:pt x="125481" y="164331"/>
                    <a:pt x="128122" y="157758"/>
                  </a:cubicBezTo>
                  <a:cubicBezTo>
                    <a:pt x="128122" y="157758"/>
                    <a:pt x="128122" y="157758"/>
                    <a:pt x="158502" y="157758"/>
                  </a:cubicBezTo>
                  <a:cubicBezTo>
                    <a:pt x="158502" y="157758"/>
                    <a:pt x="158502" y="157758"/>
                    <a:pt x="158502" y="88081"/>
                  </a:cubicBezTo>
                  <a:cubicBezTo>
                    <a:pt x="158502" y="88081"/>
                    <a:pt x="157181" y="88081"/>
                    <a:pt x="157181" y="88081"/>
                  </a:cubicBezTo>
                  <a:cubicBezTo>
                    <a:pt x="157181" y="86767"/>
                    <a:pt x="157181" y="85452"/>
                    <a:pt x="158502" y="85452"/>
                  </a:cubicBezTo>
                  <a:cubicBezTo>
                    <a:pt x="161144" y="77564"/>
                    <a:pt x="162465" y="68362"/>
                    <a:pt x="162465" y="59159"/>
                  </a:cubicBezTo>
                  <a:cubicBezTo>
                    <a:pt x="162465" y="51271"/>
                    <a:pt x="161144" y="43383"/>
                    <a:pt x="158502" y="35495"/>
                  </a:cubicBezTo>
                  <a:cubicBezTo>
                    <a:pt x="158502" y="35495"/>
                    <a:pt x="158502" y="35495"/>
                    <a:pt x="158502" y="22349"/>
                  </a:cubicBezTo>
                  <a:cubicBezTo>
                    <a:pt x="157181" y="22349"/>
                    <a:pt x="154539" y="23664"/>
                    <a:pt x="153219" y="23664"/>
                  </a:cubicBezTo>
                  <a:cubicBezTo>
                    <a:pt x="147935" y="15776"/>
                    <a:pt x="142652" y="9202"/>
                    <a:pt x="136048" y="3944"/>
                  </a:cubicBezTo>
                  <a:cubicBezTo>
                    <a:pt x="146614" y="1315"/>
                    <a:pt x="157181" y="0"/>
                    <a:pt x="169069" y="0"/>
                  </a:cubicBezTo>
                  <a:close/>
                  <a:moveTo>
                    <a:pt x="90348" y="0"/>
                  </a:moveTo>
                  <a:cubicBezTo>
                    <a:pt x="123057" y="0"/>
                    <a:pt x="149225" y="26334"/>
                    <a:pt x="149225" y="59251"/>
                  </a:cubicBezTo>
                  <a:cubicBezTo>
                    <a:pt x="149225" y="67151"/>
                    <a:pt x="147916" y="73735"/>
                    <a:pt x="145300" y="80318"/>
                  </a:cubicBezTo>
                  <a:cubicBezTo>
                    <a:pt x="137449" y="104019"/>
                    <a:pt x="86422" y="223838"/>
                    <a:pt x="86422" y="223838"/>
                  </a:cubicBezTo>
                  <a:cubicBezTo>
                    <a:pt x="86422" y="223838"/>
                    <a:pt x="38012" y="93485"/>
                    <a:pt x="34087" y="79002"/>
                  </a:cubicBezTo>
                  <a:cubicBezTo>
                    <a:pt x="31470" y="72418"/>
                    <a:pt x="30162" y="65835"/>
                    <a:pt x="30162" y="59251"/>
                  </a:cubicBezTo>
                  <a:cubicBezTo>
                    <a:pt x="30162" y="26334"/>
                    <a:pt x="57638" y="0"/>
                    <a:pt x="90348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4583423" y="2437651"/>
              <a:ext cx="669412" cy="666268"/>
            </a:xfrm>
            <a:custGeom>
              <a:avLst/>
              <a:gdLst>
                <a:gd name="connsiteX0" fmla="*/ 239712 w 338138"/>
                <a:gd name="connsiteY0" fmla="*/ 261938 h 336550"/>
                <a:gd name="connsiteX1" fmla="*/ 179387 w 338138"/>
                <a:gd name="connsiteY1" fmla="*/ 269796 h 336550"/>
                <a:gd name="connsiteX2" fmla="*/ 179387 w 338138"/>
                <a:gd name="connsiteY2" fmla="*/ 314326 h 336550"/>
                <a:gd name="connsiteX3" fmla="*/ 239712 w 338138"/>
                <a:gd name="connsiteY3" fmla="*/ 261938 h 336550"/>
                <a:gd name="connsiteX4" fmla="*/ 100012 w 338138"/>
                <a:gd name="connsiteY4" fmla="*/ 261938 h 336550"/>
                <a:gd name="connsiteX5" fmla="*/ 158750 w 338138"/>
                <a:gd name="connsiteY5" fmla="*/ 314326 h 336550"/>
                <a:gd name="connsiteX6" fmla="*/ 158750 w 338138"/>
                <a:gd name="connsiteY6" fmla="*/ 269796 h 336550"/>
                <a:gd name="connsiteX7" fmla="*/ 100012 w 338138"/>
                <a:gd name="connsiteY7" fmla="*/ 261938 h 336550"/>
                <a:gd name="connsiteX8" fmla="*/ 301625 w 338138"/>
                <a:gd name="connsiteY8" fmla="*/ 231775 h 336550"/>
                <a:gd name="connsiteX9" fmla="*/ 264741 w 338138"/>
                <a:gd name="connsiteY9" fmla="*/ 252603 h 336550"/>
                <a:gd name="connsiteX10" fmla="*/ 239712 w 338138"/>
                <a:gd name="connsiteY10" fmla="*/ 296863 h 336550"/>
                <a:gd name="connsiteX11" fmla="*/ 301625 w 338138"/>
                <a:gd name="connsiteY11" fmla="*/ 231775 h 336550"/>
                <a:gd name="connsiteX12" fmla="*/ 36512 w 338138"/>
                <a:gd name="connsiteY12" fmla="*/ 231775 h 336550"/>
                <a:gd name="connsiteX13" fmla="*/ 98425 w 338138"/>
                <a:gd name="connsiteY13" fmla="*/ 296863 h 336550"/>
                <a:gd name="connsiteX14" fmla="*/ 73396 w 338138"/>
                <a:gd name="connsiteY14" fmla="*/ 252603 h 336550"/>
                <a:gd name="connsiteX15" fmla="*/ 36512 w 338138"/>
                <a:gd name="connsiteY15" fmla="*/ 231775 h 336550"/>
                <a:gd name="connsiteX16" fmla="*/ 279747 w 338138"/>
                <a:gd name="connsiteY16" fmla="*/ 179388 h 336550"/>
                <a:gd name="connsiteX17" fmla="*/ 273050 w 338138"/>
                <a:gd name="connsiteY17" fmla="*/ 225426 h 336550"/>
                <a:gd name="connsiteX18" fmla="*/ 315913 w 338138"/>
                <a:gd name="connsiteY18" fmla="*/ 179388 h 336550"/>
                <a:gd name="connsiteX19" fmla="*/ 279747 w 338138"/>
                <a:gd name="connsiteY19" fmla="*/ 179388 h 336550"/>
                <a:gd name="connsiteX20" fmla="*/ 179387 w 338138"/>
                <a:gd name="connsiteY20" fmla="*/ 179388 h 336550"/>
                <a:gd name="connsiteX21" fmla="*/ 179387 w 338138"/>
                <a:gd name="connsiteY21" fmla="*/ 249238 h 336550"/>
                <a:gd name="connsiteX22" fmla="*/ 249501 w 338138"/>
                <a:gd name="connsiteY22" fmla="*/ 236059 h 336550"/>
                <a:gd name="connsiteX23" fmla="*/ 258762 w 338138"/>
                <a:gd name="connsiteY23" fmla="*/ 179388 h 336550"/>
                <a:gd name="connsiteX24" fmla="*/ 179387 w 338138"/>
                <a:gd name="connsiteY24" fmla="*/ 179388 h 336550"/>
                <a:gd name="connsiteX25" fmla="*/ 273050 w 338138"/>
                <a:gd name="connsiteY25" fmla="*/ 111125 h 336550"/>
                <a:gd name="connsiteX26" fmla="*/ 279747 w 338138"/>
                <a:gd name="connsiteY26" fmla="*/ 157163 h 336550"/>
                <a:gd name="connsiteX27" fmla="*/ 315913 w 338138"/>
                <a:gd name="connsiteY27" fmla="*/ 157163 h 336550"/>
                <a:gd name="connsiteX28" fmla="*/ 273050 w 338138"/>
                <a:gd name="connsiteY28" fmla="*/ 111125 h 336550"/>
                <a:gd name="connsiteX29" fmla="*/ 179387 w 338138"/>
                <a:gd name="connsiteY29" fmla="*/ 87313 h 336550"/>
                <a:gd name="connsiteX30" fmla="*/ 179387 w 338138"/>
                <a:gd name="connsiteY30" fmla="*/ 157163 h 336550"/>
                <a:gd name="connsiteX31" fmla="*/ 258762 w 338138"/>
                <a:gd name="connsiteY31" fmla="*/ 157163 h 336550"/>
                <a:gd name="connsiteX32" fmla="*/ 249501 w 338138"/>
                <a:gd name="connsiteY32" fmla="*/ 100492 h 336550"/>
                <a:gd name="connsiteX33" fmla="*/ 179387 w 338138"/>
                <a:gd name="connsiteY33" fmla="*/ 87313 h 336550"/>
                <a:gd name="connsiteX34" fmla="*/ 239712 w 338138"/>
                <a:gd name="connsiteY34" fmla="*/ 39688 h 336550"/>
                <a:gd name="connsiteX35" fmla="*/ 264741 w 338138"/>
                <a:gd name="connsiteY35" fmla="*/ 83948 h 336550"/>
                <a:gd name="connsiteX36" fmla="*/ 301625 w 338138"/>
                <a:gd name="connsiteY36" fmla="*/ 104776 h 336550"/>
                <a:gd name="connsiteX37" fmla="*/ 239712 w 338138"/>
                <a:gd name="connsiteY37" fmla="*/ 39688 h 336550"/>
                <a:gd name="connsiteX38" fmla="*/ 89694 w 338138"/>
                <a:gd name="connsiteY38" fmla="*/ 31750 h 336550"/>
                <a:gd name="connsiteX39" fmla="*/ 61912 w 338138"/>
                <a:gd name="connsiteY39" fmla="*/ 59532 h 336550"/>
                <a:gd name="connsiteX40" fmla="*/ 89694 w 338138"/>
                <a:gd name="connsiteY40" fmla="*/ 87314 h 336550"/>
                <a:gd name="connsiteX41" fmla="*/ 117476 w 338138"/>
                <a:gd name="connsiteY41" fmla="*/ 59532 h 336550"/>
                <a:gd name="connsiteX42" fmla="*/ 89694 w 338138"/>
                <a:gd name="connsiteY42" fmla="*/ 31750 h 336550"/>
                <a:gd name="connsiteX43" fmla="*/ 179387 w 338138"/>
                <a:gd name="connsiteY43" fmla="*/ 22225 h 336550"/>
                <a:gd name="connsiteX44" fmla="*/ 179387 w 338138"/>
                <a:gd name="connsiteY44" fmla="*/ 66755 h 336550"/>
                <a:gd name="connsiteX45" fmla="*/ 239712 w 338138"/>
                <a:gd name="connsiteY45" fmla="*/ 74613 h 336550"/>
                <a:gd name="connsiteX46" fmla="*/ 179387 w 338138"/>
                <a:gd name="connsiteY46" fmla="*/ 22225 h 336550"/>
                <a:gd name="connsiteX47" fmla="*/ 169069 w 338138"/>
                <a:gd name="connsiteY47" fmla="*/ 0 h 336550"/>
                <a:gd name="connsiteX48" fmla="*/ 338138 w 338138"/>
                <a:gd name="connsiteY48" fmla="*/ 157758 h 336550"/>
                <a:gd name="connsiteX49" fmla="*/ 338138 w 338138"/>
                <a:gd name="connsiteY49" fmla="*/ 178792 h 336550"/>
                <a:gd name="connsiteX50" fmla="*/ 169069 w 338138"/>
                <a:gd name="connsiteY50" fmla="*/ 336550 h 336550"/>
                <a:gd name="connsiteX51" fmla="*/ 0 w 338138"/>
                <a:gd name="connsiteY51" fmla="*/ 178792 h 336550"/>
                <a:gd name="connsiteX52" fmla="*/ 0 w 338138"/>
                <a:gd name="connsiteY52" fmla="*/ 157758 h 336550"/>
                <a:gd name="connsiteX53" fmla="*/ 21133 w 338138"/>
                <a:gd name="connsiteY53" fmla="*/ 86767 h 336550"/>
                <a:gd name="connsiteX54" fmla="*/ 38305 w 338138"/>
                <a:gd name="connsiteY54" fmla="*/ 131465 h 336550"/>
                <a:gd name="connsiteX55" fmla="*/ 22454 w 338138"/>
                <a:gd name="connsiteY55" fmla="*/ 157758 h 336550"/>
                <a:gd name="connsiteX56" fmla="*/ 47551 w 338138"/>
                <a:gd name="connsiteY56" fmla="*/ 157758 h 336550"/>
                <a:gd name="connsiteX57" fmla="*/ 55476 w 338138"/>
                <a:gd name="connsiteY57" fmla="*/ 178792 h 336550"/>
                <a:gd name="connsiteX58" fmla="*/ 22454 w 338138"/>
                <a:gd name="connsiteY58" fmla="*/ 178792 h 336550"/>
                <a:gd name="connsiteX59" fmla="*/ 64722 w 338138"/>
                <a:gd name="connsiteY59" fmla="*/ 224805 h 336550"/>
                <a:gd name="connsiteX60" fmla="*/ 58117 w 338138"/>
                <a:gd name="connsiteY60" fmla="*/ 187995 h 336550"/>
                <a:gd name="connsiteX61" fmla="*/ 73968 w 338138"/>
                <a:gd name="connsiteY61" fmla="*/ 228749 h 336550"/>
                <a:gd name="connsiteX62" fmla="*/ 84534 w 338138"/>
                <a:gd name="connsiteY62" fmla="*/ 257671 h 336550"/>
                <a:gd name="connsiteX63" fmla="*/ 93780 w 338138"/>
                <a:gd name="connsiteY63" fmla="*/ 237952 h 336550"/>
                <a:gd name="connsiteX64" fmla="*/ 158502 w 338138"/>
                <a:gd name="connsiteY64" fmla="*/ 248469 h 336550"/>
                <a:gd name="connsiteX65" fmla="*/ 158502 w 338138"/>
                <a:gd name="connsiteY65" fmla="*/ 178792 h 336550"/>
                <a:gd name="connsiteX66" fmla="*/ 118877 w 338138"/>
                <a:gd name="connsiteY66" fmla="*/ 178792 h 336550"/>
                <a:gd name="connsiteX67" fmla="*/ 128122 w 338138"/>
                <a:gd name="connsiteY67" fmla="*/ 157758 h 336550"/>
                <a:gd name="connsiteX68" fmla="*/ 158502 w 338138"/>
                <a:gd name="connsiteY68" fmla="*/ 157758 h 336550"/>
                <a:gd name="connsiteX69" fmla="*/ 158502 w 338138"/>
                <a:gd name="connsiteY69" fmla="*/ 88081 h 336550"/>
                <a:gd name="connsiteX70" fmla="*/ 157181 w 338138"/>
                <a:gd name="connsiteY70" fmla="*/ 88081 h 336550"/>
                <a:gd name="connsiteX71" fmla="*/ 158502 w 338138"/>
                <a:gd name="connsiteY71" fmla="*/ 85452 h 336550"/>
                <a:gd name="connsiteX72" fmla="*/ 162465 w 338138"/>
                <a:gd name="connsiteY72" fmla="*/ 59159 h 336550"/>
                <a:gd name="connsiteX73" fmla="*/ 158502 w 338138"/>
                <a:gd name="connsiteY73" fmla="*/ 35495 h 336550"/>
                <a:gd name="connsiteX74" fmla="*/ 158502 w 338138"/>
                <a:gd name="connsiteY74" fmla="*/ 22349 h 336550"/>
                <a:gd name="connsiteX75" fmla="*/ 153219 w 338138"/>
                <a:gd name="connsiteY75" fmla="*/ 23664 h 336550"/>
                <a:gd name="connsiteX76" fmla="*/ 136048 w 338138"/>
                <a:gd name="connsiteY76" fmla="*/ 3944 h 336550"/>
                <a:gd name="connsiteX77" fmla="*/ 169069 w 338138"/>
                <a:gd name="connsiteY77" fmla="*/ 0 h 336550"/>
                <a:gd name="connsiteX78" fmla="*/ 90348 w 338138"/>
                <a:gd name="connsiteY78" fmla="*/ 0 h 336550"/>
                <a:gd name="connsiteX79" fmla="*/ 149225 w 338138"/>
                <a:gd name="connsiteY79" fmla="*/ 59251 h 336550"/>
                <a:gd name="connsiteX80" fmla="*/ 145300 w 338138"/>
                <a:gd name="connsiteY80" fmla="*/ 80318 h 336550"/>
                <a:gd name="connsiteX81" fmla="*/ 86422 w 338138"/>
                <a:gd name="connsiteY81" fmla="*/ 223838 h 336550"/>
                <a:gd name="connsiteX82" fmla="*/ 34087 w 338138"/>
                <a:gd name="connsiteY82" fmla="*/ 79002 h 336550"/>
                <a:gd name="connsiteX83" fmla="*/ 30162 w 338138"/>
                <a:gd name="connsiteY83" fmla="*/ 59251 h 336550"/>
                <a:gd name="connsiteX84" fmla="*/ 90348 w 338138"/>
                <a:gd name="connsiteY84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38138" h="336550">
                  <a:moveTo>
                    <a:pt x="239712" y="261938"/>
                  </a:moveTo>
                  <a:cubicBezTo>
                    <a:pt x="220944" y="267177"/>
                    <a:pt x="200836" y="269796"/>
                    <a:pt x="179387" y="269796"/>
                  </a:cubicBezTo>
                  <a:cubicBezTo>
                    <a:pt x="179387" y="269796"/>
                    <a:pt x="179387" y="269796"/>
                    <a:pt x="179387" y="314326"/>
                  </a:cubicBezTo>
                  <a:cubicBezTo>
                    <a:pt x="203517" y="310397"/>
                    <a:pt x="224966" y="290752"/>
                    <a:pt x="239712" y="261938"/>
                  </a:cubicBezTo>
                  <a:close/>
                  <a:moveTo>
                    <a:pt x="100012" y="261938"/>
                  </a:moveTo>
                  <a:cubicBezTo>
                    <a:pt x="114370" y="290752"/>
                    <a:pt x="135255" y="310397"/>
                    <a:pt x="158750" y="314326"/>
                  </a:cubicBezTo>
                  <a:lnTo>
                    <a:pt x="158750" y="269796"/>
                  </a:lnTo>
                  <a:cubicBezTo>
                    <a:pt x="137865" y="269796"/>
                    <a:pt x="118286" y="267177"/>
                    <a:pt x="100012" y="261938"/>
                  </a:cubicBezTo>
                  <a:close/>
                  <a:moveTo>
                    <a:pt x="301625" y="231775"/>
                  </a:moveTo>
                  <a:cubicBezTo>
                    <a:pt x="291087" y="239586"/>
                    <a:pt x="279231" y="247396"/>
                    <a:pt x="264741" y="252603"/>
                  </a:cubicBezTo>
                  <a:cubicBezTo>
                    <a:pt x="258154" y="269526"/>
                    <a:pt x="250250" y="283846"/>
                    <a:pt x="239712" y="296863"/>
                  </a:cubicBezTo>
                  <a:cubicBezTo>
                    <a:pt x="267375" y="281242"/>
                    <a:pt x="288452" y="259112"/>
                    <a:pt x="301625" y="231775"/>
                  </a:cubicBezTo>
                  <a:close/>
                  <a:moveTo>
                    <a:pt x="36512" y="231775"/>
                  </a:moveTo>
                  <a:cubicBezTo>
                    <a:pt x="49685" y="259112"/>
                    <a:pt x="72079" y="281242"/>
                    <a:pt x="98425" y="296863"/>
                  </a:cubicBezTo>
                  <a:cubicBezTo>
                    <a:pt x="87886" y="283846"/>
                    <a:pt x="79983" y="269526"/>
                    <a:pt x="73396" y="252603"/>
                  </a:cubicBezTo>
                  <a:cubicBezTo>
                    <a:pt x="58906" y="247396"/>
                    <a:pt x="47050" y="239586"/>
                    <a:pt x="36512" y="231775"/>
                  </a:cubicBezTo>
                  <a:close/>
                  <a:moveTo>
                    <a:pt x="279747" y="179388"/>
                  </a:moveTo>
                  <a:cubicBezTo>
                    <a:pt x="279747" y="195173"/>
                    <a:pt x="277069" y="210957"/>
                    <a:pt x="273050" y="225426"/>
                  </a:cubicBezTo>
                  <a:cubicBezTo>
                    <a:pt x="295821" y="213588"/>
                    <a:pt x="310555" y="196488"/>
                    <a:pt x="315913" y="179388"/>
                  </a:cubicBezTo>
                  <a:cubicBezTo>
                    <a:pt x="315913" y="179388"/>
                    <a:pt x="315913" y="179388"/>
                    <a:pt x="279747" y="179388"/>
                  </a:cubicBezTo>
                  <a:close/>
                  <a:moveTo>
                    <a:pt x="179387" y="179388"/>
                  </a:moveTo>
                  <a:cubicBezTo>
                    <a:pt x="179387" y="179388"/>
                    <a:pt x="179387" y="179388"/>
                    <a:pt x="179387" y="249238"/>
                  </a:cubicBezTo>
                  <a:cubicBezTo>
                    <a:pt x="204522" y="249238"/>
                    <a:pt x="228335" y="243966"/>
                    <a:pt x="249501" y="236059"/>
                  </a:cubicBezTo>
                  <a:cubicBezTo>
                    <a:pt x="254793" y="218926"/>
                    <a:pt x="257439" y="200475"/>
                    <a:pt x="258762" y="179388"/>
                  </a:cubicBezTo>
                  <a:cubicBezTo>
                    <a:pt x="258762" y="179388"/>
                    <a:pt x="258762" y="179388"/>
                    <a:pt x="179387" y="179388"/>
                  </a:cubicBezTo>
                  <a:close/>
                  <a:moveTo>
                    <a:pt x="273050" y="111125"/>
                  </a:moveTo>
                  <a:cubicBezTo>
                    <a:pt x="277069" y="125594"/>
                    <a:pt x="279747" y="141379"/>
                    <a:pt x="279747" y="157163"/>
                  </a:cubicBezTo>
                  <a:lnTo>
                    <a:pt x="315913" y="157163"/>
                  </a:lnTo>
                  <a:cubicBezTo>
                    <a:pt x="310555" y="140063"/>
                    <a:pt x="295821" y="122963"/>
                    <a:pt x="273050" y="111125"/>
                  </a:cubicBezTo>
                  <a:close/>
                  <a:moveTo>
                    <a:pt x="179387" y="87313"/>
                  </a:moveTo>
                  <a:lnTo>
                    <a:pt x="179387" y="157163"/>
                  </a:lnTo>
                  <a:cubicBezTo>
                    <a:pt x="179387" y="157163"/>
                    <a:pt x="179387" y="157163"/>
                    <a:pt x="258762" y="157163"/>
                  </a:cubicBezTo>
                  <a:cubicBezTo>
                    <a:pt x="257439" y="136076"/>
                    <a:pt x="254793" y="117625"/>
                    <a:pt x="249501" y="100492"/>
                  </a:cubicBezTo>
                  <a:cubicBezTo>
                    <a:pt x="228335" y="92585"/>
                    <a:pt x="204522" y="87313"/>
                    <a:pt x="179387" y="87313"/>
                  </a:cubicBezTo>
                  <a:close/>
                  <a:moveTo>
                    <a:pt x="239712" y="39688"/>
                  </a:moveTo>
                  <a:cubicBezTo>
                    <a:pt x="250250" y="52705"/>
                    <a:pt x="258154" y="67025"/>
                    <a:pt x="264741" y="83948"/>
                  </a:cubicBezTo>
                  <a:cubicBezTo>
                    <a:pt x="279231" y="89155"/>
                    <a:pt x="291087" y="96965"/>
                    <a:pt x="301625" y="104776"/>
                  </a:cubicBezTo>
                  <a:cubicBezTo>
                    <a:pt x="288452" y="77439"/>
                    <a:pt x="267375" y="55309"/>
                    <a:pt x="239712" y="39688"/>
                  </a:cubicBezTo>
                  <a:close/>
                  <a:moveTo>
                    <a:pt x="89694" y="31750"/>
                  </a:moveTo>
                  <a:cubicBezTo>
                    <a:pt x="74350" y="31750"/>
                    <a:pt x="61912" y="44188"/>
                    <a:pt x="61912" y="59532"/>
                  </a:cubicBezTo>
                  <a:cubicBezTo>
                    <a:pt x="61912" y="74876"/>
                    <a:pt x="74350" y="87314"/>
                    <a:pt x="89694" y="87314"/>
                  </a:cubicBezTo>
                  <a:cubicBezTo>
                    <a:pt x="105038" y="87314"/>
                    <a:pt x="117476" y="74876"/>
                    <a:pt x="117476" y="59532"/>
                  </a:cubicBezTo>
                  <a:cubicBezTo>
                    <a:pt x="117476" y="44188"/>
                    <a:pt x="105038" y="31750"/>
                    <a:pt x="89694" y="31750"/>
                  </a:cubicBezTo>
                  <a:close/>
                  <a:moveTo>
                    <a:pt x="179387" y="22225"/>
                  </a:moveTo>
                  <a:lnTo>
                    <a:pt x="179387" y="66755"/>
                  </a:lnTo>
                  <a:cubicBezTo>
                    <a:pt x="200836" y="66755"/>
                    <a:pt x="220944" y="69374"/>
                    <a:pt x="239712" y="74613"/>
                  </a:cubicBezTo>
                  <a:cubicBezTo>
                    <a:pt x="224966" y="45799"/>
                    <a:pt x="203517" y="26154"/>
                    <a:pt x="179387" y="22225"/>
                  </a:cubicBezTo>
                  <a:close/>
                  <a:moveTo>
                    <a:pt x="169069" y="0"/>
                  </a:moveTo>
                  <a:cubicBezTo>
                    <a:pt x="258887" y="0"/>
                    <a:pt x="331534" y="69676"/>
                    <a:pt x="338138" y="157758"/>
                  </a:cubicBezTo>
                  <a:lnTo>
                    <a:pt x="338138" y="178792"/>
                  </a:lnTo>
                  <a:cubicBezTo>
                    <a:pt x="331534" y="266874"/>
                    <a:pt x="258887" y="336550"/>
                    <a:pt x="169069" y="336550"/>
                  </a:cubicBezTo>
                  <a:cubicBezTo>
                    <a:pt x="79251" y="336550"/>
                    <a:pt x="6604" y="266874"/>
                    <a:pt x="0" y="178792"/>
                  </a:cubicBezTo>
                  <a:cubicBezTo>
                    <a:pt x="0" y="178792"/>
                    <a:pt x="0" y="178792"/>
                    <a:pt x="0" y="157758"/>
                  </a:cubicBezTo>
                  <a:cubicBezTo>
                    <a:pt x="2642" y="131465"/>
                    <a:pt x="9246" y="107801"/>
                    <a:pt x="21133" y="86767"/>
                  </a:cubicBezTo>
                  <a:cubicBezTo>
                    <a:pt x="25096" y="95969"/>
                    <a:pt x="30379" y="113060"/>
                    <a:pt x="38305" y="131465"/>
                  </a:cubicBezTo>
                  <a:cubicBezTo>
                    <a:pt x="30379" y="139353"/>
                    <a:pt x="25096" y="148555"/>
                    <a:pt x="22454" y="157758"/>
                  </a:cubicBezTo>
                  <a:cubicBezTo>
                    <a:pt x="22454" y="157758"/>
                    <a:pt x="22454" y="157758"/>
                    <a:pt x="47551" y="157758"/>
                  </a:cubicBezTo>
                  <a:cubicBezTo>
                    <a:pt x="50192" y="164331"/>
                    <a:pt x="52834" y="172219"/>
                    <a:pt x="55476" y="178792"/>
                  </a:cubicBezTo>
                  <a:cubicBezTo>
                    <a:pt x="55476" y="178792"/>
                    <a:pt x="55476" y="178792"/>
                    <a:pt x="22454" y="178792"/>
                  </a:cubicBezTo>
                  <a:cubicBezTo>
                    <a:pt x="27738" y="195883"/>
                    <a:pt x="42267" y="212973"/>
                    <a:pt x="64722" y="224805"/>
                  </a:cubicBezTo>
                  <a:cubicBezTo>
                    <a:pt x="62080" y="212973"/>
                    <a:pt x="59438" y="201141"/>
                    <a:pt x="58117" y="187995"/>
                  </a:cubicBezTo>
                  <a:cubicBezTo>
                    <a:pt x="66042" y="210344"/>
                    <a:pt x="72647" y="226120"/>
                    <a:pt x="73968" y="228749"/>
                  </a:cubicBezTo>
                  <a:cubicBezTo>
                    <a:pt x="73968" y="228749"/>
                    <a:pt x="73968" y="228749"/>
                    <a:pt x="84534" y="257671"/>
                  </a:cubicBezTo>
                  <a:cubicBezTo>
                    <a:pt x="84534" y="257671"/>
                    <a:pt x="84534" y="257671"/>
                    <a:pt x="93780" y="237952"/>
                  </a:cubicBezTo>
                  <a:cubicBezTo>
                    <a:pt x="113593" y="243210"/>
                    <a:pt x="134727" y="248469"/>
                    <a:pt x="158502" y="248469"/>
                  </a:cubicBezTo>
                  <a:cubicBezTo>
                    <a:pt x="158502" y="248469"/>
                    <a:pt x="158502" y="248469"/>
                    <a:pt x="158502" y="178792"/>
                  </a:cubicBezTo>
                  <a:cubicBezTo>
                    <a:pt x="158502" y="178792"/>
                    <a:pt x="158502" y="178792"/>
                    <a:pt x="118877" y="178792"/>
                  </a:cubicBezTo>
                  <a:cubicBezTo>
                    <a:pt x="122839" y="172219"/>
                    <a:pt x="125481" y="164331"/>
                    <a:pt x="128122" y="157758"/>
                  </a:cubicBezTo>
                  <a:cubicBezTo>
                    <a:pt x="128122" y="157758"/>
                    <a:pt x="128122" y="157758"/>
                    <a:pt x="158502" y="157758"/>
                  </a:cubicBezTo>
                  <a:cubicBezTo>
                    <a:pt x="158502" y="157758"/>
                    <a:pt x="158502" y="157758"/>
                    <a:pt x="158502" y="88081"/>
                  </a:cubicBezTo>
                  <a:cubicBezTo>
                    <a:pt x="158502" y="88081"/>
                    <a:pt x="157181" y="88081"/>
                    <a:pt x="157181" y="88081"/>
                  </a:cubicBezTo>
                  <a:cubicBezTo>
                    <a:pt x="157181" y="86767"/>
                    <a:pt x="157181" y="85452"/>
                    <a:pt x="158502" y="85452"/>
                  </a:cubicBezTo>
                  <a:cubicBezTo>
                    <a:pt x="161144" y="77564"/>
                    <a:pt x="162465" y="68362"/>
                    <a:pt x="162465" y="59159"/>
                  </a:cubicBezTo>
                  <a:cubicBezTo>
                    <a:pt x="162465" y="51271"/>
                    <a:pt x="161144" y="43383"/>
                    <a:pt x="158502" y="35495"/>
                  </a:cubicBezTo>
                  <a:cubicBezTo>
                    <a:pt x="158502" y="35495"/>
                    <a:pt x="158502" y="35495"/>
                    <a:pt x="158502" y="22349"/>
                  </a:cubicBezTo>
                  <a:cubicBezTo>
                    <a:pt x="157181" y="22349"/>
                    <a:pt x="154539" y="23664"/>
                    <a:pt x="153219" y="23664"/>
                  </a:cubicBezTo>
                  <a:cubicBezTo>
                    <a:pt x="147935" y="15776"/>
                    <a:pt x="142652" y="9202"/>
                    <a:pt x="136048" y="3944"/>
                  </a:cubicBezTo>
                  <a:cubicBezTo>
                    <a:pt x="146614" y="1315"/>
                    <a:pt x="157181" y="0"/>
                    <a:pt x="169069" y="0"/>
                  </a:cubicBezTo>
                  <a:close/>
                  <a:moveTo>
                    <a:pt x="90348" y="0"/>
                  </a:moveTo>
                  <a:cubicBezTo>
                    <a:pt x="123057" y="0"/>
                    <a:pt x="149225" y="26334"/>
                    <a:pt x="149225" y="59251"/>
                  </a:cubicBezTo>
                  <a:cubicBezTo>
                    <a:pt x="149225" y="67151"/>
                    <a:pt x="147916" y="73735"/>
                    <a:pt x="145300" y="80318"/>
                  </a:cubicBezTo>
                  <a:cubicBezTo>
                    <a:pt x="137449" y="104019"/>
                    <a:pt x="86422" y="223838"/>
                    <a:pt x="86422" y="223838"/>
                  </a:cubicBezTo>
                  <a:cubicBezTo>
                    <a:pt x="86422" y="223838"/>
                    <a:pt x="38012" y="93485"/>
                    <a:pt x="34087" y="79002"/>
                  </a:cubicBezTo>
                  <a:cubicBezTo>
                    <a:pt x="31470" y="72418"/>
                    <a:pt x="30162" y="65835"/>
                    <a:pt x="30162" y="59251"/>
                  </a:cubicBezTo>
                  <a:cubicBezTo>
                    <a:pt x="30162" y="26334"/>
                    <a:pt x="57638" y="0"/>
                    <a:pt x="90348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056965" y="3620844"/>
              <a:ext cx="705784" cy="646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1" extrusionOk="0">
                  <a:moveTo>
                    <a:pt x="1063" y="11931"/>
                  </a:moveTo>
                  <a:lnTo>
                    <a:pt x="0" y="1158"/>
                  </a:lnTo>
                  <a:lnTo>
                    <a:pt x="10348" y="52"/>
                  </a:lnTo>
                  <a:cubicBezTo>
                    <a:pt x="15451" y="-494"/>
                    <a:pt x="20012" y="3370"/>
                    <a:pt x="20537" y="8681"/>
                  </a:cubicBezTo>
                  <a:lnTo>
                    <a:pt x="21600" y="19453"/>
                  </a:lnTo>
                  <a:lnTo>
                    <a:pt x="11252" y="20560"/>
                  </a:lnTo>
                  <a:cubicBezTo>
                    <a:pt x="6149" y="21106"/>
                    <a:pt x="1588" y="17242"/>
                    <a:pt x="1063" y="1193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54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6550876" y="4585937"/>
              <a:ext cx="713582" cy="52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1" extrusionOk="0">
                  <a:moveTo>
                    <a:pt x="4342" y="14903"/>
                  </a:moveTo>
                  <a:lnTo>
                    <a:pt x="0" y="6480"/>
                  </a:lnTo>
                  <a:lnTo>
                    <a:pt x="7069" y="1307"/>
                  </a:lnTo>
                  <a:cubicBezTo>
                    <a:pt x="10556" y="-1244"/>
                    <a:pt x="15117" y="54"/>
                    <a:pt x="17258" y="4209"/>
                  </a:cubicBezTo>
                  <a:lnTo>
                    <a:pt x="21600" y="12631"/>
                  </a:lnTo>
                  <a:lnTo>
                    <a:pt x="14531" y="17805"/>
                  </a:lnTo>
                  <a:cubicBezTo>
                    <a:pt x="11045" y="20356"/>
                    <a:pt x="6483" y="19057"/>
                    <a:pt x="4342" y="1490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54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2" name="iSlíďè"/>
          <p:cNvSpPr txBox="1"/>
          <p:nvPr/>
        </p:nvSpPr>
        <p:spPr bwMode="auto">
          <a:xfrm>
            <a:off x="2057121" y="2660359"/>
            <a:ext cx="1438709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</a:rPr>
              <a:t>Limited</a:t>
            </a:r>
            <a:r>
              <a:rPr kumimoji="0" lang="en-US" altLang="zh-CN" sz="1800" b="1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</a:rPr>
              <a:t> training time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5" name="iSlíďè"/>
          <p:cNvSpPr txBox="1"/>
          <p:nvPr/>
        </p:nvSpPr>
        <p:spPr bwMode="auto">
          <a:xfrm>
            <a:off x="1622372" y="4084248"/>
            <a:ext cx="1438709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</a:rPr>
              <a:t>Normalization</a:t>
            </a:r>
            <a:r>
              <a:rPr kumimoji="0" lang="en-US" altLang="zh-CN" sz="1800" b="1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</a:rPr>
              <a:t> Issue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7" name="iSlíďè"/>
          <p:cNvSpPr txBox="1"/>
          <p:nvPr/>
        </p:nvSpPr>
        <p:spPr bwMode="auto">
          <a:xfrm>
            <a:off x="7500403" y="2259906"/>
            <a:ext cx="4185218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</a:rPr>
              <a:t>Initialization</a:t>
            </a:r>
            <a:r>
              <a:rPr kumimoji="0" lang="en-US" altLang="zh-CN" sz="1800" b="1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</a:rPr>
              <a:t> and training issue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9" name="iSlíďè"/>
          <p:cNvSpPr txBox="1"/>
          <p:nvPr/>
        </p:nvSpPr>
        <p:spPr bwMode="auto">
          <a:xfrm>
            <a:off x="8402530" y="4060175"/>
            <a:ext cx="1438709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</a:rPr>
              <a:t>Speed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advTm="3000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2" grpId="0"/>
      <p:bldP spid="75" grpId="0"/>
      <p:bldP spid="77" grpId="0"/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5557" y="-1"/>
            <a:ext cx="4562754" cy="685800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96000" y="2039799"/>
            <a:ext cx="53045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fallOver"/>
      </p:transition>
    </mc:Choice>
    <mc:Fallback xmlns="">
      <p:transition advClick="0" advTm="3000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554568" y="1912838"/>
            <a:ext cx="1432766" cy="1432766"/>
            <a:chOff x="1236491" y="1745077"/>
            <a:chExt cx="720080" cy="720080"/>
          </a:xfrm>
        </p:grpSpPr>
        <p:sp>
          <p:nvSpPr>
            <p:cNvPr id="47" name="圆角矩形 9"/>
            <p:cNvSpPr/>
            <p:nvPr/>
          </p:nvSpPr>
          <p:spPr>
            <a:xfrm>
              <a:off x="1236491" y="1745077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/>
            <p:cNvGrpSpPr>
              <a:grpSpLocks noChangeAspect="1"/>
            </p:cNvGrpSpPr>
            <p:nvPr/>
          </p:nvGrpSpPr>
          <p:grpSpPr>
            <a:xfrm>
              <a:off x="1319545" y="1827064"/>
              <a:ext cx="553971" cy="534134"/>
              <a:chOff x="7019925" y="5499100"/>
              <a:chExt cx="312738" cy="30162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49" name="Freeform 252"/>
              <p:cNvSpPr/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0" name="Freeform 253"/>
              <p:cNvSpPr/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51" name="文本框 45"/>
          <p:cNvSpPr>
            <a:spLocks noChangeArrowheads="1"/>
          </p:cNvSpPr>
          <p:nvPr/>
        </p:nvSpPr>
        <p:spPr bwMode="auto">
          <a:xfrm>
            <a:off x="273374" y="357756"/>
            <a:ext cx="2286000" cy="1792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SAC ABR</a:t>
            </a:r>
          </a:p>
          <a:p>
            <a:pPr algn="ctr"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cs typeface="Arial Unicode MS" panose="020B0604020202020204" pitchFamily="34" charset="-122"/>
              <a:sym typeface="微软雅黑" panose="020B0503020204020204" pitchFamily="34" charset="-122"/>
            </a:endParaRPr>
          </a:p>
          <a:p>
            <a:pPr algn="ctr">
              <a:defRPr/>
            </a:pP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cs typeface="Arial Unicode MS" panose="020B0604020202020204" pitchFamily="34" charset="-122"/>
              <a:sym typeface="微软雅黑" panose="020B0503020204020204" pitchFamily="34" charset="-122"/>
            </a:endParaRPr>
          </a:p>
          <a:p>
            <a:pPr algn="ctr">
              <a:defRPr/>
            </a:pP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346374" y="876719"/>
            <a:ext cx="2178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 Box 10"/>
          <p:cNvSpPr txBox="1">
            <a:spLocks noChangeArrowheads="1"/>
          </p:cNvSpPr>
          <p:nvPr/>
        </p:nvSpPr>
        <p:spPr bwMode="auto">
          <a:xfrm>
            <a:off x="1460174" y="3329332"/>
            <a:ext cx="1623226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ctr" defTabSz="1087755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Open Sans" panose="020B0606030504020204" pitchFamily="34" charset="0"/>
              </a:rPr>
              <a:t>Result</a:t>
            </a:r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3863512" y="3337590"/>
            <a:ext cx="1623227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ctr" defTabSz="1087755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Open Sans" panose="020B0606030504020204" pitchFamily="34" charset="0"/>
              </a:rPr>
              <a:t>Theory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Open Sans" panose="020B0606030504020204" pitchFamily="34" charset="0"/>
            </a:endParaRPr>
          </a:p>
        </p:txBody>
      </p:sp>
      <p:sp>
        <p:nvSpPr>
          <p:cNvPr id="60" name="Text Box 10"/>
          <p:cNvSpPr txBox="1">
            <a:spLocks noChangeArrowheads="1"/>
          </p:cNvSpPr>
          <p:nvPr/>
        </p:nvSpPr>
        <p:spPr bwMode="auto">
          <a:xfrm>
            <a:off x="6249532" y="3329332"/>
            <a:ext cx="1765323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ctr" defTabSz="1087755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Open Sans" panose="020B0606030504020204" pitchFamily="34" charset="0"/>
              </a:rPr>
              <a:t>Challenge</a:t>
            </a:r>
          </a:p>
        </p:txBody>
      </p:sp>
      <p:sp>
        <p:nvSpPr>
          <p:cNvPr id="63" name="Text Box 10"/>
          <p:cNvSpPr txBox="1">
            <a:spLocks noChangeArrowheads="1"/>
          </p:cNvSpPr>
          <p:nvPr/>
        </p:nvSpPr>
        <p:spPr bwMode="auto">
          <a:xfrm>
            <a:off x="8312129" y="3329332"/>
            <a:ext cx="2818570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ctr" defTabSz="1087755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Open Sans" panose="020B0606030504020204" pitchFamily="34" charset="0"/>
              </a:rPr>
              <a:t>Improvement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Open Sans" panose="020B0606030504020204" pitchFamily="34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982546" y="1896566"/>
            <a:ext cx="1432766" cy="1432766"/>
            <a:chOff x="3242901" y="1851670"/>
            <a:chExt cx="720080" cy="720080"/>
          </a:xfrm>
        </p:grpSpPr>
        <p:sp>
          <p:nvSpPr>
            <p:cNvPr id="66" name="圆角矩形 13"/>
            <p:cNvSpPr/>
            <p:nvPr/>
          </p:nvSpPr>
          <p:spPr>
            <a:xfrm>
              <a:off x="3242901" y="1851670"/>
              <a:ext cx="720080" cy="720080"/>
            </a:xfrm>
            <a:prstGeom prst="roundRect">
              <a:avLst/>
            </a:pr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7" name="组合 66"/>
            <p:cNvGrpSpPr>
              <a:grpSpLocks noChangeAspect="1"/>
            </p:cNvGrpSpPr>
            <p:nvPr/>
          </p:nvGrpSpPr>
          <p:grpSpPr>
            <a:xfrm>
              <a:off x="3352334" y="1980158"/>
              <a:ext cx="540000" cy="463104"/>
              <a:chOff x="5084763" y="971550"/>
              <a:chExt cx="323850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68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</a:endParaRPr>
              </a:p>
            </p:txBody>
          </p:sp>
          <p:sp>
            <p:nvSpPr>
              <p:cNvPr id="69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</a:endParaRPr>
              </a:p>
            </p:txBody>
          </p:sp>
          <p:sp>
            <p:nvSpPr>
              <p:cNvPr id="7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</a:endParaRP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6294492" y="1851652"/>
            <a:ext cx="1432766" cy="1432766"/>
            <a:chOff x="5290985" y="1828921"/>
            <a:chExt cx="720080" cy="720080"/>
          </a:xfrm>
        </p:grpSpPr>
        <p:sp>
          <p:nvSpPr>
            <p:cNvPr id="72" name="圆角矩形 14"/>
            <p:cNvSpPr/>
            <p:nvPr/>
          </p:nvSpPr>
          <p:spPr>
            <a:xfrm>
              <a:off x="5290985" y="1828921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3" name="组合 72"/>
            <p:cNvGrpSpPr>
              <a:grpSpLocks noChangeAspect="1"/>
            </p:cNvGrpSpPr>
            <p:nvPr/>
          </p:nvGrpSpPr>
          <p:grpSpPr>
            <a:xfrm>
              <a:off x="5382152" y="1946166"/>
              <a:ext cx="558000" cy="427678"/>
              <a:chOff x="5611813" y="1835150"/>
              <a:chExt cx="285750" cy="219076"/>
            </a:xfrm>
            <a:solidFill>
              <a:schemeClr val="bg1"/>
            </a:solidFill>
          </p:grpSpPr>
          <p:sp>
            <p:nvSpPr>
              <p:cNvPr id="74" name="Freeform 57"/>
              <p:cNvSpPr/>
              <p:nvPr/>
            </p:nvSpPr>
            <p:spPr bwMode="auto">
              <a:xfrm>
                <a:off x="5611813" y="2046288"/>
                <a:ext cx="285750" cy="7938"/>
              </a:xfrm>
              <a:custGeom>
                <a:avLst/>
                <a:gdLst>
                  <a:gd name="T0" fmla="*/ 2 w 76"/>
                  <a:gd name="T1" fmla="*/ 2 h 2"/>
                  <a:gd name="T2" fmla="*/ 0 w 76"/>
                  <a:gd name="T3" fmla="*/ 1 h 2"/>
                  <a:gd name="T4" fmla="*/ 2 w 76"/>
                  <a:gd name="T5" fmla="*/ 0 h 2"/>
                  <a:gd name="T6" fmla="*/ 75 w 76"/>
                  <a:gd name="T7" fmla="*/ 0 h 2"/>
                  <a:gd name="T8" fmla="*/ 76 w 76"/>
                  <a:gd name="T9" fmla="*/ 1 h 2"/>
                  <a:gd name="T10" fmla="*/ 75 w 76"/>
                  <a:gd name="T11" fmla="*/ 2 h 2"/>
                  <a:gd name="T12" fmla="*/ 2 w 7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">
                    <a:moveTo>
                      <a:pt x="2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6" y="0"/>
                      <a:pt x="76" y="1"/>
                    </a:cubicBezTo>
                    <a:cubicBezTo>
                      <a:pt x="76" y="2"/>
                      <a:pt x="75" y="2"/>
                      <a:pt x="75" y="2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</a:endParaRPr>
              </a:p>
            </p:txBody>
          </p:sp>
          <p:sp>
            <p:nvSpPr>
              <p:cNvPr id="75" name="Rectangle 58"/>
              <p:cNvSpPr>
                <a:spLocks noChangeArrowheads="1"/>
              </p:cNvSpPr>
              <p:nvPr/>
            </p:nvSpPr>
            <p:spPr bwMode="auto">
              <a:xfrm>
                <a:off x="5648326" y="1884363"/>
                <a:ext cx="41275" cy="1397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</a:endParaRPr>
              </a:p>
            </p:txBody>
          </p:sp>
          <p:sp>
            <p:nvSpPr>
              <p:cNvPr id="76" name="Rectangle 59"/>
              <p:cNvSpPr>
                <a:spLocks noChangeArrowheads="1"/>
              </p:cNvSpPr>
              <p:nvPr/>
            </p:nvSpPr>
            <p:spPr bwMode="auto">
              <a:xfrm>
                <a:off x="5708651" y="1835150"/>
                <a:ext cx="41275" cy="18891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</a:endParaRPr>
              </a:p>
            </p:txBody>
          </p:sp>
          <p:sp>
            <p:nvSpPr>
              <p:cNvPr id="77" name="Rectangle 60"/>
              <p:cNvSpPr>
                <a:spLocks noChangeArrowheads="1"/>
              </p:cNvSpPr>
              <p:nvPr/>
            </p:nvSpPr>
            <p:spPr bwMode="auto">
              <a:xfrm>
                <a:off x="5765801" y="1895475"/>
                <a:ext cx="41275" cy="12858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</a:endParaRPr>
              </a:p>
            </p:txBody>
          </p:sp>
          <p:sp>
            <p:nvSpPr>
              <p:cNvPr id="78" name="Rectangle 61"/>
              <p:cNvSpPr>
                <a:spLocks noChangeArrowheads="1"/>
              </p:cNvSpPr>
              <p:nvPr/>
            </p:nvSpPr>
            <p:spPr bwMode="auto">
              <a:xfrm>
                <a:off x="5829301" y="1936750"/>
                <a:ext cx="41275" cy="8731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8845205" y="1851652"/>
            <a:ext cx="1432766" cy="1432766"/>
            <a:chOff x="7345474" y="1840494"/>
            <a:chExt cx="720080" cy="720080"/>
          </a:xfrm>
        </p:grpSpPr>
        <p:sp>
          <p:nvSpPr>
            <p:cNvPr id="80" name="圆角矩形 15"/>
            <p:cNvSpPr/>
            <p:nvPr/>
          </p:nvSpPr>
          <p:spPr>
            <a:xfrm>
              <a:off x="7345474" y="1840494"/>
              <a:ext cx="720080" cy="720080"/>
            </a:xfrm>
            <a:prstGeom prst="roundRect">
              <a:avLst/>
            </a:prstGeom>
            <a:solidFill>
              <a:schemeClr val="bg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1" name="组合 80"/>
            <p:cNvGrpSpPr>
              <a:grpSpLocks noChangeAspect="1"/>
            </p:cNvGrpSpPr>
            <p:nvPr/>
          </p:nvGrpSpPr>
          <p:grpSpPr>
            <a:xfrm>
              <a:off x="7417514" y="1933657"/>
              <a:ext cx="576000" cy="556245"/>
              <a:chOff x="7493000" y="1820863"/>
              <a:chExt cx="233363" cy="225425"/>
            </a:xfrm>
            <a:solidFill>
              <a:schemeClr val="bg1">
                <a:lumMod val="95000"/>
              </a:schemeClr>
            </a:solidFill>
          </p:grpSpPr>
          <p:sp>
            <p:nvSpPr>
              <p:cNvPr id="82" name="Freeform 315"/>
              <p:cNvSpPr/>
              <p:nvPr/>
            </p:nvSpPr>
            <p:spPr bwMode="auto">
              <a:xfrm>
                <a:off x="7624763" y="1947863"/>
                <a:ext cx="93663" cy="98425"/>
              </a:xfrm>
              <a:custGeom>
                <a:avLst/>
                <a:gdLst>
                  <a:gd name="T0" fmla="*/ 25 w 25"/>
                  <a:gd name="T1" fmla="*/ 3 h 26"/>
                  <a:gd name="T2" fmla="*/ 20 w 25"/>
                  <a:gd name="T3" fmla="*/ 6 h 26"/>
                  <a:gd name="T4" fmla="*/ 7 w 25"/>
                  <a:gd name="T5" fmla="*/ 6 h 26"/>
                  <a:gd name="T6" fmla="*/ 7 w 25"/>
                  <a:gd name="T7" fmla="*/ 0 h 26"/>
                  <a:gd name="T8" fmla="*/ 0 w 25"/>
                  <a:gd name="T9" fmla="*/ 13 h 26"/>
                  <a:gd name="T10" fmla="*/ 7 w 25"/>
                  <a:gd name="T11" fmla="*/ 26 h 26"/>
                  <a:gd name="T12" fmla="*/ 7 w 25"/>
                  <a:gd name="T13" fmla="*/ 19 h 26"/>
                  <a:gd name="T14" fmla="*/ 14 w 25"/>
                  <a:gd name="T15" fmla="*/ 19 h 26"/>
                  <a:gd name="T16" fmla="*/ 25 w 25"/>
                  <a:gd name="T1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25" y="3"/>
                    </a:moveTo>
                    <a:cubicBezTo>
                      <a:pt x="25" y="3"/>
                      <a:pt x="22" y="6"/>
                      <a:pt x="20" y="6"/>
                    </a:cubicBezTo>
                    <a:cubicBezTo>
                      <a:pt x="18" y="6"/>
                      <a:pt x="7" y="6"/>
                      <a:pt x="7" y="6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9" y="21"/>
                      <a:pt x="25" y="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</a:endParaRPr>
              </a:p>
            </p:txBody>
          </p:sp>
          <p:sp>
            <p:nvSpPr>
              <p:cNvPr id="83" name="Freeform 316"/>
              <p:cNvSpPr/>
              <p:nvPr/>
            </p:nvSpPr>
            <p:spPr bwMode="auto">
              <a:xfrm>
                <a:off x="7651750" y="1884363"/>
                <a:ext cx="74613" cy="87313"/>
              </a:xfrm>
              <a:custGeom>
                <a:avLst/>
                <a:gdLst>
                  <a:gd name="T0" fmla="*/ 0 w 20"/>
                  <a:gd name="T1" fmla="*/ 6 h 23"/>
                  <a:gd name="T2" fmla="*/ 11 w 20"/>
                  <a:gd name="T3" fmla="*/ 0 h 23"/>
                  <a:gd name="T4" fmla="*/ 18 w 20"/>
                  <a:gd name="T5" fmla="*/ 12 h 23"/>
                  <a:gd name="T6" fmla="*/ 16 w 20"/>
                  <a:gd name="T7" fmla="*/ 20 h 23"/>
                  <a:gd name="T8" fmla="*/ 7 w 20"/>
                  <a:gd name="T9" fmla="*/ 18 h 23"/>
                  <a:gd name="T10" fmla="*/ 0 w 20"/>
                  <a:gd name="T11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3">
                    <a:moveTo>
                      <a:pt x="0" y="6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20" y="17"/>
                      <a:pt x="16" y="20"/>
                    </a:cubicBezTo>
                    <a:cubicBezTo>
                      <a:pt x="11" y="23"/>
                      <a:pt x="7" y="18"/>
                      <a:pt x="7" y="18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</a:endParaRPr>
              </a:p>
            </p:txBody>
          </p:sp>
          <p:sp>
            <p:nvSpPr>
              <p:cNvPr id="84" name="Freeform 317"/>
              <p:cNvSpPr/>
              <p:nvPr/>
            </p:nvSpPr>
            <p:spPr bwMode="auto">
              <a:xfrm>
                <a:off x="7493000" y="1906588"/>
                <a:ext cx="95250" cy="101600"/>
              </a:xfrm>
              <a:custGeom>
                <a:avLst/>
                <a:gdLst>
                  <a:gd name="T0" fmla="*/ 13 w 25"/>
                  <a:gd name="T1" fmla="*/ 27 h 27"/>
                  <a:gd name="T2" fmla="*/ 12 w 25"/>
                  <a:gd name="T3" fmla="*/ 21 h 27"/>
                  <a:gd name="T4" fmla="*/ 19 w 25"/>
                  <a:gd name="T5" fmla="*/ 10 h 27"/>
                  <a:gd name="T6" fmla="*/ 25 w 25"/>
                  <a:gd name="T7" fmla="*/ 13 h 27"/>
                  <a:gd name="T8" fmla="*/ 17 w 25"/>
                  <a:gd name="T9" fmla="*/ 1 h 27"/>
                  <a:gd name="T10" fmla="*/ 2 w 25"/>
                  <a:gd name="T11" fmla="*/ 0 h 27"/>
                  <a:gd name="T12" fmla="*/ 8 w 25"/>
                  <a:gd name="T13" fmla="*/ 3 h 27"/>
                  <a:gd name="T14" fmla="*/ 5 w 25"/>
                  <a:gd name="T15" fmla="*/ 9 h 27"/>
                  <a:gd name="T16" fmla="*/ 13 w 25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7">
                    <a:moveTo>
                      <a:pt x="13" y="27"/>
                    </a:moveTo>
                    <a:cubicBezTo>
                      <a:pt x="13" y="27"/>
                      <a:pt x="11" y="23"/>
                      <a:pt x="12" y="21"/>
                    </a:cubicBezTo>
                    <a:cubicBezTo>
                      <a:pt x="13" y="19"/>
                      <a:pt x="19" y="10"/>
                      <a:pt x="19" y="1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0" y="13"/>
                      <a:pt x="13" y="2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</a:endParaRPr>
              </a:p>
            </p:txBody>
          </p:sp>
          <p:sp>
            <p:nvSpPr>
              <p:cNvPr id="85" name="Freeform 318"/>
              <p:cNvSpPr/>
              <p:nvPr/>
            </p:nvSpPr>
            <p:spPr bwMode="auto">
              <a:xfrm>
                <a:off x="7546975" y="1978025"/>
                <a:ext cx="74613" cy="46038"/>
              </a:xfrm>
              <a:custGeom>
                <a:avLst/>
                <a:gdLst>
                  <a:gd name="T0" fmla="*/ 20 w 20"/>
                  <a:gd name="T1" fmla="*/ 0 h 12"/>
                  <a:gd name="T2" fmla="*/ 20 w 20"/>
                  <a:gd name="T3" fmla="*/ 12 h 12"/>
                  <a:gd name="T4" fmla="*/ 7 w 20"/>
                  <a:gd name="T5" fmla="*/ 12 h 12"/>
                  <a:gd name="T6" fmla="*/ 1 w 20"/>
                  <a:gd name="T7" fmla="*/ 6 h 12"/>
                  <a:gd name="T8" fmla="*/ 7 w 20"/>
                  <a:gd name="T9" fmla="*/ 0 h 12"/>
                  <a:gd name="T10" fmla="*/ 20 w 2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20" y="0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1" y="12"/>
                      <a:pt x="1" y="6"/>
                    </a:cubicBezTo>
                    <a:cubicBezTo>
                      <a:pt x="0" y="1"/>
                      <a:pt x="7" y="0"/>
                      <a:pt x="7" y="0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</a:endParaRPr>
              </a:p>
            </p:txBody>
          </p:sp>
          <p:sp>
            <p:nvSpPr>
              <p:cNvPr id="86" name="Freeform 319"/>
              <p:cNvSpPr/>
              <p:nvPr/>
            </p:nvSpPr>
            <p:spPr bwMode="auto">
              <a:xfrm>
                <a:off x="7588250" y="1820863"/>
                <a:ext cx="107950" cy="74613"/>
              </a:xfrm>
              <a:custGeom>
                <a:avLst/>
                <a:gdLst>
                  <a:gd name="T0" fmla="*/ 0 w 29"/>
                  <a:gd name="T1" fmla="*/ 2 h 20"/>
                  <a:gd name="T2" fmla="*/ 6 w 29"/>
                  <a:gd name="T3" fmla="*/ 5 h 20"/>
                  <a:gd name="T4" fmla="*/ 12 w 29"/>
                  <a:gd name="T5" fmla="*/ 17 h 20"/>
                  <a:gd name="T6" fmla="*/ 7 w 29"/>
                  <a:gd name="T7" fmla="*/ 20 h 20"/>
                  <a:gd name="T8" fmla="*/ 21 w 29"/>
                  <a:gd name="T9" fmla="*/ 19 h 20"/>
                  <a:gd name="T10" fmla="*/ 29 w 29"/>
                  <a:gd name="T11" fmla="*/ 7 h 20"/>
                  <a:gd name="T12" fmla="*/ 23 w 29"/>
                  <a:gd name="T13" fmla="*/ 11 h 20"/>
                  <a:gd name="T14" fmla="*/ 20 w 29"/>
                  <a:gd name="T15" fmla="*/ 5 h 20"/>
                  <a:gd name="T16" fmla="*/ 0 w 29"/>
                  <a:gd name="T1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0">
                    <a:moveTo>
                      <a:pt x="0" y="2"/>
                    </a:moveTo>
                    <a:cubicBezTo>
                      <a:pt x="0" y="2"/>
                      <a:pt x="5" y="4"/>
                      <a:pt x="6" y="5"/>
                    </a:cubicBezTo>
                    <a:cubicBezTo>
                      <a:pt x="7" y="7"/>
                      <a:pt x="12" y="17"/>
                      <a:pt x="12" y="17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19" y="0"/>
                      <a:pt x="0" y="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</a:endParaRPr>
              </a:p>
            </p:txBody>
          </p:sp>
          <p:sp>
            <p:nvSpPr>
              <p:cNvPr id="87" name="Freeform 320"/>
              <p:cNvSpPr/>
              <p:nvPr/>
            </p:nvSpPr>
            <p:spPr bwMode="auto">
              <a:xfrm>
                <a:off x="7535863" y="1828800"/>
                <a:ext cx="74613" cy="85725"/>
              </a:xfrm>
              <a:custGeom>
                <a:avLst/>
                <a:gdLst>
                  <a:gd name="T0" fmla="*/ 11 w 20"/>
                  <a:gd name="T1" fmla="*/ 23 h 23"/>
                  <a:gd name="T2" fmla="*/ 0 w 20"/>
                  <a:gd name="T3" fmla="*/ 16 h 23"/>
                  <a:gd name="T4" fmla="*/ 7 w 20"/>
                  <a:gd name="T5" fmla="*/ 5 h 23"/>
                  <a:gd name="T6" fmla="*/ 15 w 20"/>
                  <a:gd name="T7" fmla="*/ 3 h 23"/>
                  <a:gd name="T8" fmla="*/ 18 w 20"/>
                  <a:gd name="T9" fmla="*/ 11 h 23"/>
                  <a:gd name="T10" fmla="*/ 11 w 20"/>
                  <a:gd name="T1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3">
                    <a:moveTo>
                      <a:pt x="11" y="23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10" y="0"/>
                      <a:pt x="15" y="3"/>
                    </a:cubicBezTo>
                    <a:cubicBezTo>
                      <a:pt x="20" y="5"/>
                      <a:pt x="18" y="11"/>
                      <a:pt x="18" y="11"/>
                    </a:cubicBezTo>
                    <a:lnTo>
                      <a:pt x="11" y="2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</a:endParaRPr>
              </a:p>
            </p:txBody>
          </p:sp>
        </p:grp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advTm="3000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327633" y="2954002"/>
            <a:ext cx="462982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800" b="1" noProof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The result of our work</a:t>
            </a:r>
            <a:endParaRPr lang="zh-CN" altLang="en-US" sz="2800" b="1" noProof="1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4"/>
          <p:cNvSpPr txBox="1"/>
          <p:nvPr/>
        </p:nvSpPr>
        <p:spPr>
          <a:xfrm>
            <a:off x="1271709" y="3682325"/>
            <a:ext cx="6103528" cy="7751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01420">
              <a:lnSpc>
                <a:spcPct val="114000"/>
              </a:lnSpc>
              <a:spcBef>
                <a:spcPts val="1315"/>
              </a:spcBef>
              <a:buNone/>
              <a:defRPr/>
            </a:pPr>
            <a:r>
              <a:rPr lang="en-US" sz="1575" spc="394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Calibri" panose="020F0502020204030204"/>
              </a:rPr>
              <a:t>We test our work in 4different network conditions, and uses 5 video trace</a:t>
            </a:r>
            <a:endParaRPr lang="id-ID" sz="1575" spc="394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Calibri" panose="020F05020202040302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1219" y="2057143"/>
            <a:ext cx="344542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4400" b="1" noProof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First Part</a:t>
            </a:r>
            <a:endParaRPr lang="zh-CN" altLang="en-US" sz="4400" b="1" noProof="1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3900" y="-986411"/>
            <a:ext cx="4521199" cy="74413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advClick="0" advTm="0"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36385" y="530376"/>
            <a:ext cx="324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16762" y="3013501"/>
            <a:ext cx="3958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Good Results in specific circumstances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14446" y="110113"/>
            <a:ext cx="929103" cy="929103"/>
            <a:chOff x="1236491" y="1745077"/>
            <a:chExt cx="720080" cy="720080"/>
          </a:xfrm>
        </p:grpSpPr>
        <p:sp>
          <p:nvSpPr>
            <p:cNvPr id="9" name="圆角矩形 9"/>
            <p:cNvSpPr/>
            <p:nvPr/>
          </p:nvSpPr>
          <p:spPr>
            <a:xfrm>
              <a:off x="1236491" y="1745077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>
              <a:grpSpLocks noChangeAspect="1"/>
            </p:cNvGrpSpPr>
            <p:nvPr/>
          </p:nvGrpSpPr>
          <p:grpSpPr>
            <a:xfrm>
              <a:off x="1319545" y="1827064"/>
              <a:ext cx="553971" cy="534134"/>
              <a:chOff x="7019925" y="5499100"/>
              <a:chExt cx="312738" cy="30162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Freeform 252"/>
              <p:cNvSpPr/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" name="Freeform 253"/>
              <p:cNvSpPr/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advTm="3000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15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61DD7-08F2-ECBC-B202-05559402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711DB3-3AB9-0C3C-8D4D-C747069F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8E62A6-8483-E865-617B-BB9126F4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www.101dao.com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A68E47-75EB-A6DD-6BA8-F76CB7BE7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535" y="62260"/>
            <a:ext cx="8651283" cy="655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7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B63807-C2B4-0A45-6948-BA5C40ED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www.101dao.com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4102D3-78BF-5948-E63D-4307BAE0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6" y="136525"/>
            <a:ext cx="9225505" cy="661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69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36385" y="530376"/>
            <a:ext cx="324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16762" y="3013501"/>
            <a:ext cx="395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bad results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14446" y="110113"/>
            <a:ext cx="929103" cy="929103"/>
            <a:chOff x="1236491" y="1745077"/>
            <a:chExt cx="720080" cy="720080"/>
          </a:xfrm>
        </p:grpSpPr>
        <p:sp>
          <p:nvSpPr>
            <p:cNvPr id="9" name="圆角矩形 9"/>
            <p:cNvSpPr/>
            <p:nvPr/>
          </p:nvSpPr>
          <p:spPr>
            <a:xfrm>
              <a:off x="1236491" y="1745077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>
              <a:grpSpLocks noChangeAspect="1"/>
            </p:cNvGrpSpPr>
            <p:nvPr/>
          </p:nvGrpSpPr>
          <p:grpSpPr>
            <a:xfrm>
              <a:off x="1319545" y="1827064"/>
              <a:ext cx="553971" cy="534134"/>
              <a:chOff x="7019925" y="5499100"/>
              <a:chExt cx="312738" cy="30162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" name="Freeform 252"/>
              <p:cNvSpPr/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" name="Freeform 253"/>
              <p:cNvSpPr/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9090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advTm="3000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15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FB494-A074-CAE1-6677-88F423FE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3C91E-15C3-CCFD-B28A-899DCD603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C52A8E-C7A2-3815-2CA7-A324E012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www.101dao.com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684B09-9797-75F3-2AEA-2E905B5BE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2" y="3127"/>
            <a:ext cx="11476800" cy="685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2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FB132-E31B-D249-3D6B-C994C29B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912E1BA-DF08-633E-EA03-54605AB1A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49" y="365125"/>
            <a:ext cx="10342141" cy="6211159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A8F191-1571-0558-3682-40FC840C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www.101dao.com</a:t>
            </a:r>
          </a:p>
        </p:txBody>
      </p:sp>
    </p:spTree>
    <p:extLst>
      <p:ext uri="{BB962C8B-B14F-4D97-AF65-F5344CB8AC3E}">
        <p14:creationId xmlns:p14="http://schemas.microsoft.com/office/powerpoint/2010/main" val="3440509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立体几何毕业答辩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heme/theme1.xml><?xml version="1.0" encoding="utf-8"?>
<a:theme xmlns:a="http://schemas.openxmlformats.org/drawingml/2006/main" name="象刀PPT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335B74"/>
      </a:accent1>
      <a:accent2>
        <a:srgbClr val="335B74"/>
      </a:accent2>
      <a:accent3>
        <a:srgbClr val="335B74"/>
      </a:accent3>
      <a:accent4>
        <a:srgbClr val="335B74"/>
      </a:accent4>
      <a:accent5>
        <a:srgbClr val="335B74"/>
      </a:accent5>
      <a:accent6>
        <a:srgbClr val="335B74"/>
      </a:accent6>
      <a:hlink>
        <a:srgbClr val="335B74"/>
      </a:hlink>
      <a:folHlink>
        <a:srgbClr val="335B74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335B74"/>
    </a:dk2>
    <a:lt2>
      <a:srgbClr val="DFE3E5"/>
    </a:lt2>
    <a:accent1>
      <a:srgbClr val="335B74"/>
    </a:accent1>
    <a:accent2>
      <a:srgbClr val="335B74"/>
    </a:accent2>
    <a:accent3>
      <a:srgbClr val="335B74"/>
    </a:accent3>
    <a:accent4>
      <a:srgbClr val="335B74"/>
    </a:accent4>
    <a:accent5>
      <a:srgbClr val="335B74"/>
    </a:accent5>
    <a:accent6>
      <a:srgbClr val="335B74"/>
    </a:accent6>
    <a:hlink>
      <a:srgbClr val="335B74"/>
    </a:hlink>
    <a:folHlink>
      <a:srgbClr val="335B74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335B74"/>
    </a:dk2>
    <a:lt2>
      <a:srgbClr val="DFE3E5"/>
    </a:lt2>
    <a:accent1>
      <a:srgbClr val="335B74"/>
    </a:accent1>
    <a:accent2>
      <a:srgbClr val="335B74"/>
    </a:accent2>
    <a:accent3>
      <a:srgbClr val="335B74"/>
    </a:accent3>
    <a:accent4>
      <a:srgbClr val="335B74"/>
    </a:accent4>
    <a:accent5>
      <a:srgbClr val="335B74"/>
    </a:accent5>
    <a:accent6>
      <a:srgbClr val="335B74"/>
    </a:accent6>
    <a:hlink>
      <a:srgbClr val="335B74"/>
    </a:hlink>
    <a:folHlink>
      <a:srgbClr val="335B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166</Words>
  <Application>Microsoft Office PowerPoint</Application>
  <PresentationFormat>宽屏</PresentationFormat>
  <Paragraphs>42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方正正黑简体</vt:lpstr>
      <vt:lpstr>华文细黑</vt:lpstr>
      <vt:lpstr>微软雅黑</vt:lpstr>
      <vt:lpstr>Agency FB</vt:lpstr>
      <vt:lpstr>Arial</vt:lpstr>
      <vt:lpstr>象刀PPT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Original Idea</vt:lpstr>
      <vt:lpstr>PowerPoint 演示文稿</vt:lpstr>
      <vt:lpstr>10 inputs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简约立体几何毕业答辩PPT模板</dc:title>
  <dc:creator>象刀PPT</dc:creator>
  <cp:keywords>www.101.com</cp:keywords>
  <dc:description>象刀PPT</dc:description>
  <cp:lastModifiedBy>余 祥睿</cp:lastModifiedBy>
  <cp:revision>75</cp:revision>
  <dcterms:created xsi:type="dcterms:W3CDTF">2018-04-26T13:09:00Z</dcterms:created>
  <dcterms:modified xsi:type="dcterms:W3CDTF">2022-07-28T04:04:30Z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v1.0_mb_jqCB/e15zWnftg/xqNubfg==</vt:lpwstr>
  </property>
  <property fmtid="{D5CDD505-2E9C-101B-9397-08002B2CF9AE}" pid="4" name="ICV">
    <vt:lpwstr>A618CB07B7F94D0BAC5B5F798EB7903F</vt:lpwstr>
  </property>
</Properties>
</file>