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5" r:id="rId3"/>
    <p:sldId id="266" r:id="rId4"/>
    <p:sldId id="267" r:id="rId5"/>
    <p:sldId id="268" r:id="rId6"/>
    <p:sldId id="274" r:id="rId7"/>
    <p:sldId id="269" r:id="rId8"/>
    <p:sldId id="271" r:id="rId9"/>
    <p:sldId id="275" r:id="rId10"/>
    <p:sldId id="27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32" autoAdjust="0"/>
  </p:normalViewPr>
  <p:slideViewPr>
    <p:cSldViewPr snapToGrid="0">
      <p:cViewPr varScale="1">
        <p:scale>
          <a:sx n="103" d="100"/>
          <a:sy n="103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孟嘉 姚" userId="dda262314aa0f11c" providerId="LiveId" clId="{6CEF1996-F507-412E-8FA9-4C8F79B848D5}"/>
    <pc:docChg chg="undo custSel addSld delSld modSld">
      <pc:chgData name="孟嘉 姚" userId="dda262314aa0f11c" providerId="LiveId" clId="{6CEF1996-F507-412E-8FA9-4C8F79B848D5}" dt="2024-04-05T03:16:48.957" v="143" actId="47"/>
      <pc:docMkLst>
        <pc:docMk/>
      </pc:docMkLst>
      <pc:sldChg chg="modTransition">
        <pc:chgData name="孟嘉 姚" userId="dda262314aa0f11c" providerId="LiveId" clId="{6CEF1996-F507-412E-8FA9-4C8F79B848D5}" dt="2024-04-04T14:05:07.632" v="98"/>
        <pc:sldMkLst>
          <pc:docMk/>
          <pc:sldMk cId="605375726" sldId="265"/>
        </pc:sldMkLst>
      </pc:sldChg>
      <pc:sldChg chg="addSp delSp modSp mod delAnim modAnim">
        <pc:chgData name="孟嘉 姚" userId="dda262314aa0f11c" providerId="LiveId" clId="{6CEF1996-F507-412E-8FA9-4C8F79B848D5}" dt="2024-04-04T12:57:12.609" v="59"/>
        <pc:sldMkLst>
          <pc:docMk/>
          <pc:sldMk cId="1082792496" sldId="268"/>
        </pc:sldMkLst>
        <pc:spChg chg="del">
          <ac:chgData name="孟嘉 姚" userId="dda262314aa0f11c" providerId="LiveId" clId="{6CEF1996-F507-412E-8FA9-4C8F79B848D5}" dt="2024-04-04T12:56:23.411" v="51" actId="478"/>
          <ac:spMkLst>
            <pc:docMk/>
            <pc:sldMk cId="1082792496" sldId="268"/>
            <ac:spMk id="2" creationId="{D91CC0E9-AE9D-401F-AEB0-94003A201395}"/>
          </ac:spMkLst>
        </pc:spChg>
        <pc:spChg chg="add mod">
          <ac:chgData name="孟嘉 姚" userId="dda262314aa0f11c" providerId="LiveId" clId="{6CEF1996-F507-412E-8FA9-4C8F79B848D5}" dt="2024-04-04T12:56:49.030" v="56" actId="1076"/>
          <ac:spMkLst>
            <pc:docMk/>
            <pc:sldMk cId="1082792496" sldId="268"/>
            <ac:spMk id="3" creationId="{0B3B9249-190D-43C3-B1C9-7D0A8E19E793}"/>
          </ac:spMkLst>
        </pc:spChg>
        <pc:spChg chg="del mod">
          <ac:chgData name="孟嘉 姚" userId="dda262314aa0f11c" providerId="LiveId" clId="{6CEF1996-F507-412E-8FA9-4C8F79B848D5}" dt="2024-04-04T12:56:22.220" v="50" actId="478"/>
          <ac:spMkLst>
            <pc:docMk/>
            <pc:sldMk cId="1082792496" sldId="268"/>
            <ac:spMk id="9" creationId="{BE0778A9-2252-4F3B-A2CD-EDACEB9FD881}"/>
          </ac:spMkLst>
        </pc:spChg>
      </pc:sldChg>
      <pc:sldChg chg="addSp delSp modSp mod modTransition addAnim delAnim modAnim">
        <pc:chgData name="孟嘉 姚" userId="dda262314aa0f11c" providerId="LiveId" clId="{6CEF1996-F507-412E-8FA9-4C8F79B848D5}" dt="2024-04-04T13:01:38.897" v="86"/>
        <pc:sldMkLst>
          <pc:docMk/>
          <pc:sldMk cId="2378819392" sldId="269"/>
        </pc:sldMkLst>
        <pc:spChg chg="add del">
          <ac:chgData name="孟嘉 姚" userId="dda262314aa0f11c" providerId="LiveId" clId="{6CEF1996-F507-412E-8FA9-4C8F79B848D5}" dt="2024-04-04T12:57:51.070" v="62" actId="478"/>
          <ac:spMkLst>
            <pc:docMk/>
            <pc:sldMk cId="2378819392" sldId="269"/>
            <ac:spMk id="2" creationId="{D91CC0E9-AE9D-401F-AEB0-94003A201395}"/>
          </ac:spMkLst>
        </pc:spChg>
        <pc:spChg chg="del">
          <ac:chgData name="孟嘉 姚" userId="dda262314aa0f11c" providerId="LiveId" clId="{6CEF1996-F507-412E-8FA9-4C8F79B848D5}" dt="2024-04-04T12:57:52.392" v="63" actId="478"/>
          <ac:spMkLst>
            <pc:docMk/>
            <pc:sldMk cId="2378819392" sldId="269"/>
            <ac:spMk id="9" creationId="{BE0778A9-2252-4F3B-A2CD-EDACEB9FD881}"/>
          </ac:spMkLst>
        </pc:spChg>
        <pc:spChg chg="add mod">
          <ac:chgData name="孟嘉 姚" userId="dda262314aa0f11c" providerId="LiveId" clId="{6CEF1996-F507-412E-8FA9-4C8F79B848D5}" dt="2024-04-04T12:57:53.449" v="64"/>
          <ac:spMkLst>
            <pc:docMk/>
            <pc:sldMk cId="2378819392" sldId="269"/>
            <ac:spMk id="11" creationId="{1BF28F8E-8675-4CB4-A823-4EFEEC8A3816}"/>
          </ac:spMkLst>
        </pc:spChg>
      </pc:sldChg>
      <pc:sldChg chg="modSp del">
        <pc:chgData name="孟嘉 姚" userId="dda262314aa0f11c" providerId="LiveId" clId="{6CEF1996-F507-412E-8FA9-4C8F79B848D5}" dt="2024-04-05T03:16:48.957" v="143" actId="47"/>
        <pc:sldMkLst>
          <pc:docMk/>
          <pc:sldMk cId="3421845031" sldId="270"/>
        </pc:sldMkLst>
        <pc:spChg chg="mod">
          <ac:chgData name="孟嘉 姚" userId="dda262314aa0f11c" providerId="LiveId" clId="{6CEF1996-F507-412E-8FA9-4C8F79B848D5}" dt="2024-04-04T12:55:04.373" v="47" actId="20577"/>
          <ac:spMkLst>
            <pc:docMk/>
            <pc:sldMk cId="3421845031" sldId="270"/>
            <ac:spMk id="5" creationId="{C3259C12-E34F-4DA5-AC9E-B81E5B695F1B}"/>
          </ac:spMkLst>
        </pc:spChg>
      </pc:sldChg>
      <pc:sldChg chg="delSp modSp mod modTransition">
        <pc:chgData name="孟嘉 姚" userId="dda262314aa0f11c" providerId="LiveId" clId="{6CEF1996-F507-412E-8FA9-4C8F79B848D5}" dt="2024-04-05T03:16:47.670" v="142"/>
        <pc:sldMkLst>
          <pc:docMk/>
          <pc:sldMk cId="3661251635" sldId="271"/>
        </pc:sldMkLst>
        <pc:spChg chg="mod">
          <ac:chgData name="孟嘉 姚" userId="dda262314aa0f11c" providerId="LiveId" clId="{6CEF1996-F507-412E-8FA9-4C8F79B848D5}" dt="2024-04-05T03:16:37.092" v="138" actId="20577"/>
          <ac:spMkLst>
            <pc:docMk/>
            <pc:sldMk cId="3661251635" sldId="271"/>
            <ac:spMk id="3" creationId="{E4568192-5A4D-4971-87B7-FE6A8D1DE1BD}"/>
          </ac:spMkLst>
        </pc:spChg>
        <pc:spChg chg="del">
          <ac:chgData name="孟嘉 姚" userId="dda262314aa0f11c" providerId="LiveId" clId="{6CEF1996-F507-412E-8FA9-4C8F79B848D5}" dt="2024-04-04T12:53:48.732" v="25" actId="478"/>
          <ac:spMkLst>
            <pc:docMk/>
            <pc:sldMk cId="3661251635" sldId="271"/>
            <ac:spMk id="4" creationId="{7CD139FB-13CF-4360-8B04-9DCB10BD93DF}"/>
          </ac:spMkLst>
        </pc:spChg>
        <pc:spChg chg="mod">
          <ac:chgData name="孟嘉 姚" userId="dda262314aa0f11c" providerId="LiveId" clId="{6CEF1996-F507-412E-8FA9-4C8F79B848D5}" dt="2024-04-04T12:53:44.974" v="24" actId="20577"/>
          <ac:spMkLst>
            <pc:docMk/>
            <pc:sldMk cId="3661251635" sldId="271"/>
            <ac:spMk id="5" creationId="{C3259C12-E34F-4DA5-AC9E-B81E5B695F1B}"/>
          </ac:spMkLst>
        </pc:spChg>
      </pc:sldChg>
      <pc:sldChg chg="addSp delSp modSp del mod modTransition delAnim modAnim">
        <pc:chgData name="孟嘉 姚" userId="dda262314aa0f11c" providerId="LiveId" clId="{6CEF1996-F507-412E-8FA9-4C8F79B848D5}" dt="2024-04-05T03:16:31.015" v="128" actId="47"/>
        <pc:sldMkLst>
          <pc:docMk/>
          <pc:sldMk cId="2106988571" sldId="273"/>
        </pc:sldMkLst>
        <pc:spChg chg="del mod ord">
          <ac:chgData name="孟嘉 姚" userId="dda262314aa0f11c" providerId="LiveId" clId="{6CEF1996-F507-412E-8FA9-4C8F79B848D5}" dt="2024-04-05T03:15:41.671" v="123" actId="478"/>
          <ac:spMkLst>
            <pc:docMk/>
            <pc:sldMk cId="2106988571" sldId="273"/>
            <ac:spMk id="3" creationId="{E4568192-5A4D-4971-87B7-FE6A8D1DE1BD}"/>
          </ac:spMkLst>
        </pc:spChg>
        <pc:spChg chg="mod">
          <ac:chgData name="孟嘉 姚" userId="dda262314aa0f11c" providerId="LiveId" clId="{6CEF1996-F507-412E-8FA9-4C8F79B848D5}" dt="2024-04-04T14:06:11.377" v="101" actId="1076"/>
          <ac:spMkLst>
            <pc:docMk/>
            <pc:sldMk cId="2106988571" sldId="273"/>
            <ac:spMk id="5" creationId="{C3259C12-E34F-4DA5-AC9E-B81E5B695F1B}"/>
          </ac:spMkLst>
        </pc:spChg>
        <pc:spChg chg="add mod ord">
          <ac:chgData name="孟嘉 姚" userId="dda262314aa0f11c" providerId="LiveId" clId="{6CEF1996-F507-412E-8FA9-4C8F79B848D5}" dt="2024-04-05T03:15:37.977" v="122" actId="167"/>
          <ac:spMkLst>
            <pc:docMk/>
            <pc:sldMk cId="2106988571" sldId="273"/>
            <ac:spMk id="6" creationId="{1CE1347D-2BEF-4C1A-A7F3-589D8ACC58F3}"/>
          </ac:spMkLst>
        </pc:spChg>
        <pc:spChg chg="add del mod ord">
          <ac:chgData name="孟嘉 姚" userId="dda262314aa0f11c" providerId="LiveId" clId="{6CEF1996-F507-412E-8FA9-4C8F79B848D5}" dt="2024-04-05T01:47:59.702" v="112" actId="478"/>
          <ac:spMkLst>
            <pc:docMk/>
            <pc:sldMk cId="2106988571" sldId="273"/>
            <ac:spMk id="6" creationId="{ED2F39AD-612B-4795-9FB2-63925EC393F8}"/>
          </ac:spMkLst>
        </pc:spChg>
        <pc:picChg chg="ord">
          <ac:chgData name="孟嘉 姚" userId="dda262314aa0f11c" providerId="LiveId" clId="{6CEF1996-F507-412E-8FA9-4C8F79B848D5}" dt="2024-04-05T03:15:46.882" v="124" actId="167"/>
          <ac:picMkLst>
            <pc:docMk/>
            <pc:sldMk cId="2106988571" sldId="273"/>
            <ac:picMk id="2" creationId="{641C0411-2BF9-4C97-9198-FEFA5BC9F3C8}"/>
          </ac:picMkLst>
        </pc:picChg>
      </pc:sldChg>
      <pc:sldChg chg="addSp delSp modSp new mod modTransition setBg">
        <pc:chgData name="孟嘉 姚" userId="dda262314aa0f11c" providerId="LiveId" clId="{6CEF1996-F507-412E-8FA9-4C8F79B848D5}" dt="2024-04-04T13:02:40.174" v="97" actId="478"/>
        <pc:sldMkLst>
          <pc:docMk/>
          <pc:sldMk cId="2052232377" sldId="274"/>
        </pc:sldMkLst>
        <pc:picChg chg="add del mod">
          <ac:chgData name="孟嘉 姚" userId="dda262314aa0f11c" providerId="LiveId" clId="{6CEF1996-F507-412E-8FA9-4C8F79B848D5}" dt="2024-04-04T13:02:40.174" v="97" actId="478"/>
          <ac:picMkLst>
            <pc:docMk/>
            <pc:sldMk cId="2052232377" sldId="274"/>
            <ac:picMk id="2" creationId="{D00E1E95-6471-4505-9880-5FD7FEBBCB27}"/>
          </ac:picMkLst>
        </pc:picChg>
      </pc:sldChg>
      <pc:sldChg chg="modSp add mod">
        <pc:chgData name="孟嘉 姚" userId="dda262314aa0f11c" providerId="LiveId" clId="{6CEF1996-F507-412E-8FA9-4C8F79B848D5}" dt="2024-04-05T03:16:41.646" v="141" actId="20577"/>
        <pc:sldMkLst>
          <pc:docMk/>
          <pc:sldMk cId="1956720675" sldId="275"/>
        </pc:sldMkLst>
        <pc:spChg chg="mod">
          <ac:chgData name="孟嘉 姚" userId="dda262314aa0f11c" providerId="LiveId" clId="{6CEF1996-F507-412E-8FA9-4C8F79B848D5}" dt="2024-04-05T03:16:41.646" v="141" actId="20577"/>
          <ac:spMkLst>
            <pc:docMk/>
            <pc:sldMk cId="1956720675" sldId="275"/>
            <ac:spMk id="3" creationId="{E4568192-5A4D-4971-87B7-FE6A8D1DE1BD}"/>
          </ac:spMkLst>
        </pc:spChg>
        <pc:spChg chg="mod">
          <ac:chgData name="孟嘉 姚" userId="dda262314aa0f11c" providerId="LiveId" clId="{6CEF1996-F507-412E-8FA9-4C8F79B848D5}" dt="2024-04-05T03:16:29.458" v="127"/>
          <ac:spMkLst>
            <pc:docMk/>
            <pc:sldMk cId="1956720675" sldId="275"/>
            <ac:spMk id="5" creationId="{C3259C12-E34F-4DA5-AC9E-B81E5B695F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C3893-84BB-452D-9CC8-E0F8C1B5883D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36BC9-50F5-4844-905F-E365730C6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20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8B954-8823-49D1-AE02-5E66CA0BE4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84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36BC9-50F5-4844-905F-E365730C6D5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942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36BC9-50F5-4844-905F-E365730C6D5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860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8B954-8823-49D1-AE02-5E66CA0BE40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78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7B14F-DB1E-4531-8E6C-5A967233A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04CEC3-68D0-490E-9AC6-24D46BE31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A47595-8B9A-45B0-B084-6F25ACF7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005-27B3-4530-88CC-6C338BE7CA4D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7C13E-2642-419B-BC3F-2DC87F09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F73699-E7A3-45A4-9820-740F7262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4ED2-C837-45E5-8FC2-8A4657722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D1718-B1E5-4A56-BD6B-4DA349D1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E07625-FF5A-4A8E-A92F-C9EC492C1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09B50-C20F-48AF-B086-2EB45545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005-27B3-4530-88CC-6C338BE7CA4D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6010D-1BBA-4D5B-915B-8CC992E9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3DAA1-2EE4-4BB6-9727-EC2C3461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4ED2-C837-45E5-8FC2-8A4657722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76E099-55E5-40E6-BD64-F7942BD1B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4E9DB8-6A34-4DAD-AE1A-4A00974E0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EAF2B-44D6-4DAF-902C-D4FC1812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005-27B3-4530-88CC-6C338BE7CA4D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49650-2EC3-41B2-BA31-CA0858A1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9254A-275F-4C9C-AAC5-2738BB91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4ED2-C837-45E5-8FC2-8A4657722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1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511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orient="horz" pos="754">
          <p15:clr>
            <a:srgbClr val="FBAE40"/>
          </p15:clr>
        </p15:guide>
        <p15:guide id="7" orient="horz" pos="3952">
          <p15:clr>
            <a:srgbClr val="FBAE40"/>
          </p15:clr>
        </p15:guide>
        <p15:guide id="8" orient="horz" pos="356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73897-D54C-4B16-985C-A1C43DBA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19FA8-19C7-4B7B-B80E-D2C3CDF3B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8F596-DB07-4C25-AAE2-99C474CD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005-27B3-4530-88CC-6C338BE7CA4D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B8102-34D4-45A9-BD78-2B851527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EA536-9B28-4ECA-9345-56E14C7B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4ED2-C837-45E5-8FC2-8A4657722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4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EC8C5-8345-4883-BB60-41ACFDE8F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BC896A-EADE-4E77-8D88-B48ED8A8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3C5C0-5C40-4F4C-93DC-18C99D5F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005-27B3-4530-88CC-6C338BE7CA4D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A7920-CF05-4DE4-9517-B6EC1ACB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A551D-6C33-4A2C-91ED-6081B772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4ED2-C837-45E5-8FC2-8A4657722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16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D3862-E950-4040-9A4B-56294CC3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11D8A-1840-462F-9153-0415E63EC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750264-8320-4F18-9339-D5DD232EB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C34801-F4DB-4EFD-B296-63D87131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005-27B3-4530-88CC-6C338BE7CA4D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090240-6721-4407-9A2A-4EC54672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15343-CAC9-46B0-8B83-145DBEBF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4ED2-C837-45E5-8FC2-8A4657722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31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AA5E6-3E33-4A58-8A3E-96067FBE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27F983-398A-475A-904F-A8C8BD8A0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870887-6BE8-48B1-8125-F9F2E0332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43A31C-E424-4CCD-9102-ED735848A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59F445-D6E5-47B7-912C-BB7FFF443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601898-77D9-4C62-9A98-DE051709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005-27B3-4530-88CC-6C338BE7CA4D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B8CC2B-7C03-4B26-BD9A-20A9F01D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7A18C1-1FAA-4D9A-BE10-AC494BFD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4ED2-C837-45E5-8FC2-8A4657722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27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D2D92-F312-4E27-8E3F-31EBC8AD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936662-E3E7-47F2-A8BC-D2F4C675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005-27B3-4530-88CC-6C338BE7CA4D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8DAB5B-6536-41F2-9915-6F537BCE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BB33A2-157D-4E86-9EA6-094E8ED2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4ED2-C837-45E5-8FC2-8A4657722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38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ACA422-3DC7-4492-AB9B-658C5F6C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005-27B3-4530-88CC-6C338BE7CA4D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700D79-84FE-4A7D-B843-38CE9FAC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9E5E4C-E098-4D47-9968-78F37413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4ED2-C837-45E5-8FC2-8A4657722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28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36EA3-7DFF-4751-9EF5-13A755DF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E4C8F-D301-4015-BA61-171F2CE51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832C2-FC84-49B1-9455-19E9630D9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CCA548-C460-4AB6-82B9-6799B651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005-27B3-4530-88CC-6C338BE7CA4D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A9773D-8437-4D25-A57B-187D6946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08EFCA-1D7D-4138-B7A8-8BD20A4A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4ED2-C837-45E5-8FC2-8A4657722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35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15289-E8BF-4805-9EA1-299F28F5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F57955-0DF0-420C-9261-55F88E3AC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F53CE9-C391-4A74-8555-8BD48DB4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ABC947-38C2-4918-99DC-7986DA8C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D005-27B3-4530-88CC-6C338BE7CA4D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4A975A-827D-4BF6-BEA1-54572559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63BE4C-4973-4FC9-8878-FCEF398D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4ED2-C837-45E5-8FC2-8A4657722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48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A65C0F-D945-423F-9697-31EBF093E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DC0B2-B601-4F32-9EA1-8C3108BA5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A4E9E-8B00-4B03-A94E-BBAA3C4DC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6D005-27B3-4530-88CC-6C338BE7CA4D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BB0F3-8621-492C-AD66-97632FA7B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14F46-A293-4091-A53A-E927D94FD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04ED2-C837-45E5-8FC2-8A4657722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5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4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3" r="8073"/>
          <a:stretch/>
        </p:blipFill>
        <p:spPr>
          <a:xfrm>
            <a:off x="0" y="0"/>
            <a:ext cx="12298508" cy="68580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E684E647-A2D5-4A3E-BE5C-E87DE7CAA8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746" y="1904802"/>
            <a:ext cx="1313858" cy="678741"/>
          </a:xfrm>
          <a:prstGeom prst="rect">
            <a:avLst/>
          </a:prstGeom>
        </p:spPr>
      </p:pic>
      <p:pic>
        <p:nvPicPr>
          <p:cNvPr id="128" name="图片 127">
            <a:extLst>
              <a:ext uri="{FF2B5EF4-FFF2-40B4-BE49-F238E27FC236}">
                <a16:creationId xmlns:a16="http://schemas.microsoft.com/office/drawing/2014/main" id="{975F2849-37EC-43AA-9C63-BEDCAD2B71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2917" y="1866443"/>
            <a:ext cx="1322568" cy="678741"/>
          </a:xfrm>
          <a:prstGeom prst="rect">
            <a:avLst/>
          </a:prstGeom>
        </p:spPr>
      </p:pic>
      <p:pic>
        <p:nvPicPr>
          <p:cNvPr id="130" name="图片 129">
            <a:extLst>
              <a:ext uri="{FF2B5EF4-FFF2-40B4-BE49-F238E27FC236}">
                <a16:creationId xmlns:a16="http://schemas.microsoft.com/office/drawing/2014/main" id="{BEF1532D-AA88-4CD1-AF98-4F23BAC50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80" y="-134496"/>
            <a:ext cx="8039040" cy="535936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5B3F806-D0CD-43FD-AFDA-697DCCB37BBC}"/>
              </a:ext>
            </a:extLst>
          </p:cNvPr>
          <p:cNvSpPr txBox="1"/>
          <p:nvPr/>
        </p:nvSpPr>
        <p:spPr>
          <a:xfrm>
            <a:off x="3063552" y="4667846"/>
            <a:ext cx="6064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江苏省常熟中学   高一</a:t>
            </a:r>
            <a: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(6)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班</a:t>
            </a:r>
          </a:p>
          <a:p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CA497A7-230F-4E88-A4DD-1CABE21E0E58}"/>
              </a:ext>
            </a:extLst>
          </p:cNvPr>
          <p:cNvSpPr txBox="1"/>
          <p:nvPr/>
        </p:nvSpPr>
        <p:spPr>
          <a:xfrm>
            <a:off x="4875153" y="555361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主题班会</a:t>
            </a:r>
          </a:p>
        </p:txBody>
      </p:sp>
    </p:spTree>
    <p:extLst>
      <p:ext uri="{BB962C8B-B14F-4D97-AF65-F5344CB8AC3E}">
        <p14:creationId xmlns:p14="http://schemas.microsoft.com/office/powerpoint/2010/main" val="109009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3" r="8073"/>
          <a:stretch/>
        </p:blipFill>
        <p:spPr>
          <a:xfrm>
            <a:off x="0" y="0"/>
            <a:ext cx="12298508" cy="68580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E684E647-A2D5-4A3E-BE5C-E87DE7CAA8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746" y="1904802"/>
            <a:ext cx="1313858" cy="678741"/>
          </a:xfrm>
          <a:prstGeom prst="rect">
            <a:avLst/>
          </a:prstGeom>
        </p:spPr>
      </p:pic>
      <p:pic>
        <p:nvPicPr>
          <p:cNvPr id="128" name="图片 127">
            <a:extLst>
              <a:ext uri="{FF2B5EF4-FFF2-40B4-BE49-F238E27FC236}">
                <a16:creationId xmlns:a16="http://schemas.microsoft.com/office/drawing/2014/main" id="{975F2849-37EC-43AA-9C63-BEDCAD2B71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2917" y="1866443"/>
            <a:ext cx="1322568" cy="678741"/>
          </a:xfrm>
          <a:prstGeom prst="rect">
            <a:avLst/>
          </a:prstGeom>
        </p:spPr>
      </p:pic>
      <p:pic>
        <p:nvPicPr>
          <p:cNvPr id="130" name="图片 129">
            <a:extLst>
              <a:ext uri="{FF2B5EF4-FFF2-40B4-BE49-F238E27FC236}">
                <a16:creationId xmlns:a16="http://schemas.microsoft.com/office/drawing/2014/main" id="{BEF1532D-AA88-4CD1-AF98-4F23BAC50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80" y="-134496"/>
            <a:ext cx="8039040" cy="535936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5B3F806-D0CD-43FD-AFDA-697DCCB37BBC}"/>
              </a:ext>
            </a:extLst>
          </p:cNvPr>
          <p:cNvSpPr txBox="1"/>
          <p:nvPr/>
        </p:nvSpPr>
        <p:spPr>
          <a:xfrm>
            <a:off x="3063552" y="4667846"/>
            <a:ext cx="6064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江苏省常熟中学   高一</a:t>
            </a:r>
            <a: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(6)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班</a:t>
            </a:r>
          </a:p>
          <a:p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CA497A7-230F-4E88-A4DD-1CABE21E0E58}"/>
              </a:ext>
            </a:extLst>
          </p:cNvPr>
          <p:cNvSpPr txBox="1"/>
          <p:nvPr/>
        </p:nvSpPr>
        <p:spPr>
          <a:xfrm>
            <a:off x="4875153" y="555361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主题班会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0CE769-2F7B-485F-A050-7D0268783C12}"/>
              </a:ext>
            </a:extLst>
          </p:cNvPr>
          <p:cNvSpPr txBox="1"/>
          <p:nvPr/>
        </p:nvSpPr>
        <p:spPr>
          <a:xfrm>
            <a:off x="3183255" y="1632781"/>
            <a:ext cx="7051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latin typeface="华文隶书" panose="02010800040101010101" pitchFamily="2" charset="-122"/>
                <a:ea typeface="华文隶书" panose="02010800040101010101" pitchFamily="2" charset="-122"/>
              </a:rPr>
              <a:t>THE END</a:t>
            </a:r>
            <a:endParaRPr lang="zh-CN" altLang="en-US" sz="96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355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BC7D91-582D-4C12-BBBB-ED7DD8414F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36"/>
          <a:stretch/>
        </p:blipFill>
        <p:spPr>
          <a:xfrm>
            <a:off x="0" y="0"/>
            <a:ext cx="1221105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E8758EE-78D2-4405-88B7-95E6514EBEDD}"/>
              </a:ext>
            </a:extLst>
          </p:cNvPr>
          <p:cNvSpPr/>
          <p:nvPr/>
        </p:nvSpPr>
        <p:spPr>
          <a:xfrm>
            <a:off x="10363413" y="-2211722"/>
            <a:ext cx="2574824" cy="221172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7200" kern="0" dirty="0">
                <a:solidFill>
                  <a:sysClr val="windowText" lastClr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壹</a:t>
            </a:r>
          </a:p>
        </p:txBody>
      </p:sp>
    </p:spTree>
    <p:extLst>
      <p:ext uri="{BB962C8B-B14F-4D97-AF65-F5344CB8AC3E}">
        <p14:creationId xmlns:p14="http://schemas.microsoft.com/office/powerpoint/2010/main" val="605375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">
        <p15:prstTrans prst="curtains"/>
      </p:transition>
    </mc:Choice>
    <mc:Fallback xmlns="">
      <p:transition spd="slow" advClick="0" advTm="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BC7D91-582D-4C12-BBBB-ED7DD8414F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36"/>
          <a:stretch/>
        </p:blipFill>
        <p:spPr>
          <a:xfrm>
            <a:off x="0" y="0"/>
            <a:ext cx="1221105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CD4F946-6FD9-4F7E-8068-F398F0B2C4A0}"/>
              </a:ext>
            </a:extLst>
          </p:cNvPr>
          <p:cNvSpPr txBox="1"/>
          <p:nvPr/>
        </p:nvSpPr>
        <p:spPr>
          <a:xfrm>
            <a:off x="6439394" y="4348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18D2F5-5CDB-4C55-AD1E-26FA2D75A191}"/>
              </a:ext>
            </a:extLst>
          </p:cNvPr>
          <p:cNvSpPr txBox="1"/>
          <p:nvPr/>
        </p:nvSpPr>
        <p:spPr>
          <a:xfrm>
            <a:off x="12044411" y="1868670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F13CB2-CAF1-4DD4-9803-37B7469AED91}"/>
              </a:ext>
            </a:extLst>
          </p:cNvPr>
          <p:cNvSpPr txBox="1"/>
          <p:nvPr/>
        </p:nvSpPr>
        <p:spPr>
          <a:xfrm>
            <a:off x="13181225" y="1868670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latin typeface="华文行楷" panose="02010800040101010101" pitchFamily="2" charset="-122"/>
                <a:ea typeface="华文行楷" panose="02010800040101010101" pitchFamily="2" charset="-122"/>
              </a:rPr>
              <a:t>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1FFF0C-6FC7-466E-A394-483BBCC38B4A}"/>
              </a:ext>
            </a:extLst>
          </p:cNvPr>
          <p:cNvSpPr txBox="1"/>
          <p:nvPr/>
        </p:nvSpPr>
        <p:spPr>
          <a:xfrm>
            <a:off x="14048197" y="1868670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latin typeface="华文行楷" panose="02010800040101010101" pitchFamily="2" charset="-122"/>
                <a:ea typeface="华文行楷" panose="02010800040101010101" pitchFamily="2" charset="-122"/>
              </a:rPr>
              <a:t>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D57130F-AC7A-487C-8AB9-BAFC589BBE55}"/>
              </a:ext>
            </a:extLst>
          </p:cNvPr>
          <p:cNvSpPr txBox="1"/>
          <p:nvPr/>
        </p:nvSpPr>
        <p:spPr>
          <a:xfrm>
            <a:off x="15049855" y="1868670"/>
            <a:ext cx="1305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花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E8758EE-78D2-4405-88B7-95E6514EBEDD}"/>
              </a:ext>
            </a:extLst>
          </p:cNvPr>
          <p:cNvSpPr/>
          <p:nvPr/>
        </p:nvSpPr>
        <p:spPr>
          <a:xfrm>
            <a:off x="8173687" y="1546453"/>
            <a:ext cx="2574824" cy="221172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6000" kern="0" dirty="0">
                <a:solidFill>
                  <a:sysClr val="windowText" lastClr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壹</a:t>
            </a:r>
          </a:p>
        </p:txBody>
      </p:sp>
    </p:spTree>
    <p:extLst>
      <p:ext uri="{BB962C8B-B14F-4D97-AF65-F5344CB8AC3E}">
        <p14:creationId xmlns:p14="http://schemas.microsoft.com/office/powerpoint/2010/main" val="269181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mph" presetSubtype="0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408 0.00023 L -0.85078 0.0016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67" y="18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36732 0.00024 L -0.8151 0.0002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04" y="-6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mph" presetSubtype="0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43841 0.00023 L -0.76758 0.000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9" presetClass="emph" presetSubtype="0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51602 0.00023 L -0.71562 -0.0011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6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  <p:bldP spid="10" grpId="0"/>
      <p:bldP spid="10" grpId="1"/>
      <p:bldP spid="10" grpId="2"/>
      <p:bldP spid="11" grpId="0"/>
      <p:bldP spid="11" grpId="1"/>
      <p:bldP spid="11" grpId="2"/>
      <p:bldP spid="12" grpId="0"/>
      <p:bldP spid="12" grpId="1"/>
      <p:bldP spid="12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BC7D91-582D-4C12-BBBB-ED7DD8414F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36"/>
          <a:stretch/>
        </p:blipFill>
        <p:spPr>
          <a:xfrm>
            <a:off x="0" y="0"/>
            <a:ext cx="1221105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CD4F946-6FD9-4F7E-8068-F398F0B2C4A0}"/>
              </a:ext>
            </a:extLst>
          </p:cNvPr>
          <p:cNvSpPr txBox="1"/>
          <p:nvPr/>
        </p:nvSpPr>
        <p:spPr>
          <a:xfrm>
            <a:off x="6439394" y="4348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E8758EE-78D2-4405-88B7-95E6514EBEDD}"/>
              </a:ext>
            </a:extLst>
          </p:cNvPr>
          <p:cNvSpPr/>
          <p:nvPr/>
        </p:nvSpPr>
        <p:spPr>
          <a:xfrm>
            <a:off x="8173687" y="1546453"/>
            <a:ext cx="2574824" cy="221172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6000" kern="0" dirty="0">
                <a:solidFill>
                  <a:sysClr val="windowText" lastClr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98C8D5-071B-476E-BAD8-48B031E7B8F9}"/>
              </a:ext>
            </a:extLst>
          </p:cNvPr>
          <p:cNvSpPr/>
          <p:nvPr/>
        </p:nvSpPr>
        <p:spPr>
          <a:xfrm>
            <a:off x="9751636" y="-2211722"/>
            <a:ext cx="2574824" cy="221172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6000" kern="0" dirty="0">
                <a:solidFill>
                  <a:sysClr val="windowText" lastClr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贰</a:t>
            </a:r>
          </a:p>
        </p:txBody>
      </p:sp>
    </p:spTree>
    <p:extLst>
      <p:ext uri="{BB962C8B-B14F-4D97-AF65-F5344CB8AC3E}">
        <p14:creationId xmlns:p14="http://schemas.microsoft.com/office/powerpoint/2010/main" val="2731066994"/>
      </p:ext>
    </p:extLst>
  </p:cSld>
  <p:clrMapOvr>
    <a:masterClrMapping/>
  </p:clrMapOvr>
  <p:transition spd="slow" advClick="0" advTm="500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BC7D91-582D-4C12-BBBB-ED7DD8414F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36"/>
          <a:stretch/>
        </p:blipFill>
        <p:spPr>
          <a:xfrm>
            <a:off x="0" y="0"/>
            <a:ext cx="1221105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73C5416-5C21-4098-BCFB-94CC566743AF}"/>
              </a:ext>
            </a:extLst>
          </p:cNvPr>
          <p:cNvSpPr/>
          <p:nvPr/>
        </p:nvSpPr>
        <p:spPr>
          <a:xfrm>
            <a:off x="8183212" y="1546453"/>
            <a:ext cx="2574824" cy="221172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6000" kern="0" dirty="0">
                <a:solidFill>
                  <a:sysClr val="windowText" lastClr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D4F946-6FD9-4F7E-8068-F398F0B2C4A0}"/>
              </a:ext>
            </a:extLst>
          </p:cNvPr>
          <p:cNvSpPr txBox="1"/>
          <p:nvPr/>
        </p:nvSpPr>
        <p:spPr>
          <a:xfrm>
            <a:off x="6439394" y="4348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557D73-643F-49B1-A62B-8C26307DB5CC}"/>
              </a:ext>
            </a:extLst>
          </p:cNvPr>
          <p:cNvSpPr/>
          <p:nvPr/>
        </p:nvSpPr>
        <p:spPr>
          <a:xfrm>
            <a:off x="9617176" y="3611536"/>
            <a:ext cx="2574824" cy="2211722"/>
          </a:xfrm>
          <a:prstGeom prst="rect">
            <a:avLst/>
          </a:prstGeom>
          <a:blipFill dpi="0" rotWithShape="1">
            <a:blip r:embed="rId3">
              <a:lum bright="70000" contrast="-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6000" kern="0" dirty="0">
                <a:solidFill>
                  <a:srgbClr val="D8D6D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3B9249-190D-43C3-B1C9-7D0A8E19E793}"/>
              </a:ext>
            </a:extLst>
          </p:cNvPr>
          <p:cNvSpPr txBox="1"/>
          <p:nvPr/>
        </p:nvSpPr>
        <p:spPr>
          <a:xfrm>
            <a:off x="1997476" y="1764877"/>
            <a:ext cx="510909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谈礼而哂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792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23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E540113-1FF8-48ED-8762-4B0EBCDD4488}"/>
              </a:ext>
            </a:extLst>
          </p:cNvPr>
          <p:cNvSpPr/>
          <p:nvPr/>
        </p:nvSpPr>
        <p:spPr>
          <a:xfrm rot="10800000">
            <a:off x="10227076" y="83296"/>
            <a:ext cx="5805717" cy="4986995"/>
          </a:xfrm>
          <a:prstGeom prst="rect">
            <a:avLst/>
          </a:prstGeom>
          <a:blipFill dpi="0" rotWithShape="1">
            <a:blip r:embed="rId4">
              <a:lum bright="70000" contrast="-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00" kern="0" dirty="0">
                <a:solidFill>
                  <a:sysClr val="windowText" lastClr="000000"/>
                </a:solidFill>
              </a:rPr>
              <a:t>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BC7D91-582D-4C12-BBBB-ED7DD8414FA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36"/>
          <a:stretch/>
        </p:blipFill>
        <p:spPr>
          <a:xfrm>
            <a:off x="0" y="0"/>
            <a:ext cx="1221105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73C5416-5C21-4098-BCFB-94CC566743AF}"/>
              </a:ext>
            </a:extLst>
          </p:cNvPr>
          <p:cNvSpPr/>
          <p:nvPr/>
        </p:nvSpPr>
        <p:spPr>
          <a:xfrm>
            <a:off x="8183212" y="1546453"/>
            <a:ext cx="2574824" cy="221172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6000" kern="0" dirty="0">
                <a:solidFill>
                  <a:sysClr val="windowText" lastClr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D4F946-6FD9-4F7E-8068-F398F0B2C4A0}"/>
              </a:ext>
            </a:extLst>
          </p:cNvPr>
          <p:cNvSpPr txBox="1"/>
          <p:nvPr/>
        </p:nvSpPr>
        <p:spPr>
          <a:xfrm>
            <a:off x="6439394" y="4348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557D73-643F-49B1-A62B-8C26307DB5CC}"/>
              </a:ext>
            </a:extLst>
          </p:cNvPr>
          <p:cNvSpPr/>
          <p:nvPr/>
        </p:nvSpPr>
        <p:spPr>
          <a:xfrm>
            <a:off x="9617176" y="3611536"/>
            <a:ext cx="2574824" cy="2211722"/>
          </a:xfrm>
          <a:prstGeom prst="rect">
            <a:avLst/>
          </a:prstGeom>
          <a:blipFill dpi="0" rotWithShape="1">
            <a:blip r:embed="rId4">
              <a:lum bright="70000" contrast="-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6000" kern="0" dirty="0">
                <a:solidFill>
                  <a:srgbClr val="D8D6D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F28F8E-8675-4CB4-A823-4EFEEC8A3816}"/>
              </a:ext>
            </a:extLst>
          </p:cNvPr>
          <p:cNvSpPr txBox="1"/>
          <p:nvPr/>
        </p:nvSpPr>
        <p:spPr>
          <a:xfrm>
            <a:off x="1997476" y="1764877"/>
            <a:ext cx="510909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谈礼而哂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881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87226 -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2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0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2" presetClass="exit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7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04167E-6 -1.48148E-6 L 0.06706 0.09676 C 0.08099 0.11852 0.10195 0.13033 0.12396 0.13033 C 0.14896 0.13033 0.16901 0.11852 0.18294 0.09676 L 0.25 -1.48148E-6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41C0411-2BF9-4C97-9198-FEFA5BC9F3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1" r="12731"/>
          <a:stretch/>
        </p:blipFill>
        <p:spPr>
          <a:xfrm>
            <a:off x="0" y="0"/>
            <a:ext cx="122682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4568192-5A4D-4971-87B7-FE6A8D1DE1BD}"/>
              </a:ext>
            </a:extLst>
          </p:cNvPr>
          <p:cNvSpPr/>
          <p:nvPr/>
        </p:nvSpPr>
        <p:spPr>
          <a:xfrm>
            <a:off x="976544" y="1480315"/>
            <a:ext cx="3392316" cy="291393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600" kern="0" dirty="0">
                <a:solidFill>
                  <a:sysClr val="windowText" lastClr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259C12-E34F-4DA5-AC9E-B81E5B695F1B}"/>
              </a:ext>
            </a:extLst>
          </p:cNvPr>
          <p:cNvSpPr txBox="1"/>
          <p:nvPr/>
        </p:nvSpPr>
        <p:spPr>
          <a:xfrm>
            <a:off x="4980372" y="2152450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朗诵赞礼</a:t>
            </a:r>
          </a:p>
        </p:txBody>
      </p:sp>
    </p:spTree>
    <p:extLst>
      <p:ext uri="{BB962C8B-B14F-4D97-AF65-F5344CB8AC3E}">
        <p14:creationId xmlns:p14="http://schemas.microsoft.com/office/powerpoint/2010/main" val="3661251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41C0411-2BF9-4C97-9198-FEFA5BC9F3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1" r="12731"/>
          <a:stretch/>
        </p:blipFill>
        <p:spPr>
          <a:xfrm>
            <a:off x="0" y="0"/>
            <a:ext cx="122682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4568192-5A4D-4971-87B7-FE6A8D1DE1BD}"/>
              </a:ext>
            </a:extLst>
          </p:cNvPr>
          <p:cNvSpPr/>
          <p:nvPr/>
        </p:nvSpPr>
        <p:spPr>
          <a:xfrm>
            <a:off x="976544" y="1480315"/>
            <a:ext cx="3392316" cy="291393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zh-CN" altLang="en-US" sz="9600" kern="0" dirty="0">
                <a:solidFill>
                  <a:sysClr val="windowText" lastClr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259C12-E34F-4DA5-AC9E-B81E5B695F1B}"/>
              </a:ext>
            </a:extLst>
          </p:cNvPr>
          <p:cNvSpPr txBox="1"/>
          <p:nvPr/>
        </p:nvSpPr>
        <p:spPr>
          <a:xfrm>
            <a:off x="4980372" y="2152450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承诺行礼</a:t>
            </a:r>
          </a:p>
        </p:txBody>
      </p:sp>
    </p:spTree>
    <p:extLst>
      <p:ext uri="{BB962C8B-B14F-4D97-AF65-F5344CB8AC3E}">
        <p14:creationId xmlns:p14="http://schemas.microsoft.com/office/powerpoint/2010/main" val="1956720675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53</Words>
  <Application>Microsoft Office PowerPoint</Application>
  <PresentationFormat>宽屏</PresentationFormat>
  <Paragraphs>28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华文隶书</vt:lpstr>
      <vt:lpstr>华文行楷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孟嘉 姚</dc:creator>
  <cp:lastModifiedBy>孟嘉 姚</cp:lastModifiedBy>
  <cp:revision>20</cp:revision>
  <dcterms:created xsi:type="dcterms:W3CDTF">2024-04-01T14:10:06Z</dcterms:created>
  <dcterms:modified xsi:type="dcterms:W3CDTF">2024-04-05T03:17:19Z</dcterms:modified>
</cp:coreProperties>
</file>