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6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6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D533-1B85-4594-961B-15115A2B72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6208-85AC-4C5A-A51E-B0A6F315E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테스트케이</a:t>
            </a:r>
            <a:r>
              <a:rPr lang="ko-KR" altLang="en-US" dirty="0"/>
              <a:t>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E-coder </a:t>
            </a:r>
            <a:r>
              <a:rPr lang="ko-KR" altLang="en-US" dirty="0" smtClean="0"/>
              <a:t>유민지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임수빈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하정환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손상민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E910F9-4C6E-431B-BF84-FF7B5DD745A4}"/>
              </a:ext>
            </a:extLst>
          </p:cNvPr>
          <p:cNvSpPr/>
          <p:nvPr/>
        </p:nvSpPr>
        <p:spPr>
          <a:xfrm>
            <a:off x="542925" y="1070291"/>
            <a:ext cx="8229600" cy="59637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99C3D59-D734-4CBA-94F0-89CDBA30C22F}"/>
              </a:ext>
            </a:extLst>
          </p:cNvPr>
          <p:cNvSpPr/>
          <p:nvPr/>
        </p:nvSpPr>
        <p:spPr>
          <a:xfrm>
            <a:off x="590916" y="394085"/>
            <a:ext cx="7524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케이스</a:t>
            </a:r>
            <a:r>
              <a:rPr lang="en-US" altLang="ko-KR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(1)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59725"/>
              </p:ext>
            </p:extLst>
          </p:nvPr>
        </p:nvGraphicFramePr>
        <p:xfrm>
          <a:off x="690490" y="1816946"/>
          <a:ext cx="7792331" cy="469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610"/>
                <a:gridCol w="1344833"/>
                <a:gridCol w="1298722"/>
                <a:gridCol w="1298722"/>
                <a:gridCol w="1298722"/>
                <a:gridCol w="1298722"/>
              </a:tblGrid>
              <a:tr h="673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목적 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출입 시 기존에 등록된 사용자와 등록되지 않은 사용자를 구분한다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9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테스트조건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등록된 사용자로 인식될 얼굴이 이미 데이터에 입력되어 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테스터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유민지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테스트 일자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2019-12-08</a:t>
                      </a:r>
                      <a:r>
                        <a:rPr lang="en-US" altLang="ko-KR" baseline="0" dirty="0" smtClean="0"/>
                        <a:t> ~ 12-08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단계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입력값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예상 </a:t>
                      </a:r>
                      <a:r>
                        <a:rPr lang="ko-KR" altLang="en-US" b="1" dirty="0" err="1" smtClean="0"/>
                        <a:t>출력값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실행 결과 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조치사항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조치 후 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시험결과 </a:t>
                      </a:r>
                      <a:endParaRPr lang="ko-KR" altLang="en-US" b="1" dirty="0"/>
                    </a:p>
                  </a:txBody>
                  <a:tcPr marL="68580" marR="68580"/>
                </a:tc>
              </a:tr>
              <a:tr h="67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등록된 </a:t>
                      </a:r>
                      <a:r>
                        <a:rPr lang="ko-KR" altLang="en-US" dirty="0" smtClean="0"/>
                        <a:t>얼굴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임수빈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r>
                        <a:rPr lang="ko-KR" altLang="en-US" dirty="0" smtClean="0"/>
                        <a:t>이상의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인식값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테스터의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이름이 나타남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</a:tr>
              <a:tr h="86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등록되지 않은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얼굴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유민지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r>
                        <a:rPr lang="ko-KR" altLang="en-US" dirty="0" smtClean="0"/>
                        <a:t>미만의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인식값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UNKNOWN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이라고 나타남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73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74925C-A117-40EA-99F9-C16F91BC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06117"/>
              </p:ext>
            </p:extLst>
          </p:nvPr>
        </p:nvGraphicFramePr>
        <p:xfrm>
          <a:off x="200025" y="1825369"/>
          <a:ext cx="8768617" cy="479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7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2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목적 </a:t>
                      </a:r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사용자의 얼굴</a:t>
                      </a:r>
                      <a:r>
                        <a:rPr lang="en-US" altLang="ko-KR" dirty="0"/>
                        <a:t>(Face ID)</a:t>
                      </a:r>
                      <a:r>
                        <a:rPr lang="ko-KR" altLang="en-US" dirty="0"/>
                        <a:t>을 등록한다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테스트조건</a:t>
                      </a:r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시스템은 사람들의 얼굴을 구별 가능하다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손상민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테스트 일자</a:t>
                      </a:r>
                    </a:p>
                  </a:txBody>
                  <a:tcPr marL="68580" marR="68580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2019-12-08</a:t>
                      </a:r>
                      <a:r>
                        <a:rPr lang="en-US" altLang="ko-KR" baseline="0" dirty="0"/>
                        <a:t> ~ 12-08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입력값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예상 </a:t>
                      </a:r>
                      <a:r>
                        <a:rPr lang="ko-KR" altLang="en-US" b="1" dirty="0" err="1"/>
                        <a:t>출력값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실행 결과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조치사항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조치 후 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시험결과 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사용자의 얼굴 사진</a:t>
                      </a:r>
                      <a:r>
                        <a:rPr lang="en-US" altLang="ko-KR" dirty="0"/>
                        <a:t> 30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이상의 인식률과 함께 사용자 이름 표시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의 인식률 및 안경 착용시 식별 불가능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안경 착용 시의 사진 추가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인식률 </a:t>
                      </a:r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대 유지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안경 착용 사용자 인식 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0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사용자의 얼굴 사진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맨 얼굴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안경</a:t>
                      </a:r>
                      <a:r>
                        <a:rPr lang="en-US" altLang="ko-KR" dirty="0"/>
                        <a:t>) 100</a:t>
                      </a:r>
                      <a:r>
                        <a:rPr lang="ko-KR" altLang="en-US" dirty="0"/>
                        <a:t>장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70%</a:t>
                      </a:r>
                      <a:r>
                        <a:rPr lang="ko-KR" altLang="en-US" dirty="0"/>
                        <a:t>이상의 인식률과 함께 사용자 이름 표시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r>
                        <a:rPr lang="ko-KR" altLang="en-US" dirty="0"/>
                        <a:t>이상의 인식률과 함께 사용자 이름 표시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1E910F9-4C6E-431B-BF84-FF7B5DD745A4}"/>
              </a:ext>
            </a:extLst>
          </p:cNvPr>
          <p:cNvSpPr/>
          <p:nvPr/>
        </p:nvSpPr>
        <p:spPr>
          <a:xfrm>
            <a:off x="542925" y="1070291"/>
            <a:ext cx="8229600" cy="59637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99C3D59-D734-4CBA-94F0-89CDBA30C22F}"/>
              </a:ext>
            </a:extLst>
          </p:cNvPr>
          <p:cNvSpPr/>
          <p:nvPr/>
        </p:nvSpPr>
        <p:spPr>
          <a:xfrm>
            <a:off x="590916" y="394085"/>
            <a:ext cx="7524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케이스</a:t>
            </a:r>
            <a:r>
              <a:rPr lang="en-US" altLang="ko-KR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(2)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E910F9-4C6E-431B-BF84-FF7B5DD745A4}"/>
              </a:ext>
            </a:extLst>
          </p:cNvPr>
          <p:cNvSpPr/>
          <p:nvPr/>
        </p:nvSpPr>
        <p:spPr>
          <a:xfrm>
            <a:off x="542925" y="1070291"/>
            <a:ext cx="8229600" cy="59637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9C3D59-D734-4CBA-94F0-89CDBA30C22F}"/>
              </a:ext>
            </a:extLst>
          </p:cNvPr>
          <p:cNvSpPr/>
          <p:nvPr/>
        </p:nvSpPr>
        <p:spPr>
          <a:xfrm>
            <a:off x="590916" y="394086"/>
            <a:ext cx="7524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케이스</a:t>
            </a:r>
            <a:r>
              <a:rPr lang="en-US" altLang="ko-KR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(3)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54614"/>
              </p:ext>
            </p:extLst>
          </p:nvPr>
        </p:nvGraphicFramePr>
        <p:xfrm>
          <a:off x="690490" y="1816946"/>
          <a:ext cx="7792331" cy="469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610"/>
                <a:gridCol w="1344833"/>
                <a:gridCol w="1298722"/>
                <a:gridCol w="1298722"/>
                <a:gridCol w="1298722"/>
                <a:gridCol w="1298722"/>
              </a:tblGrid>
              <a:tr h="673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목적 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등록된 사용자의 </a:t>
                      </a:r>
                      <a:r>
                        <a:rPr lang="ko-KR" altLang="en-US" dirty="0" err="1" smtClean="0"/>
                        <a:t>출입시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서보모터</a:t>
                      </a:r>
                      <a:r>
                        <a:rPr lang="ko-KR" altLang="en-US" dirty="0" smtClean="0"/>
                        <a:t> 회전이 정상적으로 작동하는지 알아본다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9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테스트조건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출입할 사용자의 얼굴을 </a:t>
                      </a:r>
                      <a:r>
                        <a:rPr lang="ko-KR" altLang="en-US" dirty="0" err="1" smtClean="0"/>
                        <a:t>라즈베리</a:t>
                      </a:r>
                      <a:r>
                        <a:rPr lang="ko-KR" altLang="en-US" dirty="0" smtClean="0"/>
                        <a:t> 시스템에 등록하여 둔다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테스터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하정환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테스트 일자</a:t>
                      </a:r>
                      <a:endParaRPr lang="ko-KR" altLang="en-US" b="1" dirty="0"/>
                    </a:p>
                  </a:txBody>
                  <a:tcPr marL="68580" marR="68580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2019-12-08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~ 12-08</a:t>
                      </a:r>
                      <a:endParaRPr lang="ko-KR" altLang="en-US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단계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입력값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예상 </a:t>
                      </a:r>
                      <a:r>
                        <a:rPr lang="ko-KR" altLang="en-US" b="1" dirty="0" err="1" smtClean="0"/>
                        <a:t>출력값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실행 결과 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조치사항</a:t>
                      </a:r>
                      <a:endParaRPr lang="ko-KR" alt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조치 후 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시험결과 </a:t>
                      </a:r>
                      <a:endParaRPr lang="ko-KR" altLang="en-US" b="1" dirty="0"/>
                    </a:p>
                  </a:txBody>
                  <a:tcPr marL="68580" marR="68580"/>
                </a:tc>
              </a:tr>
              <a:tr h="67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등록된 얼굴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임수빈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서보모터가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서보모터가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</a:tr>
              <a:tr h="86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등록되지 않은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얼굴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유민지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서보모터가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회전하지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서보모터가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회전하지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않는다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1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화면 슬라이드 쇼(4:3)</PresentationFormat>
  <Paragraphs>106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테스트케이스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테스트케이스</dc:title>
  <dc:creator>밍찌</dc:creator>
  <cp:lastModifiedBy>밍찌</cp:lastModifiedBy>
  <cp:revision>1</cp:revision>
  <dcterms:created xsi:type="dcterms:W3CDTF">2019-12-10T14:15:14Z</dcterms:created>
  <dcterms:modified xsi:type="dcterms:W3CDTF">2019-12-10T14:16:07Z</dcterms:modified>
</cp:coreProperties>
</file>