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6" r:id="rId5"/>
    <p:sldId id="262" r:id="rId6"/>
    <p:sldId id="263" r:id="rId7"/>
    <p:sldId id="267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ABF4B0-C096-4BCE-A783-05037C040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 err="1"/>
              <a:t>Ecoder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1C668-AE4A-43AB-AB31-B20CC601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간단한 사용설명서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93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프로그램이 제대로 동작하지 않았다면 다음으로 연락해 주십시오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E-mail : subinx@naver.com</a:t>
            </a:r>
          </a:p>
          <a:p>
            <a:pPr marL="0" indent="0">
              <a:buNone/>
            </a:pPr>
            <a:r>
              <a:rPr lang="en-US" altLang="ko-KR" dirty="0" err="1"/>
              <a:t>PhoneNum</a:t>
            </a:r>
            <a:r>
              <a:rPr lang="en-US" altLang="ko-KR" dirty="0"/>
              <a:t> : 010-9922-3059 </a:t>
            </a:r>
          </a:p>
        </p:txBody>
      </p:sp>
    </p:spTree>
    <p:extLst>
      <p:ext uri="{BB962C8B-B14F-4D97-AF65-F5344CB8AC3E}">
        <p14:creationId xmlns:p14="http://schemas.microsoft.com/office/powerpoint/2010/main" val="22294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얼굴인식 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초기화면</a:t>
            </a:r>
            <a:r>
              <a:rPr lang="en-US" altLang="ko-KR" dirty="0"/>
              <a:t>, </a:t>
            </a:r>
            <a:r>
              <a:rPr lang="ko-KR" altLang="en-US" dirty="0"/>
              <a:t>좌측 상단의 명령창을 클릭한다</a:t>
            </a:r>
            <a:endParaRPr lang="en-US" altLang="ko-KR" dirty="0"/>
          </a:p>
          <a:p>
            <a:r>
              <a:rPr lang="ko-KR" altLang="en-US" dirty="0"/>
              <a:t>코드의 위치로 이동한다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cd Ecoder0/FD </a:t>
            </a:r>
            <a:r>
              <a:rPr lang="ko-KR" altLang="en-US" dirty="0"/>
              <a:t>혹은 </a:t>
            </a:r>
            <a:r>
              <a:rPr lang="en-US" altLang="ko-KR" dirty="0"/>
              <a:t>cd </a:t>
            </a:r>
            <a:r>
              <a:rPr lang="en-US" altLang="ko-KR" dirty="0" err="1"/>
              <a:t>EcoderFin</a:t>
            </a:r>
            <a:r>
              <a:rPr lang="en-US" altLang="ko-KR" dirty="0"/>
              <a:t>/FD</a:t>
            </a:r>
          </a:p>
          <a:p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 python 06.py</a:t>
            </a:r>
          </a:p>
          <a:p>
            <a:r>
              <a:rPr lang="ko-KR" altLang="en-US" dirty="0"/>
              <a:t>명령창에 안내문구와 함께 조금 기다리시면 </a:t>
            </a:r>
            <a:r>
              <a:rPr lang="en-US" altLang="ko-KR" dirty="0"/>
              <a:t>640x480</a:t>
            </a:r>
            <a:r>
              <a:rPr lang="ko-KR" altLang="en-US" dirty="0"/>
              <a:t>의 화면창이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20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얼굴인식 프로그램 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화면이 등장하면</a:t>
            </a:r>
            <a:r>
              <a:rPr lang="en-US" altLang="ko-KR" dirty="0"/>
              <a:t>, </a:t>
            </a:r>
            <a:r>
              <a:rPr lang="ko-KR" altLang="en-US" dirty="0"/>
              <a:t>처음에는 사람의 얼굴로 추측되는 물체를 인지하는 것을 목표로 프로그램이 동작됩니다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화면에 그러한 물체를 푸른 사각형을 띄워 표시하며</a:t>
            </a:r>
            <a:r>
              <a:rPr lang="en-US" altLang="ko-KR" dirty="0"/>
              <a:t>, </a:t>
            </a:r>
            <a:r>
              <a:rPr lang="ko-KR" altLang="en-US" dirty="0"/>
              <a:t>눈으로 추측되는 물체가 포착된다면 초록색 사각형으로 화면상에 띄웁니다</a:t>
            </a:r>
            <a:r>
              <a:rPr lang="en-US" altLang="ko-KR" dirty="0"/>
              <a:t>. </a:t>
            </a:r>
            <a:r>
              <a:rPr lang="ko-KR" altLang="en-US" dirty="0" err="1"/>
              <a:t>둘중</a:t>
            </a:r>
            <a:r>
              <a:rPr lang="ko-KR" altLang="en-US" dirty="0"/>
              <a:t> 하나라도 표시가 된다면 프로그램은 </a:t>
            </a:r>
            <a:r>
              <a:rPr lang="en-US" altLang="ko-KR" dirty="0"/>
              <a:t>2.</a:t>
            </a:r>
            <a:r>
              <a:rPr lang="ko-KR" altLang="en-US" dirty="0"/>
              <a:t>의 동작을 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화면에 얼굴을 초록색 사각형으로 표시하여 그 얼굴이 등록된 얼굴들과 얼마나 유사한지 판별합니다</a:t>
            </a:r>
            <a:r>
              <a:rPr lang="en-US" altLang="ko-KR" dirty="0"/>
              <a:t>. </a:t>
            </a:r>
            <a:r>
              <a:rPr lang="ko-KR" altLang="en-US" dirty="0"/>
              <a:t>유사한 정도는 사각형 옆에 띄워지며</a:t>
            </a:r>
            <a:r>
              <a:rPr lang="en-US" altLang="ko-KR" dirty="0"/>
              <a:t>, </a:t>
            </a:r>
            <a:r>
              <a:rPr lang="ko-KR" altLang="en-US" dirty="0"/>
              <a:t>유사도가 </a:t>
            </a:r>
            <a:r>
              <a:rPr lang="en-US" altLang="ko-KR" dirty="0"/>
              <a:t>70%</a:t>
            </a:r>
            <a:r>
              <a:rPr lang="ko-KR" altLang="en-US" dirty="0"/>
              <a:t>이하라면 </a:t>
            </a:r>
            <a:r>
              <a:rPr lang="en-US" altLang="ko-KR" dirty="0"/>
              <a:t>unknown</a:t>
            </a:r>
            <a:r>
              <a:rPr lang="ko-KR" altLang="en-US" dirty="0"/>
              <a:t>이 띄워지며</a:t>
            </a:r>
            <a:r>
              <a:rPr lang="en-US" altLang="ko-KR" dirty="0"/>
              <a:t> </a:t>
            </a:r>
            <a:r>
              <a:rPr lang="ko-KR" altLang="en-US" dirty="0"/>
              <a:t>유사도가 </a:t>
            </a:r>
            <a:r>
              <a:rPr lang="en-US" altLang="ko-KR" dirty="0"/>
              <a:t>70% </a:t>
            </a:r>
            <a:r>
              <a:rPr lang="ko-KR" altLang="en-US" dirty="0"/>
              <a:t>이상일시</a:t>
            </a:r>
            <a:r>
              <a:rPr lang="en-US" altLang="ko-KR" dirty="0"/>
              <a:t> 3.</a:t>
            </a:r>
            <a:r>
              <a:rPr lang="ko-KR" altLang="en-US" dirty="0"/>
              <a:t>의 동작을 이행합니다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서보모터를</a:t>
            </a:r>
            <a:r>
              <a:rPr lang="ko-KR" altLang="en-US" dirty="0"/>
              <a:t> 돌립니다</a:t>
            </a:r>
            <a:r>
              <a:rPr lang="en-US" altLang="ko-KR" dirty="0"/>
              <a:t>. </a:t>
            </a:r>
            <a:r>
              <a:rPr lang="ko-KR" altLang="en-US" dirty="0"/>
              <a:t>이 동작에는 </a:t>
            </a:r>
            <a:r>
              <a:rPr lang="en-US" altLang="ko-KR" dirty="0"/>
              <a:t>1~2</a:t>
            </a:r>
            <a:r>
              <a:rPr lang="ko-KR" altLang="en-US" dirty="0"/>
              <a:t>초의 시간을 할애합니다</a:t>
            </a:r>
            <a:r>
              <a:rPr lang="en-US" altLang="ko-KR" dirty="0"/>
              <a:t>.  </a:t>
            </a:r>
            <a:r>
              <a:rPr lang="ko-KR" altLang="en-US" dirty="0"/>
              <a:t>그동안 화면표시는 멈춥니다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동작뒤</a:t>
            </a:r>
            <a:r>
              <a:rPr lang="en-US" altLang="ko-KR" dirty="0"/>
              <a:t>,</a:t>
            </a:r>
            <a:r>
              <a:rPr lang="ko-KR" altLang="en-US" dirty="0"/>
              <a:t> 프로그램은 </a:t>
            </a:r>
            <a:r>
              <a:rPr lang="en-US" altLang="ko-KR" dirty="0"/>
              <a:t>2.</a:t>
            </a:r>
            <a:r>
              <a:rPr lang="ko-KR" altLang="en-US" dirty="0"/>
              <a:t>의 동작으로 돌아갑니다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</a:t>
            </a:r>
            <a:r>
              <a:rPr lang="en-US" altLang="ko-KR" dirty="0"/>
              <a:t> : q</a:t>
            </a:r>
            <a:r>
              <a:rPr lang="ko-KR" altLang="en-US" dirty="0"/>
              <a:t>를 </a:t>
            </a:r>
            <a:r>
              <a:rPr lang="ko-KR" altLang="en-US" dirty="0" err="1"/>
              <a:t>누르게되면</a:t>
            </a:r>
            <a:r>
              <a:rPr lang="ko-KR" altLang="en-US" dirty="0"/>
              <a:t> 시스템은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58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얼굴인식 프로그램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코드내의 배열인 </a:t>
            </a:r>
            <a:r>
              <a:rPr lang="en-US" altLang="ko-KR" dirty="0"/>
              <a:t>id</a:t>
            </a:r>
            <a:r>
              <a:rPr lang="ko-KR" altLang="en-US" dirty="0"/>
              <a:t>의 경우 다음과 같은 기본값이 설정되어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각각 </a:t>
            </a:r>
            <a:r>
              <a:rPr lang="en-US" altLang="ko-KR" dirty="0"/>
              <a:t>0~4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ko-KR" altLang="en-US" dirty="0" err="1"/>
              <a:t>배정되어있습니다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[none, </a:t>
            </a:r>
            <a:r>
              <a:rPr lang="en-US" altLang="ko-KR" dirty="0" err="1"/>
              <a:t>J.H.Lee</a:t>
            </a:r>
            <a:r>
              <a:rPr lang="en-US" altLang="ko-KR" dirty="0"/>
              <a:t>, </a:t>
            </a:r>
            <a:r>
              <a:rPr lang="en-US" altLang="ko-KR" dirty="0" err="1"/>
              <a:t>Subin.Lim</a:t>
            </a:r>
            <a:r>
              <a:rPr lang="en-US" altLang="ko-KR" dirty="0"/>
              <a:t>, S.I.L, </a:t>
            </a:r>
            <a:r>
              <a:rPr lang="en-US" altLang="ko-KR" dirty="0" err="1"/>
              <a:t>H.J.Lee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코드 </a:t>
            </a:r>
            <a:r>
              <a:rPr lang="en-US" altLang="ko-KR" dirty="0"/>
              <a:t>07</a:t>
            </a:r>
            <a:r>
              <a:rPr lang="ko-KR" altLang="en-US" dirty="0"/>
              <a:t>을 실행하고 입력하는 </a:t>
            </a:r>
            <a:r>
              <a:rPr lang="ko-KR" altLang="en-US" dirty="0" err="1"/>
              <a:t>정수값이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이라면</a:t>
            </a:r>
            <a:r>
              <a:rPr lang="en-US" altLang="ko-KR" dirty="0"/>
              <a:t>, 06</a:t>
            </a:r>
            <a:r>
              <a:rPr lang="ko-KR" altLang="en-US" dirty="0"/>
              <a:t>을 </a:t>
            </a:r>
            <a:r>
              <a:rPr lang="ko-KR" altLang="en-US" dirty="0" err="1"/>
              <a:t>실행했을시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에 해당되는 얼굴이 찍혔다면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사각형옆에</a:t>
            </a:r>
            <a:r>
              <a:rPr lang="ko-KR" altLang="en-US" dirty="0"/>
              <a:t> </a:t>
            </a:r>
            <a:r>
              <a:rPr lang="en-US" altLang="ko-KR" dirty="0" err="1"/>
              <a:t>Subin.Lim</a:t>
            </a:r>
            <a:r>
              <a:rPr lang="ko-KR" altLang="en-US" dirty="0"/>
              <a:t>이라는 명칭이 </a:t>
            </a:r>
            <a:r>
              <a:rPr lang="ko-KR" altLang="en-US" dirty="0" err="1"/>
              <a:t>뜨게됩니다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서보모터와</a:t>
            </a:r>
            <a:r>
              <a:rPr lang="ko-KR" altLang="en-US" dirty="0"/>
              <a:t> 관련된 라이브러리의 오류로 </a:t>
            </a:r>
            <a:r>
              <a:rPr lang="ko-KR" altLang="en-US" dirty="0" err="1"/>
              <a:t>서보가</a:t>
            </a:r>
            <a:r>
              <a:rPr lang="ko-KR" altLang="en-US" dirty="0"/>
              <a:t> 한 번 </a:t>
            </a:r>
            <a:r>
              <a:rPr lang="ko-KR" altLang="en-US" dirty="0" err="1"/>
              <a:t>동작한뒤</a:t>
            </a:r>
            <a:r>
              <a:rPr lang="ko-KR" altLang="en-US" dirty="0"/>
              <a:t> 제대로 작동하지 않을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82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얼굴저장 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초기화면</a:t>
            </a:r>
            <a:r>
              <a:rPr lang="en-US" altLang="ko-KR" dirty="0"/>
              <a:t>, </a:t>
            </a:r>
            <a:r>
              <a:rPr lang="ko-KR" altLang="en-US" dirty="0"/>
              <a:t>좌측 상단의 명령창을 클릭한다</a:t>
            </a:r>
            <a:endParaRPr lang="en-US" altLang="ko-KR" dirty="0"/>
          </a:p>
          <a:p>
            <a:r>
              <a:rPr lang="ko-KR" altLang="en-US" dirty="0"/>
              <a:t>코드의 위치로 이동한다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cd Ecoder0/FD </a:t>
            </a:r>
            <a:r>
              <a:rPr lang="ko-KR" altLang="en-US" dirty="0"/>
              <a:t>혹은 </a:t>
            </a:r>
            <a:r>
              <a:rPr lang="en-US" altLang="ko-KR" dirty="0"/>
              <a:t>cd </a:t>
            </a:r>
            <a:r>
              <a:rPr lang="en-US" altLang="ko-KR" dirty="0" err="1"/>
              <a:t>EcoderFin</a:t>
            </a:r>
            <a:r>
              <a:rPr lang="en-US" altLang="ko-KR" dirty="0"/>
              <a:t>/FD</a:t>
            </a:r>
          </a:p>
          <a:p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 python 08.py</a:t>
            </a:r>
          </a:p>
          <a:p>
            <a:r>
              <a:rPr lang="ko-KR" altLang="en-US" dirty="0"/>
              <a:t>명령창에 안내문구와 함께 조금 기다리시면 </a:t>
            </a:r>
            <a:r>
              <a:rPr lang="en-US" altLang="ko-KR" dirty="0"/>
              <a:t>640x480</a:t>
            </a:r>
            <a:r>
              <a:rPr lang="ko-KR" altLang="en-US" dirty="0"/>
              <a:t>의 화면창이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90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얼굴저장 프로그램 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1.id</a:t>
            </a:r>
            <a:r>
              <a:rPr lang="ko-KR" altLang="en-US" dirty="0"/>
              <a:t>를 입력하라는 창이 띄워집니다</a:t>
            </a:r>
            <a:r>
              <a:rPr lang="en-US" altLang="ko-KR" dirty="0"/>
              <a:t>. 0~4</a:t>
            </a:r>
            <a:r>
              <a:rPr lang="ko-KR" altLang="en-US" dirty="0"/>
              <a:t>까지의 </a:t>
            </a:r>
            <a:r>
              <a:rPr lang="ko-KR" altLang="en-US" dirty="0" err="1"/>
              <a:t>정수중</a:t>
            </a:r>
            <a:r>
              <a:rPr lang="ko-KR" altLang="en-US" dirty="0"/>
              <a:t> 하나를 입력하십시오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화면이 등장하면</a:t>
            </a:r>
            <a:r>
              <a:rPr lang="en-US" altLang="ko-KR" dirty="0"/>
              <a:t>, </a:t>
            </a:r>
            <a:r>
              <a:rPr lang="ko-KR" altLang="en-US" dirty="0"/>
              <a:t>처음에는 사람의 얼굴로 추측되는 물체를 인지하는 것을 목표로 프로그램이 동작됩니다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화면에 그러한 물체를 푸른 사각형을 띄워 표시하며</a:t>
            </a:r>
            <a:r>
              <a:rPr lang="en-US" altLang="ko-KR" dirty="0"/>
              <a:t>, </a:t>
            </a:r>
            <a:r>
              <a:rPr lang="ko-KR" altLang="en-US" dirty="0"/>
              <a:t>표시가 된다면 프로그램은 </a:t>
            </a:r>
            <a:r>
              <a:rPr lang="en-US" altLang="ko-KR" dirty="0"/>
              <a:t>2.</a:t>
            </a:r>
            <a:r>
              <a:rPr lang="ko-KR" altLang="en-US" dirty="0"/>
              <a:t>의 동작을 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그 사각형부분을 오려서 </a:t>
            </a:r>
            <a:r>
              <a:rPr lang="en-US" altLang="ko-KR" dirty="0"/>
              <a:t>dataset</a:t>
            </a:r>
            <a:r>
              <a:rPr lang="ko-KR" altLang="en-US" dirty="0"/>
              <a:t>파일에 </a:t>
            </a:r>
            <a:r>
              <a:rPr lang="en-US" altLang="ko-KR" dirty="0"/>
              <a:t>(id</a:t>
            </a:r>
            <a:r>
              <a:rPr lang="ko-KR" altLang="en-US" dirty="0"/>
              <a:t>값</a:t>
            </a:r>
            <a:r>
              <a:rPr lang="en-US" altLang="ko-KR" dirty="0"/>
              <a:t>).(count</a:t>
            </a:r>
            <a:r>
              <a:rPr lang="ko-KR" altLang="en-US" dirty="0"/>
              <a:t>값</a:t>
            </a:r>
            <a:r>
              <a:rPr lang="en-US" altLang="ko-KR" dirty="0"/>
              <a:t>).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으로 이미지를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이 행동은 코드내의 변수 </a:t>
            </a:r>
            <a:r>
              <a:rPr lang="en-US" altLang="ko-KR" dirty="0"/>
              <a:t>pictures</a:t>
            </a:r>
            <a:r>
              <a:rPr lang="ko-KR" altLang="en-US" dirty="0"/>
              <a:t>의 값만큼 반복됩니다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30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 err="1"/>
              <a:t>자연수값을</a:t>
            </a:r>
            <a:r>
              <a:rPr lang="ko-KR" altLang="en-US" dirty="0"/>
              <a:t> 넣어주십시오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얼굴저장 프로그램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저장된 이미지파일이 </a:t>
            </a:r>
            <a:r>
              <a:rPr lang="en-US" altLang="ko-KR" dirty="0"/>
              <a:t>1~pictures </a:t>
            </a:r>
            <a:r>
              <a:rPr lang="ko-KR" altLang="en-US" dirty="0"/>
              <a:t>까지 빠짐없이 존재하는지 확인해 주십시오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촬영중에</a:t>
            </a:r>
            <a:r>
              <a:rPr lang="ko-KR" altLang="en-US" dirty="0"/>
              <a:t> 화면에 왜곡이 </a:t>
            </a:r>
            <a:r>
              <a:rPr lang="ko-KR" altLang="en-US" dirty="0" err="1"/>
              <a:t>발생한경우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에서 그 사진을 왜곡이 없는 </a:t>
            </a:r>
            <a:r>
              <a:rPr lang="ko-KR" altLang="en-US" dirty="0" err="1"/>
              <a:t>다른사진을</a:t>
            </a:r>
            <a:r>
              <a:rPr lang="ko-KR" altLang="en-US" dirty="0"/>
              <a:t> 복제하여 주십시오</a:t>
            </a:r>
            <a:r>
              <a:rPr lang="en-US" altLang="ko-KR" dirty="0"/>
              <a:t>. </a:t>
            </a:r>
            <a:r>
              <a:rPr lang="ko-KR" altLang="en-US" dirty="0"/>
              <a:t>정확도에 영향을 미칩니다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가까이 있을수록 해상도가 상대적으로 높으므로 </a:t>
            </a:r>
            <a:r>
              <a:rPr lang="ko-KR" altLang="en-US" dirty="0" err="1"/>
              <a:t>정확해집니다</a:t>
            </a:r>
            <a:r>
              <a:rPr lang="en-US" altLang="ko-KR" dirty="0"/>
              <a:t>. </a:t>
            </a:r>
            <a:r>
              <a:rPr lang="ko-KR" altLang="en-US" dirty="0"/>
              <a:t>그러나 코드 내에 화면에 </a:t>
            </a:r>
            <a:r>
              <a:rPr lang="ko-KR" altLang="en-US" dirty="0" err="1"/>
              <a:t>번짐효과를</a:t>
            </a:r>
            <a:r>
              <a:rPr lang="ko-KR" altLang="en-US" dirty="0"/>
              <a:t> 넣도록 하므로 그리 큰 차이는 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환경에서 약 </a:t>
            </a:r>
            <a:r>
              <a:rPr lang="en-US" altLang="ko-KR" dirty="0"/>
              <a:t>3</a:t>
            </a:r>
            <a:r>
              <a:rPr lang="ko-KR" altLang="en-US" dirty="0"/>
              <a:t>초에 </a:t>
            </a:r>
            <a:r>
              <a:rPr lang="en-US" altLang="ko-KR" dirty="0"/>
              <a:t>7</a:t>
            </a:r>
            <a:r>
              <a:rPr lang="ko-KR" altLang="en-US" dirty="0"/>
              <a:t>장 정도를 저장합니다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같은이름의</a:t>
            </a:r>
            <a:r>
              <a:rPr lang="ko-KR" altLang="en-US" dirty="0"/>
              <a:t> 파일이 </a:t>
            </a:r>
            <a:r>
              <a:rPr lang="en-US" altLang="ko-KR" dirty="0"/>
              <a:t>dataset</a:t>
            </a:r>
            <a:r>
              <a:rPr lang="ko-KR" altLang="en-US" dirty="0"/>
              <a:t>에 </a:t>
            </a:r>
            <a:r>
              <a:rPr lang="ko-KR" altLang="en-US" dirty="0" err="1"/>
              <a:t>있을경우</a:t>
            </a:r>
            <a:r>
              <a:rPr lang="ko-KR" altLang="en-US" dirty="0"/>
              <a:t> 덮어씌워집니다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69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얼굴학습 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초기화면</a:t>
            </a:r>
            <a:r>
              <a:rPr lang="en-US" altLang="ko-KR" dirty="0"/>
              <a:t>, </a:t>
            </a:r>
            <a:r>
              <a:rPr lang="ko-KR" altLang="en-US" dirty="0"/>
              <a:t>좌측 상단의 명령창을 클릭한다</a:t>
            </a:r>
            <a:endParaRPr lang="en-US" altLang="ko-KR" dirty="0"/>
          </a:p>
          <a:p>
            <a:r>
              <a:rPr lang="ko-KR" altLang="en-US" dirty="0"/>
              <a:t>코드의 위치로 이동한다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cd Ecoder0/FD </a:t>
            </a:r>
            <a:r>
              <a:rPr lang="ko-KR" altLang="en-US" dirty="0"/>
              <a:t>혹은 </a:t>
            </a:r>
            <a:r>
              <a:rPr lang="en-US" altLang="ko-KR" dirty="0"/>
              <a:t>cd </a:t>
            </a:r>
            <a:r>
              <a:rPr lang="en-US" altLang="ko-KR" dirty="0" err="1"/>
              <a:t>EcoderFin</a:t>
            </a:r>
            <a:r>
              <a:rPr lang="en-US" altLang="ko-KR" dirty="0"/>
              <a:t>/FD</a:t>
            </a:r>
          </a:p>
          <a:p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 python 08.py</a:t>
            </a:r>
          </a:p>
          <a:p>
            <a:r>
              <a:rPr lang="ko-KR" altLang="en-US" dirty="0"/>
              <a:t>명령창에 안내문구와 함께 학습이 시작됩니다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88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DA38-1FA0-43C8-9F34-DF7E63E2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얼굴학습 프로그램 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2A02-086B-433C-985E-A09C12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dataset</a:t>
            </a:r>
            <a:r>
              <a:rPr lang="ko-KR" altLang="en-US" dirty="0"/>
              <a:t>내부의 파일들에 접근하여 학습을 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학습이 완료된 뒤</a:t>
            </a:r>
            <a:r>
              <a:rPr lang="en-US" altLang="ko-KR" dirty="0"/>
              <a:t>, (</a:t>
            </a:r>
            <a:r>
              <a:rPr lang="ko-KR" altLang="en-US" dirty="0"/>
              <a:t>약 </a:t>
            </a:r>
            <a:r>
              <a:rPr lang="en-US" altLang="ko-KR" dirty="0"/>
              <a:t>120</a:t>
            </a:r>
            <a:r>
              <a:rPr lang="ko-KR" altLang="en-US" dirty="0"/>
              <a:t>장을 학습시키는데 </a:t>
            </a:r>
            <a:r>
              <a:rPr lang="en-US" altLang="ko-KR" dirty="0"/>
              <a:t>1</a:t>
            </a:r>
            <a:r>
              <a:rPr lang="ko-KR" altLang="en-US" dirty="0"/>
              <a:t>분정도가 걸립니다</a:t>
            </a:r>
            <a:r>
              <a:rPr lang="en-US" altLang="ko-KR" dirty="0"/>
              <a:t>.) </a:t>
            </a:r>
            <a:r>
              <a:rPr lang="ko-KR" altLang="en-US" dirty="0"/>
              <a:t>완료되면 문구와 </a:t>
            </a:r>
            <a:r>
              <a:rPr lang="ko-KR" altLang="en-US" dirty="0" err="1"/>
              <a:t>함께학습된</a:t>
            </a:r>
            <a:r>
              <a:rPr lang="ko-KR" altLang="en-US" dirty="0"/>
              <a:t> 아이디의 수를 표시합니다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학습된 데이터는 </a:t>
            </a:r>
            <a:r>
              <a:rPr lang="en-US" altLang="ko-KR" dirty="0"/>
              <a:t>trainer</a:t>
            </a:r>
            <a:r>
              <a:rPr lang="ko-KR" altLang="en-US" dirty="0"/>
              <a:t>파일에 저장되게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4.06.py</a:t>
            </a:r>
            <a:r>
              <a:rPr lang="ko-KR" altLang="en-US" dirty="0"/>
              <a:t>를 통해 프로그램을 실행하여 결과를 확인하십시오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288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571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Calibri</vt:lpstr>
      <vt:lpstr>RetrospectVTI</vt:lpstr>
      <vt:lpstr>Ecoder</vt:lpstr>
      <vt:lpstr>1. 얼굴인식 프로그램 실행</vt:lpstr>
      <vt:lpstr>1. 얼굴인식 프로그램 동작방식</vt:lpstr>
      <vt:lpstr>1.1 얼굴인식 프로그램 유의사항</vt:lpstr>
      <vt:lpstr>2. 얼굴저장 프로그램 실행</vt:lpstr>
      <vt:lpstr>2. 얼굴저장 프로그램 동작방식</vt:lpstr>
      <vt:lpstr>2. 얼굴저장 프로그램 유의사항</vt:lpstr>
      <vt:lpstr>3. 얼굴학습 프로그램 실행</vt:lpstr>
      <vt:lpstr>3. 얼굴학습 프로그램 동작방식</vt:lpstr>
      <vt:lpstr>4. 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Ecoder</dc:title>
  <dc:creator>수빈 임</dc:creator>
  <cp:lastModifiedBy>수빈 임</cp:lastModifiedBy>
  <cp:revision>7</cp:revision>
  <dcterms:created xsi:type="dcterms:W3CDTF">2019-12-10T14:20:01Z</dcterms:created>
  <dcterms:modified xsi:type="dcterms:W3CDTF">2019-12-10T15:15:00Z</dcterms:modified>
</cp:coreProperties>
</file>