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44" r:id="rId2"/>
    <p:sldId id="298" r:id="rId3"/>
    <p:sldId id="300" r:id="rId4"/>
    <p:sldId id="349" r:id="rId5"/>
    <p:sldId id="345" r:id="rId6"/>
    <p:sldId id="360" r:id="rId7"/>
    <p:sldId id="351" r:id="rId8"/>
    <p:sldId id="346" r:id="rId9"/>
    <p:sldId id="355" r:id="rId10"/>
    <p:sldId id="347" r:id="rId11"/>
    <p:sldId id="352" r:id="rId12"/>
    <p:sldId id="363" r:id="rId13"/>
    <p:sldId id="358" r:id="rId14"/>
    <p:sldId id="364" r:id="rId15"/>
    <p:sldId id="365" r:id="rId16"/>
    <p:sldId id="350" r:id="rId17"/>
    <p:sldId id="361" r:id="rId18"/>
    <p:sldId id="359" r:id="rId19"/>
    <p:sldId id="348" r:id="rId20"/>
  </p:sldIdLst>
  <p:sldSz cx="9144000" cy="5143500" type="screen16x9"/>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092"/>
    <a:srgbClr val="2B4C73"/>
    <a:srgbClr val="305480"/>
    <a:srgbClr val="DDDDDD"/>
    <a:srgbClr val="FDFDFD"/>
    <a:srgbClr val="005A9E"/>
    <a:srgbClr val="9C9899"/>
    <a:srgbClr val="DBDBDB"/>
    <a:srgbClr val="F2F2F2"/>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5317" autoAdjust="0"/>
  </p:normalViewPr>
  <p:slideViewPr>
    <p:cSldViewPr>
      <p:cViewPr varScale="1">
        <p:scale>
          <a:sx n="113" d="100"/>
          <a:sy n="113" d="100"/>
        </p:scale>
        <p:origin x="906" y="120"/>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Richard" userId="3dea5464b1d5c125" providerId="LiveId" clId="{E93694FF-A915-4C45-B978-0D0DE39D8AB1}"/>
    <pc:docChg chg="undo custSel addSld delSld modSld sldOrd">
      <pc:chgData name="Tan Richard" userId="3dea5464b1d5c125" providerId="LiveId" clId="{E93694FF-A915-4C45-B978-0D0DE39D8AB1}" dt="2019-07-30T12:53:31.037" v="773" actId="20577"/>
      <pc:docMkLst>
        <pc:docMk/>
      </pc:docMkLst>
      <pc:sldChg chg="modSp">
        <pc:chgData name="Tan Richard" userId="3dea5464b1d5c125" providerId="LiveId" clId="{E93694FF-A915-4C45-B978-0D0DE39D8AB1}" dt="2019-07-30T11:36:37.375" v="216" actId="20577"/>
        <pc:sldMkLst>
          <pc:docMk/>
          <pc:sldMk cId="0" sldId="298"/>
        </pc:sldMkLst>
        <pc:spChg chg="mod">
          <ac:chgData name="Tan Richard" userId="3dea5464b1d5c125" providerId="LiveId" clId="{E93694FF-A915-4C45-B978-0D0DE39D8AB1}" dt="2019-07-30T08:37:11.920" v="17" actId="20577"/>
          <ac:spMkLst>
            <pc:docMk/>
            <pc:sldMk cId="0" sldId="298"/>
            <ac:spMk id="32" creationId="{D2E4811C-471C-4A39-974D-FEF8C4485DD6}"/>
          </ac:spMkLst>
        </pc:spChg>
        <pc:spChg chg="mod">
          <ac:chgData name="Tan Richard" userId="3dea5464b1d5c125" providerId="LiveId" clId="{E93694FF-A915-4C45-B978-0D0DE39D8AB1}" dt="2019-07-30T11:36:37.375" v="216" actId="20577"/>
          <ac:spMkLst>
            <pc:docMk/>
            <pc:sldMk cId="0" sldId="298"/>
            <ac:spMk id="62" creationId="{87CC1A29-4C86-430C-BDA7-2F6A7361CD90}"/>
          </ac:spMkLst>
        </pc:spChg>
      </pc:sldChg>
      <pc:sldChg chg="del">
        <pc:chgData name="Tan Richard" userId="3dea5464b1d5c125" providerId="LiveId" clId="{E93694FF-A915-4C45-B978-0D0DE39D8AB1}" dt="2019-07-30T08:36:12.472" v="10" actId="2696"/>
        <pc:sldMkLst>
          <pc:docMk/>
          <pc:sldMk cId="0" sldId="299"/>
        </pc:sldMkLst>
      </pc:sldChg>
      <pc:sldChg chg="modSp ord modAnim">
        <pc:chgData name="Tan Richard" userId="3dea5464b1d5c125" providerId="LiveId" clId="{E93694FF-A915-4C45-B978-0D0DE39D8AB1}" dt="2019-07-30T08:37:38.452" v="27" actId="20577"/>
        <pc:sldMkLst>
          <pc:docMk/>
          <pc:sldMk cId="2832832391" sldId="345"/>
        </pc:sldMkLst>
        <pc:spChg chg="mod">
          <ac:chgData name="Tan Richard" userId="3dea5464b1d5c125" providerId="LiveId" clId="{E93694FF-A915-4C45-B978-0D0DE39D8AB1}" dt="2019-07-30T08:37:32.575" v="26" actId="20577"/>
          <ac:spMkLst>
            <pc:docMk/>
            <pc:sldMk cId="2832832391" sldId="345"/>
            <ac:spMk id="21" creationId="{00000000-0000-0000-0000-000000000000}"/>
          </ac:spMkLst>
        </pc:spChg>
        <pc:spChg chg="mod">
          <ac:chgData name="Tan Richard" userId="3dea5464b1d5c125" providerId="LiveId" clId="{E93694FF-A915-4C45-B978-0D0DE39D8AB1}" dt="2019-07-30T08:37:38.452" v="27" actId="20577"/>
          <ac:spMkLst>
            <pc:docMk/>
            <pc:sldMk cId="2832832391" sldId="345"/>
            <ac:spMk id="22" creationId="{00000000-0000-0000-0000-000000000000}"/>
          </ac:spMkLst>
        </pc:spChg>
      </pc:sldChg>
      <pc:sldChg chg="modSp ord modAnim">
        <pc:chgData name="Tan Richard" userId="3dea5464b1d5c125" providerId="LiveId" clId="{E93694FF-A915-4C45-B978-0D0DE39D8AB1}" dt="2019-07-30T08:40:00.305" v="40" actId="20577"/>
        <pc:sldMkLst>
          <pc:docMk/>
          <pc:sldMk cId="3095566335" sldId="346"/>
        </pc:sldMkLst>
        <pc:spChg chg="mod">
          <ac:chgData name="Tan Richard" userId="3dea5464b1d5c125" providerId="LiveId" clId="{E93694FF-A915-4C45-B978-0D0DE39D8AB1}" dt="2019-07-30T08:39:56.501" v="39" actId="113"/>
          <ac:spMkLst>
            <pc:docMk/>
            <pc:sldMk cId="3095566335" sldId="346"/>
            <ac:spMk id="21" creationId="{00000000-0000-0000-0000-000000000000}"/>
          </ac:spMkLst>
        </pc:spChg>
        <pc:spChg chg="mod">
          <ac:chgData name="Tan Richard" userId="3dea5464b1d5c125" providerId="LiveId" clId="{E93694FF-A915-4C45-B978-0D0DE39D8AB1}" dt="2019-07-30T08:40:00.305" v="40" actId="20577"/>
          <ac:spMkLst>
            <pc:docMk/>
            <pc:sldMk cId="3095566335" sldId="346"/>
            <ac:spMk id="22" creationId="{00000000-0000-0000-0000-000000000000}"/>
          </ac:spMkLst>
        </pc:spChg>
      </pc:sldChg>
      <pc:sldChg chg="modSp ord modAnim">
        <pc:chgData name="Tan Richard" userId="3dea5464b1d5c125" providerId="LiveId" clId="{E93694FF-A915-4C45-B978-0D0DE39D8AB1}" dt="2019-07-30T11:54:50.457" v="372" actId="113"/>
        <pc:sldMkLst>
          <pc:docMk/>
          <pc:sldMk cId="229181984" sldId="347"/>
        </pc:sldMkLst>
        <pc:spChg chg="mod">
          <ac:chgData name="Tan Richard" userId="3dea5464b1d5c125" providerId="LiveId" clId="{E93694FF-A915-4C45-B978-0D0DE39D8AB1}" dt="2019-07-30T11:54:50.457" v="372" actId="113"/>
          <ac:spMkLst>
            <pc:docMk/>
            <pc:sldMk cId="229181984" sldId="347"/>
            <ac:spMk id="21" creationId="{00000000-0000-0000-0000-000000000000}"/>
          </ac:spMkLst>
        </pc:spChg>
        <pc:spChg chg="mod">
          <ac:chgData name="Tan Richard" userId="3dea5464b1d5c125" providerId="LiveId" clId="{E93694FF-A915-4C45-B978-0D0DE39D8AB1}" dt="2019-07-30T11:36:16.775" v="208" actId="20577"/>
          <ac:spMkLst>
            <pc:docMk/>
            <pc:sldMk cId="229181984" sldId="347"/>
            <ac:spMk id="22" creationId="{00000000-0000-0000-0000-000000000000}"/>
          </ac:spMkLst>
        </pc:spChg>
      </pc:sldChg>
      <pc:sldChg chg="modSp">
        <pc:chgData name="Tan Richard" userId="3dea5464b1d5c125" providerId="LiveId" clId="{E93694FF-A915-4C45-B978-0D0DE39D8AB1}" dt="2019-07-30T12:53:31.037" v="773" actId="20577"/>
        <pc:sldMkLst>
          <pc:docMk/>
          <pc:sldMk cId="560228182" sldId="348"/>
        </pc:sldMkLst>
        <pc:spChg chg="mod">
          <ac:chgData name="Tan Richard" userId="3dea5464b1d5c125" providerId="LiveId" clId="{E93694FF-A915-4C45-B978-0D0DE39D8AB1}" dt="2019-07-30T12:53:31.037" v="773" actId="20577"/>
          <ac:spMkLst>
            <pc:docMk/>
            <pc:sldMk cId="560228182" sldId="348"/>
            <ac:spMk id="29" creationId="{00000000-0000-0000-0000-000000000000}"/>
          </ac:spMkLst>
        </pc:spChg>
        <pc:spChg chg="mod">
          <ac:chgData name="Tan Richard" userId="3dea5464b1d5c125" providerId="LiveId" clId="{E93694FF-A915-4C45-B978-0D0DE39D8AB1}" dt="2019-07-30T12:53:25.618" v="767" actId="20577"/>
          <ac:spMkLst>
            <pc:docMk/>
            <pc:sldMk cId="560228182" sldId="348"/>
            <ac:spMk id="30" creationId="{00000000-0000-0000-0000-000000000000}"/>
          </ac:spMkLst>
        </pc:spChg>
      </pc:sldChg>
      <pc:sldChg chg="addSp delSp modSp delAnim">
        <pc:chgData name="Tan Richard" userId="3dea5464b1d5c125" providerId="LiveId" clId="{E93694FF-A915-4C45-B978-0D0DE39D8AB1}" dt="2019-07-30T12:47:23.902" v="724" actId="1076"/>
        <pc:sldMkLst>
          <pc:docMk/>
          <pc:sldMk cId="164059145" sldId="350"/>
        </pc:sldMkLst>
        <pc:spChg chg="add del">
          <ac:chgData name="Tan Richard" userId="3dea5464b1d5c125" providerId="LiveId" clId="{E93694FF-A915-4C45-B978-0D0DE39D8AB1}" dt="2019-07-30T12:43:50.939" v="662"/>
          <ac:spMkLst>
            <pc:docMk/>
            <pc:sldMk cId="164059145" sldId="350"/>
            <ac:spMk id="2" creationId="{A9AF9621-872D-4065-A534-BC7FB7DE0397}"/>
          </ac:spMkLst>
        </pc:spChg>
        <pc:spChg chg="mod">
          <ac:chgData name="Tan Richard" userId="3dea5464b1d5c125" providerId="LiveId" clId="{E93694FF-A915-4C45-B978-0D0DE39D8AB1}" dt="2019-07-30T12:47:23.902" v="724" actId="1076"/>
          <ac:spMkLst>
            <pc:docMk/>
            <pc:sldMk cId="164059145" sldId="350"/>
            <ac:spMk id="4" creationId="{91457408-C71F-4E68-9D70-90952A602629}"/>
          </ac:spMkLst>
        </pc:spChg>
        <pc:spChg chg="del">
          <ac:chgData name="Tan Richard" userId="3dea5464b1d5c125" providerId="LiveId" clId="{E93694FF-A915-4C45-B978-0D0DE39D8AB1}" dt="2019-07-30T12:47:15.840" v="723" actId="478"/>
          <ac:spMkLst>
            <pc:docMk/>
            <pc:sldMk cId="164059145" sldId="350"/>
            <ac:spMk id="5" creationId="{B2271F03-B0F6-4C93-92AD-A8205111624D}"/>
          </ac:spMkLst>
        </pc:spChg>
        <pc:spChg chg="mod">
          <ac:chgData name="Tan Richard" userId="3dea5464b1d5c125" providerId="LiveId" clId="{E93694FF-A915-4C45-B978-0D0DE39D8AB1}" dt="2019-07-30T12:44:37.194" v="680" actId="20577"/>
          <ac:spMkLst>
            <pc:docMk/>
            <pc:sldMk cId="164059145" sldId="350"/>
            <ac:spMk id="14" creationId="{3838187F-A52B-4305-B903-320943D05491}"/>
          </ac:spMkLst>
        </pc:spChg>
        <pc:spChg chg="mod">
          <ac:chgData name="Tan Richard" userId="3dea5464b1d5c125" providerId="LiveId" clId="{E93694FF-A915-4C45-B978-0D0DE39D8AB1}" dt="2019-07-30T12:43:42.889" v="660" actId="20577"/>
          <ac:spMkLst>
            <pc:docMk/>
            <pc:sldMk cId="164059145" sldId="350"/>
            <ac:spMk id="15" creationId="{79E3593B-22F4-4CE3-A9BD-D8B7F5A0BF8D}"/>
          </ac:spMkLst>
        </pc:spChg>
        <pc:spChg chg="mod">
          <ac:chgData name="Tan Richard" userId="3dea5464b1d5c125" providerId="LiveId" clId="{E93694FF-A915-4C45-B978-0D0DE39D8AB1}" dt="2019-07-30T12:47:02.623" v="721" actId="20577"/>
          <ac:spMkLst>
            <pc:docMk/>
            <pc:sldMk cId="164059145" sldId="350"/>
            <ac:spMk id="17" creationId="{B0AA4788-2801-4AC9-8167-27A131D15F43}"/>
          </ac:spMkLst>
        </pc:spChg>
        <pc:spChg chg="mod">
          <ac:chgData name="Tan Richard" userId="3dea5464b1d5c125" providerId="LiveId" clId="{E93694FF-A915-4C45-B978-0D0DE39D8AB1}" dt="2019-07-30T12:45:55.552" v="692" actId="20577"/>
          <ac:spMkLst>
            <pc:docMk/>
            <pc:sldMk cId="164059145" sldId="350"/>
            <ac:spMk id="18" creationId="{1751C50D-49DB-49D1-9ADF-6CF2C7FC3401}"/>
          </ac:spMkLst>
        </pc:spChg>
        <pc:spChg chg="mod">
          <ac:chgData name="Tan Richard" userId="3dea5464b1d5c125" providerId="LiveId" clId="{E93694FF-A915-4C45-B978-0D0DE39D8AB1}" dt="2019-07-30T12:36:10.752" v="645" actId="20577"/>
          <ac:spMkLst>
            <pc:docMk/>
            <pc:sldMk cId="164059145" sldId="350"/>
            <ac:spMk id="39" creationId="{00000000-0000-0000-0000-000000000000}"/>
          </ac:spMkLst>
        </pc:spChg>
        <pc:spChg chg="mod">
          <ac:chgData name="Tan Richard" userId="3dea5464b1d5c125" providerId="LiveId" clId="{E93694FF-A915-4C45-B978-0D0DE39D8AB1}" dt="2019-07-30T12:36:18.311" v="650" actId="20577"/>
          <ac:spMkLst>
            <pc:docMk/>
            <pc:sldMk cId="164059145" sldId="350"/>
            <ac:spMk id="41" creationId="{00000000-0000-0000-0000-000000000000}"/>
          </ac:spMkLst>
        </pc:spChg>
        <pc:grpChg chg="mod">
          <ac:chgData name="Tan Richard" userId="3dea5464b1d5c125" providerId="LiveId" clId="{E93694FF-A915-4C45-B978-0D0DE39D8AB1}" dt="2019-07-30T12:47:23.902" v="724" actId="1076"/>
          <ac:grpSpMkLst>
            <pc:docMk/>
            <pc:sldMk cId="164059145" sldId="350"/>
            <ac:grpSpMk id="16" creationId="{267A75FA-8DFA-46D1-909E-AC392D26E1FB}"/>
          </ac:grpSpMkLst>
        </pc:grpChg>
        <pc:grpChg chg="del">
          <ac:chgData name="Tan Richard" userId="3dea5464b1d5c125" providerId="LiveId" clId="{E93694FF-A915-4C45-B978-0D0DE39D8AB1}" dt="2019-07-30T12:47:12.502" v="722" actId="478"/>
          <ac:grpSpMkLst>
            <pc:docMk/>
            <pc:sldMk cId="164059145" sldId="350"/>
            <ac:grpSpMk id="19" creationId="{6DFF57C3-A03A-48C4-A91D-40AB050B65FD}"/>
          </ac:grpSpMkLst>
        </pc:grpChg>
      </pc:sldChg>
      <pc:sldChg chg="modSp">
        <pc:chgData name="Tan Richard" userId="3dea5464b1d5c125" providerId="LiveId" clId="{E93694FF-A915-4C45-B978-0D0DE39D8AB1}" dt="2019-07-30T08:32:11.375" v="1" actId="20577"/>
        <pc:sldMkLst>
          <pc:docMk/>
          <pc:sldMk cId="3538132901" sldId="351"/>
        </pc:sldMkLst>
        <pc:spChg chg="mod">
          <ac:chgData name="Tan Richard" userId="3dea5464b1d5c125" providerId="LiveId" clId="{E93694FF-A915-4C45-B978-0D0DE39D8AB1}" dt="2019-07-30T08:32:11.375" v="1" actId="20577"/>
          <ac:spMkLst>
            <pc:docMk/>
            <pc:sldMk cId="3538132901" sldId="351"/>
            <ac:spMk id="17" creationId="{37463E07-277C-4EAC-804B-A034AF43EA3C}"/>
          </ac:spMkLst>
        </pc:spChg>
      </pc:sldChg>
      <pc:sldChg chg="addSp delSp modSp ord delAnim">
        <pc:chgData name="Tan Richard" userId="3dea5464b1d5c125" providerId="LiveId" clId="{E93694FF-A915-4C45-B978-0D0DE39D8AB1}" dt="2019-07-30T11:59:26.506" v="405" actId="1076"/>
        <pc:sldMkLst>
          <pc:docMk/>
          <pc:sldMk cId="659736717" sldId="352"/>
        </pc:sldMkLst>
        <pc:spChg chg="add del mod">
          <ac:chgData name="Tan Richard" userId="3dea5464b1d5c125" providerId="LiveId" clId="{E93694FF-A915-4C45-B978-0D0DE39D8AB1}" dt="2019-07-30T11:53:29.579" v="354" actId="478"/>
          <ac:spMkLst>
            <pc:docMk/>
            <pc:sldMk cId="659736717" sldId="352"/>
            <ac:spMk id="5" creationId="{710B6C92-AA2E-442D-B789-81F1A2655FFC}"/>
          </ac:spMkLst>
        </pc:spChg>
        <pc:spChg chg="add mod">
          <ac:chgData name="Tan Richard" userId="3dea5464b1d5c125" providerId="LiveId" clId="{E93694FF-A915-4C45-B978-0D0DE39D8AB1}" dt="2019-07-30T11:58:52.326" v="402" actId="14100"/>
          <ac:spMkLst>
            <pc:docMk/>
            <pc:sldMk cId="659736717" sldId="352"/>
            <ac:spMk id="6" creationId="{830F5163-519D-4B7A-B450-BEA4D88ECA1F}"/>
          </ac:spMkLst>
        </pc:spChg>
        <pc:spChg chg="mod">
          <ac:chgData name="Tan Richard" userId="3dea5464b1d5c125" providerId="LiveId" clId="{E93694FF-A915-4C45-B978-0D0DE39D8AB1}" dt="2019-07-30T11:56:42.187" v="388" actId="20577"/>
          <ac:spMkLst>
            <pc:docMk/>
            <pc:sldMk cId="659736717" sldId="352"/>
            <ac:spMk id="51" creationId="{00000000-0000-0000-0000-000000000000}"/>
          </ac:spMkLst>
        </pc:spChg>
        <pc:spChg chg="mod">
          <ac:chgData name="Tan Richard" userId="3dea5464b1d5c125" providerId="LiveId" clId="{E93694FF-A915-4C45-B978-0D0DE39D8AB1}" dt="2019-07-30T11:57:00.717" v="393" actId="20577"/>
          <ac:spMkLst>
            <pc:docMk/>
            <pc:sldMk cId="659736717" sldId="352"/>
            <ac:spMk id="53" creationId="{00000000-0000-0000-0000-000000000000}"/>
          </ac:spMkLst>
        </pc:spChg>
        <pc:spChg chg="mod">
          <ac:chgData name="Tan Richard" userId="3dea5464b1d5c125" providerId="LiveId" clId="{E93694FF-A915-4C45-B978-0D0DE39D8AB1}" dt="2019-07-30T11:56:10.351" v="377" actId="20577"/>
          <ac:spMkLst>
            <pc:docMk/>
            <pc:sldMk cId="659736717" sldId="352"/>
            <ac:spMk id="59" creationId="{00000000-0000-0000-0000-000000000000}"/>
          </ac:spMkLst>
        </pc:spChg>
        <pc:grpChg chg="del">
          <ac:chgData name="Tan Richard" userId="3dea5464b1d5c125" providerId="LiveId" clId="{E93694FF-A915-4C45-B978-0D0DE39D8AB1}" dt="2019-07-30T11:53:24.009" v="353" actId="478"/>
          <ac:grpSpMkLst>
            <pc:docMk/>
            <pc:sldMk cId="659736717" sldId="352"/>
            <ac:grpSpMk id="24" creationId="{7233C019-A0F9-4148-9ABD-0D41655F3297}"/>
          </ac:grpSpMkLst>
        </pc:grpChg>
        <pc:grpChg chg="del">
          <ac:chgData name="Tan Richard" userId="3dea5464b1d5c125" providerId="LiveId" clId="{E93694FF-A915-4C45-B978-0D0DE39D8AB1}" dt="2019-07-30T11:53:24.009" v="353" actId="478"/>
          <ac:grpSpMkLst>
            <pc:docMk/>
            <pc:sldMk cId="659736717" sldId="352"/>
            <ac:grpSpMk id="25" creationId="{727765B5-29CC-41BA-A7F4-4EFA357C3A99}"/>
          </ac:grpSpMkLst>
        </pc:grpChg>
        <pc:grpChg chg="del">
          <ac:chgData name="Tan Richard" userId="3dea5464b1d5c125" providerId="LiveId" clId="{E93694FF-A915-4C45-B978-0D0DE39D8AB1}" dt="2019-07-30T11:53:24.009" v="353" actId="478"/>
          <ac:grpSpMkLst>
            <pc:docMk/>
            <pc:sldMk cId="659736717" sldId="352"/>
            <ac:grpSpMk id="28" creationId="{AB7E23CB-B031-4B70-A570-DBDC27564DED}"/>
          </ac:grpSpMkLst>
        </pc:grpChg>
        <pc:grpChg chg="del">
          <ac:chgData name="Tan Richard" userId="3dea5464b1d5c125" providerId="LiveId" clId="{E93694FF-A915-4C45-B978-0D0DE39D8AB1}" dt="2019-07-30T11:53:24.009" v="353" actId="478"/>
          <ac:grpSpMkLst>
            <pc:docMk/>
            <pc:sldMk cId="659736717" sldId="352"/>
            <ac:grpSpMk id="31" creationId="{B56FAA63-EE23-4074-9674-A75C2684BF23}"/>
          </ac:grpSpMkLst>
        </pc:grpChg>
        <pc:grpChg chg="mod">
          <ac:chgData name="Tan Richard" userId="3dea5464b1d5c125" providerId="LiveId" clId="{E93694FF-A915-4C45-B978-0D0DE39D8AB1}" dt="2019-07-30T11:56:28.886" v="380"/>
          <ac:grpSpMkLst>
            <pc:docMk/>
            <pc:sldMk cId="659736717" sldId="352"/>
            <ac:grpSpMk id="49" creationId="{00000000-0000-0000-0000-000000000000}"/>
          </ac:grpSpMkLst>
        </pc:grpChg>
        <pc:picChg chg="add mod">
          <ac:chgData name="Tan Richard" userId="3dea5464b1d5c125" providerId="LiveId" clId="{E93694FF-A915-4C45-B978-0D0DE39D8AB1}" dt="2019-07-30T11:59:26.506" v="405" actId="1076"/>
          <ac:picMkLst>
            <pc:docMk/>
            <pc:sldMk cId="659736717" sldId="352"/>
            <ac:picMk id="11" creationId="{E84260F3-404F-434E-8B57-08D7B3000C5F}"/>
          </ac:picMkLst>
        </pc:picChg>
        <pc:picChg chg="del">
          <ac:chgData name="Tan Richard" userId="3dea5464b1d5c125" providerId="LiveId" clId="{E93694FF-A915-4C45-B978-0D0DE39D8AB1}" dt="2019-07-30T11:53:24.009" v="353" actId="478"/>
          <ac:picMkLst>
            <pc:docMk/>
            <pc:sldMk cId="659736717" sldId="352"/>
            <ac:picMk id="36" creationId="{9D48EF45-BE19-4240-8A1A-34637B8764B0}"/>
          </ac:picMkLst>
        </pc:picChg>
      </pc:sldChg>
      <pc:sldChg chg="del">
        <pc:chgData name="Tan Richard" userId="3dea5464b1d5c125" providerId="LiveId" clId="{E93694FF-A915-4C45-B978-0D0DE39D8AB1}" dt="2019-07-30T12:48:34.266" v="751" actId="2696"/>
        <pc:sldMkLst>
          <pc:docMk/>
          <pc:sldMk cId="988207249" sldId="353"/>
        </pc:sldMkLst>
      </pc:sldChg>
      <pc:sldChg chg="del">
        <pc:chgData name="Tan Richard" userId="3dea5464b1d5c125" providerId="LiveId" clId="{E93694FF-A915-4C45-B978-0D0DE39D8AB1}" dt="2019-07-30T12:48:34.311" v="753" actId="2696"/>
        <pc:sldMkLst>
          <pc:docMk/>
          <pc:sldMk cId="3467206856" sldId="354"/>
        </pc:sldMkLst>
      </pc:sldChg>
      <pc:sldChg chg="modSp">
        <pc:chgData name="Tan Richard" userId="3dea5464b1d5c125" providerId="LiveId" clId="{E93694FF-A915-4C45-B978-0D0DE39D8AB1}" dt="2019-07-30T11:35:30.084" v="197" actId="20577"/>
        <pc:sldMkLst>
          <pc:docMk/>
          <pc:sldMk cId="1835973012" sldId="355"/>
        </pc:sldMkLst>
        <pc:spChg chg="mod">
          <ac:chgData name="Tan Richard" userId="3dea5464b1d5c125" providerId="LiveId" clId="{E93694FF-A915-4C45-B978-0D0DE39D8AB1}" dt="2019-07-30T11:30:00.422" v="113" actId="20577"/>
          <ac:spMkLst>
            <pc:docMk/>
            <pc:sldMk cId="1835973012" sldId="355"/>
            <ac:spMk id="15" creationId="{1B135578-9FAE-40C9-A308-7C2FCDC13010}"/>
          </ac:spMkLst>
        </pc:spChg>
        <pc:spChg chg="mod">
          <ac:chgData name="Tan Richard" userId="3dea5464b1d5c125" providerId="LiveId" clId="{E93694FF-A915-4C45-B978-0D0DE39D8AB1}" dt="2019-07-30T11:28:55.528" v="97" actId="20577"/>
          <ac:spMkLst>
            <pc:docMk/>
            <pc:sldMk cId="1835973012" sldId="355"/>
            <ac:spMk id="16" creationId="{524DAEDD-E95C-42EA-9E93-3B7AE4BEBBF2}"/>
          </ac:spMkLst>
        </pc:spChg>
        <pc:spChg chg="mod">
          <ac:chgData name="Tan Richard" userId="3dea5464b1d5c125" providerId="LiveId" clId="{E93694FF-A915-4C45-B978-0D0DE39D8AB1}" dt="2019-07-30T11:33:55.240" v="166" actId="20577"/>
          <ac:spMkLst>
            <pc:docMk/>
            <pc:sldMk cId="1835973012" sldId="355"/>
            <ac:spMk id="18" creationId="{2013A36B-8C70-44B5-BC36-E08866178B24}"/>
          </ac:spMkLst>
        </pc:spChg>
        <pc:spChg chg="mod">
          <ac:chgData name="Tan Richard" userId="3dea5464b1d5c125" providerId="LiveId" clId="{E93694FF-A915-4C45-B978-0D0DE39D8AB1}" dt="2019-07-30T11:32:51.586" v="147" actId="20577"/>
          <ac:spMkLst>
            <pc:docMk/>
            <pc:sldMk cId="1835973012" sldId="355"/>
            <ac:spMk id="19" creationId="{11458B1D-34AA-45A3-BF07-B67718E9343D}"/>
          </ac:spMkLst>
        </pc:spChg>
        <pc:spChg chg="mod">
          <ac:chgData name="Tan Richard" userId="3dea5464b1d5c125" providerId="LiveId" clId="{E93694FF-A915-4C45-B978-0D0DE39D8AB1}" dt="2019-07-30T11:35:30.084" v="197" actId="20577"/>
          <ac:spMkLst>
            <pc:docMk/>
            <pc:sldMk cId="1835973012" sldId="355"/>
            <ac:spMk id="21" creationId="{D977C8B5-116B-4F8E-A151-28BC5BCB4223}"/>
          </ac:spMkLst>
        </pc:spChg>
        <pc:spChg chg="mod">
          <ac:chgData name="Tan Richard" userId="3dea5464b1d5c125" providerId="LiveId" clId="{E93694FF-A915-4C45-B978-0D0DE39D8AB1}" dt="2019-07-30T11:34:26.090" v="176" actId="20577"/>
          <ac:spMkLst>
            <pc:docMk/>
            <pc:sldMk cId="1835973012" sldId="355"/>
            <ac:spMk id="22" creationId="{5830925A-FFD1-4DB7-9AE4-E3CB02A811A1}"/>
          </ac:spMkLst>
        </pc:spChg>
        <pc:spChg chg="mod">
          <ac:chgData name="Tan Richard" userId="3dea5464b1d5c125" providerId="LiveId" clId="{E93694FF-A915-4C45-B978-0D0DE39D8AB1}" dt="2019-07-30T11:31:43.892" v="134" actId="20577"/>
          <ac:spMkLst>
            <pc:docMk/>
            <pc:sldMk cId="1835973012" sldId="355"/>
            <ac:spMk id="24" creationId="{49CED6B0-7C71-4B5D-8744-6EFAEE94060D}"/>
          </ac:spMkLst>
        </pc:spChg>
        <pc:spChg chg="mod">
          <ac:chgData name="Tan Richard" userId="3dea5464b1d5c125" providerId="LiveId" clId="{E93694FF-A915-4C45-B978-0D0DE39D8AB1}" dt="2019-07-30T11:30:52.572" v="123" actId="20577"/>
          <ac:spMkLst>
            <pc:docMk/>
            <pc:sldMk cId="1835973012" sldId="355"/>
            <ac:spMk id="25" creationId="{1FE018C2-253C-42C4-ADE2-09B245238C1C}"/>
          </ac:spMkLst>
        </pc:spChg>
        <pc:spChg chg="mod">
          <ac:chgData name="Tan Richard" userId="3dea5464b1d5c125" providerId="LiveId" clId="{E93694FF-A915-4C45-B978-0D0DE39D8AB1}" dt="2019-07-30T11:07:10.279" v="51" actId="20577"/>
          <ac:spMkLst>
            <pc:docMk/>
            <pc:sldMk cId="1835973012" sldId="355"/>
            <ac:spMk id="30" creationId="{00000000-0000-0000-0000-000000000000}"/>
          </ac:spMkLst>
        </pc:spChg>
        <pc:spChg chg="mod">
          <ac:chgData name="Tan Richard" userId="3dea5464b1d5c125" providerId="LiveId" clId="{E93694FF-A915-4C45-B978-0D0DE39D8AB1}" dt="2019-07-30T08:33:38.858" v="6" actId="20577"/>
          <ac:spMkLst>
            <pc:docMk/>
            <pc:sldMk cId="1835973012" sldId="355"/>
            <ac:spMk id="40" creationId="{00000000-0000-0000-0000-000000000000}"/>
          </ac:spMkLst>
        </pc:spChg>
      </pc:sldChg>
      <pc:sldChg chg="del">
        <pc:chgData name="Tan Richard" userId="3dea5464b1d5c125" providerId="LiveId" clId="{E93694FF-A915-4C45-B978-0D0DE39D8AB1}" dt="2019-07-30T12:48:34.329" v="754" actId="2696"/>
        <pc:sldMkLst>
          <pc:docMk/>
          <pc:sldMk cId="4064684234" sldId="356"/>
        </pc:sldMkLst>
      </pc:sldChg>
      <pc:sldChg chg="del">
        <pc:chgData name="Tan Richard" userId="3dea5464b1d5c125" providerId="LiveId" clId="{E93694FF-A915-4C45-B978-0D0DE39D8AB1}" dt="2019-07-30T12:48:34.245" v="750" actId="2696"/>
        <pc:sldMkLst>
          <pc:docMk/>
          <pc:sldMk cId="2183510325" sldId="357"/>
        </pc:sldMkLst>
      </pc:sldChg>
      <pc:sldChg chg="addSp delSp modSp addAnim delAnim modAnim">
        <pc:chgData name="Tan Richard" userId="3dea5464b1d5c125" providerId="LiveId" clId="{E93694FF-A915-4C45-B978-0D0DE39D8AB1}" dt="2019-07-30T11:52:29.607" v="352" actId="20577"/>
        <pc:sldMkLst>
          <pc:docMk/>
          <pc:sldMk cId="4174073963" sldId="358"/>
        </pc:sldMkLst>
        <pc:spChg chg="mod">
          <ac:chgData name="Tan Richard" userId="3dea5464b1d5c125" providerId="LiveId" clId="{E93694FF-A915-4C45-B978-0D0DE39D8AB1}" dt="2019-07-30T11:37:14.761" v="231" actId="20577"/>
          <ac:spMkLst>
            <pc:docMk/>
            <pc:sldMk cId="4174073963" sldId="358"/>
            <ac:spMk id="27" creationId="{CE00CB0B-7601-418E-8A4B-5E972E5B1846}"/>
          </ac:spMkLst>
        </pc:spChg>
        <pc:spChg chg="add del mod">
          <ac:chgData name="Tan Richard" userId="3dea5464b1d5c125" providerId="LiveId" clId="{E93694FF-A915-4C45-B978-0D0DE39D8AB1}" dt="2019-07-30T11:51:13.910" v="323" actId="20577"/>
          <ac:spMkLst>
            <pc:docMk/>
            <pc:sldMk cId="4174073963" sldId="358"/>
            <ac:spMk id="28" creationId="{85C99471-600E-4401-9F12-C148DECE347D}"/>
          </ac:spMkLst>
        </pc:spChg>
        <pc:spChg chg="mod">
          <ac:chgData name="Tan Richard" userId="3dea5464b1d5c125" providerId="LiveId" clId="{E93694FF-A915-4C45-B978-0D0DE39D8AB1}" dt="2019-07-30T11:37:53.918" v="238" actId="120"/>
          <ac:spMkLst>
            <pc:docMk/>
            <pc:sldMk cId="4174073963" sldId="358"/>
            <ac:spMk id="31" creationId="{01D7A810-4382-4121-B390-71CE2243F19C}"/>
          </ac:spMkLst>
        </pc:spChg>
        <pc:spChg chg="mod">
          <ac:chgData name="Tan Richard" userId="3dea5464b1d5c125" providerId="LiveId" clId="{E93694FF-A915-4C45-B978-0D0DE39D8AB1}" dt="2019-07-30T11:41:55.946" v="284" actId="20577"/>
          <ac:spMkLst>
            <pc:docMk/>
            <pc:sldMk cId="4174073963" sldId="358"/>
            <ac:spMk id="32" creationId="{DC8D3AE2-D0D8-43AE-A12B-18D505534C96}"/>
          </ac:spMkLst>
        </pc:spChg>
        <pc:spChg chg="mod">
          <ac:chgData name="Tan Richard" userId="3dea5464b1d5c125" providerId="LiveId" clId="{E93694FF-A915-4C45-B978-0D0DE39D8AB1}" dt="2019-07-30T11:37:44.988" v="236" actId="1076"/>
          <ac:spMkLst>
            <pc:docMk/>
            <pc:sldMk cId="4174073963" sldId="358"/>
            <ac:spMk id="33" creationId="{C7473727-E061-4B58-A9F4-B0F97E3BB062}"/>
          </ac:spMkLst>
        </pc:spChg>
        <pc:spChg chg="mod">
          <ac:chgData name="Tan Richard" userId="3dea5464b1d5c125" providerId="LiveId" clId="{E93694FF-A915-4C45-B978-0D0DE39D8AB1}" dt="2019-07-30T11:52:29.607" v="352" actId="20577"/>
          <ac:spMkLst>
            <pc:docMk/>
            <pc:sldMk cId="4174073963" sldId="358"/>
            <ac:spMk id="34" creationId="{F9A3D6CC-D204-4256-9454-5161736AAB6F}"/>
          </ac:spMkLst>
        </pc:spChg>
        <pc:spChg chg="mod">
          <ac:chgData name="Tan Richard" userId="3dea5464b1d5c125" providerId="LiveId" clId="{E93694FF-A915-4C45-B978-0D0DE39D8AB1}" dt="2019-07-30T11:38:15.081" v="249" actId="20577"/>
          <ac:spMkLst>
            <pc:docMk/>
            <pc:sldMk cId="4174073963" sldId="358"/>
            <ac:spMk id="37" creationId="{00000000-0000-0000-0000-000000000000}"/>
          </ac:spMkLst>
        </pc:spChg>
        <pc:spChg chg="mod">
          <ac:chgData name="Tan Richard" userId="3dea5464b1d5c125" providerId="LiveId" clId="{E93694FF-A915-4C45-B978-0D0DE39D8AB1}" dt="2019-07-30T11:38:20.921" v="251" actId="20577"/>
          <ac:spMkLst>
            <pc:docMk/>
            <pc:sldMk cId="4174073963" sldId="358"/>
            <ac:spMk id="39" creationId="{00000000-0000-0000-0000-000000000000}"/>
          </ac:spMkLst>
        </pc:spChg>
        <pc:spChg chg="mod">
          <ac:chgData name="Tan Richard" userId="3dea5464b1d5c125" providerId="LiveId" clId="{E93694FF-A915-4C45-B978-0D0DE39D8AB1}" dt="2019-07-30T11:38:29.610" v="253" actId="20577"/>
          <ac:spMkLst>
            <pc:docMk/>
            <pc:sldMk cId="4174073963" sldId="358"/>
            <ac:spMk id="45" creationId="{00000000-0000-0000-0000-000000000000}"/>
          </ac:spMkLst>
        </pc:spChg>
      </pc:sldChg>
      <pc:sldChg chg="addSp delSp modSp delAnim">
        <pc:chgData name="Tan Richard" userId="3dea5464b1d5c125" providerId="LiveId" clId="{E93694FF-A915-4C45-B978-0D0DE39D8AB1}" dt="2019-07-30T12:48:26.693" v="749" actId="20577"/>
        <pc:sldMkLst>
          <pc:docMk/>
          <pc:sldMk cId="869490476" sldId="359"/>
        </pc:sldMkLst>
        <pc:spChg chg="add mod">
          <ac:chgData name="Tan Richard" userId="3dea5464b1d5c125" providerId="LiveId" clId="{E93694FF-A915-4C45-B978-0D0DE39D8AB1}" dt="2019-07-30T12:48:20.272" v="744" actId="20577"/>
          <ac:spMkLst>
            <pc:docMk/>
            <pc:sldMk cId="869490476" sldId="359"/>
            <ac:spMk id="2" creationId="{D6037160-2E53-4073-BCC2-8263CE1100F5}"/>
          </ac:spMkLst>
        </pc:spChg>
        <pc:spChg chg="mod">
          <ac:chgData name="Tan Richard" userId="3dea5464b1d5c125" providerId="LiveId" clId="{E93694FF-A915-4C45-B978-0D0DE39D8AB1}" dt="2019-07-30T12:47:43.102" v="734" actId="20577"/>
          <ac:spMkLst>
            <pc:docMk/>
            <pc:sldMk cId="869490476" sldId="359"/>
            <ac:spMk id="79" creationId="{00000000-0000-0000-0000-000000000000}"/>
          </ac:spMkLst>
        </pc:spChg>
        <pc:spChg chg="mod">
          <ac:chgData name="Tan Richard" userId="3dea5464b1d5c125" providerId="LiveId" clId="{E93694FF-A915-4C45-B978-0D0DE39D8AB1}" dt="2019-07-30T12:48:26.693" v="749" actId="20577"/>
          <ac:spMkLst>
            <pc:docMk/>
            <pc:sldMk cId="869490476" sldId="359"/>
            <ac:spMk id="81" creationId="{00000000-0000-0000-0000-000000000000}"/>
          </ac:spMkLst>
        </pc:spChg>
        <pc:grpChg chg="del">
          <ac:chgData name="Tan Richard" userId="3dea5464b1d5c125" providerId="LiveId" clId="{E93694FF-A915-4C45-B978-0D0DE39D8AB1}" dt="2019-07-30T12:47:47.686" v="735" actId="478"/>
          <ac:grpSpMkLst>
            <pc:docMk/>
            <pc:sldMk cId="869490476" sldId="359"/>
            <ac:grpSpMk id="41" creationId="{4ECB955E-B940-4D4E-9517-9C38650CC235}"/>
          </ac:grpSpMkLst>
        </pc:grpChg>
        <pc:grpChg chg="del">
          <ac:chgData name="Tan Richard" userId="3dea5464b1d5c125" providerId="LiveId" clId="{E93694FF-A915-4C45-B978-0D0DE39D8AB1}" dt="2019-07-30T12:47:47.686" v="735" actId="478"/>
          <ac:grpSpMkLst>
            <pc:docMk/>
            <pc:sldMk cId="869490476" sldId="359"/>
            <ac:grpSpMk id="45" creationId="{9F2B3326-8193-4D3F-ADE4-97D11AFC1187}"/>
          </ac:grpSpMkLst>
        </pc:grpChg>
        <pc:grpChg chg="del">
          <ac:chgData name="Tan Richard" userId="3dea5464b1d5c125" providerId="LiveId" clId="{E93694FF-A915-4C45-B978-0D0DE39D8AB1}" dt="2019-07-30T12:47:47.686" v="735" actId="478"/>
          <ac:grpSpMkLst>
            <pc:docMk/>
            <pc:sldMk cId="869490476" sldId="359"/>
            <ac:grpSpMk id="49" creationId="{5DDD3685-EAEE-4301-B1AB-1F19152C9943}"/>
          </ac:grpSpMkLst>
        </pc:grpChg>
        <pc:grpChg chg="del">
          <ac:chgData name="Tan Richard" userId="3dea5464b1d5c125" providerId="LiveId" clId="{E93694FF-A915-4C45-B978-0D0DE39D8AB1}" dt="2019-07-30T12:47:47.686" v="735" actId="478"/>
          <ac:grpSpMkLst>
            <pc:docMk/>
            <pc:sldMk cId="869490476" sldId="359"/>
            <ac:grpSpMk id="53" creationId="{1AA75A8A-20AD-4431-98D2-067EDA3C1D87}"/>
          </ac:grpSpMkLst>
        </pc:grpChg>
        <pc:grpChg chg="del">
          <ac:chgData name="Tan Richard" userId="3dea5464b1d5c125" providerId="LiveId" clId="{E93694FF-A915-4C45-B978-0D0DE39D8AB1}" dt="2019-07-30T12:47:47.686" v="735" actId="478"/>
          <ac:grpSpMkLst>
            <pc:docMk/>
            <pc:sldMk cId="869490476" sldId="359"/>
            <ac:grpSpMk id="57" creationId="{6C26877B-84F2-4DC7-A5DE-8C455E4D0BF4}"/>
          </ac:grpSpMkLst>
        </pc:grpChg>
        <pc:grpChg chg="del">
          <ac:chgData name="Tan Richard" userId="3dea5464b1d5c125" providerId="LiveId" clId="{E93694FF-A915-4C45-B978-0D0DE39D8AB1}" dt="2019-07-30T12:47:47.686" v="735" actId="478"/>
          <ac:grpSpMkLst>
            <pc:docMk/>
            <pc:sldMk cId="869490476" sldId="359"/>
            <ac:grpSpMk id="61" creationId="{3C91765E-ACFD-44B6-9A98-115C4D6A208E}"/>
          </ac:grpSpMkLst>
        </pc:grpChg>
      </pc:sldChg>
      <pc:sldChg chg="modSp">
        <pc:chgData name="Tan Richard" userId="3dea5464b1d5c125" providerId="LiveId" clId="{E93694FF-A915-4C45-B978-0D0DE39D8AB1}" dt="2019-07-30T08:39:16.624" v="36" actId="20577"/>
        <pc:sldMkLst>
          <pc:docMk/>
          <pc:sldMk cId="3029608121" sldId="360"/>
        </pc:sldMkLst>
        <pc:spChg chg="mod">
          <ac:chgData name="Tan Richard" userId="3dea5464b1d5c125" providerId="LiveId" clId="{E93694FF-A915-4C45-B978-0D0DE39D8AB1}" dt="2019-07-30T08:39:16.624" v="36" actId="20577"/>
          <ac:spMkLst>
            <pc:docMk/>
            <pc:sldMk cId="3029608121" sldId="360"/>
            <ac:spMk id="79" creationId="{00000000-0000-0000-0000-000000000000}"/>
          </ac:spMkLst>
        </pc:spChg>
      </pc:sldChg>
      <pc:sldChg chg="modSp">
        <pc:chgData name="Tan Richard" userId="3dea5464b1d5c125" providerId="LiveId" clId="{E93694FF-A915-4C45-B978-0D0DE39D8AB1}" dt="2019-07-30T12:34:49.695" v="613" actId="20577"/>
        <pc:sldMkLst>
          <pc:docMk/>
          <pc:sldMk cId="218166283" sldId="361"/>
        </pc:sldMkLst>
        <pc:spChg chg="mod">
          <ac:chgData name="Tan Richard" userId="3dea5464b1d5c125" providerId="LiveId" clId="{E93694FF-A915-4C45-B978-0D0DE39D8AB1}" dt="2019-07-30T12:27:31.932" v="491" actId="20577"/>
          <ac:spMkLst>
            <pc:docMk/>
            <pc:sldMk cId="218166283" sldId="361"/>
            <ac:spMk id="30" creationId="{A49BA75B-A6B2-4770-9ACB-337892730F52}"/>
          </ac:spMkLst>
        </pc:spChg>
        <pc:spChg chg="mod">
          <ac:chgData name="Tan Richard" userId="3dea5464b1d5c125" providerId="LiveId" clId="{E93694FF-A915-4C45-B978-0D0DE39D8AB1}" dt="2019-07-30T12:26:26.108" v="473" actId="20577"/>
          <ac:spMkLst>
            <pc:docMk/>
            <pc:sldMk cId="218166283" sldId="361"/>
            <ac:spMk id="31" creationId="{5720C59A-3BB1-49E3-8E77-3B25A6EA1C21}"/>
          </ac:spMkLst>
        </pc:spChg>
        <pc:spChg chg="mod">
          <ac:chgData name="Tan Richard" userId="3dea5464b1d5c125" providerId="LiveId" clId="{E93694FF-A915-4C45-B978-0D0DE39D8AB1}" dt="2019-07-30T12:30:54.191" v="588" actId="20577"/>
          <ac:spMkLst>
            <pc:docMk/>
            <pc:sldMk cId="218166283" sldId="361"/>
            <ac:spMk id="33" creationId="{849D8466-CACE-43E7-9DC4-270A9B6C1598}"/>
          </ac:spMkLst>
        </pc:spChg>
        <pc:spChg chg="mod">
          <ac:chgData name="Tan Richard" userId="3dea5464b1d5c125" providerId="LiveId" clId="{E93694FF-A915-4C45-B978-0D0DE39D8AB1}" dt="2019-07-30T12:29:20.456" v="533" actId="20577"/>
          <ac:spMkLst>
            <pc:docMk/>
            <pc:sldMk cId="218166283" sldId="361"/>
            <ac:spMk id="34" creationId="{D37C410E-F006-4AC8-8969-4C55C7C3332C}"/>
          </ac:spMkLst>
        </pc:spChg>
        <pc:spChg chg="mod">
          <ac:chgData name="Tan Richard" userId="3dea5464b1d5c125" providerId="LiveId" clId="{E93694FF-A915-4C45-B978-0D0DE39D8AB1}" dt="2019-07-30T12:29:00.784" v="523" actId="20577"/>
          <ac:spMkLst>
            <pc:docMk/>
            <pc:sldMk cId="218166283" sldId="361"/>
            <ac:spMk id="36" creationId="{CE2CE644-9ECB-4F5B-9662-A9A978901D2A}"/>
          </ac:spMkLst>
        </pc:spChg>
        <pc:spChg chg="mod">
          <ac:chgData name="Tan Richard" userId="3dea5464b1d5c125" providerId="LiveId" clId="{E93694FF-A915-4C45-B978-0D0DE39D8AB1}" dt="2019-07-30T12:28:04.493" v="502" actId="20577"/>
          <ac:spMkLst>
            <pc:docMk/>
            <pc:sldMk cId="218166283" sldId="361"/>
            <ac:spMk id="37" creationId="{2C3351DB-F484-44F8-9D7C-D23D4132E4B5}"/>
          </ac:spMkLst>
        </pc:spChg>
        <pc:spChg chg="mod">
          <ac:chgData name="Tan Richard" userId="3dea5464b1d5c125" providerId="LiveId" clId="{E93694FF-A915-4C45-B978-0D0DE39D8AB1}" dt="2019-07-30T12:34:49.695" v="613" actId="20577"/>
          <ac:spMkLst>
            <pc:docMk/>
            <pc:sldMk cId="218166283" sldId="361"/>
            <ac:spMk id="39" creationId="{DDE79377-AC59-4B09-90C6-BC9F3F3057AC}"/>
          </ac:spMkLst>
        </pc:spChg>
        <pc:spChg chg="mod">
          <ac:chgData name="Tan Richard" userId="3dea5464b1d5c125" providerId="LiveId" clId="{E93694FF-A915-4C45-B978-0D0DE39D8AB1}" dt="2019-07-30T12:33:25.086" v="599" actId="20577"/>
          <ac:spMkLst>
            <pc:docMk/>
            <pc:sldMk cId="218166283" sldId="361"/>
            <ac:spMk id="40" creationId="{306604CB-8E4C-4039-8FC6-EA7D4CBF8418}"/>
          </ac:spMkLst>
        </pc:spChg>
        <pc:spChg chg="mod">
          <ac:chgData name="Tan Richard" userId="3dea5464b1d5c125" providerId="LiveId" clId="{E93694FF-A915-4C45-B978-0D0DE39D8AB1}" dt="2019-07-30T12:24:18.955" v="450" actId="20577"/>
          <ac:spMkLst>
            <pc:docMk/>
            <pc:sldMk cId="218166283" sldId="361"/>
            <ac:spMk id="55" creationId="{00000000-0000-0000-0000-000000000000}"/>
          </ac:spMkLst>
        </pc:spChg>
        <pc:spChg chg="mod">
          <ac:chgData name="Tan Richard" userId="3dea5464b1d5c125" providerId="LiveId" clId="{E93694FF-A915-4C45-B978-0D0DE39D8AB1}" dt="2019-07-30T12:24:36.347" v="455" actId="20577"/>
          <ac:spMkLst>
            <pc:docMk/>
            <pc:sldMk cId="218166283" sldId="361"/>
            <ac:spMk id="57" creationId="{00000000-0000-0000-0000-000000000000}"/>
          </ac:spMkLst>
        </pc:spChg>
        <pc:spChg chg="mod">
          <ac:chgData name="Tan Richard" userId="3dea5464b1d5c125" providerId="LiveId" clId="{E93694FF-A915-4C45-B978-0D0DE39D8AB1}" dt="2019-07-30T12:24:00.699" v="440" actId="20577"/>
          <ac:spMkLst>
            <pc:docMk/>
            <pc:sldMk cId="218166283" sldId="361"/>
            <ac:spMk id="63" creationId="{00000000-0000-0000-0000-000000000000}"/>
          </ac:spMkLst>
        </pc:spChg>
      </pc:sldChg>
      <pc:sldChg chg="del">
        <pc:chgData name="Tan Richard" userId="3dea5464b1d5c125" providerId="LiveId" clId="{E93694FF-A915-4C45-B978-0D0DE39D8AB1}" dt="2019-07-30T12:48:34.289" v="752" actId="2696"/>
        <pc:sldMkLst>
          <pc:docMk/>
          <pc:sldMk cId="1721883907" sldId="362"/>
        </pc:sldMkLst>
      </pc:sldChg>
      <pc:sldChg chg="modSp add modAnim">
        <pc:chgData name="Tan Richard" userId="3dea5464b1d5c125" providerId="LiveId" clId="{E93694FF-A915-4C45-B978-0D0DE39D8AB1}" dt="2019-07-30T11:54:07.341" v="362" actId="20577"/>
        <pc:sldMkLst>
          <pc:docMk/>
          <pc:sldMk cId="1817118173" sldId="363"/>
        </pc:sldMkLst>
        <pc:spChg chg="mod">
          <ac:chgData name="Tan Richard" userId="3dea5464b1d5c125" providerId="LiveId" clId="{E93694FF-A915-4C45-B978-0D0DE39D8AB1}" dt="2019-07-30T11:53:58.126" v="357" actId="20577"/>
          <ac:spMkLst>
            <pc:docMk/>
            <pc:sldMk cId="1817118173" sldId="363"/>
            <ac:spMk id="25" creationId="{00000000-0000-0000-0000-000000000000}"/>
          </ac:spMkLst>
        </pc:spChg>
        <pc:spChg chg="mod">
          <ac:chgData name="Tan Richard" userId="3dea5464b1d5c125" providerId="LiveId" clId="{E93694FF-A915-4C45-B978-0D0DE39D8AB1}" dt="2019-07-30T11:54:07.341" v="362" actId="20577"/>
          <ac:spMkLst>
            <pc:docMk/>
            <pc:sldMk cId="1817118173" sldId="363"/>
            <ac:spMk id="33" creationId="{00000000-0000-0000-0000-000000000000}"/>
          </ac:spMkLst>
        </pc:spChg>
      </pc:sldChg>
      <pc:sldChg chg="addSp modSp add">
        <pc:chgData name="Tan Richard" userId="3dea5464b1d5c125" providerId="LiveId" clId="{E93694FF-A915-4C45-B978-0D0DE39D8AB1}" dt="2019-07-30T12:20:54.356" v="438" actId="1076"/>
        <pc:sldMkLst>
          <pc:docMk/>
          <pc:sldMk cId="904925885" sldId="364"/>
        </pc:sldMkLst>
        <pc:spChg chg="mod">
          <ac:chgData name="Tan Richard" userId="3dea5464b1d5c125" providerId="LiveId" clId="{E93694FF-A915-4C45-B978-0D0DE39D8AB1}" dt="2019-07-30T12:16:04.227" v="424" actId="20577"/>
          <ac:spMkLst>
            <pc:docMk/>
            <pc:sldMk cId="904925885" sldId="364"/>
            <ac:spMk id="51" creationId="{00000000-0000-0000-0000-000000000000}"/>
          </ac:spMkLst>
        </pc:spChg>
        <pc:spChg chg="mod">
          <ac:chgData name="Tan Richard" userId="3dea5464b1d5c125" providerId="LiveId" clId="{E93694FF-A915-4C45-B978-0D0DE39D8AB1}" dt="2019-07-30T12:16:22.772" v="431" actId="20577"/>
          <ac:spMkLst>
            <pc:docMk/>
            <pc:sldMk cId="904925885" sldId="364"/>
            <ac:spMk id="53" creationId="{00000000-0000-0000-0000-000000000000}"/>
          </ac:spMkLst>
        </pc:spChg>
        <pc:spChg chg="mod">
          <ac:chgData name="Tan Richard" userId="3dea5464b1d5c125" providerId="LiveId" clId="{E93694FF-A915-4C45-B978-0D0DE39D8AB1}" dt="2019-07-30T12:16:08.871" v="426" actId="20577"/>
          <ac:spMkLst>
            <pc:docMk/>
            <pc:sldMk cId="904925885" sldId="364"/>
            <ac:spMk id="59" creationId="{00000000-0000-0000-0000-000000000000}"/>
          </ac:spMkLst>
        </pc:spChg>
        <pc:picChg chg="add mod">
          <ac:chgData name="Tan Richard" userId="3dea5464b1d5c125" providerId="LiveId" clId="{E93694FF-A915-4C45-B978-0D0DE39D8AB1}" dt="2019-07-30T12:20:54.356" v="438" actId="1076"/>
          <ac:picMkLst>
            <pc:docMk/>
            <pc:sldMk cId="904925885" sldId="364"/>
            <ac:picMk id="1026" creationId="{65B17EC6-466A-48FA-ABAB-F07E53DDD796}"/>
          </ac:picMkLst>
        </pc:picChg>
      </pc:sldChg>
      <pc:sldChg chg="modSp add ord modAnim">
        <pc:chgData name="Tan Richard" userId="3dea5464b1d5c125" providerId="LiveId" clId="{E93694FF-A915-4C45-B978-0D0DE39D8AB1}" dt="2019-07-30T12:35:38.975" v="636" actId="20577"/>
        <pc:sldMkLst>
          <pc:docMk/>
          <pc:sldMk cId="183871768" sldId="365"/>
        </pc:sldMkLst>
        <pc:spChg chg="mod">
          <ac:chgData name="Tan Richard" userId="3dea5464b1d5c125" providerId="LiveId" clId="{E93694FF-A915-4C45-B978-0D0DE39D8AB1}" dt="2019-07-30T12:35:38.975" v="636" actId="20577"/>
          <ac:spMkLst>
            <pc:docMk/>
            <pc:sldMk cId="183871768" sldId="365"/>
            <ac:spMk id="21" creationId="{00000000-0000-0000-0000-000000000000}"/>
          </ac:spMkLst>
        </pc:spChg>
        <pc:spChg chg="mod">
          <ac:chgData name="Tan Richard" userId="3dea5464b1d5c125" providerId="LiveId" clId="{E93694FF-A915-4C45-B978-0D0DE39D8AB1}" dt="2019-07-30T12:35:10.356" v="617" actId="20577"/>
          <ac:spMkLst>
            <pc:docMk/>
            <pc:sldMk cId="183871768" sldId="365"/>
            <ac:spMk id="25" creationId="{00000000-0000-0000-0000-000000000000}"/>
          </ac:spMkLst>
        </pc:spChg>
        <pc:spChg chg="mod">
          <ac:chgData name="Tan Richard" userId="3dea5464b1d5c125" providerId="LiveId" clId="{E93694FF-A915-4C45-B978-0D0DE39D8AB1}" dt="2019-07-30T12:35:20.216" v="624" actId="20577"/>
          <ac:spMkLst>
            <pc:docMk/>
            <pc:sldMk cId="183871768" sldId="365"/>
            <ac:spMk id="33" creationId="{00000000-0000-0000-0000-000000000000}"/>
          </ac:spMkLst>
        </pc:spChg>
      </pc:sldChg>
    </pc:docChg>
  </pc:docChgLst>
  <pc:docChgLst>
    <pc:chgData name="Tan Richard" userId="3dea5464b1d5c125" providerId="LiveId" clId="{37C2C253-BC66-46FF-B9B0-627448E837F1}"/>
    <pc:docChg chg="modSld sldOrd">
      <pc:chgData name="Tan Richard" userId="3dea5464b1d5c125" providerId="LiveId" clId="{37C2C253-BC66-46FF-B9B0-627448E837F1}" dt="2019-07-31T09:20:39.333" v="12"/>
      <pc:docMkLst>
        <pc:docMk/>
      </pc:docMkLst>
      <pc:sldChg chg="modSp ord">
        <pc:chgData name="Tan Richard" userId="3dea5464b1d5c125" providerId="LiveId" clId="{37C2C253-BC66-46FF-B9B0-627448E837F1}" dt="2019-07-31T09:20:04.822" v="3"/>
        <pc:sldMkLst>
          <pc:docMk/>
          <pc:sldMk cId="164059145" sldId="350"/>
        </pc:sldMkLst>
        <pc:spChg chg="mod">
          <ac:chgData name="Tan Richard" userId="3dea5464b1d5c125" providerId="LiveId" clId="{37C2C253-BC66-46FF-B9B0-627448E837F1}" dt="2019-07-31T09:20:04.822" v="3"/>
          <ac:spMkLst>
            <pc:docMk/>
            <pc:sldMk cId="164059145" sldId="350"/>
            <ac:spMk id="47" creationId="{00000000-0000-0000-0000-000000000000}"/>
          </ac:spMkLst>
        </pc:spChg>
      </pc:sldChg>
      <pc:sldChg chg="modSp">
        <pc:chgData name="Tan Richard" userId="3dea5464b1d5c125" providerId="LiveId" clId="{37C2C253-BC66-46FF-B9B0-627448E837F1}" dt="2019-07-31T09:20:28.261" v="9"/>
        <pc:sldMkLst>
          <pc:docMk/>
          <pc:sldMk cId="3538132901" sldId="351"/>
        </pc:sldMkLst>
        <pc:spChg chg="mod">
          <ac:chgData name="Tan Richard" userId="3dea5464b1d5c125" providerId="LiveId" clId="{37C2C253-BC66-46FF-B9B0-627448E837F1}" dt="2019-07-31T09:20:28.261" v="9"/>
          <ac:spMkLst>
            <pc:docMk/>
            <pc:sldMk cId="3538132901" sldId="351"/>
            <ac:spMk id="40" creationId="{00000000-0000-0000-0000-000000000000}"/>
          </ac:spMkLst>
        </pc:spChg>
      </pc:sldChg>
      <pc:sldChg chg="modSp">
        <pc:chgData name="Tan Richard" userId="3dea5464b1d5c125" providerId="LiveId" clId="{37C2C253-BC66-46FF-B9B0-627448E837F1}" dt="2019-07-31T09:20:12.339" v="6"/>
        <pc:sldMkLst>
          <pc:docMk/>
          <pc:sldMk cId="218166283" sldId="361"/>
        </pc:sldMkLst>
        <pc:spChg chg="mod">
          <ac:chgData name="Tan Richard" userId="3dea5464b1d5c125" providerId="LiveId" clId="{37C2C253-BC66-46FF-B9B0-627448E837F1}" dt="2019-07-31T09:20:12.339" v="6"/>
          <ac:spMkLst>
            <pc:docMk/>
            <pc:sldMk cId="218166283" sldId="361"/>
            <ac:spMk id="63" creationId="{00000000-0000-0000-0000-000000000000}"/>
          </ac:spMkLst>
        </pc:spChg>
      </pc:sldChg>
      <pc:sldChg chg="modSp">
        <pc:chgData name="Tan Richard" userId="3dea5464b1d5c125" providerId="LiveId" clId="{37C2C253-BC66-46FF-B9B0-627448E837F1}" dt="2019-07-31T09:20:39.333" v="12"/>
        <pc:sldMkLst>
          <pc:docMk/>
          <pc:sldMk cId="904925885" sldId="364"/>
        </pc:sldMkLst>
        <pc:spChg chg="mod">
          <ac:chgData name="Tan Richard" userId="3dea5464b1d5c125" providerId="LiveId" clId="{37C2C253-BC66-46FF-B9B0-627448E837F1}" dt="2019-07-31T09:20:39.333" v="12"/>
          <ac:spMkLst>
            <pc:docMk/>
            <pc:sldMk cId="904925885" sldId="364"/>
            <ac:spMk id="5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D477-AE64-46E1-9AB5-695E408BAA85}" type="datetimeFigureOut">
              <a:rPr lang="zh-CN" altLang="en-US" smtClean="0"/>
              <a:t>2019/7/31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23211-66F3-4E52-BE2E-D8A9E8DA1D06}" type="slidenum">
              <a:rPr lang="zh-CN" altLang="en-US" smtClean="0"/>
              <a:t>‹#›</a:t>
            </a:fld>
            <a:endParaRPr lang="zh-CN" altLang="en-US"/>
          </a:p>
        </p:txBody>
      </p:sp>
    </p:spTree>
    <p:extLst>
      <p:ext uri="{BB962C8B-B14F-4D97-AF65-F5344CB8AC3E}">
        <p14:creationId xmlns:p14="http://schemas.microsoft.com/office/powerpoint/2010/main" val="325176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a:t>
            </a:fld>
            <a:endParaRPr lang="zh-CN" altLang="en-US"/>
          </a:p>
        </p:txBody>
      </p:sp>
    </p:spTree>
    <p:extLst>
      <p:ext uri="{BB962C8B-B14F-4D97-AF65-F5344CB8AC3E}">
        <p14:creationId xmlns:p14="http://schemas.microsoft.com/office/powerpoint/2010/main" val="178968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10</a:t>
            </a:fld>
            <a:endParaRPr lang="zh-CN" altLang="en-US"/>
          </a:p>
        </p:txBody>
      </p:sp>
    </p:spTree>
    <p:extLst>
      <p:ext uri="{BB962C8B-B14F-4D97-AF65-F5344CB8AC3E}">
        <p14:creationId xmlns:p14="http://schemas.microsoft.com/office/powerpoint/2010/main" val="3114105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22725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12</a:t>
            </a:fld>
            <a:endParaRPr lang="zh-CN" altLang="en-US"/>
          </a:p>
        </p:txBody>
      </p:sp>
    </p:spTree>
    <p:extLst>
      <p:ext uri="{BB962C8B-B14F-4D97-AF65-F5344CB8AC3E}">
        <p14:creationId xmlns:p14="http://schemas.microsoft.com/office/powerpoint/2010/main" val="4167421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13</a:t>
            </a:fld>
            <a:endParaRPr lang="zh-CN" altLang="en-US"/>
          </a:p>
        </p:txBody>
      </p:sp>
    </p:spTree>
    <p:extLst>
      <p:ext uri="{BB962C8B-B14F-4D97-AF65-F5344CB8AC3E}">
        <p14:creationId xmlns:p14="http://schemas.microsoft.com/office/powerpoint/2010/main" val="252519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068290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15</a:t>
            </a:fld>
            <a:endParaRPr lang="zh-CN" altLang="en-US"/>
          </a:p>
        </p:txBody>
      </p:sp>
    </p:spTree>
    <p:extLst>
      <p:ext uri="{BB962C8B-B14F-4D97-AF65-F5344CB8AC3E}">
        <p14:creationId xmlns:p14="http://schemas.microsoft.com/office/powerpoint/2010/main" val="57520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806749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17</a:t>
            </a:fld>
            <a:endParaRPr lang="zh-CN" altLang="en-US"/>
          </a:p>
        </p:txBody>
      </p:sp>
    </p:spTree>
    <p:extLst>
      <p:ext uri="{BB962C8B-B14F-4D97-AF65-F5344CB8AC3E}">
        <p14:creationId xmlns:p14="http://schemas.microsoft.com/office/powerpoint/2010/main" val="637586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18</a:t>
            </a:fld>
            <a:endParaRPr lang="zh-CN" altLang="en-US"/>
          </a:p>
        </p:txBody>
      </p:sp>
    </p:spTree>
    <p:extLst>
      <p:ext uri="{BB962C8B-B14F-4D97-AF65-F5344CB8AC3E}">
        <p14:creationId xmlns:p14="http://schemas.microsoft.com/office/powerpoint/2010/main" val="1774023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19</a:t>
            </a:fld>
            <a:endParaRPr lang="zh-CN" altLang="en-US"/>
          </a:p>
        </p:txBody>
      </p:sp>
    </p:spTree>
    <p:extLst>
      <p:ext uri="{BB962C8B-B14F-4D97-AF65-F5344CB8AC3E}">
        <p14:creationId xmlns:p14="http://schemas.microsoft.com/office/powerpoint/2010/main" val="93097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2</a:t>
            </a:fld>
            <a:endParaRPr lang="zh-CN" altLang="en-US"/>
          </a:p>
        </p:txBody>
      </p:sp>
    </p:spTree>
    <p:extLst>
      <p:ext uri="{BB962C8B-B14F-4D97-AF65-F5344CB8AC3E}">
        <p14:creationId xmlns:p14="http://schemas.microsoft.com/office/powerpoint/2010/main" val="47088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3</a:t>
            </a:fld>
            <a:endParaRPr lang="zh-CN" altLang="en-US"/>
          </a:p>
        </p:txBody>
      </p:sp>
    </p:spTree>
    <p:extLst>
      <p:ext uri="{BB962C8B-B14F-4D97-AF65-F5344CB8AC3E}">
        <p14:creationId xmlns:p14="http://schemas.microsoft.com/office/powerpoint/2010/main" val="142662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89772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5</a:t>
            </a:fld>
            <a:endParaRPr lang="zh-CN" altLang="en-US"/>
          </a:p>
        </p:txBody>
      </p:sp>
    </p:spTree>
    <p:extLst>
      <p:ext uri="{BB962C8B-B14F-4D97-AF65-F5344CB8AC3E}">
        <p14:creationId xmlns:p14="http://schemas.microsoft.com/office/powerpoint/2010/main" val="1867372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6</a:t>
            </a:fld>
            <a:endParaRPr lang="zh-CN" altLang="en-US"/>
          </a:p>
        </p:txBody>
      </p:sp>
    </p:spTree>
    <p:extLst>
      <p:ext uri="{BB962C8B-B14F-4D97-AF65-F5344CB8AC3E}">
        <p14:creationId xmlns:p14="http://schemas.microsoft.com/office/powerpoint/2010/main" val="1845463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48802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8</a:t>
            </a:fld>
            <a:endParaRPr lang="zh-CN" altLang="en-US"/>
          </a:p>
        </p:txBody>
      </p:sp>
    </p:spTree>
    <p:extLst>
      <p:ext uri="{BB962C8B-B14F-4D97-AF65-F5344CB8AC3E}">
        <p14:creationId xmlns:p14="http://schemas.microsoft.com/office/powerpoint/2010/main" val="1476344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86261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5" name="图片占位符 4">
            <a:extLst>
              <a:ext uri="{FF2B5EF4-FFF2-40B4-BE49-F238E27FC236}">
                <a16:creationId xmlns:a16="http://schemas.microsoft.com/office/drawing/2014/main" id="{4A6739AC-5E1D-43DB-850B-8F36EC59F93F}"/>
              </a:ext>
            </a:extLst>
          </p:cNvPr>
          <p:cNvSpPr>
            <a:spLocks noGrp="1"/>
          </p:cNvSpPr>
          <p:nvPr>
            <p:ph type="pic" sz="quarter" idx="10"/>
          </p:nvPr>
        </p:nvSpPr>
        <p:spPr>
          <a:xfrm>
            <a:off x="6391276" y="0"/>
            <a:ext cx="2752724" cy="5143500"/>
          </a:xfrm>
          <a:custGeom>
            <a:avLst/>
            <a:gdLst>
              <a:gd name="connsiteX0" fmla="*/ 0 w 3670299"/>
              <a:gd name="connsiteY0" fmla="*/ 0 h 6858000"/>
              <a:gd name="connsiteX1" fmla="*/ 3670299 w 3670299"/>
              <a:gd name="connsiteY1" fmla="*/ 0 h 6858000"/>
              <a:gd name="connsiteX2" fmla="*/ 3670299 w 3670299"/>
              <a:gd name="connsiteY2" fmla="*/ 6858000 h 6858000"/>
              <a:gd name="connsiteX3" fmla="*/ 0 w 3670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70299" h="6858000">
                <a:moveTo>
                  <a:pt x="0" y="0"/>
                </a:moveTo>
                <a:lnTo>
                  <a:pt x="3670299" y="0"/>
                </a:lnTo>
                <a:lnTo>
                  <a:pt x="3670299" y="6858000"/>
                </a:lnTo>
                <a:lnTo>
                  <a:pt x="0" y="6858000"/>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118997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90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13" name="图片占位符 12">
            <a:extLst>
              <a:ext uri="{FF2B5EF4-FFF2-40B4-BE49-F238E27FC236}">
                <a16:creationId xmlns:a16="http://schemas.microsoft.com/office/drawing/2014/main" id="{1E3BF761-A961-4731-83D8-71557AABF53D}"/>
              </a:ext>
            </a:extLst>
          </p:cNvPr>
          <p:cNvSpPr>
            <a:spLocks noGrp="1"/>
          </p:cNvSpPr>
          <p:nvPr>
            <p:ph type="pic" sz="quarter" idx="10"/>
          </p:nvPr>
        </p:nvSpPr>
        <p:spPr>
          <a:xfrm>
            <a:off x="3357563" y="1734852"/>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350">
                <a:solidFill>
                  <a:schemeClr val="lt1"/>
                </a:solidFill>
                <a:latin typeface="微软雅黑" panose="020B0503020204020204" pitchFamily="34" charset="-122"/>
                <a:ea typeface="微软雅黑" panose="020B0503020204020204" pitchFamily="34" charset="-122"/>
              </a:defRPr>
            </a:lvl1pPr>
          </a:lstStyle>
          <a:p>
            <a:pPr marL="0" lvl="0" algn="ctr" defTabSz="342900"/>
            <a:endParaRPr lang="zh-CN" altLang="en-US" dirty="0"/>
          </a:p>
        </p:txBody>
      </p:sp>
      <p:sp>
        <p:nvSpPr>
          <p:cNvPr id="14" name="图片占位符 13">
            <a:extLst>
              <a:ext uri="{FF2B5EF4-FFF2-40B4-BE49-F238E27FC236}">
                <a16:creationId xmlns:a16="http://schemas.microsoft.com/office/drawing/2014/main" id="{F0557C71-F0AE-4D4D-A0C2-90C7F3084C3C}"/>
              </a:ext>
            </a:extLst>
          </p:cNvPr>
          <p:cNvSpPr>
            <a:spLocks noGrp="1"/>
          </p:cNvSpPr>
          <p:nvPr>
            <p:ph type="pic" sz="quarter" idx="11"/>
          </p:nvPr>
        </p:nvSpPr>
        <p:spPr>
          <a:xfrm>
            <a:off x="4680218" y="1734852"/>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350">
                <a:solidFill>
                  <a:schemeClr val="lt1"/>
                </a:solidFill>
                <a:latin typeface="微软雅黑" panose="020B0503020204020204" pitchFamily="34" charset="-122"/>
                <a:ea typeface="微软雅黑" panose="020B0503020204020204" pitchFamily="34" charset="-122"/>
              </a:defRPr>
            </a:lvl1pPr>
          </a:lstStyle>
          <a:p>
            <a:pPr marL="0" lvl="0" algn="ctr" defTabSz="342900"/>
            <a:endParaRPr lang="zh-CN" altLang="en-US" dirty="0"/>
          </a:p>
        </p:txBody>
      </p:sp>
      <p:sp>
        <p:nvSpPr>
          <p:cNvPr id="16" name="图片占位符 15">
            <a:extLst>
              <a:ext uri="{FF2B5EF4-FFF2-40B4-BE49-F238E27FC236}">
                <a16:creationId xmlns:a16="http://schemas.microsoft.com/office/drawing/2014/main" id="{B6A2DBC7-94D0-45B5-AE73-EB64FFCDB0E0}"/>
              </a:ext>
            </a:extLst>
          </p:cNvPr>
          <p:cNvSpPr>
            <a:spLocks noGrp="1"/>
          </p:cNvSpPr>
          <p:nvPr>
            <p:ph type="pic" sz="quarter" idx="12"/>
          </p:nvPr>
        </p:nvSpPr>
        <p:spPr>
          <a:xfrm>
            <a:off x="4680218" y="3151374"/>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350">
                <a:solidFill>
                  <a:schemeClr val="lt1"/>
                </a:solidFill>
                <a:latin typeface="微软雅黑" panose="020B0503020204020204" pitchFamily="34" charset="-122"/>
                <a:ea typeface="微软雅黑" panose="020B0503020204020204" pitchFamily="34" charset="-122"/>
              </a:defRPr>
            </a:lvl1pPr>
          </a:lstStyle>
          <a:p>
            <a:pPr marL="0" lvl="0" algn="ctr" defTabSz="342900"/>
            <a:endParaRPr lang="zh-CN" altLang="en-US" dirty="0"/>
          </a:p>
        </p:txBody>
      </p:sp>
      <p:sp>
        <p:nvSpPr>
          <p:cNvPr id="15" name="图片占位符 14">
            <a:extLst>
              <a:ext uri="{FF2B5EF4-FFF2-40B4-BE49-F238E27FC236}">
                <a16:creationId xmlns:a16="http://schemas.microsoft.com/office/drawing/2014/main" id="{0917E704-83DE-48F6-81BB-631EF128DA8A}"/>
              </a:ext>
            </a:extLst>
          </p:cNvPr>
          <p:cNvSpPr>
            <a:spLocks noGrp="1"/>
          </p:cNvSpPr>
          <p:nvPr>
            <p:ph type="pic" sz="quarter" idx="13"/>
          </p:nvPr>
        </p:nvSpPr>
        <p:spPr>
          <a:xfrm>
            <a:off x="3357563" y="3151374"/>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350">
                <a:solidFill>
                  <a:schemeClr val="lt1"/>
                </a:solidFill>
                <a:latin typeface="微软雅黑" panose="020B0503020204020204" pitchFamily="34" charset="-122"/>
                <a:ea typeface="微软雅黑" panose="020B0503020204020204" pitchFamily="34" charset="-122"/>
              </a:defRPr>
            </a:lvl1pPr>
          </a:lstStyle>
          <a:p>
            <a:pPr marL="0" lvl="0" algn="ctr" defTabSz="342900"/>
            <a:endParaRPr lang="zh-CN" altLang="en-US" dirty="0"/>
          </a:p>
        </p:txBody>
      </p:sp>
    </p:spTree>
    <p:extLst>
      <p:ext uri="{BB962C8B-B14F-4D97-AF65-F5344CB8AC3E}">
        <p14:creationId xmlns:p14="http://schemas.microsoft.com/office/powerpoint/2010/main" val="155938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5" name="图片占位符 4">
            <a:extLst>
              <a:ext uri="{FF2B5EF4-FFF2-40B4-BE49-F238E27FC236}">
                <a16:creationId xmlns:a16="http://schemas.microsoft.com/office/drawing/2014/main" id="{28F15199-B6E3-493A-A108-3AEE62C9CF9A}"/>
              </a:ext>
            </a:extLst>
          </p:cNvPr>
          <p:cNvSpPr>
            <a:spLocks noGrp="1"/>
          </p:cNvSpPr>
          <p:nvPr>
            <p:ph type="pic" sz="quarter" idx="10"/>
          </p:nvPr>
        </p:nvSpPr>
        <p:spPr>
          <a:xfrm>
            <a:off x="4236723" y="1555414"/>
            <a:ext cx="3958217" cy="2547235"/>
          </a:xfrm>
          <a:custGeom>
            <a:avLst/>
            <a:gdLst>
              <a:gd name="connsiteX0" fmla="*/ 1607919 w 5277623"/>
              <a:gd name="connsiteY0" fmla="*/ 2118233 h 3396313"/>
              <a:gd name="connsiteX1" fmla="*/ 2449386 w 5277623"/>
              <a:gd name="connsiteY1" fmla="*/ 2118233 h 3396313"/>
              <a:gd name="connsiteX2" fmla="*/ 2768905 w 5277623"/>
              <a:gd name="connsiteY2" fmla="*/ 2757273 h 3396313"/>
              <a:gd name="connsiteX3" fmla="*/ 2449386 w 5277623"/>
              <a:gd name="connsiteY3" fmla="*/ 3396313 h 3396313"/>
              <a:gd name="connsiteX4" fmla="*/ 1607919 w 5277623"/>
              <a:gd name="connsiteY4" fmla="*/ 3396313 h 3396313"/>
              <a:gd name="connsiteX5" fmla="*/ 1288399 w 5277623"/>
              <a:gd name="connsiteY5" fmla="*/ 2757273 h 3396313"/>
              <a:gd name="connsiteX6" fmla="*/ 4116637 w 5277623"/>
              <a:gd name="connsiteY6" fmla="*/ 2102903 h 3396313"/>
              <a:gd name="connsiteX7" fmla="*/ 4958103 w 5277623"/>
              <a:gd name="connsiteY7" fmla="*/ 2102903 h 3396313"/>
              <a:gd name="connsiteX8" fmla="*/ 5277623 w 5277623"/>
              <a:gd name="connsiteY8" fmla="*/ 2741943 h 3396313"/>
              <a:gd name="connsiteX9" fmla="*/ 4958103 w 5277623"/>
              <a:gd name="connsiteY9" fmla="*/ 3380983 h 3396313"/>
              <a:gd name="connsiteX10" fmla="*/ 4116637 w 5277623"/>
              <a:gd name="connsiteY10" fmla="*/ 3380983 h 3396313"/>
              <a:gd name="connsiteX11" fmla="*/ 3797116 w 5277623"/>
              <a:gd name="connsiteY11" fmla="*/ 2741943 h 3396313"/>
              <a:gd name="connsiteX12" fmla="*/ 2864649 w 5277623"/>
              <a:gd name="connsiteY12" fmla="*/ 1414667 h 3396313"/>
              <a:gd name="connsiteX13" fmla="*/ 3706117 w 5277623"/>
              <a:gd name="connsiteY13" fmla="*/ 1414667 h 3396313"/>
              <a:gd name="connsiteX14" fmla="*/ 4025636 w 5277623"/>
              <a:gd name="connsiteY14" fmla="*/ 2053707 h 3396313"/>
              <a:gd name="connsiteX15" fmla="*/ 3706117 w 5277623"/>
              <a:gd name="connsiteY15" fmla="*/ 2692747 h 3396313"/>
              <a:gd name="connsiteX16" fmla="*/ 2864649 w 5277623"/>
              <a:gd name="connsiteY16" fmla="*/ 2692747 h 3396313"/>
              <a:gd name="connsiteX17" fmla="*/ 2545129 w 5277623"/>
              <a:gd name="connsiteY17" fmla="*/ 2053707 h 3396313"/>
              <a:gd name="connsiteX18" fmla="*/ 319521 w 5277623"/>
              <a:gd name="connsiteY18" fmla="*/ 1414667 h 3396313"/>
              <a:gd name="connsiteX19" fmla="*/ 1160987 w 5277623"/>
              <a:gd name="connsiteY19" fmla="*/ 1414667 h 3396313"/>
              <a:gd name="connsiteX20" fmla="*/ 1480507 w 5277623"/>
              <a:gd name="connsiteY20" fmla="*/ 2053707 h 3396313"/>
              <a:gd name="connsiteX21" fmla="*/ 1160987 w 5277623"/>
              <a:gd name="connsiteY21" fmla="*/ 2692747 h 3396313"/>
              <a:gd name="connsiteX22" fmla="*/ 319521 w 5277623"/>
              <a:gd name="connsiteY22" fmla="*/ 2692747 h 3396313"/>
              <a:gd name="connsiteX23" fmla="*/ 0 w 5277623"/>
              <a:gd name="connsiteY23" fmla="*/ 2053707 h 3396313"/>
              <a:gd name="connsiteX24" fmla="*/ 1600096 w 5277623"/>
              <a:gd name="connsiteY24" fmla="*/ 711118 h 3396313"/>
              <a:gd name="connsiteX25" fmla="*/ 2441563 w 5277623"/>
              <a:gd name="connsiteY25" fmla="*/ 711118 h 3396313"/>
              <a:gd name="connsiteX26" fmla="*/ 2761082 w 5277623"/>
              <a:gd name="connsiteY26" fmla="*/ 1350157 h 3396313"/>
              <a:gd name="connsiteX27" fmla="*/ 2441563 w 5277623"/>
              <a:gd name="connsiteY27" fmla="*/ 1989197 h 3396313"/>
              <a:gd name="connsiteX28" fmla="*/ 1600096 w 5277623"/>
              <a:gd name="connsiteY28" fmla="*/ 1989197 h 3396313"/>
              <a:gd name="connsiteX29" fmla="*/ 1280575 w 5277623"/>
              <a:gd name="connsiteY29" fmla="*/ 1350157 h 3396313"/>
              <a:gd name="connsiteX30" fmla="*/ 2861777 w 5277623"/>
              <a:gd name="connsiteY30" fmla="*/ 0 h 3396313"/>
              <a:gd name="connsiteX31" fmla="*/ 3703245 w 5277623"/>
              <a:gd name="connsiteY31" fmla="*/ 0 h 3396313"/>
              <a:gd name="connsiteX32" fmla="*/ 4022764 w 5277623"/>
              <a:gd name="connsiteY32" fmla="*/ 639040 h 3396313"/>
              <a:gd name="connsiteX33" fmla="*/ 3703245 w 5277623"/>
              <a:gd name="connsiteY33" fmla="*/ 1278080 h 3396313"/>
              <a:gd name="connsiteX34" fmla="*/ 2861777 w 5277623"/>
              <a:gd name="connsiteY34" fmla="*/ 1278080 h 3396313"/>
              <a:gd name="connsiteX35" fmla="*/ 2542257 w 5277623"/>
              <a:gd name="connsiteY35" fmla="*/ 639040 h 339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77623" h="3396313">
                <a:moveTo>
                  <a:pt x="1607919" y="2118233"/>
                </a:moveTo>
                <a:lnTo>
                  <a:pt x="2449386" y="2118233"/>
                </a:lnTo>
                <a:lnTo>
                  <a:pt x="2768905" y="2757273"/>
                </a:lnTo>
                <a:lnTo>
                  <a:pt x="2449386" y="3396313"/>
                </a:lnTo>
                <a:lnTo>
                  <a:pt x="1607919" y="3396313"/>
                </a:lnTo>
                <a:lnTo>
                  <a:pt x="1288399" y="2757273"/>
                </a:lnTo>
                <a:close/>
                <a:moveTo>
                  <a:pt x="4116637" y="2102903"/>
                </a:moveTo>
                <a:lnTo>
                  <a:pt x="4958103" y="2102903"/>
                </a:lnTo>
                <a:lnTo>
                  <a:pt x="5277623" y="2741943"/>
                </a:lnTo>
                <a:lnTo>
                  <a:pt x="4958103" y="3380983"/>
                </a:lnTo>
                <a:lnTo>
                  <a:pt x="4116637" y="3380983"/>
                </a:lnTo>
                <a:lnTo>
                  <a:pt x="3797116" y="2741943"/>
                </a:lnTo>
                <a:close/>
                <a:moveTo>
                  <a:pt x="2864649" y="1414667"/>
                </a:moveTo>
                <a:lnTo>
                  <a:pt x="3706117" y="1414667"/>
                </a:lnTo>
                <a:lnTo>
                  <a:pt x="4025636" y="2053707"/>
                </a:lnTo>
                <a:lnTo>
                  <a:pt x="3706117" y="2692747"/>
                </a:lnTo>
                <a:lnTo>
                  <a:pt x="2864649" y="2692747"/>
                </a:lnTo>
                <a:lnTo>
                  <a:pt x="2545129" y="2053707"/>
                </a:lnTo>
                <a:close/>
                <a:moveTo>
                  <a:pt x="319521" y="1414667"/>
                </a:moveTo>
                <a:lnTo>
                  <a:pt x="1160987" y="1414667"/>
                </a:lnTo>
                <a:lnTo>
                  <a:pt x="1480507" y="2053707"/>
                </a:lnTo>
                <a:lnTo>
                  <a:pt x="1160987" y="2692747"/>
                </a:lnTo>
                <a:lnTo>
                  <a:pt x="319521" y="2692747"/>
                </a:lnTo>
                <a:lnTo>
                  <a:pt x="0" y="2053707"/>
                </a:lnTo>
                <a:close/>
                <a:moveTo>
                  <a:pt x="1600096" y="711118"/>
                </a:moveTo>
                <a:lnTo>
                  <a:pt x="2441563" y="711118"/>
                </a:lnTo>
                <a:lnTo>
                  <a:pt x="2761082" y="1350157"/>
                </a:lnTo>
                <a:lnTo>
                  <a:pt x="2441563" y="1989197"/>
                </a:lnTo>
                <a:lnTo>
                  <a:pt x="1600096" y="1989197"/>
                </a:lnTo>
                <a:lnTo>
                  <a:pt x="1280575" y="1350157"/>
                </a:lnTo>
                <a:close/>
                <a:moveTo>
                  <a:pt x="2861777" y="0"/>
                </a:moveTo>
                <a:lnTo>
                  <a:pt x="3703245" y="0"/>
                </a:lnTo>
                <a:lnTo>
                  <a:pt x="4022764" y="639040"/>
                </a:lnTo>
                <a:lnTo>
                  <a:pt x="3703245" y="1278080"/>
                </a:lnTo>
                <a:lnTo>
                  <a:pt x="2861777" y="1278080"/>
                </a:lnTo>
                <a:lnTo>
                  <a:pt x="2542257" y="639040"/>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392879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738E2-C959-4A6A-AF24-07CBB6442799}"/>
              </a:ext>
            </a:extLst>
          </p:cNvPr>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C528680-0EE3-4C2E-9CA1-CC6D5CFEB90C}"/>
              </a:ext>
            </a:extLst>
          </p:cNvPr>
          <p:cNvSpPr>
            <a:spLocks noGrp="1"/>
          </p:cNvSpPr>
          <p:nvPr>
            <p:ph idx="1"/>
          </p:nvPr>
        </p:nvSpPr>
        <p:spPr>
          <a:xfrm>
            <a:off x="628650" y="1369219"/>
            <a:ext cx="78867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F1F718D2-DA38-4876-940B-E6743C2B3B0C}"/>
              </a:ext>
            </a:extLst>
          </p:cNvPr>
          <p:cNvSpPr>
            <a:spLocks noGrp="1"/>
          </p:cNvSpPr>
          <p:nvPr>
            <p:ph type="dt" sz="half" idx="10"/>
          </p:nvPr>
        </p:nvSpPr>
        <p:spPr>
          <a:xfrm>
            <a:off x="628650" y="4767263"/>
            <a:ext cx="2057400" cy="273844"/>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A429D539-5BED-47D2-AAB7-BD075F4C08FC}" type="datetimeFigureOut">
              <a:rPr lang="zh-CN" altLang="en-US" smtClean="0"/>
              <a:pPr/>
              <a:t>2019/7/31</a:t>
            </a:fld>
            <a:endParaRPr lang="zh-CN" altLang="en-US" dirty="0"/>
          </a:p>
        </p:txBody>
      </p:sp>
      <p:sp>
        <p:nvSpPr>
          <p:cNvPr id="5" name="页脚占位符 4">
            <a:extLst>
              <a:ext uri="{FF2B5EF4-FFF2-40B4-BE49-F238E27FC236}">
                <a16:creationId xmlns:a16="http://schemas.microsoft.com/office/drawing/2014/main" id="{436FE042-5C0E-4FEB-B280-DE15C3BD72F4}"/>
              </a:ext>
            </a:extLst>
          </p:cNvPr>
          <p:cNvSpPr>
            <a:spLocks noGrp="1"/>
          </p:cNvSpPr>
          <p:nvPr>
            <p:ph type="ftr" sz="quarter" idx="11"/>
          </p:nvPr>
        </p:nvSpPr>
        <p:spPr>
          <a:xfrm>
            <a:off x="3028950" y="4767263"/>
            <a:ext cx="3086100" cy="273844"/>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D0E713F7-11C0-4937-AE85-FAD22B2D830A}"/>
              </a:ext>
            </a:extLst>
          </p:cNvPr>
          <p:cNvSpPr>
            <a:spLocks noGrp="1"/>
          </p:cNvSpPr>
          <p:nvPr>
            <p:ph type="sldNum" sz="quarter" idx="12"/>
          </p:nvPr>
        </p:nvSpPr>
        <p:spPr>
          <a:xfrm>
            <a:off x="6457950" y="4767263"/>
            <a:ext cx="2057400" cy="273844"/>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AB6DD878-13B8-4D59-A5A5-EE52F45199EA}" type="slidenum">
              <a:rPr lang="zh-CN" altLang="en-US" smtClean="0"/>
              <a:pPr/>
              <a:t>‹#›</a:t>
            </a:fld>
            <a:endParaRPr lang="zh-CN" altLang="en-US" dirty="0"/>
          </a:p>
        </p:txBody>
      </p:sp>
    </p:spTree>
    <p:extLst>
      <p:ext uri="{BB962C8B-B14F-4D97-AF65-F5344CB8AC3E}">
        <p14:creationId xmlns:p14="http://schemas.microsoft.com/office/powerpoint/2010/main" val="3354920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AFA"/>
            </a:gs>
            <a:gs pos="50000">
              <a:srgbClr val="FBFBFB"/>
            </a:gs>
            <a:gs pos="100000">
              <a:srgbClr val="FCFCFC"/>
            </a:gs>
          </a:gsLst>
          <a:lin ang="5400000"/>
        </a:gradFill>
        <a:effectLst/>
      </p:bgPr>
    </p:bg>
    <p:spTree>
      <p:nvGrpSpPr>
        <p:cNvPr id="1" name=""/>
        <p:cNvGrpSpPr/>
        <p:nvPr/>
      </p:nvGrpSpPr>
      <p:grpSpPr>
        <a:xfrm>
          <a:off x="0" y="0"/>
          <a:ext cx="0" cy="0"/>
          <a:chOff x="0" y="0"/>
          <a:chExt cx="0" cy="0"/>
        </a:xfrm>
      </p:grpSpPr>
      <p:sp>
        <p:nvSpPr>
          <p:cNvPr id="3" name="矩形 2"/>
          <p:cNvSpPr/>
          <p:nvPr userDrawn="1"/>
        </p:nvSpPr>
        <p:spPr>
          <a:xfrm>
            <a:off x="0" y="0"/>
            <a:ext cx="9144000" cy="5143500"/>
          </a:xfrm>
          <a:prstGeom prst="rect">
            <a:avLst/>
          </a:prstGeom>
          <a:gradFill>
            <a:gsLst>
              <a:gs pos="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Picture 2" descr="C:\Users\Administrator\Desktop\PPT整理\用途\asf.png"/>
          <p:cNvPicPr>
            <a:picLocks noChangeAspect="1" noChangeArrowheads="1"/>
          </p:cNvPicPr>
          <p:nvPr userDrawn="1"/>
        </p:nvPicPr>
        <p:blipFill>
          <a:blip r:embed="rId8">
            <a:extLst>
              <a:ext uri="{BEBA8EAE-BF5A-486C-A8C5-ECC9F3942E4B}">
                <a14:imgProps xmlns:a14="http://schemas.microsoft.com/office/drawing/2010/main">
                  <a14:imgLayer>
                    <a14:imgEffect>
                      <a14:colorTemperature colorTemp="637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1883" cy="5143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xStyles>
    <p:titleStyle>
      <a:lvl1pPr algn="ctr" rtl="0" eaLnBrk="0" fontAlgn="base" hangingPunct="0">
        <a:spcBef>
          <a:spcPct val="0"/>
        </a:spcBef>
        <a:spcAft>
          <a:spcPct val="0"/>
        </a:spcAft>
        <a:defRPr sz="3300" kern="1200">
          <a:solidFill>
            <a:schemeClr val="tx1"/>
          </a:solidFill>
          <a:latin typeface="Arial" panose="020B0604020202020204" pitchFamily="34" charset="0"/>
          <a:ea typeface="+mj-ea"/>
          <a:cs typeface="+mj-cs"/>
        </a:defRPr>
      </a:lvl1pPr>
      <a:lvl2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1pPr>
      <a:lvl2pPr marL="557530" indent="-214630" algn="l" rtl="0" eaLnBrk="0" fontAlgn="base" hangingPunct="0">
        <a:spcBef>
          <a:spcPct val="20000"/>
        </a:spcBef>
        <a:spcAft>
          <a:spcPct val="0"/>
        </a:spcAft>
        <a:buFont typeface="Arial" panose="020B0604020202020204" pitchFamily="34" charset="0"/>
        <a:buChar char="–"/>
        <a:defRPr sz="2100" kern="1200">
          <a:solidFill>
            <a:schemeClr val="tx1"/>
          </a:solidFill>
          <a:latin typeface="Arial" panose="020B0604020202020204" pitchFamily="34" charset="0"/>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rot="2700000">
            <a:off x="7474061" y="4221928"/>
            <a:ext cx="399563" cy="399563"/>
          </a:xfrm>
          <a:prstGeom prst="roundRect">
            <a:avLst>
              <a:gd name="adj" fmla="val 4810"/>
            </a:avLst>
          </a:prstGeom>
          <a:solidFill>
            <a:srgbClr val="9C9899"/>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a:xfrm rot="2700000">
            <a:off x="6430345" y="1140972"/>
            <a:ext cx="1323803" cy="1323803"/>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rot="2700000">
            <a:off x="5699113" y="2947008"/>
            <a:ext cx="1221683" cy="1221683"/>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圆角矩形 20"/>
          <p:cNvSpPr/>
          <p:nvPr/>
        </p:nvSpPr>
        <p:spPr>
          <a:xfrm rot="2700000">
            <a:off x="7279982" y="2731542"/>
            <a:ext cx="840595" cy="840595"/>
          </a:xfrm>
          <a:prstGeom prst="roundRect">
            <a:avLst>
              <a:gd name="adj" fmla="val 4810"/>
            </a:avLst>
          </a:prstGeom>
          <a:solidFill>
            <a:schemeClr val="bg1">
              <a:lumMod val="50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2" name="圆角矩形 21"/>
          <p:cNvSpPr/>
          <p:nvPr/>
        </p:nvSpPr>
        <p:spPr>
          <a:xfrm rot="2700000">
            <a:off x="7859058" y="2034386"/>
            <a:ext cx="636431" cy="636431"/>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3" name="圆角矩形 22"/>
          <p:cNvSpPr/>
          <p:nvPr/>
        </p:nvSpPr>
        <p:spPr>
          <a:xfrm rot="2700000">
            <a:off x="7942044" y="729761"/>
            <a:ext cx="532017" cy="532017"/>
          </a:xfrm>
          <a:prstGeom prst="roundRect">
            <a:avLst>
              <a:gd name="adj" fmla="val 4810"/>
            </a:avLst>
          </a:prstGeom>
          <a:solidFill>
            <a:schemeClr val="bg1">
              <a:lumMod val="6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rot="18900000">
            <a:off x="-1205537" y="92970"/>
            <a:ext cx="2151435" cy="2065377"/>
          </a:xfrm>
          <a:prstGeom prst="roundRect">
            <a:avLst>
              <a:gd name="adj" fmla="val 8219"/>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圆角矩形 5"/>
          <p:cNvSpPr/>
          <p:nvPr/>
        </p:nvSpPr>
        <p:spPr>
          <a:xfrm rot="18900000">
            <a:off x="967987" y="-869121"/>
            <a:ext cx="1425327" cy="1368314"/>
          </a:xfrm>
          <a:prstGeom prst="roundRect">
            <a:avLst>
              <a:gd name="adj" fmla="val 8219"/>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rot="2700000">
            <a:off x="5569230" y="451226"/>
            <a:ext cx="539452" cy="539452"/>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rot="2700000">
            <a:off x="7924084" y="441189"/>
            <a:ext cx="539452" cy="539452"/>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圆角矩形 9"/>
          <p:cNvSpPr/>
          <p:nvPr/>
        </p:nvSpPr>
        <p:spPr>
          <a:xfrm rot="2700000">
            <a:off x="7875903" y="1686659"/>
            <a:ext cx="593998" cy="593998"/>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rot="2700000">
            <a:off x="6430345" y="757754"/>
            <a:ext cx="1323803" cy="1323803"/>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rot="2700000">
            <a:off x="7651901" y="2748553"/>
            <a:ext cx="806575" cy="806575"/>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圆角矩形 12"/>
          <p:cNvSpPr/>
          <p:nvPr/>
        </p:nvSpPr>
        <p:spPr>
          <a:xfrm rot="2700000">
            <a:off x="5702325" y="3377079"/>
            <a:ext cx="1182098" cy="1182098"/>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4" name="圆角矩形 13"/>
          <p:cNvSpPr/>
          <p:nvPr/>
        </p:nvSpPr>
        <p:spPr>
          <a:xfrm rot="2700000">
            <a:off x="4391728" y="3680354"/>
            <a:ext cx="637272" cy="637272"/>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rot="2700000">
            <a:off x="8304885" y="4287910"/>
            <a:ext cx="637272" cy="637272"/>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6" name="圆角矩形 15"/>
          <p:cNvSpPr/>
          <p:nvPr/>
        </p:nvSpPr>
        <p:spPr>
          <a:xfrm rot="2700000">
            <a:off x="7432318" y="3741845"/>
            <a:ext cx="507367" cy="507367"/>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圆角矩形 24"/>
          <p:cNvSpPr/>
          <p:nvPr/>
        </p:nvSpPr>
        <p:spPr>
          <a:xfrm rot="2700000">
            <a:off x="5329029" y="4407508"/>
            <a:ext cx="256950" cy="25695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6" name="圆角矩形 25"/>
          <p:cNvSpPr/>
          <p:nvPr/>
        </p:nvSpPr>
        <p:spPr>
          <a:xfrm rot="2700000">
            <a:off x="8302864" y="3845760"/>
            <a:ext cx="256950" cy="25695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rot="2700000">
            <a:off x="8313355" y="1108110"/>
            <a:ext cx="256950" cy="25695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8" name="圆角矩形 27"/>
          <p:cNvSpPr/>
          <p:nvPr/>
        </p:nvSpPr>
        <p:spPr>
          <a:xfrm rot="2700000">
            <a:off x="6484684" y="2775838"/>
            <a:ext cx="256950" cy="25695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100868" y="3469925"/>
            <a:ext cx="992579" cy="253916"/>
          </a:xfrm>
          <a:prstGeom prst="rect">
            <a:avLst/>
          </a:prstGeom>
        </p:spPr>
        <p:txBody>
          <a:bodyPr wrap="none">
            <a:spAutoFit/>
          </a:bodyPr>
          <a:lstStyle/>
          <a:p>
            <a:pPr algn="l"/>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汇报人：谭成</a:t>
            </a:r>
          </a:p>
        </p:txBody>
      </p:sp>
      <p:sp>
        <p:nvSpPr>
          <p:cNvPr id="30" name="矩形 29"/>
          <p:cNvSpPr/>
          <p:nvPr/>
        </p:nvSpPr>
        <p:spPr>
          <a:xfrm>
            <a:off x="1104632" y="3469925"/>
            <a:ext cx="1396536" cy="253916"/>
          </a:xfrm>
          <a:prstGeom prst="rect">
            <a:avLst/>
          </a:prstGeom>
        </p:spPr>
        <p:txBody>
          <a:bodyPr wrap="none">
            <a:spAutoFit/>
          </a:bodyPr>
          <a:lstStyle/>
          <a:p>
            <a:pPr algn="l"/>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汇报部门：架构中心</a:t>
            </a:r>
          </a:p>
        </p:txBody>
      </p:sp>
      <p:sp>
        <p:nvSpPr>
          <p:cNvPr id="31" name="矩形 30"/>
          <p:cNvSpPr/>
          <p:nvPr/>
        </p:nvSpPr>
        <p:spPr>
          <a:xfrm>
            <a:off x="755576" y="1721898"/>
            <a:ext cx="7344816" cy="663891"/>
          </a:xfrm>
          <a:prstGeom prst="rect">
            <a:avLst/>
          </a:prstGeom>
        </p:spPr>
        <p:txBody>
          <a:bodyPr wrap="square" lIns="91284" tIns="45642" rIns="91284" bIns="45642">
            <a:spAutoFit/>
          </a:bodyPr>
          <a:lstStyle/>
          <a:p>
            <a:r>
              <a:rPr lang="zh-CN" altLang="en-US" sz="3657" b="1" dirty="0">
                <a:solidFill>
                  <a:srgbClr val="376092"/>
                </a:solidFill>
                <a:latin typeface="微软雅黑" panose="020B0503020204020204" pitchFamily="34" charset="-122"/>
                <a:ea typeface="微软雅黑" panose="020B0503020204020204" pitchFamily="34" charset="-122"/>
                <a:cs typeface="+mn-ea"/>
                <a:sym typeface="+mn-lt"/>
              </a:rPr>
              <a:t>微服务</a:t>
            </a:r>
            <a:endParaRPr lang="zh-CN" altLang="en-US" sz="3657"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2" name="矩形 31"/>
          <p:cNvSpPr/>
          <p:nvPr/>
        </p:nvSpPr>
        <p:spPr>
          <a:xfrm>
            <a:off x="788160" y="2815387"/>
            <a:ext cx="4564944" cy="244653"/>
          </a:xfrm>
          <a:prstGeom prst="rect">
            <a:avLst/>
          </a:prstGeom>
        </p:spPr>
        <p:txBody>
          <a:bodyPr wrap="square" lIns="91284" tIns="45642" rIns="91284" bIns="45642">
            <a:spAutoFit/>
          </a:bodyPr>
          <a:lstStyle/>
          <a:p>
            <a:pPr>
              <a:lnSpc>
                <a:spcPts val="1321"/>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微服务使用</a:t>
            </a:r>
          </a:p>
        </p:txBody>
      </p:sp>
      <p:sp>
        <p:nvSpPr>
          <p:cNvPr id="33" name="矩形 32"/>
          <p:cNvSpPr/>
          <p:nvPr/>
        </p:nvSpPr>
        <p:spPr>
          <a:xfrm>
            <a:off x="755576" y="2355726"/>
            <a:ext cx="7344816" cy="473298"/>
          </a:xfrm>
          <a:prstGeom prst="rect">
            <a:avLst/>
          </a:prstGeom>
        </p:spPr>
        <p:txBody>
          <a:bodyPr wrap="square" lIns="91284" tIns="45642" rIns="91284" bIns="45642">
            <a:spAutoFit/>
          </a:bodyPr>
          <a:lstStyle/>
          <a:p>
            <a:r>
              <a:rPr lang="en-US" altLang="zh-CN" sz="2438" dirty="0">
                <a:solidFill>
                  <a:srgbClr val="376092"/>
                </a:solidFill>
                <a:latin typeface="微软雅黑" panose="020B0503020204020204" pitchFamily="34" charset="-122"/>
                <a:ea typeface="微软雅黑" panose="020B0503020204020204" pitchFamily="34" charset="-122"/>
                <a:cs typeface="+mn-ea"/>
                <a:sym typeface="+mn-lt"/>
              </a:rPr>
              <a:t>MICROSERVICES</a:t>
            </a:r>
            <a:endParaRPr lang="zh-CN" altLang="en-US" sz="2438" dirty="0">
              <a:solidFill>
                <a:srgbClr val="376092"/>
              </a:solidFill>
              <a:latin typeface="微软雅黑" panose="020B0503020204020204" pitchFamily="34" charset="-122"/>
              <a:ea typeface="微软雅黑" panose="020B0503020204020204" pitchFamily="34" charset="-122"/>
              <a:cs typeface="+mn-ea"/>
              <a:sym typeface="+mn-lt"/>
            </a:endParaRPr>
          </a:p>
        </p:txBody>
      </p:sp>
      <p:cxnSp>
        <p:nvCxnSpPr>
          <p:cNvPr id="34" name="直接连接符 33"/>
          <p:cNvCxnSpPr/>
          <p:nvPr/>
        </p:nvCxnSpPr>
        <p:spPr>
          <a:xfrm flipH="1">
            <a:off x="869458" y="2815387"/>
            <a:ext cx="4409251" cy="0"/>
          </a:xfrm>
          <a:prstGeom prst="line">
            <a:avLst/>
          </a:prstGeom>
          <a:ln>
            <a:solidFill>
              <a:srgbClr val="376092"/>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844322" y="3484708"/>
            <a:ext cx="260310" cy="224405"/>
            <a:chOff x="2574154" y="3948094"/>
            <a:chExt cx="539308" cy="464921"/>
          </a:xfrm>
        </p:grpSpPr>
        <p:sp>
          <p:nvSpPr>
            <p:cNvPr id="41" name="六边形 40"/>
            <p:cNvSpPr/>
            <p:nvPr/>
          </p:nvSpPr>
          <p:spPr>
            <a:xfrm>
              <a:off x="2574154" y="3948094"/>
              <a:ext cx="539308" cy="464921"/>
            </a:xfrm>
            <a:prstGeom prst="hex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cs typeface="+mn-ea"/>
                <a:sym typeface="+mn-lt"/>
              </a:endParaRPr>
            </a:p>
          </p:txBody>
        </p:sp>
        <p:grpSp>
          <p:nvGrpSpPr>
            <p:cNvPr id="42" name="Group 17"/>
            <p:cNvGrpSpPr>
              <a:grpSpLocks noChangeAspect="1"/>
            </p:cNvGrpSpPr>
            <p:nvPr/>
          </p:nvGrpSpPr>
          <p:grpSpPr bwMode="auto">
            <a:xfrm>
              <a:off x="2727716" y="4055936"/>
              <a:ext cx="232184" cy="249236"/>
              <a:chOff x="231" y="1205"/>
              <a:chExt cx="640" cy="687"/>
            </a:xfrm>
            <a:solidFill>
              <a:schemeClr val="bg1"/>
            </a:solidFill>
            <a:effectLst/>
          </p:grpSpPr>
          <p:sp>
            <p:nvSpPr>
              <p:cNvPr id="43"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4"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grpSp>
        <p:nvGrpSpPr>
          <p:cNvPr id="45" name="组合 44"/>
          <p:cNvGrpSpPr/>
          <p:nvPr/>
        </p:nvGrpSpPr>
        <p:grpSpPr>
          <a:xfrm>
            <a:off x="2832824" y="3496223"/>
            <a:ext cx="260310" cy="224405"/>
            <a:chOff x="3484568" y="3959609"/>
            <a:chExt cx="539308" cy="464921"/>
          </a:xfrm>
        </p:grpSpPr>
        <p:sp>
          <p:nvSpPr>
            <p:cNvPr id="46" name="六边形 45"/>
            <p:cNvSpPr/>
            <p:nvPr/>
          </p:nvSpPr>
          <p:spPr>
            <a:xfrm>
              <a:off x="3484568" y="3959609"/>
              <a:ext cx="539308" cy="464921"/>
            </a:xfrm>
            <a:prstGeom prst="hexagon">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cs typeface="+mn-ea"/>
                <a:sym typeface="+mn-lt"/>
              </a:endParaRPr>
            </a:p>
          </p:txBody>
        </p:sp>
        <p:sp>
          <p:nvSpPr>
            <p:cNvPr id="47" name="Freeform 96"/>
            <p:cNvSpPr>
              <a:spLocks noChangeArrowheads="1"/>
            </p:cNvSpPr>
            <p:nvPr/>
          </p:nvSpPr>
          <p:spPr bwMode="auto">
            <a:xfrm>
              <a:off x="3621202" y="4063904"/>
              <a:ext cx="266040" cy="25633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p:spPr>
          <p:txBody>
            <a:bodyPr wrap="none" lIns="34290" tIns="17145" rIns="34290" bIns="17145" anchor="ctr"/>
            <a:lstStyle/>
            <a:p>
              <a:endParaRPr lang="en-US" sz="1600"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461910154"/>
      </p:ext>
    </p:extLst>
  </p:cSld>
  <p:clrMapOvr>
    <a:masterClrMapping/>
  </p:clrMapOvr>
  <mc:AlternateContent xmlns:mc="http://schemas.openxmlformats.org/markup-compatibility/2006" xmlns:p14="http://schemas.microsoft.com/office/powerpoint/2010/main">
    <mc:Choice Requires="p14">
      <p:transition spd="slow" p14:dur="175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40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40000">
                                          <p:cBhvr additive="base">
                                            <p:cTn id="15" dur="75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14:bounceEnd="40000">
                                          <p:cBhvr additive="base">
                                            <p:cTn id="19"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40000">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14:bounceEnd="40000">
                                          <p:cBhvr additive="base">
                                            <p:cTn id="23" dur="75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24" dur="75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40000">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14:bounceEnd="40000">
                                          <p:cBhvr additive="base">
                                            <p:cTn id="27" dur="75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40000">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14:bounceEnd="40000">
                                          <p:cBhvr additive="base">
                                            <p:cTn id="31" dur="750" fill="hold"/>
                                            <p:tgtEl>
                                              <p:spTgt spid="22"/>
                                            </p:tgtEl>
                                            <p:attrNameLst>
                                              <p:attrName>ppt_x</p:attrName>
                                            </p:attrNameLst>
                                          </p:cBhvr>
                                          <p:tavLst>
                                            <p:tav tm="0">
                                              <p:val>
                                                <p:strVal val="1+#ppt_w/2"/>
                                              </p:val>
                                            </p:tav>
                                            <p:tav tm="100000">
                                              <p:val>
                                                <p:strVal val="#ppt_x"/>
                                              </p:val>
                                            </p:tav>
                                          </p:tavLst>
                                        </p:anim>
                                        <p:anim calcmode="lin" valueType="num" p14:bounceEnd="40000">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3" fill="hold" grpId="0" nodeType="withEffect" p14:presetBounceEnd="40000">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14:bounceEnd="40000">
                                          <p:cBhvr additive="base">
                                            <p:cTn id="35" dur="750" fill="hold"/>
                                            <p:tgtEl>
                                              <p:spTgt spid="23"/>
                                            </p:tgtEl>
                                            <p:attrNameLst>
                                              <p:attrName>ppt_x</p:attrName>
                                            </p:attrNameLst>
                                          </p:cBhvr>
                                          <p:tavLst>
                                            <p:tav tm="0">
                                              <p:val>
                                                <p:strVal val="1+#ppt_w/2"/>
                                              </p:val>
                                            </p:tav>
                                            <p:tav tm="100000">
                                              <p:val>
                                                <p:strVal val="#ppt_x"/>
                                              </p:val>
                                            </p:tav>
                                          </p:tavLst>
                                        </p:anim>
                                        <p:anim calcmode="lin" valueType="num" p14:bounceEnd="40000">
                                          <p:cBhvr additive="base">
                                            <p:cTn id="36" dur="75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14:presetBounceEnd="40000">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14:bounceEnd="40000">
                                          <p:cBhvr additive="base">
                                            <p:cTn id="39" dur="75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8"/>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14:presetBounceEnd="40000">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14:bounceEnd="40000">
                                          <p:cBhvr additive="base">
                                            <p:cTn id="43" dur="75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44" dur="75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14:presetBounceEnd="40000">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14:bounceEnd="40000">
                                          <p:cBhvr additive="base">
                                            <p:cTn id="47" dur="75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10"/>
                                            </p:tgtEl>
                                            <p:attrNameLst>
                                              <p:attrName>ppt_y</p:attrName>
                                            </p:attrNameLst>
                                          </p:cBhvr>
                                          <p:tavLst>
                                            <p:tav tm="0">
                                              <p:val>
                                                <p:strVal val="0-#ppt_h/2"/>
                                              </p:val>
                                            </p:tav>
                                            <p:tav tm="100000">
                                              <p:val>
                                                <p:strVal val="#ppt_y"/>
                                              </p:val>
                                            </p:tav>
                                          </p:tavLst>
                                        </p:anim>
                                      </p:childTnLst>
                                    </p:cTn>
                                  </p:par>
                                  <p:par>
                                    <p:cTn id="49" presetID="2" presetClass="entr" presetSubtype="2" fill="hold" grpId="0" nodeType="withEffect" p14:presetBounceEnd="40000">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14:bounceEnd="40000">
                                          <p:cBhvr additive="base">
                                            <p:cTn id="51" dur="75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52" dur="750" fill="hold"/>
                                            <p:tgtEl>
                                              <p:spTgt spid="1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40000">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14:bounceEnd="40000">
                                          <p:cBhvr additive="base">
                                            <p:cTn id="55" dur="75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56" dur="750" fill="hold"/>
                                            <p:tgtEl>
                                              <p:spTgt spid="12"/>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14:presetBounceEnd="40000">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14:bounceEnd="40000">
                                          <p:cBhvr additive="base">
                                            <p:cTn id="59"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60" dur="750" fill="hold"/>
                                            <p:tgtEl>
                                              <p:spTgt spid="13"/>
                                            </p:tgtEl>
                                            <p:attrNameLst>
                                              <p:attrName>ppt_y</p:attrName>
                                            </p:attrNameLst>
                                          </p:cBhvr>
                                          <p:tavLst>
                                            <p:tav tm="0">
                                              <p:val>
                                                <p:strVal val="1+#ppt_h/2"/>
                                              </p:val>
                                            </p:tav>
                                            <p:tav tm="100000">
                                              <p:val>
                                                <p:strVal val="#ppt_y"/>
                                              </p:val>
                                            </p:tav>
                                          </p:tavLst>
                                        </p:anim>
                                      </p:childTnLst>
                                    </p:cTn>
                                  </p:par>
                                  <p:par>
                                    <p:cTn id="61" presetID="2" presetClass="entr" presetSubtype="6" fill="hold" grpId="0" nodeType="withEffect" p14:presetBounceEnd="40000">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14:bounceEnd="40000">
                                          <p:cBhvr additive="base">
                                            <p:cTn id="63" dur="75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14:presetBounceEnd="40000">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14:bounceEnd="40000">
                                          <p:cBhvr additive="base">
                                            <p:cTn id="67"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68" dur="75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14:presetBounceEnd="40000">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14:bounceEnd="40000">
                                          <p:cBhvr additive="base">
                                            <p:cTn id="71" dur="75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72" dur="75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14:presetBounceEnd="40000">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14:bounceEnd="40000">
                                          <p:cBhvr additive="base">
                                            <p:cTn id="75" dur="75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76" dur="75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3" fill="hold" grpId="0" nodeType="withEffect" p14:presetBounceEnd="40000">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14:bounceEnd="40000">
                                          <p:cBhvr additive="base">
                                            <p:cTn id="79" dur="750" fill="hold"/>
                                            <p:tgtEl>
                                              <p:spTgt spid="27"/>
                                            </p:tgtEl>
                                            <p:attrNameLst>
                                              <p:attrName>ppt_x</p:attrName>
                                            </p:attrNameLst>
                                          </p:cBhvr>
                                          <p:tavLst>
                                            <p:tav tm="0">
                                              <p:val>
                                                <p:strVal val="1+#ppt_w/2"/>
                                              </p:val>
                                            </p:tav>
                                            <p:tav tm="100000">
                                              <p:val>
                                                <p:strVal val="#ppt_x"/>
                                              </p:val>
                                            </p:tav>
                                          </p:tavLst>
                                        </p:anim>
                                        <p:anim calcmode="lin" valueType="num" p14:bounceEnd="40000">
                                          <p:cBhvr additive="base">
                                            <p:cTn id="80" dur="750" fill="hold"/>
                                            <p:tgtEl>
                                              <p:spTgt spid="27"/>
                                            </p:tgtEl>
                                            <p:attrNameLst>
                                              <p:attrName>ppt_y</p:attrName>
                                            </p:attrNameLst>
                                          </p:cBhvr>
                                          <p:tavLst>
                                            <p:tav tm="0">
                                              <p:val>
                                                <p:strVal val="0-#ppt_h/2"/>
                                              </p:val>
                                            </p:tav>
                                            <p:tav tm="100000">
                                              <p:val>
                                                <p:strVal val="#ppt_y"/>
                                              </p:val>
                                            </p:tav>
                                          </p:tavLst>
                                        </p:anim>
                                      </p:childTnLst>
                                    </p:cTn>
                                  </p:par>
                                  <p:par>
                                    <p:cTn id="81" presetID="2" presetClass="entr" presetSubtype="4" fill="hold" grpId="0" nodeType="withEffect" p14:presetBounceEnd="40000">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14:bounceEnd="40000">
                                          <p:cBhvr additive="base">
                                            <p:cTn id="83"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84" dur="750" fill="hold"/>
                                            <p:tgtEl>
                                              <p:spTgt spid="2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14:presetBounceEnd="40000">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14:bounceEnd="40000">
                                          <p:cBhvr additive="base">
                                            <p:cTn id="87" dur="75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88" dur="750" fill="hold"/>
                                            <p:tgtEl>
                                              <p:spTgt spid="14"/>
                                            </p:tgtEl>
                                            <p:attrNameLst>
                                              <p:attrName>ppt_y</p:attrName>
                                            </p:attrNameLst>
                                          </p:cBhvr>
                                          <p:tavLst>
                                            <p:tav tm="0">
                                              <p:val>
                                                <p:strVal val="1+#ppt_h/2"/>
                                              </p:val>
                                            </p:tav>
                                            <p:tav tm="100000">
                                              <p:val>
                                                <p:strVal val="#ppt_y"/>
                                              </p:val>
                                            </p:tav>
                                          </p:tavLst>
                                        </p:anim>
                                      </p:childTnLst>
                                    </p:cTn>
                                  </p:par>
                                </p:childTnLst>
                              </p:cTn>
                            </p:par>
                            <p:par>
                              <p:cTn id="89" fill="hold">
                                <p:stCondLst>
                                  <p:cond delay="750"/>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31"/>
                                            </p:tgtEl>
                                            <p:attrNameLst>
                                              <p:attrName>ppt_y</p:attrName>
                                            </p:attrNameLst>
                                          </p:cBhvr>
                                          <p:tavLst>
                                            <p:tav tm="0">
                                              <p:val>
                                                <p:strVal val="#ppt_y"/>
                                              </p:val>
                                            </p:tav>
                                            <p:tav tm="100000">
                                              <p:val>
                                                <p:strVal val="#ppt_y"/>
                                              </p:val>
                                            </p:tav>
                                          </p:tavLst>
                                        </p:anim>
                                        <p:anim calcmode="lin" valueType="num">
                                          <p:cBhvr>
                                            <p:cTn id="94"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tmFilter="0,0; .5, 1; 1, 1"/>
                                            <p:tgtEl>
                                              <p:spTgt spid="31"/>
                                            </p:tgtEl>
                                          </p:cBhvr>
                                        </p:animEffect>
                                      </p:childTnLst>
                                    </p:cTn>
                                  </p:par>
                                </p:childTnLst>
                              </p:cTn>
                            </p:par>
                            <p:par>
                              <p:cTn id="97" fill="hold">
                                <p:stCondLst>
                                  <p:cond delay="135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3"/>
                                            </p:tgtEl>
                                            <p:attrNameLst>
                                              <p:attrName>ppt_y</p:attrName>
                                            </p:attrNameLst>
                                          </p:cBhvr>
                                          <p:tavLst>
                                            <p:tav tm="0">
                                              <p:val>
                                                <p:strVal val="#ppt_y"/>
                                              </p:val>
                                            </p:tav>
                                            <p:tav tm="100000">
                                              <p:val>
                                                <p:strVal val="#ppt_y"/>
                                              </p:val>
                                            </p:tav>
                                          </p:tavLst>
                                        </p:anim>
                                        <p:anim calcmode="lin" valueType="num">
                                          <p:cBhvr>
                                            <p:cTn id="10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3"/>
                                            </p:tgtEl>
                                          </p:cBhvr>
                                        </p:animEffect>
                                      </p:childTnLst>
                                    </p:cTn>
                                  </p:par>
                                  <p:par>
                                    <p:cTn id="105" presetID="22" presetClass="entr" presetSubtype="8"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wipe(left)">
                                          <p:cBhvr>
                                            <p:cTn id="107" dur="500"/>
                                            <p:tgtEl>
                                              <p:spTgt spid="34"/>
                                            </p:tgtEl>
                                          </p:cBhvr>
                                        </p:animEffect>
                                      </p:childTnLst>
                                    </p:cTn>
                                  </p:par>
                                </p:childTnLst>
                              </p:cTn>
                            </p:par>
                            <p:par>
                              <p:cTn id="108" fill="hold">
                                <p:stCondLst>
                                  <p:cond delay="2450"/>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32"/>
                                            </p:tgtEl>
                                            <p:attrNameLst>
                                              <p:attrName>style.visibility</p:attrName>
                                            </p:attrNameLst>
                                          </p:cBhvr>
                                          <p:to>
                                            <p:strVal val="visible"/>
                                          </p:to>
                                        </p:set>
                                        <p:anim calcmode="lin" valueType="num">
                                          <p:cBhvr>
                                            <p:cTn id="11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32"/>
                                            </p:tgtEl>
                                            <p:attrNameLst>
                                              <p:attrName>ppt_y</p:attrName>
                                            </p:attrNameLst>
                                          </p:cBhvr>
                                          <p:tavLst>
                                            <p:tav tm="0">
                                              <p:val>
                                                <p:strVal val="#ppt_y"/>
                                              </p:val>
                                            </p:tav>
                                            <p:tav tm="100000">
                                              <p:val>
                                                <p:strVal val="#ppt_y"/>
                                              </p:val>
                                            </p:tav>
                                          </p:tavLst>
                                        </p:anim>
                                        <p:anim calcmode="lin" valueType="num">
                                          <p:cBhvr>
                                            <p:cTn id="11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32"/>
                                            </p:tgtEl>
                                          </p:cBhvr>
                                        </p:animEffect>
                                      </p:childTnLst>
                                    </p:cTn>
                                  </p:par>
                                </p:childTnLst>
                              </p:cTn>
                            </p:par>
                            <p:par>
                              <p:cTn id="116" fill="hold">
                                <p:stCondLst>
                                  <p:cond delay="3150"/>
                                </p:stCondLst>
                                <p:childTnLst>
                                  <p:par>
                                    <p:cTn id="117" presetID="53" presetClass="entr" presetSubtype="16" fill="hold" nodeType="afterEffect">
                                      <p:stCondLst>
                                        <p:cond delay="0"/>
                                      </p:stCondLst>
                                      <p:childTnLst>
                                        <p:set>
                                          <p:cBhvr>
                                            <p:cTn id="118" dur="1" fill="hold">
                                              <p:stCondLst>
                                                <p:cond delay="0"/>
                                              </p:stCondLst>
                                            </p:cTn>
                                            <p:tgtEl>
                                              <p:spTgt spid="40"/>
                                            </p:tgtEl>
                                            <p:attrNameLst>
                                              <p:attrName>style.visibility</p:attrName>
                                            </p:attrNameLst>
                                          </p:cBhvr>
                                          <p:to>
                                            <p:strVal val="visible"/>
                                          </p:to>
                                        </p:set>
                                        <p:anim calcmode="lin" valueType="num">
                                          <p:cBhvr>
                                            <p:cTn id="119" dur="500" fill="hold"/>
                                            <p:tgtEl>
                                              <p:spTgt spid="40"/>
                                            </p:tgtEl>
                                            <p:attrNameLst>
                                              <p:attrName>ppt_w</p:attrName>
                                            </p:attrNameLst>
                                          </p:cBhvr>
                                          <p:tavLst>
                                            <p:tav tm="0">
                                              <p:val>
                                                <p:fltVal val="0"/>
                                              </p:val>
                                            </p:tav>
                                            <p:tav tm="100000">
                                              <p:val>
                                                <p:strVal val="#ppt_w"/>
                                              </p:val>
                                            </p:tav>
                                          </p:tavLst>
                                        </p:anim>
                                        <p:anim calcmode="lin" valueType="num">
                                          <p:cBhvr>
                                            <p:cTn id="120" dur="500" fill="hold"/>
                                            <p:tgtEl>
                                              <p:spTgt spid="40"/>
                                            </p:tgtEl>
                                            <p:attrNameLst>
                                              <p:attrName>ppt_h</p:attrName>
                                            </p:attrNameLst>
                                          </p:cBhvr>
                                          <p:tavLst>
                                            <p:tav tm="0">
                                              <p:val>
                                                <p:fltVal val="0"/>
                                              </p:val>
                                            </p:tav>
                                            <p:tav tm="100000">
                                              <p:val>
                                                <p:strVal val="#ppt_h"/>
                                              </p:val>
                                            </p:tav>
                                          </p:tavLst>
                                        </p:anim>
                                        <p:animEffect transition="in" filter="fade">
                                          <p:cBhvr>
                                            <p:cTn id="121" dur="500"/>
                                            <p:tgtEl>
                                              <p:spTgt spid="40"/>
                                            </p:tgtEl>
                                          </p:cBhvr>
                                        </p:animEffect>
                                      </p:childTnLst>
                                    </p:cTn>
                                  </p:par>
                                  <p:par>
                                    <p:cTn id="122" presetID="53" presetClass="entr" presetSubtype="16" fill="hold" nodeType="withEffect">
                                      <p:stCondLst>
                                        <p:cond delay="0"/>
                                      </p:stCondLst>
                                      <p:childTnLst>
                                        <p:set>
                                          <p:cBhvr>
                                            <p:cTn id="123" dur="1" fill="hold">
                                              <p:stCondLst>
                                                <p:cond delay="0"/>
                                              </p:stCondLst>
                                            </p:cTn>
                                            <p:tgtEl>
                                              <p:spTgt spid="45"/>
                                            </p:tgtEl>
                                            <p:attrNameLst>
                                              <p:attrName>style.visibility</p:attrName>
                                            </p:attrNameLst>
                                          </p:cBhvr>
                                          <p:to>
                                            <p:strVal val="visible"/>
                                          </p:to>
                                        </p:set>
                                        <p:anim calcmode="lin" valueType="num">
                                          <p:cBhvr>
                                            <p:cTn id="124" dur="500" fill="hold"/>
                                            <p:tgtEl>
                                              <p:spTgt spid="45"/>
                                            </p:tgtEl>
                                            <p:attrNameLst>
                                              <p:attrName>ppt_w</p:attrName>
                                            </p:attrNameLst>
                                          </p:cBhvr>
                                          <p:tavLst>
                                            <p:tav tm="0">
                                              <p:val>
                                                <p:fltVal val="0"/>
                                              </p:val>
                                            </p:tav>
                                            <p:tav tm="100000">
                                              <p:val>
                                                <p:strVal val="#ppt_w"/>
                                              </p:val>
                                            </p:tav>
                                          </p:tavLst>
                                        </p:anim>
                                        <p:anim calcmode="lin" valueType="num">
                                          <p:cBhvr>
                                            <p:cTn id="125" dur="500" fill="hold"/>
                                            <p:tgtEl>
                                              <p:spTgt spid="45"/>
                                            </p:tgtEl>
                                            <p:attrNameLst>
                                              <p:attrName>ppt_h</p:attrName>
                                            </p:attrNameLst>
                                          </p:cBhvr>
                                          <p:tavLst>
                                            <p:tav tm="0">
                                              <p:val>
                                                <p:fltVal val="0"/>
                                              </p:val>
                                            </p:tav>
                                            <p:tav tm="100000">
                                              <p:val>
                                                <p:strVal val="#ppt_h"/>
                                              </p:val>
                                            </p:tav>
                                          </p:tavLst>
                                        </p:anim>
                                        <p:animEffect transition="in" filter="fade">
                                          <p:cBhvr>
                                            <p:cTn id="126" dur="500"/>
                                            <p:tgtEl>
                                              <p:spTgt spid="45"/>
                                            </p:tgtEl>
                                          </p:cBhvr>
                                        </p:animEffect>
                                      </p:childTnLst>
                                    </p:cTn>
                                  </p:par>
                                  <p:par>
                                    <p:cTn id="127" presetID="22" presetClass="entr" presetSubtype="2" fill="hold" grpId="0" nodeType="withEffect">
                                      <p:stCondLst>
                                        <p:cond delay="0"/>
                                      </p:stCondLst>
                                      <p:childTnLst>
                                        <p:set>
                                          <p:cBhvr>
                                            <p:cTn id="128" dur="1" fill="hold">
                                              <p:stCondLst>
                                                <p:cond delay="0"/>
                                              </p:stCondLst>
                                            </p:cTn>
                                            <p:tgtEl>
                                              <p:spTgt spid="29"/>
                                            </p:tgtEl>
                                            <p:attrNameLst>
                                              <p:attrName>style.visibility</p:attrName>
                                            </p:attrNameLst>
                                          </p:cBhvr>
                                          <p:to>
                                            <p:strVal val="visible"/>
                                          </p:to>
                                        </p:set>
                                        <p:animEffect transition="in" filter="wipe(right)">
                                          <p:cBhvr>
                                            <p:cTn id="129" dur="1200"/>
                                            <p:tgtEl>
                                              <p:spTgt spid="29"/>
                                            </p:tgtEl>
                                          </p:cBhvr>
                                        </p:animEffect>
                                      </p:childTnLst>
                                    </p:cTn>
                                  </p:par>
                                  <p:par>
                                    <p:cTn id="130" presetID="22" presetClass="entr" presetSubtype="2" fill="hold" grpId="0" nodeType="with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wipe(right)">
                                          <p:cBhvr>
                                            <p:cTn id="132" dur="12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7" grpId="0" animBg="1"/>
          <p:bldP spid="20" grpId="0" animBg="1"/>
          <p:bldP spid="21" grpId="0" animBg="1"/>
          <p:bldP spid="22" grpId="0" animBg="1"/>
          <p:bldP spid="23" grpId="0" animBg="1"/>
          <p:bldP spid="3"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25" grpId="0" animBg="1"/>
          <p:bldP spid="26" grpId="0" animBg="1"/>
          <p:bldP spid="27" grpId="0" animBg="1"/>
          <p:bldP spid="28" grpId="0" animBg="1"/>
          <p:bldP spid="29" grpId="0"/>
          <p:bldP spid="30" grpId="0"/>
          <p:bldP spid="31" grpId="0"/>
          <p:bldP spid="32"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ppt_x"/>
                                              </p:val>
                                            </p:tav>
                                            <p:tav tm="100000">
                                              <p:val>
                                                <p:strVal val="#ppt_x"/>
                                              </p:val>
                                            </p:tav>
                                          </p:tavLst>
                                        </p:anim>
                                        <p:anim calcmode="lin" valueType="num">
                                          <p:cBhvr additive="base">
                                            <p:cTn id="16" dur="75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750" fill="hold"/>
                                            <p:tgtEl>
                                              <p:spTgt spid="17"/>
                                            </p:tgtEl>
                                            <p:attrNameLst>
                                              <p:attrName>ppt_x</p:attrName>
                                            </p:attrNameLst>
                                          </p:cBhvr>
                                          <p:tavLst>
                                            <p:tav tm="0">
                                              <p:val>
                                                <p:strVal val="#ppt_x"/>
                                              </p:val>
                                            </p:tav>
                                            <p:tav tm="100000">
                                              <p:val>
                                                <p:strVal val="#ppt_x"/>
                                              </p:val>
                                            </p:tav>
                                          </p:tavLst>
                                        </p:anim>
                                        <p:anim calcmode="lin" valueType="num">
                                          <p:cBhvr additive="base">
                                            <p:cTn id="20" dur="75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1+#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750" fill="hold"/>
                                            <p:tgtEl>
                                              <p:spTgt spid="21"/>
                                            </p:tgtEl>
                                            <p:attrNameLst>
                                              <p:attrName>ppt_x</p:attrName>
                                            </p:attrNameLst>
                                          </p:cBhvr>
                                          <p:tavLst>
                                            <p:tav tm="0">
                                              <p:val>
                                                <p:strVal val="1+#ppt_w/2"/>
                                              </p:val>
                                            </p:tav>
                                            <p:tav tm="100000">
                                              <p:val>
                                                <p:strVal val="#ppt_x"/>
                                              </p:val>
                                            </p:tav>
                                          </p:tavLst>
                                        </p:anim>
                                        <p:anim calcmode="lin" valueType="num">
                                          <p:cBhvr additive="base">
                                            <p:cTn id="28" dur="75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750" fill="hold"/>
                                            <p:tgtEl>
                                              <p:spTgt spid="23"/>
                                            </p:tgtEl>
                                            <p:attrNameLst>
                                              <p:attrName>ppt_x</p:attrName>
                                            </p:attrNameLst>
                                          </p:cBhvr>
                                          <p:tavLst>
                                            <p:tav tm="0">
                                              <p:val>
                                                <p:strVal val="1+#ppt_w/2"/>
                                              </p:val>
                                            </p:tav>
                                            <p:tav tm="100000">
                                              <p:val>
                                                <p:strVal val="#ppt_x"/>
                                              </p:val>
                                            </p:tav>
                                          </p:tavLst>
                                        </p:anim>
                                        <p:anim calcmode="lin" valueType="num">
                                          <p:cBhvr additive="base">
                                            <p:cTn id="36" dur="75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1+#ppt_w/2"/>
                                              </p:val>
                                            </p:tav>
                                            <p:tav tm="100000">
                                              <p:val>
                                                <p:strVal val="#ppt_x"/>
                                              </p:val>
                                            </p:tav>
                                          </p:tavLst>
                                        </p:anim>
                                        <p:anim calcmode="lin" valueType="num">
                                          <p:cBhvr additive="base">
                                            <p:cTn id="44" dur="75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750" fill="hold"/>
                                            <p:tgtEl>
                                              <p:spTgt spid="10"/>
                                            </p:tgtEl>
                                            <p:attrNameLst>
                                              <p:attrName>ppt_x</p:attrName>
                                            </p:attrNameLst>
                                          </p:cBhvr>
                                          <p:tavLst>
                                            <p:tav tm="0">
                                              <p:val>
                                                <p:strVal val="1+#ppt_w/2"/>
                                              </p:val>
                                            </p:tav>
                                            <p:tav tm="100000">
                                              <p:val>
                                                <p:strVal val="#ppt_x"/>
                                              </p:val>
                                            </p:tav>
                                          </p:tavLst>
                                        </p:anim>
                                        <p:anim calcmode="lin" valueType="num">
                                          <p:cBhvr additive="base">
                                            <p:cTn id="48" dur="750" fill="hold"/>
                                            <p:tgtEl>
                                              <p:spTgt spid="10"/>
                                            </p:tgtEl>
                                            <p:attrNameLst>
                                              <p:attrName>ppt_y</p:attrName>
                                            </p:attrNameLst>
                                          </p:cBhvr>
                                          <p:tavLst>
                                            <p:tav tm="0">
                                              <p:val>
                                                <p:strVal val="0-#ppt_h/2"/>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750" fill="hold"/>
                                            <p:tgtEl>
                                              <p:spTgt spid="11"/>
                                            </p:tgtEl>
                                            <p:attrNameLst>
                                              <p:attrName>ppt_x</p:attrName>
                                            </p:attrNameLst>
                                          </p:cBhvr>
                                          <p:tavLst>
                                            <p:tav tm="0">
                                              <p:val>
                                                <p:strVal val="1+#ppt_w/2"/>
                                              </p:val>
                                            </p:tav>
                                            <p:tav tm="100000">
                                              <p:val>
                                                <p:strVal val="#ppt_x"/>
                                              </p:val>
                                            </p:tav>
                                          </p:tavLst>
                                        </p:anim>
                                        <p:anim calcmode="lin" valueType="num">
                                          <p:cBhvr additive="base">
                                            <p:cTn id="52" dur="750" fill="hold"/>
                                            <p:tgtEl>
                                              <p:spTgt spid="1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750" fill="hold"/>
                                            <p:tgtEl>
                                              <p:spTgt spid="12"/>
                                            </p:tgtEl>
                                            <p:attrNameLst>
                                              <p:attrName>ppt_x</p:attrName>
                                            </p:attrNameLst>
                                          </p:cBhvr>
                                          <p:tavLst>
                                            <p:tav tm="0">
                                              <p:val>
                                                <p:strVal val="1+#ppt_w/2"/>
                                              </p:val>
                                            </p:tav>
                                            <p:tav tm="100000">
                                              <p:val>
                                                <p:strVal val="#ppt_x"/>
                                              </p:val>
                                            </p:tav>
                                          </p:tavLst>
                                        </p:anim>
                                        <p:anim calcmode="lin" valueType="num">
                                          <p:cBhvr additive="base">
                                            <p:cTn id="56" dur="750" fill="hold"/>
                                            <p:tgtEl>
                                              <p:spTgt spid="12"/>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750" fill="hold"/>
                                            <p:tgtEl>
                                              <p:spTgt spid="13"/>
                                            </p:tgtEl>
                                            <p:attrNameLst>
                                              <p:attrName>ppt_x</p:attrName>
                                            </p:attrNameLst>
                                          </p:cBhvr>
                                          <p:tavLst>
                                            <p:tav tm="0">
                                              <p:val>
                                                <p:strVal val="#ppt_x"/>
                                              </p:val>
                                            </p:tav>
                                            <p:tav tm="100000">
                                              <p:val>
                                                <p:strVal val="#ppt_x"/>
                                              </p:val>
                                            </p:tav>
                                          </p:tavLst>
                                        </p:anim>
                                        <p:anim calcmode="lin" valueType="num">
                                          <p:cBhvr additive="base">
                                            <p:cTn id="60" dur="750" fill="hold"/>
                                            <p:tgtEl>
                                              <p:spTgt spid="13"/>
                                            </p:tgtEl>
                                            <p:attrNameLst>
                                              <p:attrName>ppt_y</p:attrName>
                                            </p:attrNameLst>
                                          </p:cBhvr>
                                          <p:tavLst>
                                            <p:tav tm="0">
                                              <p:val>
                                                <p:strVal val="1+#ppt_h/2"/>
                                              </p:val>
                                            </p:tav>
                                            <p:tav tm="100000">
                                              <p:val>
                                                <p:strVal val="#ppt_y"/>
                                              </p:val>
                                            </p:tav>
                                          </p:tavLst>
                                        </p:anim>
                                      </p:childTnLst>
                                    </p:cTn>
                                  </p:par>
                                  <p:par>
                                    <p:cTn id="61" presetID="2" presetClass="entr" presetSubtype="6"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1+#ppt_w/2"/>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750" fill="hold"/>
                                            <p:tgtEl>
                                              <p:spTgt spid="16"/>
                                            </p:tgtEl>
                                            <p:attrNameLst>
                                              <p:attrName>ppt_x</p:attrName>
                                            </p:attrNameLst>
                                          </p:cBhvr>
                                          <p:tavLst>
                                            <p:tav tm="0">
                                              <p:val>
                                                <p:strVal val="1+#ppt_w/2"/>
                                              </p:val>
                                            </p:tav>
                                            <p:tav tm="100000">
                                              <p:val>
                                                <p:strVal val="#ppt_x"/>
                                              </p:val>
                                            </p:tav>
                                          </p:tavLst>
                                        </p:anim>
                                        <p:anim calcmode="lin" valueType="num">
                                          <p:cBhvr additive="base">
                                            <p:cTn id="68" dur="75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750" fill="hold"/>
                                            <p:tgtEl>
                                              <p:spTgt spid="25"/>
                                            </p:tgtEl>
                                            <p:attrNameLst>
                                              <p:attrName>ppt_x</p:attrName>
                                            </p:attrNameLst>
                                          </p:cBhvr>
                                          <p:tavLst>
                                            <p:tav tm="0">
                                              <p:val>
                                                <p:strVal val="#ppt_x"/>
                                              </p:val>
                                            </p:tav>
                                            <p:tav tm="100000">
                                              <p:val>
                                                <p:strVal val="#ppt_x"/>
                                              </p:val>
                                            </p:tav>
                                          </p:tavLst>
                                        </p:anim>
                                        <p:anim calcmode="lin" valueType="num">
                                          <p:cBhvr additive="base">
                                            <p:cTn id="72" dur="75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750" fill="hold"/>
                                            <p:tgtEl>
                                              <p:spTgt spid="26"/>
                                            </p:tgtEl>
                                            <p:attrNameLst>
                                              <p:attrName>ppt_x</p:attrName>
                                            </p:attrNameLst>
                                          </p:cBhvr>
                                          <p:tavLst>
                                            <p:tav tm="0">
                                              <p:val>
                                                <p:strVal val="1+#ppt_w/2"/>
                                              </p:val>
                                            </p:tav>
                                            <p:tav tm="100000">
                                              <p:val>
                                                <p:strVal val="#ppt_x"/>
                                              </p:val>
                                            </p:tav>
                                          </p:tavLst>
                                        </p:anim>
                                        <p:anim calcmode="lin" valueType="num">
                                          <p:cBhvr additive="base">
                                            <p:cTn id="76" dur="75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3"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750" fill="hold"/>
                                            <p:tgtEl>
                                              <p:spTgt spid="27"/>
                                            </p:tgtEl>
                                            <p:attrNameLst>
                                              <p:attrName>ppt_x</p:attrName>
                                            </p:attrNameLst>
                                          </p:cBhvr>
                                          <p:tavLst>
                                            <p:tav tm="0">
                                              <p:val>
                                                <p:strVal val="1+#ppt_w/2"/>
                                              </p:val>
                                            </p:tav>
                                            <p:tav tm="100000">
                                              <p:val>
                                                <p:strVal val="#ppt_x"/>
                                              </p:val>
                                            </p:tav>
                                          </p:tavLst>
                                        </p:anim>
                                        <p:anim calcmode="lin" valueType="num">
                                          <p:cBhvr additive="base">
                                            <p:cTn id="80" dur="750" fill="hold"/>
                                            <p:tgtEl>
                                              <p:spTgt spid="27"/>
                                            </p:tgtEl>
                                            <p:attrNameLst>
                                              <p:attrName>ppt_y</p:attrName>
                                            </p:attrNameLst>
                                          </p:cBhvr>
                                          <p:tavLst>
                                            <p:tav tm="0">
                                              <p:val>
                                                <p:strVal val="0-#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750" fill="hold"/>
                                            <p:tgtEl>
                                              <p:spTgt spid="28"/>
                                            </p:tgtEl>
                                            <p:attrNameLst>
                                              <p:attrName>ppt_x</p:attrName>
                                            </p:attrNameLst>
                                          </p:cBhvr>
                                          <p:tavLst>
                                            <p:tav tm="0">
                                              <p:val>
                                                <p:strVal val="#ppt_x"/>
                                              </p:val>
                                            </p:tav>
                                            <p:tav tm="100000">
                                              <p:val>
                                                <p:strVal val="#ppt_x"/>
                                              </p:val>
                                            </p:tav>
                                          </p:tavLst>
                                        </p:anim>
                                        <p:anim calcmode="lin" valueType="num">
                                          <p:cBhvr additive="base">
                                            <p:cTn id="84" dur="750" fill="hold"/>
                                            <p:tgtEl>
                                              <p:spTgt spid="2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750" fill="hold"/>
                                            <p:tgtEl>
                                              <p:spTgt spid="14"/>
                                            </p:tgtEl>
                                            <p:attrNameLst>
                                              <p:attrName>ppt_x</p:attrName>
                                            </p:attrNameLst>
                                          </p:cBhvr>
                                          <p:tavLst>
                                            <p:tav tm="0">
                                              <p:val>
                                                <p:strVal val="#ppt_x"/>
                                              </p:val>
                                            </p:tav>
                                            <p:tav tm="100000">
                                              <p:val>
                                                <p:strVal val="#ppt_x"/>
                                              </p:val>
                                            </p:tav>
                                          </p:tavLst>
                                        </p:anim>
                                        <p:anim calcmode="lin" valueType="num">
                                          <p:cBhvr additive="base">
                                            <p:cTn id="88" dur="750" fill="hold"/>
                                            <p:tgtEl>
                                              <p:spTgt spid="14"/>
                                            </p:tgtEl>
                                            <p:attrNameLst>
                                              <p:attrName>ppt_y</p:attrName>
                                            </p:attrNameLst>
                                          </p:cBhvr>
                                          <p:tavLst>
                                            <p:tav tm="0">
                                              <p:val>
                                                <p:strVal val="1+#ppt_h/2"/>
                                              </p:val>
                                            </p:tav>
                                            <p:tav tm="100000">
                                              <p:val>
                                                <p:strVal val="#ppt_y"/>
                                              </p:val>
                                            </p:tav>
                                          </p:tavLst>
                                        </p:anim>
                                      </p:childTnLst>
                                    </p:cTn>
                                  </p:par>
                                </p:childTnLst>
                              </p:cTn>
                            </p:par>
                            <p:par>
                              <p:cTn id="89" fill="hold">
                                <p:stCondLst>
                                  <p:cond delay="750"/>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31"/>
                                            </p:tgtEl>
                                            <p:attrNameLst>
                                              <p:attrName>ppt_y</p:attrName>
                                            </p:attrNameLst>
                                          </p:cBhvr>
                                          <p:tavLst>
                                            <p:tav tm="0">
                                              <p:val>
                                                <p:strVal val="#ppt_y"/>
                                              </p:val>
                                            </p:tav>
                                            <p:tav tm="100000">
                                              <p:val>
                                                <p:strVal val="#ppt_y"/>
                                              </p:val>
                                            </p:tav>
                                          </p:tavLst>
                                        </p:anim>
                                        <p:anim calcmode="lin" valueType="num">
                                          <p:cBhvr>
                                            <p:cTn id="94"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tmFilter="0,0; .5, 1; 1, 1"/>
                                            <p:tgtEl>
                                              <p:spTgt spid="31"/>
                                            </p:tgtEl>
                                          </p:cBhvr>
                                        </p:animEffect>
                                      </p:childTnLst>
                                    </p:cTn>
                                  </p:par>
                                </p:childTnLst>
                              </p:cTn>
                            </p:par>
                            <p:par>
                              <p:cTn id="97" fill="hold">
                                <p:stCondLst>
                                  <p:cond delay="135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3"/>
                                            </p:tgtEl>
                                            <p:attrNameLst>
                                              <p:attrName>ppt_y</p:attrName>
                                            </p:attrNameLst>
                                          </p:cBhvr>
                                          <p:tavLst>
                                            <p:tav tm="0">
                                              <p:val>
                                                <p:strVal val="#ppt_y"/>
                                              </p:val>
                                            </p:tav>
                                            <p:tav tm="100000">
                                              <p:val>
                                                <p:strVal val="#ppt_y"/>
                                              </p:val>
                                            </p:tav>
                                          </p:tavLst>
                                        </p:anim>
                                        <p:anim calcmode="lin" valueType="num">
                                          <p:cBhvr>
                                            <p:cTn id="10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3"/>
                                            </p:tgtEl>
                                          </p:cBhvr>
                                        </p:animEffect>
                                      </p:childTnLst>
                                    </p:cTn>
                                  </p:par>
                                  <p:par>
                                    <p:cTn id="105" presetID="22" presetClass="entr" presetSubtype="8"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wipe(left)">
                                          <p:cBhvr>
                                            <p:cTn id="107" dur="500"/>
                                            <p:tgtEl>
                                              <p:spTgt spid="34"/>
                                            </p:tgtEl>
                                          </p:cBhvr>
                                        </p:animEffect>
                                      </p:childTnLst>
                                    </p:cTn>
                                  </p:par>
                                </p:childTnLst>
                              </p:cTn>
                            </p:par>
                            <p:par>
                              <p:cTn id="108" fill="hold">
                                <p:stCondLst>
                                  <p:cond delay="2450"/>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32"/>
                                            </p:tgtEl>
                                            <p:attrNameLst>
                                              <p:attrName>style.visibility</p:attrName>
                                            </p:attrNameLst>
                                          </p:cBhvr>
                                          <p:to>
                                            <p:strVal val="visible"/>
                                          </p:to>
                                        </p:set>
                                        <p:anim calcmode="lin" valueType="num">
                                          <p:cBhvr>
                                            <p:cTn id="11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32"/>
                                            </p:tgtEl>
                                            <p:attrNameLst>
                                              <p:attrName>ppt_y</p:attrName>
                                            </p:attrNameLst>
                                          </p:cBhvr>
                                          <p:tavLst>
                                            <p:tav tm="0">
                                              <p:val>
                                                <p:strVal val="#ppt_y"/>
                                              </p:val>
                                            </p:tav>
                                            <p:tav tm="100000">
                                              <p:val>
                                                <p:strVal val="#ppt_y"/>
                                              </p:val>
                                            </p:tav>
                                          </p:tavLst>
                                        </p:anim>
                                        <p:anim calcmode="lin" valueType="num">
                                          <p:cBhvr>
                                            <p:cTn id="11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32"/>
                                            </p:tgtEl>
                                          </p:cBhvr>
                                        </p:animEffect>
                                      </p:childTnLst>
                                    </p:cTn>
                                  </p:par>
                                </p:childTnLst>
                              </p:cTn>
                            </p:par>
                            <p:par>
                              <p:cTn id="116" fill="hold">
                                <p:stCondLst>
                                  <p:cond delay="3150"/>
                                </p:stCondLst>
                                <p:childTnLst>
                                  <p:par>
                                    <p:cTn id="117" presetID="53" presetClass="entr" presetSubtype="16" fill="hold" nodeType="afterEffect">
                                      <p:stCondLst>
                                        <p:cond delay="0"/>
                                      </p:stCondLst>
                                      <p:childTnLst>
                                        <p:set>
                                          <p:cBhvr>
                                            <p:cTn id="118" dur="1" fill="hold">
                                              <p:stCondLst>
                                                <p:cond delay="0"/>
                                              </p:stCondLst>
                                            </p:cTn>
                                            <p:tgtEl>
                                              <p:spTgt spid="40"/>
                                            </p:tgtEl>
                                            <p:attrNameLst>
                                              <p:attrName>style.visibility</p:attrName>
                                            </p:attrNameLst>
                                          </p:cBhvr>
                                          <p:to>
                                            <p:strVal val="visible"/>
                                          </p:to>
                                        </p:set>
                                        <p:anim calcmode="lin" valueType="num">
                                          <p:cBhvr>
                                            <p:cTn id="119" dur="500" fill="hold"/>
                                            <p:tgtEl>
                                              <p:spTgt spid="40"/>
                                            </p:tgtEl>
                                            <p:attrNameLst>
                                              <p:attrName>ppt_w</p:attrName>
                                            </p:attrNameLst>
                                          </p:cBhvr>
                                          <p:tavLst>
                                            <p:tav tm="0">
                                              <p:val>
                                                <p:fltVal val="0"/>
                                              </p:val>
                                            </p:tav>
                                            <p:tav tm="100000">
                                              <p:val>
                                                <p:strVal val="#ppt_w"/>
                                              </p:val>
                                            </p:tav>
                                          </p:tavLst>
                                        </p:anim>
                                        <p:anim calcmode="lin" valueType="num">
                                          <p:cBhvr>
                                            <p:cTn id="120" dur="500" fill="hold"/>
                                            <p:tgtEl>
                                              <p:spTgt spid="40"/>
                                            </p:tgtEl>
                                            <p:attrNameLst>
                                              <p:attrName>ppt_h</p:attrName>
                                            </p:attrNameLst>
                                          </p:cBhvr>
                                          <p:tavLst>
                                            <p:tav tm="0">
                                              <p:val>
                                                <p:fltVal val="0"/>
                                              </p:val>
                                            </p:tav>
                                            <p:tav tm="100000">
                                              <p:val>
                                                <p:strVal val="#ppt_h"/>
                                              </p:val>
                                            </p:tav>
                                          </p:tavLst>
                                        </p:anim>
                                        <p:animEffect transition="in" filter="fade">
                                          <p:cBhvr>
                                            <p:cTn id="121" dur="500"/>
                                            <p:tgtEl>
                                              <p:spTgt spid="40"/>
                                            </p:tgtEl>
                                          </p:cBhvr>
                                        </p:animEffect>
                                      </p:childTnLst>
                                    </p:cTn>
                                  </p:par>
                                  <p:par>
                                    <p:cTn id="122" presetID="53" presetClass="entr" presetSubtype="16" fill="hold" nodeType="withEffect">
                                      <p:stCondLst>
                                        <p:cond delay="0"/>
                                      </p:stCondLst>
                                      <p:childTnLst>
                                        <p:set>
                                          <p:cBhvr>
                                            <p:cTn id="123" dur="1" fill="hold">
                                              <p:stCondLst>
                                                <p:cond delay="0"/>
                                              </p:stCondLst>
                                            </p:cTn>
                                            <p:tgtEl>
                                              <p:spTgt spid="45"/>
                                            </p:tgtEl>
                                            <p:attrNameLst>
                                              <p:attrName>style.visibility</p:attrName>
                                            </p:attrNameLst>
                                          </p:cBhvr>
                                          <p:to>
                                            <p:strVal val="visible"/>
                                          </p:to>
                                        </p:set>
                                        <p:anim calcmode="lin" valueType="num">
                                          <p:cBhvr>
                                            <p:cTn id="124" dur="500" fill="hold"/>
                                            <p:tgtEl>
                                              <p:spTgt spid="45"/>
                                            </p:tgtEl>
                                            <p:attrNameLst>
                                              <p:attrName>ppt_w</p:attrName>
                                            </p:attrNameLst>
                                          </p:cBhvr>
                                          <p:tavLst>
                                            <p:tav tm="0">
                                              <p:val>
                                                <p:fltVal val="0"/>
                                              </p:val>
                                            </p:tav>
                                            <p:tav tm="100000">
                                              <p:val>
                                                <p:strVal val="#ppt_w"/>
                                              </p:val>
                                            </p:tav>
                                          </p:tavLst>
                                        </p:anim>
                                        <p:anim calcmode="lin" valueType="num">
                                          <p:cBhvr>
                                            <p:cTn id="125" dur="500" fill="hold"/>
                                            <p:tgtEl>
                                              <p:spTgt spid="45"/>
                                            </p:tgtEl>
                                            <p:attrNameLst>
                                              <p:attrName>ppt_h</p:attrName>
                                            </p:attrNameLst>
                                          </p:cBhvr>
                                          <p:tavLst>
                                            <p:tav tm="0">
                                              <p:val>
                                                <p:fltVal val="0"/>
                                              </p:val>
                                            </p:tav>
                                            <p:tav tm="100000">
                                              <p:val>
                                                <p:strVal val="#ppt_h"/>
                                              </p:val>
                                            </p:tav>
                                          </p:tavLst>
                                        </p:anim>
                                        <p:animEffect transition="in" filter="fade">
                                          <p:cBhvr>
                                            <p:cTn id="126" dur="500"/>
                                            <p:tgtEl>
                                              <p:spTgt spid="45"/>
                                            </p:tgtEl>
                                          </p:cBhvr>
                                        </p:animEffect>
                                      </p:childTnLst>
                                    </p:cTn>
                                  </p:par>
                                  <p:par>
                                    <p:cTn id="127" presetID="22" presetClass="entr" presetSubtype="2" fill="hold" grpId="0" nodeType="withEffect">
                                      <p:stCondLst>
                                        <p:cond delay="0"/>
                                      </p:stCondLst>
                                      <p:childTnLst>
                                        <p:set>
                                          <p:cBhvr>
                                            <p:cTn id="128" dur="1" fill="hold">
                                              <p:stCondLst>
                                                <p:cond delay="0"/>
                                              </p:stCondLst>
                                            </p:cTn>
                                            <p:tgtEl>
                                              <p:spTgt spid="29"/>
                                            </p:tgtEl>
                                            <p:attrNameLst>
                                              <p:attrName>style.visibility</p:attrName>
                                            </p:attrNameLst>
                                          </p:cBhvr>
                                          <p:to>
                                            <p:strVal val="visible"/>
                                          </p:to>
                                        </p:set>
                                        <p:animEffect transition="in" filter="wipe(right)">
                                          <p:cBhvr>
                                            <p:cTn id="129" dur="1200"/>
                                            <p:tgtEl>
                                              <p:spTgt spid="29"/>
                                            </p:tgtEl>
                                          </p:cBhvr>
                                        </p:animEffect>
                                      </p:childTnLst>
                                    </p:cTn>
                                  </p:par>
                                  <p:par>
                                    <p:cTn id="130" presetID="22" presetClass="entr" presetSubtype="2" fill="hold" grpId="0" nodeType="with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wipe(right)">
                                          <p:cBhvr>
                                            <p:cTn id="132" dur="12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7" grpId="0" animBg="1"/>
          <p:bldP spid="20" grpId="0" animBg="1"/>
          <p:bldP spid="21" grpId="0" animBg="1"/>
          <p:bldP spid="22" grpId="0" animBg="1"/>
          <p:bldP spid="23" grpId="0" animBg="1"/>
          <p:bldP spid="3"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25" grpId="0" animBg="1"/>
          <p:bldP spid="26" grpId="0" animBg="1"/>
          <p:bldP spid="27" grpId="0" animBg="1"/>
          <p:bldP spid="28" grpId="0" animBg="1"/>
          <p:bldP spid="29" grpId="0"/>
          <p:bldP spid="30" grpId="0"/>
          <p:bldP spid="31" grpId="0"/>
          <p:bldP spid="32" grpId="0"/>
          <p:bldP spid="3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t="-59598" b="-49380"/>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779912" y="3157167"/>
            <a:ext cx="4511491" cy="561692"/>
          </a:xfrm>
          <a:prstGeom prst="rect">
            <a:avLst/>
          </a:prstGeom>
        </p:spPr>
        <p:txBody>
          <a:bodyPr wrap="none" lIns="68580" tIns="34290" rIns="68580" bIns="34290">
            <a:spAutoFit/>
          </a:bodyPr>
          <a:lstStyle/>
          <a:p>
            <a:pPr defTabSz="913765">
              <a:defRPr/>
            </a:pPr>
            <a:r>
              <a:rPr lang="zh-CN" altLang="en-US" sz="32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微服务和</a:t>
            </a:r>
            <a:r>
              <a:rPr lang="en-US" altLang="zh-CN" sz="3200" b="1" kern="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soa</a:t>
            </a:r>
            <a:r>
              <a:rPr lang="zh-CN" altLang="en-US" sz="32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联系及区别</a:t>
            </a:r>
          </a:p>
        </p:txBody>
      </p:sp>
      <p:sp>
        <p:nvSpPr>
          <p:cNvPr id="22" name="Rectangle 5"/>
          <p:cNvSpPr/>
          <p:nvPr/>
        </p:nvSpPr>
        <p:spPr bwMode="auto">
          <a:xfrm>
            <a:off x="3840730" y="3763323"/>
            <a:ext cx="4187654" cy="68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endParaRPr kumimoji="0" lang="en-US" altLang="zh-CN" sz="1200" b="0" i="0" u="none" strike="noStrike" kern="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357249" y="1946807"/>
            <a:ext cx="116442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04</a:t>
            </a:r>
            <a:endParaRPr lang="zh-CN" altLang="en-US"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357249" y="2894479"/>
            <a:ext cx="1329531"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FOUR</a:t>
            </a:r>
            <a:endParaRPr lang="zh-CN" altLang="en-US"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91819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par>
                          <p:cTn id="15" fill="hold">
                            <p:stCondLst>
                              <p:cond delay="500"/>
                            </p:stCondLst>
                            <p:childTnLst>
                              <p:par>
                                <p:cTn id="16" presetID="2" presetClass="entr" presetSubtype="2" decel="100000" fill="hold" grpId="0" nodeType="afterEffect">
                                  <p:stCondLst>
                                    <p:cond delay="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0-#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105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par>
                          <p:cTn id="29" fill="hold">
                            <p:stCondLst>
                              <p:cond delay="2100"/>
                            </p:stCondLst>
                            <p:childTnLst>
                              <p:par>
                                <p:cTn id="30" presetID="5" presetClass="entr" presetSubtype="10" fill="hold" grpId="0" nodeType="afterEffect" nodePh="1">
                                  <p:stCondLst>
                                    <p:cond delay="0"/>
                                  </p:stCondLst>
                                  <p:endCondLst>
                                    <p:cond evt="begin" delay="0">
                                      <p:tn val="30"/>
                                    </p:cond>
                                  </p:end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1" grpId="0"/>
      <p:bldP spid="22" grpId="0"/>
      <p:bldP spid="24" grpId="0" animBg="1"/>
      <p:bldP spid="25"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251900" y="155730"/>
            <a:ext cx="8568572" cy="625338"/>
            <a:chOff x="251900" y="155730"/>
            <a:chExt cx="8568572" cy="625338"/>
          </a:xfrm>
        </p:grpSpPr>
        <p:cxnSp>
          <p:nvCxnSpPr>
            <p:cNvPr id="50" name="直接连接符 49"/>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331640" y="255120"/>
              <a:ext cx="2935419" cy="400110"/>
            </a:xfrm>
            <a:prstGeom prst="rect">
              <a:avLst/>
            </a:prstGeom>
          </p:spPr>
          <p:txBody>
            <a:bodyPr wrap="none">
              <a:spAutoFit/>
            </a:bodyPr>
            <a:lstStyle/>
            <a:p>
              <a:pPr defTabSz="913765">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微服务和</a:t>
              </a:r>
              <a:r>
                <a:rPr lang="en-US" altLang="zh-CN" sz="2000" b="1" kern="0" dirty="0" err="1">
                  <a:solidFill>
                    <a:srgbClr val="376092"/>
                  </a:solidFill>
                  <a:latin typeface="微软雅黑" panose="020B0503020204020204" pitchFamily="34" charset="-122"/>
                  <a:ea typeface="微软雅黑" panose="020B0503020204020204" pitchFamily="34" charset="-122"/>
                  <a:cs typeface="+mn-ea"/>
                  <a:sym typeface="+mn-lt"/>
                </a:rPr>
                <a:t>soa</a:t>
              </a: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联系及区别</a:t>
              </a:r>
            </a:p>
          </p:txBody>
        </p:sp>
        <p:grpSp>
          <p:nvGrpSpPr>
            <p:cNvPr id="52" name="组合 51"/>
            <p:cNvGrpSpPr/>
            <p:nvPr/>
          </p:nvGrpSpPr>
          <p:grpSpPr>
            <a:xfrm>
              <a:off x="251900" y="195486"/>
              <a:ext cx="887938" cy="585582"/>
              <a:chOff x="562441" y="531294"/>
              <a:chExt cx="2322326" cy="1531540"/>
            </a:xfrm>
          </p:grpSpPr>
          <p:sp>
            <p:nvSpPr>
              <p:cNvPr id="54" name="圆角矩形 53"/>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5" name="圆角矩形 54"/>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6" name="圆角矩形 55"/>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7" name="圆角矩形 56"/>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9" name="文本框 4"/>
              <p:cNvSpPr txBox="1"/>
              <p:nvPr/>
            </p:nvSpPr>
            <p:spPr>
              <a:xfrm>
                <a:off x="944543"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3" name="矩形 52"/>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
        <p:nvSpPr>
          <p:cNvPr id="6" name="矩形 5">
            <a:extLst>
              <a:ext uri="{FF2B5EF4-FFF2-40B4-BE49-F238E27FC236}">
                <a16:creationId xmlns:a16="http://schemas.microsoft.com/office/drawing/2014/main" id="{830F5163-519D-4B7A-B450-BEA4D88ECA1F}"/>
              </a:ext>
            </a:extLst>
          </p:cNvPr>
          <p:cNvSpPr/>
          <p:nvPr/>
        </p:nvSpPr>
        <p:spPr>
          <a:xfrm>
            <a:off x="683568" y="1140590"/>
            <a:ext cx="7272808" cy="1015663"/>
          </a:xfrm>
          <a:prstGeom prst="rect">
            <a:avLst/>
          </a:prstGeom>
        </p:spPr>
        <p:txBody>
          <a:bodyPr wrap="square">
            <a:spAutoFit/>
          </a:bodyPr>
          <a:lstStyle/>
          <a:p>
            <a:r>
              <a:rPr lang="zh-CN" altLang="en-US" sz="1200" dirty="0"/>
              <a:t>◆S0A(面向服务架构)是集成多个较大组件(一般是应用)的一种机制，它们将整体构成一个彼此协作的套件，是一种粗粒度、松耦合服务架构，服务之间通过简单、精确定义接口进行通讯</a:t>
            </a:r>
          </a:p>
          <a:p>
            <a:r>
              <a:rPr lang="zh-CN" altLang="en-US" sz="1200" dirty="0"/>
              <a:t>◆微服务架构中，业务逻辑被拆分成一系列小而松散耦合的分布式组件，共同构成了较大的应用，每个组件都被称为微服务</a:t>
            </a:r>
          </a:p>
          <a:p>
            <a:r>
              <a:rPr lang="zh-CN" altLang="en-US" sz="1200" dirty="0"/>
              <a:t>◆微服务架构是SOA架构的子集，微服务架构的粒度更加细</a:t>
            </a:r>
          </a:p>
        </p:txBody>
      </p:sp>
      <p:pic>
        <p:nvPicPr>
          <p:cNvPr id="11" name="图片 10">
            <a:extLst>
              <a:ext uri="{FF2B5EF4-FFF2-40B4-BE49-F238E27FC236}">
                <a16:creationId xmlns:a16="http://schemas.microsoft.com/office/drawing/2014/main" id="{E84260F3-404F-434E-8B57-08D7B3000C5F}"/>
              </a:ext>
            </a:extLst>
          </p:cNvPr>
          <p:cNvPicPr>
            <a:picLocks noChangeAspect="1"/>
          </p:cNvPicPr>
          <p:nvPr/>
        </p:nvPicPr>
        <p:blipFill>
          <a:blip r:embed="rId3"/>
          <a:stretch>
            <a:fillRect/>
          </a:stretch>
        </p:blipFill>
        <p:spPr>
          <a:xfrm>
            <a:off x="668831" y="2427734"/>
            <a:ext cx="7767755" cy="2275339"/>
          </a:xfrm>
          <a:prstGeom prst="rect">
            <a:avLst/>
          </a:prstGeom>
        </p:spPr>
      </p:pic>
    </p:spTree>
    <p:extLst>
      <p:ext uri="{BB962C8B-B14F-4D97-AF65-F5344CB8AC3E}">
        <p14:creationId xmlns:p14="http://schemas.microsoft.com/office/powerpoint/2010/main" val="6597367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t="-59598" b="-49380"/>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779912" y="3157167"/>
            <a:ext cx="3011081" cy="561692"/>
          </a:xfrm>
          <a:prstGeom prst="rect">
            <a:avLst/>
          </a:prstGeom>
        </p:spPr>
        <p:txBody>
          <a:bodyPr wrap="none" lIns="68580" tIns="34290" rIns="68580" bIns="34290">
            <a:spAutoFit/>
          </a:bodyPr>
          <a:lstStyle/>
          <a:p>
            <a:pPr defTabSz="913765">
              <a:spcBef>
                <a:spcPts val="0"/>
              </a:spcBef>
              <a:spcAft>
                <a:spcPts val="0"/>
              </a:spcAft>
              <a:defRPr/>
            </a:pPr>
            <a:r>
              <a:rPr lang="zh-CN" altLang="en-US" sz="32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微服务主要组件</a:t>
            </a:r>
          </a:p>
        </p:txBody>
      </p:sp>
      <p:sp>
        <p:nvSpPr>
          <p:cNvPr id="22" name="Rectangle 5"/>
          <p:cNvSpPr/>
          <p:nvPr/>
        </p:nvSpPr>
        <p:spPr bwMode="auto">
          <a:xfrm>
            <a:off x="3840730" y="3763323"/>
            <a:ext cx="4187654" cy="68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endParaRPr kumimoji="0" lang="en-US" altLang="zh-CN" sz="1200" b="0" i="0" u="none" strike="noStrike" kern="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357249" y="1946807"/>
            <a:ext cx="116442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05</a:t>
            </a:r>
            <a:endParaRPr lang="zh-CN" altLang="en-US"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357249" y="2894479"/>
            <a:ext cx="1206099"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FIVE</a:t>
            </a:r>
            <a:endParaRPr lang="zh-CN" altLang="en-US"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171181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par>
                          <p:cTn id="15" fill="hold">
                            <p:stCondLst>
                              <p:cond delay="500"/>
                            </p:stCondLst>
                            <p:childTnLst>
                              <p:par>
                                <p:cTn id="16" presetID="2" presetClass="entr" presetSubtype="2" decel="100000" fill="hold" grpId="0" nodeType="afterEffect">
                                  <p:stCondLst>
                                    <p:cond delay="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0-#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105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par>
                          <p:cTn id="29" fill="hold">
                            <p:stCondLst>
                              <p:cond delay="1850"/>
                            </p:stCondLst>
                            <p:childTnLst>
                              <p:par>
                                <p:cTn id="30" presetID="5" presetClass="entr" presetSubtype="10" fill="hold" grpId="0" nodeType="afterEffect" nodePh="1">
                                  <p:stCondLst>
                                    <p:cond delay="0"/>
                                  </p:stCondLst>
                                  <p:endCondLst>
                                    <p:cond evt="begin" delay="0">
                                      <p:tn val="30"/>
                                    </p:cond>
                                  </p:end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1" grpId="0"/>
      <p:bldP spid="22" grpId="0"/>
      <p:bldP spid="24" grpId="0" animBg="1"/>
      <p:bldP spid="25"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a:extLst>
              <a:ext uri="{FF2B5EF4-FFF2-40B4-BE49-F238E27FC236}">
                <a16:creationId xmlns:a16="http://schemas.microsoft.com/office/drawing/2014/main" id="{C8A60044-436E-4029-879A-9EBE1C3AEF2A}"/>
              </a:ext>
            </a:extLst>
          </p:cNvPr>
          <p:cNvSpPr/>
          <p:nvPr/>
        </p:nvSpPr>
        <p:spPr>
          <a:xfrm rot="10800000">
            <a:off x="3706453" y="1780315"/>
            <a:ext cx="1772804" cy="1398895"/>
          </a:xfrm>
          <a:prstGeom prst="triangle">
            <a:avLst/>
          </a:prstGeom>
          <a:gradFill>
            <a:gsLst>
              <a:gs pos="0">
                <a:srgbClr val="FAFAFA"/>
              </a:gs>
              <a:gs pos="100000">
                <a:srgbClr val="DDDDDD"/>
              </a:gs>
            </a:gsLst>
            <a:lin ang="5400000" scaled="0"/>
          </a:gradFill>
          <a:ln w="1270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14" name="组合 7">
            <a:extLst>
              <a:ext uri="{FF2B5EF4-FFF2-40B4-BE49-F238E27FC236}">
                <a16:creationId xmlns:a16="http://schemas.microsoft.com/office/drawing/2014/main" id="{E66B489A-6459-45E7-B627-FB0B0EE28B13}"/>
              </a:ext>
            </a:extLst>
          </p:cNvPr>
          <p:cNvGrpSpPr/>
          <p:nvPr/>
        </p:nvGrpSpPr>
        <p:grpSpPr>
          <a:xfrm>
            <a:off x="4376390" y="2009871"/>
            <a:ext cx="391227" cy="533491"/>
            <a:chOff x="5610726" y="2373750"/>
            <a:chExt cx="970548" cy="1323474"/>
          </a:xfrm>
          <a:solidFill>
            <a:srgbClr val="376092"/>
          </a:solidFill>
        </p:grpSpPr>
        <p:sp>
          <p:nvSpPr>
            <p:cNvPr id="15" name="KSO_Shape">
              <a:extLst>
                <a:ext uri="{FF2B5EF4-FFF2-40B4-BE49-F238E27FC236}">
                  <a16:creationId xmlns:a16="http://schemas.microsoft.com/office/drawing/2014/main" id="{971AF978-883F-44E1-9E58-2BD43CC1F6C5}"/>
                </a:ext>
              </a:extLst>
            </p:cNvPr>
            <p:cNvSpPr>
              <a:spLocks/>
            </p:cNvSpPr>
            <p:nvPr/>
          </p:nvSpPr>
          <p:spPr bwMode="auto">
            <a:xfrm>
              <a:off x="5610726" y="2373750"/>
              <a:ext cx="970548" cy="1323474"/>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grpFill/>
            <a:ln w="6350">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0" name="任意多边形 9">
              <a:extLst>
                <a:ext uri="{FF2B5EF4-FFF2-40B4-BE49-F238E27FC236}">
                  <a16:creationId xmlns:a16="http://schemas.microsoft.com/office/drawing/2014/main" id="{D65B92C8-C9E1-4750-A657-050BF30F2796}"/>
                </a:ext>
              </a:extLst>
            </p:cNvPr>
            <p:cNvSpPr>
              <a:spLocks/>
            </p:cNvSpPr>
            <p:nvPr/>
          </p:nvSpPr>
          <p:spPr bwMode="auto">
            <a:xfrm>
              <a:off x="6042956" y="2919775"/>
              <a:ext cx="193561" cy="299314"/>
            </a:xfrm>
            <a:custGeom>
              <a:avLst/>
              <a:gdLst>
                <a:gd name="connsiteX0" fmla="*/ 79528 w 186010"/>
                <a:gd name="connsiteY0" fmla="*/ 8232 h 290512"/>
                <a:gd name="connsiteX1" fmla="*/ 95621 w 186010"/>
                <a:gd name="connsiteY1" fmla="*/ 36837 h 290512"/>
                <a:gd name="connsiteX2" fmla="*/ 88130 w 186010"/>
                <a:gd name="connsiteY2" fmla="*/ 62386 h 290512"/>
                <a:gd name="connsiteX3" fmla="*/ 113792 w 186010"/>
                <a:gd name="connsiteY3" fmla="*/ 274040 h 290512"/>
                <a:gd name="connsiteX4" fmla="*/ 109451 w 186010"/>
                <a:gd name="connsiteY4" fmla="*/ 290512 h 290512"/>
                <a:gd name="connsiteX5" fmla="*/ 2115 w 186010"/>
                <a:gd name="connsiteY5" fmla="*/ 290512 h 290512"/>
                <a:gd name="connsiteX6" fmla="*/ 0 w 186010"/>
                <a:gd name="connsiteY6" fmla="*/ 282788 h 290512"/>
                <a:gd name="connsiteX7" fmla="*/ 1007 w 186010"/>
                <a:gd name="connsiteY7" fmla="*/ 275391 h 290512"/>
                <a:gd name="connsiteX8" fmla="*/ 32083 w 186010"/>
                <a:gd name="connsiteY8" fmla="*/ 58220 h 290512"/>
                <a:gd name="connsiteX9" fmla="*/ 23204 w 186010"/>
                <a:gd name="connsiteY9" fmla="*/ 36837 h 290512"/>
                <a:gd name="connsiteX10" fmla="*/ 40406 w 186010"/>
                <a:gd name="connsiteY10" fmla="*/ 8510 h 290512"/>
                <a:gd name="connsiteX11" fmla="*/ 184566 w 186010"/>
                <a:gd name="connsiteY11" fmla="*/ 0 h 290512"/>
                <a:gd name="connsiteX12" fmla="*/ 186010 w 186010"/>
                <a:gd name="connsiteY12" fmla="*/ 0 h 290512"/>
                <a:gd name="connsiteX13" fmla="*/ 172250 w 186010"/>
                <a:gd name="connsiteY13" fmla="*/ 52213 h 29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10" h="290512">
                  <a:moveTo>
                    <a:pt x="79528" y="8232"/>
                  </a:moveTo>
                  <a:lnTo>
                    <a:pt x="95621" y="36837"/>
                  </a:lnTo>
                  <a:lnTo>
                    <a:pt x="88130" y="62386"/>
                  </a:lnTo>
                  <a:lnTo>
                    <a:pt x="113792" y="274040"/>
                  </a:lnTo>
                  <a:lnTo>
                    <a:pt x="109451" y="290512"/>
                  </a:lnTo>
                  <a:lnTo>
                    <a:pt x="2115" y="290512"/>
                  </a:lnTo>
                  <a:lnTo>
                    <a:pt x="0" y="282788"/>
                  </a:lnTo>
                  <a:lnTo>
                    <a:pt x="1007" y="275391"/>
                  </a:lnTo>
                  <a:lnTo>
                    <a:pt x="32083" y="58220"/>
                  </a:lnTo>
                  <a:lnTo>
                    <a:pt x="23204" y="36837"/>
                  </a:lnTo>
                  <a:lnTo>
                    <a:pt x="40406" y="8510"/>
                  </a:lnTo>
                  <a:close/>
                  <a:moveTo>
                    <a:pt x="184566" y="0"/>
                  </a:moveTo>
                  <a:lnTo>
                    <a:pt x="186010" y="0"/>
                  </a:lnTo>
                  <a:lnTo>
                    <a:pt x="172250" y="52213"/>
                  </a:lnTo>
                  <a:close/>
                </a:path>
              </a:pathLst>
            </a:custGeom>
            <a:grpFill/>
            <a:ln w="6350">
              <a:noFill/>
            </a:ln>
          </p:spPr>
          <p:txBody>
            <a:bodyPr wrap="square" anchor="ctr">
              <a:noAutofit/>
              <a:scene3d>
                <a:camera prst="orthographicFront"/>
                <a:lightRig rig="threePt" dir="t"/>
              </a:scene3d>
              <a:sp3d>
                <a:contourClr>
                  <a:srgbClr val="FFFFFF"/>
                </a:contourClr>
              </a:sp3d>
            </a:bodyPr>
            <a:lstStyle/>
            <a:p>
              <a:pPr algn="ct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21" name="Freeform 6">
            <a:extLst>
              <a:ext uri="{FF2B5EF4-FFF2-40B4-BE49-F238E27FC236}">
                <a16:creationId xmlns:a16="http://schemas.microsoft.com/office/drawing/2014/main" id="{93AD1277-6B0D-496A-A1E7-AC12BF61CA07}"/>
              </a:ext>
            </a:extLst>
          </p:cNvPr>
          <p:cNvSpPr>
            <a:spLocks/>
          </p:cNvSpPr>
          <p:nvPr/>
        </p:nvSpPr>
        <p:spPr bwMode="auto">
          <a:xfrm rot="5400000">
            <a:off x="3351468" y="1489475"/>
            <a:ext cx="656233"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rgbClr val="376092"/>
          </a:solidFill>
          <a:ln w="1270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2" name="Freeform 6">
            <a:extLst>
              <a:ext uri="{FF2B5EF4-FFF2-40B4-BE49-F238E27FC236}">
                <a16:creationId xmlns:a16="http://schemas.microsoft.com/office/drawing/2014/main" id="{5C8897A2-8E90-4CFE-97AF-8FD8B1328F70}"/>
              </a:ext>
            </a:extLst>
          </p:cNvPr>
          <p:cNvSpPr>
            <a:spLocks/>
          </p:cNvSpPr>
          <p:nvPr/>
        </p:nvSpPr>
        <p:spPr bwMode="auto">
          <a:xfrm rot="5400000">
            <a:off x="5136302" y="1489475"/>
            <a:ext cx="656233"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rgbClr val="376092"/>
          </a:solidFill>
          <a:ln w="1270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3" name="Freeform 6">
            <a:extLst>
              <a:ext uri="{FF2B5EF4-FFF2-40B4-BE49-F238E27FC236}">
                <a16:creationId xmlns:a16="http://schemas.microsoft.com/office/drawing/2014/main" id="{9EF184AB-EF75-4FFB-9342-635A31212AF3}"/>
              </a:ext>
            </a:extLst>
          </p:cNvPr>
          <p:cNvSpPr>
            <a:spLocks/>
          </p:cNvSpPr>
          <p:nvPr/>
        </p:nvSpPr>
        <p:spPr bwMode="auto">
          <a:xfrm rot="5400000">
            <a:off x="4243885" y="2931251"/>
            <a:ext cx="656233"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rgbClr val="376092"/>
          </a:solidFill>
          <a:ln w="1270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4" name="Freeform 182">
            <a:extLst>
              <a:ext uri="{FF2B5EF4-FFF2-40B4-BE49-F238E27FC236}">
                <a16:creationId xmlns:a16="http://schemas.microsoft.com/office/drawing/2014/main" id="{89B5AC9D-3F08-498B-B7AA-9E9C60767EAF}"/>
              </a:ext>
            </a:extLst>
          </p:cNvPr>
          <p:cNvSpPr>
            <a:spLocks noEditPoints="1"/>
          </p:cNvSpPr>
          <p:nvPr/>
        </p:nvSpPr>
        <p:spPr bwMode="auto">
          <a:xfrm>
            <a:off x="4419674" y="3070737"/>
            <a:ext cx="304661" cy="302708"/>
          </a:xfrm>
          <a:custGeom>
            <a:avLst/>
            <a:gdLst>
              <a:gd name="T0" fmla="*/ 127 w 132"/>
              <a:gd name="T1" fmla="*/ 5 h 131"/>
              <a:gd name="T2" fmla="*/ 108 w 132"/>
              <a:gd name="T3" fmla="*/ 6 h 131"/>
              <a:gd name="T4" fmla="*/ 83 w 132"/>
              <a:gd name="T5" fmla="*/ 32 h 131"/>
              <a:gd name="T6" fmla="*/ 35 w 132"/>
              <a:gd name="T7" fmla="*/ 14 h 131"/>
              <a:gd name="T8" fmla="*/ 21 w 132"/>
              <a:gd name="T9" fmla="*/ 17 h 131"/>
              <a:gd name="T10" fmla="*/ 21 w 132"/>
              <a:gd name="T11" fmla="*/ 35 h 131"/>
              <a:gd name="T12" fmla="*/ 53 w 132"/>
              <a:gd name="T13" fmla="*/ 61 h 131"/>
              <a:gd name="T14" fmla="*/ 32 w 132"/>
              <a:gd name="T15" fmla="*/ 83 h 131"/>
              <a:gd name="T16" fmla="*/ 12 w 132"/>
              <a:gd name="T17" fmla="*/ 78 h 131"/>
              <a:gd name="T18" fmla="*/ 6 w 132"/>
              <a:gd name="T19" fmla="*/ 79 h 131"/>
              <a:gd name="T20" fmla="*/ 3 w 132"/>
              <a:gd name="T21" fmla="*/ 88 h 131"/>
              <a:gd name="T22" fmla="*/ 26 w 132"/>
              <a:gd name="T23" fmla="*/ 106 h 131"/>
              <a:gd name="T24" fmla="*/ 44 w 132"/>
              <a:gd name="T25" fmla="*/ 129 h 131"/>
              <a:gd name="T26" fmla="*/ 53 w 132"/>
              <a:gd name="T27" fmla="*/ 126 h 131"/>
              <a:gd name="T28" fmla="*/ 54 w 132"/>
              <a:gd name="T29" fmla="*/ 120 h 131"/>
              <a:gd name="T30" fmla="*/ 50 w 132"/>
              <a:gd name="T31" fmla="*/ 100 h 131"/>
              <a:gd name="T32" fmla="*/ 71 w 132"/>
              <a:gd name="T33" fmla="*/ 79 h 131"/>
              <a:gd name="T34" fmla="*/ 97 w 132"/>
              <a:gd name="T35" fmla="*/ 112 h 131"/>
              <a:gd name="T36" fmla="*/ 115 w 132"/>
              <a:gd name="T37" fmla="*/ 112 h 131"/>
              <a:gd name="T38" fmla="*/ 118 w 132"/>
              <a:gd name="T39" fmla="*/ 97 h 131"/>
              <a:gd name="T40" fmla="*/ 100 w 132"/>
              <a:gd name="T41" fmla="*/ 49 h 131"/>
              <a:gd name="T42" fmla="*/ 126 w 132"/>
              <a:gd name="T43" fmla="*/ 24 h 131"/>
              <a:gd name="T44" fmla="*/ 127 w 132"/>
              <a:gd name="T45" fmla="*/ 5 h 131"/>
              <a:gd name="T46" fmla="*/ 121 w 132"/>
              <a:gd name="T47" fmla="*/ 19 h 131"/>
              <a:gd name="T48" fmla="*/ 92 w 132"/>
              <a:gd name="T49" fmla="*/ 49 h 131"/>
              <a:gd name="T50" fmla="*/ 110 w 132"/>
              <a:gd name="T51" fmla="*/ 98 h 131"/>
              <a:gd name="T52" fmla="*/ 109 w 132"/>
              <a:gd name="T53" fmla="*/ 106 h 131"/>
              <a:gd name="T54" fmla="*/ 102 w 132"/>
              <a:gd name="T55" fmla="*/ 106 h 131"/>
              <a:gd name="T56" fmla="*/ 73 w 132"/>
              <a:gd name="T57" fmla="*/ 67 h 131"/>
              <a:gd name="T58" fmla="*/ 41 w 132"/>
              <a:gd name="T59" fmla="*/ 99 h 131"/>
              <a:gd name="T60" fmla="*/ 47 w 132"/>
              <a:gd name="T61" fmla="*/ 120 h 131"/>
              <a:gd name="T62" fmla="*/ 31 w 132"/>
              <a:gd name="T63" fmla="*/ 100 h 131"/>
              <a:gd name="T64" fmla="*/ 12 w 132"/>
              <a:gd name="T65" fmla="*/ 85 h 131"/>
              <a:gd name="T66" fmla="*/ 32 w 132"/>
              <a:gd name="T67" fmla="*/ 91 h 131"/>
              <a:gd name="T68" fmla="*/ 65 w 132"/>
              <a:gd name="T69" fmla="*/ 59 h 131"/>
              <a:gd name="T70" fmla="*/ 26 w 132"/>
              <a:gd name="T71" fmla="*/ 30 h 131"/>
              <a:gd name="T72" fmla="*/ 26 w 132"/>
              <a:gd name="T73" fmla="*/ 23 h 131"/>
              <a:gd name="T74" fmla="*/ 34 w 132"/>
              <a:gd name="T75" fmla="*/ 22 h 131"/>
              <a:gd name="T76" fmla="*/ 83 w 132"/>
              <a:gd name="T77" fmla="*/ 40 h 131"/>
              <a:gd name="T78" fmla="*/ 113 w 132"/>
              <a:gd name="T79" fmla="*/ 11 h 131"/>
              <a:gd name="T80" fmla="*/ 122 w 132"/>
              <a:gd name="T81" fmla="*/ 11 h 131"/>
              <a:gd name="T82" fmla="*/ 121 w 132"/>
              <a:gd name="T83"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 h="131">
                <a:moveTo>
                  <a:pt x="127" y="5"/>
                </a:moveTo>
                <a:cubicBezTo>
                  <a:pt x="122" y="0"/>
                  <a:pt x="113" y="1"/>
                  <a:pt x="108" y="6"/>
                </a:cubicBezTo>
                <a:cubicBezTo>
                  <a:pt x="83" y="32"/>
                  <a:pt x="83" y="32"/>
                  <a:pt x="83" y="32"/>
                </a:cubicBezTo>
                <a:cubicBezTo>
                  <a:pt x="35" y="14"/>
                  <a:pt x="35" y="14"/>
                  <a:pt x="35" y="14"/>
                </a:cubicBezTo>
                <a:cubicBezTo>
                  <a:pt x="31" y="13"/>
                  <a:pt x="26" y="12"/>
                  <a:pt x="21" y="17"/>
                </a:cubicBezTo>
                <a:cubicBezTo>
                  <a:pt x="18" y="20"/>
                  <a:pt x="12" y="26"/>
                  <a:pt x="21" y="35"/>
                </a:cubicBezTo>
                <a:cubicBezTo>
                  <a:pt x="53" y="61"/>
                  <a:pt x="53" y="61"/>
                  <a:pt x="53" y="61"/>
                </a:cubicBezTo>
                <a:cubicBezTo>
                  <a:pt x="32" y="83"/>
                  <a:pt x="32" y="83"/>
                  <a:pt x="32" y="83"/>
                </a:cubicBezTo>
                <a:cubicBezTo>
                  <a:pt x="12" y="78"/>
                  <a:pt x="12" y="78"/>
                  <a:pt x="12" y="78"/>
                </a:cubicBezTo>
                <a:cubicBezTo>
                  <a:pt x="9" y="77"/>
                  <a:pt x="7" y="77"/>
                  <a:pt x="6" y="79"/>
                </a:cubicBezTo>
                <a:cubicBezTo>
                  <a:pt x="5" y="80"/>
                  <a:pt x="0" y="84"/>
                  <a:pt x="3" y="88"/>
                </a:cubicBezTo>
                <a:cubicBezTo>
                  <a:pt x="26" y="106"/>
                  <a:pt x="26" y="106"/>
                  <a:pt x="26" y="106"/>
                </a:cubicBezTo>
                <a:cubicBezTo>
                  <a:pt x="44" y="129"/>
                  <a:pt x="44" y="129"/>
                  <a:pt x="44" y="129"/>
                </a:cubicBezTo>
                <a:cubicBezTo>
                  <a:pt x="47" y="131"/>
                  <a:pt x="49" y="130"/>
                  <a:pt x="53" y="126"/>
                </a:cubicBezTo>
                <a:cubicBezTo>
                  <a:pt x="55" y="124"/>
                  <a:pt x="55" y="123"/>
                  <a:pt x="54" y="120"/>
                </a:cubicBezTo>
                <a:cubicBezTo>
                  <a:pt x="50" y="100"/>
                  <a:pt x="50" y="100"/>
                  <a:pt x="50" y="100"/>
                </a:cubicBezTo>
                <a:cubicBezTo>
                  <a:pt x="71" y="79"/>
                  <a:pt x="71" y="79"/>
                  <a:pt x="71" y="79"/>
                </a:cubicBezTo>
                <a:cubicBezTo>
                  <a:pt x="97" y="112"/>
                  <a:pt x="97" y="112"/>
                  <a:pt x="97" y="112"/>
                </a:cubicBezTo>
                <a:cubicBezTo>
                  <a:pt x="106" y="120"/>
                  <a:pt x="112" y="114"/>
                  <a:pt x="115" y="112"/>
                </a:cubicBezTo>
                <a:cubicBezTo>
                  <a:pt x="120" y="106"/>
                  <a:pt x="119" y="101"/>
                  <a:pt x="118" y="97"/>
                </a:cubicBezTo>
                <a:cubicBezTo>
                  <a:pt x="100" y="49"/>
                  <a:pt x="100" y="49"/>
                  <a:pt x="100" y="49"/>
                </a:cubicBezTo>
                <a:cubicBezTo>
                  <a:pt x="126" y="24"/>
                  <a:pt x="126" y="24"/>
                  <a:pt x="126" y="24"/>
                </a:cubicBezTo>
                <a:cubicBezTo>
                  <a:pt x="131" y="19"/>
                  <a:pt x="132" y="10"/>
                  <a:pt x="127" y="5"/>
                </a:cubicBezTo>
                <a:close/>
                <a:moveTo>
                  <a:pt x="121" y="19"/>
                </a:moveTo>
                <a:cubicBezTo>
                  <a:pt x="92" y="49"/>
                  <a:pt x="92" y="49"/>
                  <a:pt x="92" y="49"/>
                </a:cubicBezTo>
                <a:cubicBezTo>
                  <a:pt x="110" y="98"/>
                  <a:pt x="110" y="98"/>
                  <a:pt x="110" y="98"/>
                </a:cubicBezTo>
                <a:cubicBezTo>
                  <a:pt x="111" y="101"/>
                  <a:pt x="110" y="105"/>
                  <a:pt x="109" y="106"/>
                </a:cubicBezTo>
                <a:cubicBezTo>
                  <a:pt x="106" y="109"/>
                  <a:pt x="103" y="107"/>
                  <a:pt x="102" y="106"/>
                </a:cubicBezTo>
                <a:cubicBezTo>
                  <a:pt x="73" y="67"/>
                  <a:pt x="73" y="67"/>
                  <a:pt x="73" y="67"/>
                </a:cubicBezTo>
                <a:cubicBezTo>
                  <a:pt x="41" y="99"/>
                  <a:pt x="41" y="99"/>
                  <a:pt x="41" y="99"/>
                </a:cubicBezTo>
                <a:cubicBezTo>
                  <a:pt x="47" y="120"/>
                  <a:pt x="47" y="120"/>
                  <a:pt x="47" y="120"/>
                </a:cubicBezTo>
                <a:cubicBezTo>
                  <a:pt x="45" y="118"/>
                  <a:pt x="32" y="100"/>
                  <a:pt x="31" y="100"/>
                </a:cubicBezTo>
                <a:cubicBezTo>
                  <a:pt x="31" y="100"/>
                  <a:pt x="14" y="87"/>
                  <a:pt x="12" y="85"/>
                </a:cubicBezTo>
                <a:cubicBezTo>
                  <a:pt x="32" y="91"/>
                  <a:pt x="32" y="91"/>
                  <a:pt x="32" y="91"/>
                </a:cubicBezTo>
                <a:cubicBezTo>
                  <a:pt x="65" y="59"/>
                  <a:pt x="65" y="59"/>
                  <a:pt x="65" y="59"/>
                </a:cubicBezTo>
                <a:cubicBezTo>
                  <a:pt x="26" y="30"/>
                  <a:pt x="26" y="30"/>
                  <a:pt x="26" y="30"/>
                </a:cubicBezTo>
                <a:cubicBezTo>
                  <a:pt x="25" y="29"/>
                  <a:pt x="23" y="26"/>
                  <a:pt x="26" y="23"/>
                </a:cubicBezTo>
                <a:cubicBezTo>
                  <a:pt x="28" y="22"/>
                  <a:pt x="31" y="22"/>
                  <a:pt x="34" y="22"/>
                </a:cubicBezTo>
                <a:cubicBezTo>
                  <a:pt x="83" y="40"/>
                  <a:pt x="83" y="40"/>
                  <a:pt x="83" y="40"/>
                </a:cubicBezTo>
                <a:cubicBezTo>
                  <a:pt x="113" y="11"/>
                  <a:pt x="113" y="11"/>
                  <a:pt x="113" y="11"/>
                </a:cubicBezTo>
                <a:cubicBezTo>
                  <a:pt x="116" y="9"/>
                  <a:pt x="120" y="9"/>
                  <a:pt x="122" y="11"/>
                </a:cubicBezTo>
                <a:cubicBezTo>
                  <a:pt x="123" y="13"/>
                  <a:pt x="124" y="17"/>
                  <a:pt x="121" y="1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5" name="Freeform 207">
            <a:extLst>
              <a:ext uri="{FF2B5EF4-FFF2-40B4-BE49-F238E27FC236}">
                <a16:creationId xmlns:a16="http://schemas.microsoft.com/office/drawing/2014/main" id="{704533AF-263D-493D-B2D7-EC32CED65683}"/>
              </a:ext>
            </a:extLst>
          </p:cNvPr>
          <p:cNvSpPr>
            <a:spLocks noEditPoints="1"/>
          </p:cNvSpPr>
          <p:nvPr/>
        </p:nvSpPr>
        <p:spPr bwMode="auto">
          <a:xfrm>
            <a:off x="5316484" y="1650930"/>
            <a:ext cx="295873" cy="258766"/>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6" name="Freeform 217">
            <a:extLst>
              <a:ext uri="{FF2B5EF4-FFF2-40B4-BE49-F238E27FC236}">
                <a16:creationId xmlns:a16="http://schemas.microsoft.com/office/drawing/2014/main" id="{B8F6BAD4-944F-4957-8146-BD7D4FCCF8E5}"/>
              </a:ext>
            </a:extLst>
          </p:cNvPr>
          <p:cNvSpPr>
            <a:spLocks noEditPoints="1"/>
          </p:cNvSpPr>
          <p:nvPr/>
        </p:nvSpPr>
        <p:spPr bwMode="auto">
          <a:xfrm>
            <a:off x="3530670" y="1638235"/>
            <a:ext cx="297826" cy="284154"/>
          </a:xfrm>
          <a:custGeom>
            <a:avLst/>
            <a:gdLst>
              <a:gd name="T0" fmla="*/ 125 w 129"/>
              <a:gd name="T1" fmla="*/ 4 h 123"/>
              <a:gd name="T2" fmla="*/ 108 w 129"/>
              <a:gd name="T3" fmla="*/ 4 h 123"/>
              <a:gd name="T4" fmla="*/ 39 w 129"/>
              <a:gd name="T5" fmla="*/ 72 h 123"/>
              <a:gd name="T6" fmla="*/ 14 w 129"/>
              <a:gd name="T7" fmla="*/ 91 h 123"/>
              <a:gd name="T8" fmla="*/ 0 w 129"/>
              <a:gd name="T9" fmla="*/ 100 h 123"/>
              <a:gd name="T10" fmla="*/ 51 w 129"/>
              <a:gd name="T11" fmla="*/ 104 h 123"/>
              <a:gd name="T12" fmla="*/ 57 w 129"/>
              <a:gd name="T13" fmla="*/ 88 h 123"/>
              <a:gd name="T14" fmla="*/ 125 w 129"/>
              <a:gd name="T15" fmla="*/ 21 h 123"/>
              <a:gd name="T16" fmla="*/ 125 w 129"/>
              <a:gd name="T17" fmla="*/ 4 h 123"/>
              <a:gd name="T18" fmla="*/ 46 w 129"/>
              <a:gd name="T19" fmla="*/ 99 h 123"/>
              <a:gd name="T20" fmla="*/ 14 w 129"/>
              <a:gd name="T21" fmla="*/ 102 h 123"/>
              <a:gd name="T22" fmla="*/ 20 w 129"/>
              <a:gd name="T23" fmla="*/ 94 h 123"/>
              <a:gd name="T24" fmla="*/ 43 w 129"/>
              <a:gd name="T25" fmla="*/ 79 h 123"/>
              <a:gd name="T26" fmla="*/ 49 w 129"/>
              <a:gd name="T27" fmla="*/ 85 h 123"/>
              <a:gd name="T28" fmla="*/ 46 w 129"/>
              <a:gd name="T29" fmla="*/ 99 h 123"/>
              <a:gd name="T30" fmla="*/ 54 w 129"/>
              <a:gd name="T31" fmla="*/ 79 h 123"/>
              <a:gd name="T32" fmla="*/ 49 w 129"/>
              <a:gd name="T33" fmla="*/ 74 h 123"/>
              <a:gd name="T34" fmla="*/ 57 w 129"/>
              <a:gd name="T35" fmla="*/ 65 h 123"/>
              <a:gd name="T36" fmla="*/ 63 w 129"/>
              <a:gd name="T37" fmla="*/ 71 h 123"/>
              <a:gd name="T38" fmla="*/ 54 w 129"/>
              <a:gd name="T39" fmla="*/ 79 h 123"/>
              <a:gd name="T40" fmla="*/ 119 w 129"/>
              <a:gd name="T41" fmla="*/ 15 h 123"/>
              <a:gd name="T42" fmla="*/ 68 w 129"/>
              <a:gd name="T43" fmla="*/ 65 h 123"/>
              <a:gd name="T44" fmla="*/ 63 w 129"/>
              <a:gd name="T45" fmla="*/ 60 h 123"/>
              <a:gd name="T46" fmla="*/ 113 w 129"/>
              <a:gd name="T47" fmla="*/ 10 h 123"/>
              <a:gd name="T48" fmla="*/ 119 w 129"/>
              <a:gd name="T49" fmla="*/ 10 h 123"/>
              <a:gd name="T50" fmla="*/ 119 w 129"/>
              <a:gd name="T51"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123">
                <a:moveTo>
                  <a:pt x="125" y="4"/>
                </a:moveTo>
                <a:cubicBezTo>
                  <a:pt x="120" y="0"/>
                  <a:pt x="112" y="0"/>
                  <a:pt x="108" y="4"/>
                </a:cubicBezTo>
                <a:cubicBezTo>
                  <a:pt x="39" y="72"/>
                  <a:pt x="39" y="72"/>
                  <a:pt x="39" y="72"/>
                </a:cubicBezTo>
                <a:cubicBezTo>
                  <a:pt x="31" y="72"/>
                  <a:pt x="19" y="75"/>
                  <a:pt x="14" y="91"/>
                </a:cubicBezTo>
                <a:cubicBezTo>
                  <a:pt x="10" y="100"/>
                  <a:pt x="0" y="100"/>
                  <a:pt x="0" y="100"/>
                </a:cubicBezTo>
                <a:cubicBezTo>
                  <a:pt x="21" y="123"/>
                  <a:pt x="46" y="110"/>
                  <a:pt x="51" y="104"/>
                </a:cubicBezTo>
                <a:cubicBezTo>
                  <a:pt x="56" y="99"/>
                  <a:pt x="57" y="93"/>
                  <a:pt x="57" y="88"/>
                </a:cubicBezTo>
                <a:cubicBezTo>
                  <a:pt x="125" y="21"/>
                  <a:pt x="125" y="21"/>
                  <a:pt x="125" y="21"/>
                </a:cubicBezTo>
                <a:cubicBezTo>
                  <a:pt x="129" y="16"/>
                  <a:pt x="129" y="9"/>
                  <a:pt x="125" y="4"/>
                </a:cubicBezTo>
                <a:close/>
                <a:moveTo>
                  <a:pt x="46" y="99"/>
                </a:moveTo>
                <a:cubicBezTo>
                  <a:pt x="42" y="102"/>
                  <a:pt x="24" y="110"/>
                  <a:pt x="14" y="102"/>
                </a:cubicBezTo>
                <a:cubicBezTo>
                  <a:pt x="14" y="102"/>
                  <a:pt x="18" y="100"/>
                  <a:pt x="20" y="94"/>
                </a:cubicBezTo>
                <a:cubicBezTo>
                  <a:pt x="27" y="77"/>
                  <a:pt x="43" y="79"/>
                  <a:pt x="43" y="79"/>
                </a:cubicBezTo>
                <a:cubicBezTo>
                  <a:pt x="49" y="85"/>
                  <a:pt x="49" y="85"/>
                  <a:pt x="49" y="85"/>
                </a:cubicBezTo>
                <a:cubicBezTo>
                  <a:pt x="49" y="85"/>
                  <a:pt x="53" y="92"/>
                  <a:pt x="46" y="99"/>
                </a:cubicBezTo>
                <a:close/>
                <a:moveTo>
                  <a:pt x="54" y="79"/>
                </a:moveTo>
                <a:cubicBezTo>
                  <a:pt x="54" y="79"/>
                  <a:pt x="49" y="74"/>
                  <a:pt x="49" y="74"/>
                </a:cubicBezTo>
                <a:cubicBezTo>
                  <a:pt x="57" y="65"/>
                  <a:pt x="57" y="65"/>
                  <a:pt x="57" y="65"/>
                </a:cubicBezTo>
                <a:cubicBezTo>
                  <a:pt x="63" y="71"/>
                  <a:pt x="63" y="71"/>
                  <a:pt x="63" y="71"/>
                </a:cubicBezTo>
                <a:lnTo>
                  <a:pt x="54" y="79"/>
                </a:lnTo>
                <a:close/>
                <a:moveTo>
                  <a:pt x="119" y="15"/>
                </a:moveTo>
                <a:cubicBezTo>
                  <a:pt x="68" y="65"/>
                  <a:pt x="68" y="65"/>
                  <a:pt x="68" y="65"/>
                </a:cubicBezTo>
                <a:cubicBezTo>
                  <a:pt x="63" y="60"/>
                  <a:pt x="63" y="60"/>
                  <a:pt x="63" y="60"/>
                </a:cubicBezTo>
                <a:cubicBezTo>
                  <a:pt x="113" y="10"/>
                  <a:pt x="113" y="10"/>
                  <a:pt x="113" y="10"/>
                </a:cubicBezTo>
                <a:cubicBezTo>
                  <a:pt x="115" y="8"/>
                  <a:pt x="117" y="8"/>
                  <a:pt x="119" y="10"/>
                </a:cubicBezTo>
                <a:cubicBezTo>
                  <a:pt x="120" y="11"/>
                  <a:pt x="120" y="14"/>
                  <a:pt x="119" y="1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7" name="文本框 26">
            <a:extLst>
              <a:ext uri="{FF2B5EF4-FFF2-40B4-BE49-F238E27FC236}">
                <a16:creationId xmlns:a16="http://schemas.microsoft.com/office/drawing/2014/main" id="{CE00CB0B-7601-418E-8A4B-5E972E5B1846}"/>
              </a:ext>
            </a:extLst>
          </p:cNvPr>
          <p:cNvSpPr txBox="1"/>
          <p:nvPr/>
        </p:nvSpPr>
        <p:spPr>
          <a:xfrm>
            <a:off x="6371281" y="2091521"/>
            <a:ext cx="1950554" cy="253916"/>
          </a:xfrm>
          <a:prstGeom prst="rect">
            <a:avLst/>
          </a:prstGeom>
          <a:noFill/>
        </p:spPr>
        <p:txBody>
          <a:bodyPr wrap="square" lIns="68580" tIns="34290" rIns="68580" bIns="34290" rtlCol="0">
            <a:spAutoFit/>
          </a:bodyPr>
          <a:lstStyle/>
          <a:p>
            <a:pPr algn="r"/>
            <a:r>
              <a:rPr lang="en-US" altLang="zh-CN" sz="1200" spc="50" dirty="0">
                <a:ln w="11430"/>
                <a:solidFill>
                  <a:srgbClr val="376092"/>
                </a:solidFill>
                <a:latin typeface="微软雅黑" panose="020B0503020204020204" pitchFamily="34" charset="-122"/>
                <a:ea typeface="微软雅黑" panose="020B0503020204020204" pitchFamily="34" charset="-122"/>
                <a:cs typeface="+mn-ea"/>
                <a:sym typeface="+mn-lt"/>
              </a:rPr>
              <a:t>FEIGN</a:t>
            </a:r>
          </a:p>
        </p:txBody>
      </p:sp>
      <p:sp>
        <p:nvSpPr>
          <p:cNvPr id="28" name="矩形 27">
            <a:extLst>
              <a:ext uri="{FF2B5EF4-FFF2-40B4-BE49-F238E27FC236}">
                <a16:creationId xmlns:a16="http://schemas.microsoft.com/office/drawing/2014/main" id="{85C99471-600E-4401-9F12-C148DECE347D}"/>
              </a:ext>
            </a:extLst>
          </p:cNvPr>
          <p:cNvSpPr/>
          <p:nvPr/>
        </p:nvSpPr>
        <p:spPr>
          <a:xfrm>
            <a:off x="5594995" y="2376598"/>
            <a:ext cx="2726843" cy="478208"/>
          </a:xfrm>
          <a:prstGeom prst="rect">
            <a:avLst/>
          </a:prstGeom>
        </p:spPr>
        <p:txBody>
          <a:bodyPr wrap="square" lIns="68580" tIns="34290" rIns="68580" bIns="34290">
            <a:spAutoFit/>
          </a:bodyPr>
          <a:lstStyle/>
          <a:p>
            <a:pPr algn="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内部服务间调用（一般为</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http</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）组件，集成（</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ribbon</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负载均衡，</a:t>
            </a:r>
            <a:r>
              <a:rPr lang="en-US" altLang="zh-CN" sz="9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hystrix</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服务降级，熔断）</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任意多边形 26">
            <a:extLst>
              <a:ext uri="{FF2B5EF4-FFF2-40B4-BE49-F238E27FC236}">
                <a16:creationId xmlns:a16="http://schemas.microsoft.com/office/drawing/2014/main" id="{3A86A475-E914-4C46-A8EF-89F92B44EAEF}"/>
              </a:ext>
            </a:extLst>
          </p:cNvPr>
          <p:cNvSpPr/>
          <p:nvPr/>
        </p:nvSpPr>
        <p:spPr>
          <a:xfrm>
            <a:off x="5479543" y="2160271"/>
            <a:ext cx="2791730" cy="185166"/>
          </a:xfrm>
          <a:custGeom>
            <a:avLst/>
            <a:gdLst>
              <a:gd name="connsiteX0" fmla="*/ 0 w 3547872"/>
              <a:gd name="connsiteY0" fmla="*/ 0 h 246888"/>
              <a:gd name="connsiteX1" fmla="*/ 27432 w 3547872"/>
              <a:gd name="connsiteY1" fmla="*/ 246888 h 246888"/>
              <a:gd name="connsiteX2" fmla="*/ 3547872 w 3547872"/>
              <a:gd name="connsiteY2" fmla="*/ 246888 h 246888"/>
            </a:gdLst>
            <a:ahLst/>
            <a:cxnLst>
              <a:cxn ang="0">
                <a:pos x="connsiteX0" y="connsiteY0"/>
              </a:cxn>
              <a:cxn ang="0">
                <a:pos x="connsiteX1" y="connsiteY1"/>
              </a:cxn>
              <a:cxn ang="0">
                <a:pos x="connsiteX2" y="connsiteY2"/>
              </a:cxn>
            </a:cxnLst>
            <a:rect l="l" t="t" r="r" b="b"/>
            <a:pathLst>
              <a:path w="3547872" h="246888">
                <a:moveTo>
                  <a:pt x="0" y="0"/>
                </a:moveTo>
                <a:lnTo>
                  <a:pt x="27432" y="246888"/>
                </a:lnTo>
                <a:lnTo>
                  <a:pt x="3547872" y="246888"/>
                </a:lnTo>
              </a:path>
            </a:pathLst>
          </a:cu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0" name="任意多边形 27">
            <a:extLst>
              <a:ext uri="{FF2B5EF4-FFF2-40B4-BE49-F238E27FC236}">
                <a16:creationId xmlns:a16="http://schemas.microsoft.com/office/drawing/2014/main" id="{D69E765C-3391-4FBA-9013-70983B454593}"/>
              </a:ext>
            </a:extLst>
          </p:cNvPr>
          <p:cNvSpPr/>
          <p:nvPr/>
        </p:nvSpPr>
        <p:spPr>
          <a:xfrm flipH="1">
            <a:off x="866087" y="2160271"/>
            <a:ext cx="2791800" cy="185166"/>
          </a:xfrm>
          <a:custGeom>
            <a:avLst/>
            <a:gdLst>
              <a:gd name="connsiteX0" fmla="*/ 0 w 3547872"/>
              <a:gd name="connsiteY0" fmla="*/ 0 h 246888"/>
              <a:gd name="connsiteX1" fmla="*/ 27432 w 3547872"/>
              <a:gd name="connsiteY1" fmla="*/ 246888 h 246888"/>
              <a:gd name="connsiteX2" fmla="*/ 3547872 w 3547872"/>
              <a:gd name="connsiteY2" fmla="*/ 246888 h 246888"/>
            </a:gdLst>
            <a:ahLst/>
            <a:cxnLst>
              <a:cxn ang="0">
                <a:pos x="connsiteX0" y="connsiteY0"/>
              </a:cxn>
              <a:cxn ang="0">
                <a:pos x="connsiteX1" y="connsiteY1"/>
              </a:cxn>
              <a:cxn ang="0">
                <a:pos x="connsiteX2" y="connsiteY2"/>
              </a:cxn>
            </a:cxnLst>
            <a:rect l="l" t="t" r="r" b="b"/>
            <a:pathLst>
              <a:path w="3547872" h="246888">
                <a:moveTo>
                  <a:pt x="0" y="0"/>
                </a:moveTo>
                <a:lnTo>
                  <a:pt x="27432" y="246888"/>
                </a:lnTo>
                <a:lnTo>
                  <a:pt x="3547872" y="246888"/>
                </a:lnTo>
              </a:path>
            </a:pathLst>
          </a:cu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1" name="文本框 30">
            <a:extLst>
              <a:ext uri="{FF2B5EF4-FFF2-40B4-BE49-F238E27FC236}">
                <a16:creationId xmlns:a16="http://schemas.microsoft.com/office/drawing/2014/main" id="{01D7A810-4382-4121-B390-71CE2243F19C}"/>
              </a:ext>
            </a:extLst>
          </p:cNvPr>
          <p:cNvSpPr txBox="1"/>
          <p:nvPr/>
        </p:nvSpPr>
        <p:spPr>
          <a:xfrm>
            <a:off x="872726" y="2091521"/>
            <a:ext cx="1051891" cy="253916"/>
          </a:xfrm>
          <a:prstGeom prst="rect">
            <a:avLst/>
          </a:prstGeom>
          <a:noFill/>
        </p:spPr>
        <p:txBody>
          <a:bodyPr wrap="square" lIns="68580" tIns="34290" rIns="68580" bIns="34290" rtlCol="0">
            <a:spAutoFit/>
          </a:bodyPr>
          <a:lstStyle/>
          <a:p>
            <a:r>
              <a:rPr lang="en-US" altLang="zh-CN" sz="1200" spc="50" dirty="0">
                <a:ln w="11430"/>
                <a:solidFill>
                  <a:srgbClr val="376092"/>
                </a:solidFill>
                <a:latin typeface="微软雅黑" panose="020B0503020204020204" pitchFamily="34" charset="-122"/>
                <a:ea typeface="微软雅黑" panose="020B0503020204020204" pitchFamily="34" charset="-122"/>
                <a:cs typeface="+mn-ea"/>
                <a:sym typeface="+mn-lt"/>
              </a:rPr>
              <a:t>GATEWAY</a:t>
            </a:r>
          </a:p>
        </p:txBody>
      </p:sp>
      <p:sp>
        <p:nvSpPr>
          <p:cNvPr id="32" name="矩形 31">
            <a:extLst>
              <a:ext uri="{FF2B5EF4-FFF2-40B4-BE49-F238E27FC236}">
                <a16:creationId xmlns:a16="http://schemas.microsoft.com/office/drawing/2014/main" id="{DC8D3AE2-D0D8-43AE-A12B-18D505534C96}"/>
              </a:ext>
            </a:extLst>
          </p:cNvPr>
          <p:cNvSpPr/>
          <p:nvPr/>
        </p:nvSpPr>
        <p:spPr>
          <a:xfrm>
            <a:off x="817093" y="2376598"/>
            <a:ext cx="2726843" cy="478208"/>
          </a:xfrm>
          <a:prstGeom prst="rect">
            <a:avLst/>
          </a:prstGeom>
        </p:spPr>
        <p:txBody>
          <a:bodyPr wrap="square" lIns="68580" tIns="34290" rIns="68580" bIns="34290">
            <a:spAutoFit/>
          </a:bodyPr>
          <a:lstStyle/>
          <a:p>
            <a:pP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en-US" altLang="zh-CN" sz="9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zuul</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/spring gateway</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）整个服务体系的入口，负责参数校验，限流，转发等操作</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文本框 32">
            <a:extLst>
              <a:ext uri="{FF2B5EF4-FFF2-40B4-BE49-F238E27FC236}">
                <a16:creationId xmlns:a16="http://schemas.microsoft.com/office/drawing/2014/main" id="{C7473727-E061-4B58-A9F4-B0F97E3BB062}"/>
              </a:ext>
            </a:extLst>
          </p:cNvPr>
          <p:cNvSpPr txBox="1"/>
          <p:nvPr/>
        </p:nvSpPr>
        <p:spPr>
          <a:xfrm>
            <a:off x="3791141" y="3659571"/>
            <a:ext cx="1596986" cy="253916"/>
          </a:xfrm>
          <a:prstGeom prst="rect">
            <a:avLst/>
          </a:prstGeom>
          <a:noFill/>
        </p:spPr>
        <p:txBody>
          <a:bodyPr wrap="square" lIns="68580" tIns="34290" rIns="68580" bIns="34290" rtlCol="0">
            <a:spAutoFit/>
          </a:bodyPr>
          <a:lstStyle/>
          <a:p>
            <a:pPr algn="ctr"/>
            <a:r>
              <a:rPr lang="en-US" altLang="zh-CN" sz="1200" spc="50" dirty="0">
                <a:ln w="11430"/>
                <a:solidFill>
                  <a:srgbClr val="376092"/>
                </a:solidFill>
                <a:latin typeface="微软雅黑" panose="020B0503020204020204" pitchFamily="34" charset="-122"/>
                <a:ea typeface="微软雅黑" panose="020B0503020204020204" pitchFamily="34" charset="-122"/>
                <a:cs typeface="+mn-ea"/>
                <a:sym typeface="+mn-lt"/>
              </a:rPr>
              <a:t>EUREKA</a:t>
            </a:r>
          </a:p>
        </p:txBody>
      </p:sp>
      <p:sp>
        <p:nvSpPr>
          <p:cNvPr id="34" name="矩形 33">
            <a:extLst>
              <a:ext uri="{FF2B5EF4-FFF2-40B4-BE49-F238E27FC236}">
                <a16:creationId xmlns:a16="http://schemas.microsoft.com/office/drawing/2014/main" id="{F9A3D6CC-D204-4256-9454-5161736AAB6F}"/>
              </a:ext>
            </a:extLst>
          </p:cNvPr>
          <p:cNvSpPr/>
          <p:nvPr/>
        </p:nvSpPr>
        <p:spPr>
          <a:xfrm>
            <a:off x="3340474" y="3916867"/>
            <a:ext cx="2463052" cy="478208"/>
          </a:xfrm>
          <a:prstGeom prst="rect">
            <a:avLst/>
          </a:prstGeom>
        </p:spPr>
        <p:txBody>
          <a:bodyPr wrap="square" lIns="68580" tIns="34290" rIns="68580" bIns="34290">
            <a:spAutoFit/>
          </a:bodyPr>
          <a:lstStyle/>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整个服务的核心组件，角色类似于</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spring</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体系中的容器，在服务体系中扮演家长角色</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35" name="组合 34"/>
          <p:cNvGrpSpPr/>
          <p:nvPr/>
        </p:nvGrpSpPr>
        <p:grpSpPr>
          <a:xfrm>
            <a:off x="251900" y="155730"/>
            <a:ext cx="8568572" cy="625338"/>
            <a:chOff x="251900" y="155730"/>
            <a:chExt cx="8568572" cy="625338"/>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1980029" cy="40011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微服务主要组件</a:t>
              </a: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5" name="文本框 4"/>
              <p:cNvSpPr txBox="1"/>
              <p:nvPr/>
            </p:nvSpPr>
            <p:spPr>
              <a:xfrm>
                <a:off x="944543"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9" name="矩形 38"/>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740739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64" presetClass="path" presetSubtype="0" decel="30000" fill="hold" grpId="1" nodeType="afterEffect">
                                  <p:stCondLst>
                                    <p:cond delay="0"/>
                                  </p:stCondLst>
                                  <p:childTnLst>
                                    <p:animMotion origin="layout" path="M 1.45833E-6 0.03889 L 1.45833E-6 -0.14815 " pathEditMode="relative" rAng="0" ptsTypes="AA">
                                      <p:cBhvr>
                                        <p:cTn id="10" dur="750" spd="-100000" fill="hold"/>
                                        <p:tgtEl>
                                          <p:spTgt spid="13"/>
                                        </p:tgtEl>
                                        <p:attrNameLst>
                                          <p:attrName>ppt_x</p:attrName>
                                          <p:attrName>ppt_y</p:attrName>
                                        </p:attrNameLst>
                                      </p:cBhvr>
                                      <p:rCtr x="0" y="-9352"/>
                                    </p:animMotion>
                                  </p:childTnLst>
                                </p:cTn>
                              </p:par>
                            </p:childTnLst>
                          </p:cTn>
                        </p:par>
                        <p:par>
                          <p:cTn id="11" fill="hold">
                            <p:stCondLst>
                              <p:cond delay="1250"/>
                            </p:stCondLst>
                            <p:childTnLst>
                              <p:par>
                                <p:cTn id="12" presetID="64" presetClass="path" presetSubtype="0" accel="30000" decel="30000" fill="hold" grpId="2" nodeType="afterEffect">
                                  <p:stCondLst>
                                    <p:cond delay="0"/>
                                  </p:stCondLst>
                                  <p:childTnLst>
                                    <p:animMotion origin="layout" path="M 1.45833E-6 0.03842 L 1.45833E-6 3.7037E-6 " pathEditMode="relative" rAng="0" ptsTypes="AA">
                                      <p:cBhvr>
                                        <p:cTn id="13" dur="750" fill="hold"/>
                                        <p:tgtEl>
                                          <p:spTgt spid="13"/>
                                        </p:tgtEl>
                                        <p:attrNameLst>
                                          <p:attrName>ppt_x</p:attrName>
                                          <p:attrName>ppt_y</p:attrName>
                                        </p:attrNameLst>
                                      </p:cBhvr>
                                      <p:rCtr x="0" y="-1921"/>
                                    </p:animMotion>
                                  </p:childTnLst>
                                </p:cTn>
                              </p:par>
                              <p:par>
                                <p:cTn id="14" presetID="53" presetClass="entr" presetSubtype="16" fill="hold" nodeType="withEffect">
                                  <p:stCondLst>
                                    <p:cond delay="1250"/>
                                  </p:stCondLst>
                                  <p:childTnLst>
                                    <p:set>
                                      <p:cBhvr>
                                        <p:cTn id="15" dur="1" fill="hold">
                                          <p:stCondLst>
                                            <p:cond delay="0"/>
                                          </p:stCondLst>
                                        </p:cTn>
                                        <p:tgtEl>
                                          <p:spTgt spid="14"/>
                                        </p:tgtEl>
                                        <p:attrNameLst>
                                          <p:attrName>style.visibility</p:attrName>
                                        </p:attrNameLst>
                                      </p:cBhvr>
                                      <p:to>
                                        <p:strVal val="visible"/>
                                      </p:to>
                                    </p:set>
                                    <p:anim calcmode="lin" valueType="num">
                                      <p:cBhvr>
                                        <p:cTn id="16" dur="750" fill="hold"/>
                                        <p:tgtEl>
                                          <p:spTgt spid="14"/>
                                        </p:tgtEl>
                                        <p:attrNameLst>
                                          <p:attrName>ppt_w</p:attrName>
                                        </p:attrNameLst>
                                      </p:cBhvr>
                                      <p:tavLst>
                                        <p:tav tm="0">
                                          <p:val>
                                            <p:fltVal val="0"/>
                                          </p:val>
                                        </p:tav>
                                        <p:tav tm="100000">
                                          <p:val>
                                            <p:strVal val="#ppt_w"/>
                                          </p:val>
                                        </p:tav>
                                      </p:tavLst>
                                    </p:anim>
                                    <p:anim calcmode="lin" valueType="num">
                                      <p:cBhvr>
                                        <p:cTn id="17" dur="750" fill="hold"/>
                                        <p:tgtEl>
                                          <p:spTgt spid="14"/>
                                        </p:tgtEl>
                                        <p:attrNameLst>
                                          <p:attrName>ppt_h</p:attrName>
                                        </p:attrNameLst>
                                      </p:cBhvr>
                                      <p:tavLst>
                                        <p:tav tm="0">
                                          <p:val>
                                            <p:fltVal val="0"/>
                                          </p:val>
                                        </p:tav>
                                        <p:tav tm="100000">
                                          <p:val>
                                            <p:strVal val="#ppt_h"/>
                                          </p:val>
                                        </p:tav>
                                      </p:tavLst>
                                    </p:anim>
                                    <p:animEffect transition="in" filter="fade">
                                      <p:cBhvr>
                                        <p:cTn id="18" dur="750"/>
                                        <p:tgtEl>
                                          <p:spTgt spid="14"/>
                                        </p:tgtEl>
                                      </p:cBhvr>
                                    </p:animEffect>
                                  </p:childTnLst>
                                </p:cTn>
                              </p:par>
                              <p:par>
                                <p:cTn id="19" presetID="53" presetClass="entr" presetSubtype="16" fill="hold" grpId="0" nodeType="withEffect">
                                  <p:stCondLst>
                                    <p:cond delay="1250"/>
                                  </p:stCondLst>
                                  <p:childTnLst>
                                    <p:set>
                                      <p:cBhvr>
                                        <p:cTn id="20" dur="1" fill="hold">
                                          <p:stCondLst>
                                            <p:cond delay="0"/>
                                          </p:stCondLst>
                                        </p:cTn>
                                        <p:tgtEl>
                                          <p:spTgt spid="21"/>
                                        </p:tgtEl>
                                        <p:attrNameLst>
                                          <p:attrName>style.visibility</p:attrName>
                                        </p:attrNameLst>
                                      </p:cBhvr>
                                      <p:to>
                                        <p:strVal val="visible"/>
                                      </p:to>
                                    </p:set>
                                    <p:anim calcmode="lin" valueType="num">
                                      <p:cBhvr>
                                        <p:cTn id="21" dur="750" fill="hold"/>
                                        <p:tgtEl>
                                          <p:spTgt spid="21"/>
                                        </p:tgtEl>
                                        <p:attrNameLst>
                                          <p:attrName>ppt_w</p:attrName>
                                        </p:attrNameLst>
                                      </p:cBhvr>
                                      <p:tavLst>
                                        <p:tav tm="0">
                                          <p:val>
                                            <p:fltVal val="0"/>
                                          </p:val>
                                        </p:tav>
                                        <p:tav tm="100000">
                                          <p:val>
                                            <p:strVal val="#ppt_w"/>
                                          </p:val>
                                        </p:tav>
                                      </p:tavLst>
                                    </p:anim>
                                    <p:anim calcmode="lin" valueType="num">
                                      <p:cBhvr>
                                        <p:cTn id="22" dur="750" fill="hold"/>
                                        <p:tgtEl>
                                          <p:spTgt spid="21"/>
                                        </p:tgtEl>
                                        <p:attrNameLst>
                                          <p:attrName>ppt_h</p:attrName>
                                        </p:attrNameLst>
                                      </p:cBhvr>
                                      <p:tavLst>
                                        <p:tav tm="0">
                                          <p:val>
                                            <p:fltVal val="0"/>
                                          </p:val>
                                        </p:tav>
                                        <p:tav tm="100000">
                                          <p:val>
                                            <p:strVal val="#ppt_h"/>
                                          </p:val>
                                        </p:tav>
                                      </p:tavLst>
                                    </p:anim>
                                    <p:animEffect transition="in" filter="fade">
                                      <p:cBhvr>
                                        <p:cTn id="23" dur="750"/>
                                        <p:tgtEl>
                                          <p:spTgt spid="21"/>
                                        </p:tgtEl>
                                      </p:cBhvr>
                                    </p:animEffect>
                                  </p:childTnLst>
                                </p:cTn>
                              </p:par>
                              <p:par>
                                <p:cTn id="24" presetID="53" presetClass="entr" presetSubtype="16" fill="hold" grpId="0" nodeType="withEffect">
                                  <p:stCondLst>
                                    <p:cond delay="1250"/>
                                  </p:stCondLst>
                                  <p:childTnLst>
                                    <p:set>
                                      <p:cBhvr>
                                        <p:cTn id="25" dur="1" fill="hold">
                                          <p:stCondLst>
                                            <p:cond delay="0"/>
                                          </p:stCondLst>
                                        </p:cTn>
                                        <p:tgtEl>
                                          <p:spTgt spid="22"/>
                                        </p:tgtEl>
                                        <p:attrNameLst>
                                          <p:attrName>style.visibility</p:attrName>
                                        </p:attrNameLst>
                                      </p:cBhvr>
                                      <p:to>
                                        <p:strVal val="visible"/>
                                      </p:to>
                                    </p:set>
                                    <p:anim calcmode="lin" valueType="num">
                                      <p:cBhvr>
                                        <p:cTn id="26" dur="750" fill="hold"/>
                                        <p:tgtEl>
                                          <p:spTgt spid="22"/>
                                        </p:tgtEl>
                                        <p:attrNameLst>
                                          <p:attrName>ppt_w</p:attrName>
                                        </p:attrNameLst>
                                      </p:cBhvr>
                                      <p:tavLst>
                                        <p:tav tm="0">
                                          <p:val>
                                            <p:fltVal val="0"/>
                                          </p:val>
                                        </p:tav>
                                        <p:tav tm="100000">
                                          <p:val>
                                            <p:strVal val="#ppt_w"/>
                                          </p:val>
                                        </p:tav>
                                      </p:tavLst>
                                    </p:anim>
                                    <p:anim calcmode="lin" valueType="num">
                                      <p:cBhvr>
                                        <p:cTn id="27" dur="750" fill="hold"/>
                                        <p:tgtEl>
                                          <p:spTgt spid="22"/>
                                        </p:tgtEl>
                                        <p:attrNameLst>
                                          <p:attrName>ppt_h</p:attrName>
                                        </p:attrNameLst>
                                      </p:cBhvr>
                                      <p:tavLst>
                                        <p:tav tm="0">
                                          <p:val>
                                            <p:fltVal val="0"/>
                                          </p:val>
                                        </p:tav>
                                        <p:tav tm="100000">
                                          <p:val>
                                            <p:strVal val="#ppt_h"/>
                                          </p:val>
                                        </p:tav>
                                      </p:tavLst>
                                    </p:anim>
                                    <p:animEffect transition="in" filter="fade">
                                      <p:cBhvr>
                                        <p:cTn id="28" dur="750"/>
                                        <p:tgtEl>
                                          <p:spTgt spid="22"/>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23"/>
                                        </p:tgtEl>
                                        <p:attrNameLst>
                                          <p:attrName>style.visibility</p:attrName>
                                        </p:attrNameLst>
                                      </p:cBhvr>
                                      <p:to>
                                        <p:strVal val="visible"/>
                                      </p:to>
                                    </p:set>
                                    <p:anim calcmode="lin" valueType="num">
                                      <p:cBhvr>
                                        <p:cTn id="31" dur="750" fill="hold"/>
                                        <p:tgtEl>
                                          <p:spTgt spid="23"/>
                                        </p:tgtEl>
                                        <p:attrNameLst>
                                          <p:attrName>ppt_w</p:attrName>
                                        </p:attrNameLst>
                                      </p:cBhvr>
                                      <p:tavLst>
                                        <p:tav tm="0">
                                          <p:val>
                                            <p:fltVal val="0"/>
                                          </p:val>
                                        </p:tav>
                                        <p:tav tm="100000">
                                          <p:val>
                                            <p:strVal val="#ppt_w"/>
                                          </p:val>
                                        </p:tav>
                                      </p:tavLst>
                                    </p:anim>
                                    <p:anim calcmode="lin" valueType="num">
                                      <p:cBhvr>
                                        <p:cTn id="32" dur="750" fill="hold"/>
                                        <p:tgtEl>
                                          <p:spTgt spid="23"/>
                                        </p:tgtEl>
                                        <p:attrNameLst>
                                          <p:attrName>ppt_h</p:attrName>
                                        </p:attrNameLst>
                                      </p:cBhvr>
                                      <p:tavLst>
                                        <p:tav tm="0">
                                          <p:val>
                                            <p:fltVal val="0"/>
                                          </p:val>
                                        </p:tav>
                                        <p:tav tm="100000">
                                          <p:val>
                                            <p:strVal val="#ppt_h"/>
                                          </p:val>
                                        </p:tav>
                                      </p:tavLst>
                                    </p:anim>
                                    <p:animEffect transition="in" filter="fade">
                                      <p:cBhvr>
                                        <p:cTn id="33" dur="750"/>
                                        <p:tgtEl>
                                          <p:spTgt spid="23"/>
                                        </p:tgtEl>
                                      </p:cBhvr>
                                    </p:animEffect>
                                  </p:childTnLst>
                                </p:cTn>
                              </p:par>
                              <p:par>
                                <p:cTn id="34" presetID="53" presetClass="entr" presetSubtype="16" fill="hold" grpId="0" nodeType="withEffect">
                                  <p:stCondLst>
                                    <p:cond delay="1250"/>
                                  </p:stCondLst>
                                  <p:childTnLst>
                                    <p:set>
                                      <p:cBhvr>
                                        <p:cTn id="35" dur="1" fill="hold">
                                          <p:stCondLst>
                                            <p:cond delay="0"/>
                                          </p:stCondLst>
                                        </p:cTn>
                                        <p:tgtEl>
                                          <p:spTgt spid="25"/>
                                        </p:tgtEl>
                                        <p:attrNameLst>
                                          <p:attrName>style.visibility</p:attrName>
                                        </p:attrNameLst>
                                      </p:cBhvr>
                                      <p:to>
                                        <p:strVal val="visible"/>
                                      </p:to>
                                    </p:set>
                                    <p:anim calcmode="lin" valueType="num">
                                      <p:cBhvr>
                                        <p:cTn id="36" dur="750" fill="hold"/>
                                        <p:tgtEl>
                                          <p:spTgt spid="25"/>
                                        </p:tgtEl>
                                        <p:attrNameLst>
                                          <p:attrName>ppt_w</p:attrName>
                                        </p:attrNameLst>
                                      </p:cBhvr>
                                      <p:tavLst>
                                        <p:tav tm="0">
                                          <p:val>
                                            <p:fltVal val="0"/>
                                          </p:val>
                                        </p:tav>
                                        <p:tav tm="100000">
                                          <p:val>
                                            <p:strVal val="#ppt_w"/>
                                          </p:val>
                                        </p:tav>
                                      </p:tavLst>
                                    </p:anim>
                                    <p:anim calcmode="lin" valueType="num">
                                      <p:cBhvr>
                                        <p:cTn id="37" dur="750" fill="hold"/>
                                        <p:tgtEl>
                                          <p:spTgt spid="25"/>
                                        </p:tgtEl>
                                        <p:attrNameLst>
                                          <p:attrName>ppt_h</p:attrName>
                                        </p:attrNameLst>
                                      </p:cBhvr>
                                      <p:tavLst>
                                        <p:tav tm="0">
                                          <p:val>
                                            <p:fltVal val="0"/>
                                          </p:val>
                                        </p:tav>
                                        <p:tav tm="100000">
                                          <p:val>
                                            <p:strVal val="#ppt_h"/>
                                          </p:val>
                                        </p:tav>
                                      </p:tavLst>
                                    </p:anim>
                                    <p:animEffect transition="in" filter="fade">
                                      <p:cBhvr>
                                        <p:cTn id="38" dur="750"/>
                                        <p:tgtEl>
                                          <p:spTgt spid="25"/>
                                        </p:tgtEl>
                                      </p:cBhvr>
                                    </p:animEffect>
                                  </p:childTnLst>
                                </p:cTn>
                              </p:par>
                              <p:par>
                                <p:cTn id="39" presetID="53" presetClass="entr" presetSubtype="16" fill="hold" grpId="0" nodeType="withEffect">
                                  <p:stCondLst>
                                    <p:cond delay="1250"/>
                                  </p:stCondLst>
                                  <p:childTnLst>
                                    <p:set>
                                      <p:cBhvr>
                                        <p:cTn id="40" dur="1" fill="hold">
                                          <p:stCondLst>
                                            <p:cond delay="0"/>
                                          </p:stCondLst>
                                        </p:cTn>
                                        <p:tgtEl>
                                          <p:spTgt spid="26"/>
                                        </p:tgtEl>
                                        <p:attrNameLst>
                                          <p:attrName>style.visibility</p:attrName>
                                        </p:attrNameLst>
                                      </p:cBhvr>
                                      <p:to>
                                        <p:strVal val="visible"/>
                                      </p:to>
                                    </p:set>
                                    <p:anim calcmode="lin" valueType="num">
                                      <p:cBhvr>
                                        <p:cTn id="41" dur="750" fill="hold"/>
                                        <p:tgtEl>
                                          <p:spTgt spid="26"/>
                                        </p:tgtEl>
                                        <p:attrNameLst>
                                          <p:attrName>ppt_w</p:attrName>
                                        </p:attrNameLst>
                                      </p:cBhvr>
                                      <p:tavLst>
                                        <p:tav tm="0">
                                          <p:val>
                                            <p:fltVal val="0"/>
                                          </p:val>
                                        </p:tav>
                                        <p:tav tm="100000">
                                          <p:val>
                                            <p:strVal val="#ppt_w"/>
                                          </p:val>
                                        </p:tav>
                                      </p:tavLst>
                                    </p:anim>
                                    <p:anim calcmode="lin" valueType="num">
                                      <p:cBhvr>
                                        <p:cTn id="42" dur="750" fill="hold"/>
                                        <p:tgtEl>
                                          <p:spTgt spid="26"/>
                                        </p:tgtEl>
                                        <p:attrNameLst>
                                          <p:attrName>ppt_h</p:attrName>
                                        </p:attrNameLst>
                                      </p:cBhvr>
                                      <p:tavLst>
                                        <p:tav tm="0">
                                          <p:val>
                                            <p:fltVal val="0"/>
                                          </p:val>
                                        </p:tav>
                                        <p:tav tm="100000">
                                          <p:val>
                                            <p:strVal val="#ppt_h"/>
                                          </p:val>
                                        </p:tav>
                                      </p:tavLst>
                                    </p:anim>
                                    <p:animEffect transition="in" filter="fade">
                                      <p:cBhvr>
                                        <p:cTn id="43" dur="750"/>
                                        <p:tgtEl>
                                          <p:spTgt spid="26"/>
                                        </p:tgtEl>
                                      </p:cBhvr>
                                    </p:animEffect>
                                  </p:childTnLst>
                                </p:cTn>
                              </p:par>
                              <p:par>
                                <p:cTn id="44" presetID="53" presetClass="entr" presetSubtype="16" fill="hold" grpId="0" nodeType="withEffect">
                                  <p:stCondLst>
                                    <p:cond delay="1250"/>
                                  </p:stCondLst>
                                  <p:childTnLst>
                                    <p:set>
                                      <p:cBhvr>
                                        <p:cTn id="45" dur="1" fill="hold">
                                          <p:stCondLst>
                                            <p:cond delay="0"/>
                                          </p:stCondLst>
                                        </p:cTn>
                                        <p:tgtEl>
                                          <p:spTgt spid="24"/>
                                        </p:tgtEl>
                                        <p:attrNameLst>
                                          <p:attrName>style.visibility</p:attrName>
                                        </p:attrNameLst>
                                      </p:cBhvr>
                                      <p:to>
                                        <p:strVal val="visible"/>
                                      </p:to>
                                    </p:set>
                                    <p:anim calcmode="lin" valueType="num">
                                      <p:cBhvr>
                                        <p:cTn id="46" dur="750" fill="hold"/>
                                        <p:tgtEl>
                                          <p:spTgt spid="24"/>
                                        </p:tgtEl>
                                        <p:attrNameLst>
                                          <p:attrName>ppt_w</p:attrName>
                                        </p:attrNameLst>
                                      </p:cBhvr>
                                      <p:tavLst>
                                        <p:tav tm="0">
                                          <p:val>
                                            <p:fltVal val="0"/>
                                          </p:val>
                                        </p:tav>
                                        <p:tav tm="100000">
                                          <p:val>
                                            <p:strVal val="#ppt_w"/>
                                          </p:val>
                                        </p:tav>
                                      </p:tavLst>
                                    </p:anim>
                                    <p:anim calcmode="lin" valueType="num">
                                      <p:cBhvr>
                                        <p:cTn id="47" dur="750" fill="hold"/>
                                        <p:tgtEl>
                                          <p:spTgt spid="24"/>
                                        </p:tgtEl>
                                        <p:attrNameLst>
                                          <p:attrName>ppt_h</p:attrName>
                                        </p:attrNameLst>
                                      </p:cBhvr>
                                      <p:tavLst>
                                        <p:tav tm="0">
                                          <p:val>
                                            <p:fltVal val="0"/>
                                          </p:val>
                                        </p:tav>
                                        <p:tav tm="100000">
                                          <p:val>
                                            <p:strVal val="#ppt_h"/>
                                          </p:val>
                                        </p:tav>
                                      </p:tavLst>
                                    </p:anim>
                                    <p:animEffect transition="in" filter="fade">
                                      <p:cBhvr>
                                        <p:cTn id="48" dur="750"/>
                                        <p:tgtEl>
                                          <p:spTgt spid="24"/>
                                        </p:tgtEl>
                                      </p:cBhvr>
                                    </p:animEffect>
                                  </p:childTnLst>
                                </p:cTn>
                              </p:par>
                              <p:par>
                                <p:cTn id="49" presetID="22" presetClass="entr" presetSubtype="8" fill="hold" grpId="0" nodeType="withEffect">
                                  <p:stCondLst>
                                    <p:cond delay="175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1000"/>
                                        <p:tgtEl>
                                          <p:spTgt spid="29"/>
                                        </p:tgtEl>
                                      </p:cBhvr>
                                    </p:animEffect>
                                  </p:childTnLst>
                                </p:cTn>
                              </p:par>
                              <p:par>
                                <p:cTn id="52" presetID="22" presetClass="entr" presetSubtype="2" fill="hold" grpId="0" nodeType="withEffect">
                                  <p:stCondLst>
                                    <p:cond delay="1750"/>
                                  </p:stCondLst>
                                  <p:childTnLst>
                                    <p:set>
                                      <p:cBhvr>
                                        <p:cTn id="53" dur="1" fill="hold">
                                          <p:stCondLst>
                                            <p:cond delay="0"/>
                                          </p:stCondLst>
                                        </p:cTn>
                                        <p:tgtEl>
                                          <p:spTgt spid="30"/>
                                        </p:tgtEl>
                                        <p:attrNameLst>
                                          <p:attrName>style.visibility</p:attrName>
                                        </p:attrNameLst>
                                      </p:cBhvr>
                                      <p:to>
                                        <p:strVal val="visible"/>
                                      </p:to>
                                    </p:set>
                                    <p:animEffect transition="in" filter="wipe(right)">
                                      <p:cBhvr>
                                        <p:cTn id="54" dur="1000"/>
                                        <p:tgtEl>
                                          <p:spTgt spid="30"/>
                                        </p:tgtEl>
                                      </p:cBhvr>
                                    </p:animEffect>
                                  </p:childTnLst>
                                </p:cTn>
                              </p:par>
                              <p:par>
                                <p:cTn id="55" presetID="22" presetClass="entr" presetSubtype="2" fill="hold" grpId="0" nodeType="withEffect">
                                  <p:stCondLst>
                                    <p:cond delay="1750"/>
                                  </p:stCondLst>
                                  <p:childTnLst>
                                    <p:set>
                                      <p:cBhvr>
                                        <p:cTn id="56" dur="1" fill="hold">
                                          <p:stCondLst>
                                            <p:cond delay="0"/>
                                          </p:stCondLst>
                                        </p:cTn>
                                        <p:tgtEl>
                                          <p:spTgt spid="31"/>
                                        </p:tgtEl>
                                        <p:attrNameLst>
                                          <p:attrName>style.visibility</p:attrName>
                                        </p:attrNameLst>
                                      </p:cBhvr>
                                      <p:to>
                                        <p:strVal val="visible"/>
                                      </p:to>
                                    </p:set>
                                    <p:animEffect transition="in" filter="wipe(right)">
                                      <p:cBhvr>
                                        <p:cTn id="57" dur="750"/>
                                        <p:tgtEl>
                                          <p:spTgt spid="31"/>
                                        </p:tgtEl>
                                      </p:cBhvr>
                                    </p:animEffect>
                                  </p:childTnLst>
                                </p:cTn>
                              </p:par>
                              <p:par>
                                <p:cTn id="58" presetID="22" presetClass="entr" presetSubtype="2" fill="hold" grpId="0" nodeType="withEffect">
                                  <p:stCondLst>
                                    <p:cond delay="1750"/>
                                  </p:stCondLst>
                                  <p:childTnLst>
                                    <p:set>
                                      <p:cBhvr>
                                        <p:cTn id="59" dur="1" fill="hold">
                                          <p:stCondLst>
                                            <p:cond delay="0"/>
                                          </p:stCondLst>
                                        </p:cTn>
                                        <p:tgtEl>
                                          <p:spTgt spid="32"/>
                                        </p:tgtEl>
                                        <p:attrNameLst>
                                          <p:attrName>style.visibility</p:attrName>
                                        </p:attrNameLst>
                                      </p:cBhvr>
                                      <p:to>
                                        <p:strVal val="visible"/>
                                      </p:to>
                                    </p:set>
                                    <p:animEffect transition="in" filter="wipe(right)">
                                      <p:cBhvr>
                                        <p:cTn id="60" dur="1000"/>
                                        <p:tgtEl>
                                          <p:spTgt spid="32"/>
                                        </p:tgtEl>
                                      </p:cBhvr>
                                    </p:animEffect>
                                  </p:childTnLst>
                                </p:cTn>
                              </p:par>
                              <p:par>
                                <p:cTn id="61" presetID="22" presetClass="entr" presetSubtype="8" fill="hold" grpId="0" nodeType="withEffect">
                                  <p:stCondLst>
                                    <p:cond delay="175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750"/>
                                        <p:tgtEl>
                                          <p:spTgt spid="27"/>
                                        </p:tgtEl>
                                      </p:cBhvr>
                                    </p:animEffect>
                                  </p:childTnLst>
                                </p:cTn>
                              </p:par>
                              <p:par>
                                <p:cTn id="64" presetID="22" presetClass="entr" presetSubtype="8" fill="hold" grpId="0" nodeType="withEffect">
                                  <p:stCondLst>
                                    <p:cond delay="175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1000"/>
                                        <p:tgtEl>
                                          <p:spTgt spid="28"/>
                                        </p:tgtEl>
                                      </p:cBhvr>
                                    </p:animEffect>
                                  </p:childTnLst>
                                </p:cTn>
                              </p:par>
                              <p:par>
                                <p:cTn id="67" presetID="22" presetClass="entr" presetSubtype="8" fill="hold" grpId="0" nodeType="withEffect">
                                  <p:stCondLst>
                                    <p:cond delay="175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750"/>
                                        <p:tgtEl>
                                          <p:spTgt spid="33"/>
                                        </p:tgtEl>
                                      </p:cBhvr>
                                    </p:animEffect>
                                  </p:childTnLst>
                                </p:cTn>
                              </p:par>
                              <p:par>
                                <p:cTn id="70" presetID="22" presetClass="entr" presetSubtype="8" fill="hold" grpId="0" nodeType="withEffect">
                                  <p:stCondLst>
                                    <p:cond delay="1750"/>
                                  </p:stCondLst>
                                  <p:childTnLst>
                                    <p:set>
                                      <p:cBhvr>
                                        <p:cTn id="71" dur="1" fill="hold">
                                          <p:stCondLst>
                                            <p:cond delay="0"/>
                                          </p:stCondLst>
                                        </p:cTn>
                                        <p:tgtEl>
                                          <p:spTgt spid="34"/>
                                        </p:tgtEl>
                                        <p:attrNameLst>
                                          <p:attrName>style.visibility</p:attrName>
                                        </p:attrNameLst>
                                      </p:cBhvr>
                                      <p:to>
                                        <p:strVal val="visible"/>
                                      </p:to>
                                    </p:set>
                                    <p:animEffect transition="in" filter="wipe(left)">
                                      <p:cBhvr>
                                        <p:cTn id="72"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21" grpId="0" animBg="1"/>
      <p:bldP spid="22" grpId="0" animBg="1"/>
      <p:bldP spid="23" grpId="0" animBg="1"/>
      <p:bldP spid="24" grpId="0" animBg="1"/>
      <p:bldP spid="25" grpId="0" animBg="1"/>
      <p:bldP spid="26" grpId="0" animBg="1"/>
      <p:bldP spid="27" grpId="0"/>
      <p:bldP spid="28" grpId="0"/>
      <p:bldP spid="29" grpId="0" animBg="1"/>
      <p:bldP spid="30" grpId="0" animBg="1"/>
      <p:bldP spid="31"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251900" y="155730"/>
            <a:ext cx="8568572" cy="625338"/>
            <a:chOff x="251900" y="155730"/>
            <a:chExt cx="8568572" cy="625338"/>
          </a:xfrm>
        </p:grpSpPr>
        <p:cxnSp>
          <p:nvCxnSpPr>
            <p:cNvPr id="50" name="直接连接符 49"/>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331640" y="255120"/>
              <a:ext cx="1210588" cy="40011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基本架构</a:t>
              </a:r>
            </a:p>
          </p:txBody>
        </p:sp>
        <p:grpSp>
          <p:nvGrpSpPr>
            <p:cNvPr id="52" name="组合 51"/>
            <p:cNvGrpSpPr/>
            <p:nvPr/>
          </p:nvGrpSpPr>
          <p:grpSpPr>
            <a:xfrm>
              <a:off x="251900" y="195486"/>
              <a:ext cx="887938" cy="585582"/>
              <a:chOff x="562441" y="531294"/>
              <a:chExt cx="2322326" cy="1531540"/>
            </a:xfrm>
          </p:grpSpPr>
          <p:sp>
            <p:nvSpPr>
              <p:cNvPr id="54" name="圆角矩形 53"/>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5" name="圆角矩形 54"/>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6" name="圆角矩形 55"/>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7" name="圆角矩形 56"/>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9" name="文本框 4"/>
              <p:cNvSpPr txBox="1"/>
              <p:nvPr/>
            </p:nvSpPr>
            <p:spPr>
              <a:xfrm>
                <a:off x="944543"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02</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3" name="矩形 52"/>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pic>
        <p:nvPicPr>
          <p:cNvPr id="1026" name="Picture 2" descr="https://timgsa.baidu.com/timg?image&amp;quality=80&amp;size=b9999_10000&amp;sec=1564499298450&amp;di=d7d714070fe2ba2915a098669effce66&amp;imgtype=0&amp;src=http%3A%2F%2Fwww.grabsun.com%2Fuploads%2Fimages%2F2012%2F174%2F132_120905162407_1.jpg">
            <a:extLst>
              <a:ext uri="{FF2B5EF4-FFF2-40B4-BE49-F238E27FC236}">
                <a16:creationId xmlns:a16="http://schemas.microsoft.com/office/drawing/2014/main" id="{65B17EC6-466A-48FA-ABAB-F07E53DDD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987574"/>
            <a:ext cx="5908787" cy="367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9258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t="-59598" b="-49380"/>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779912" y="3157167"/>
            <a:ext cx="1779974" cy="561692"/>
          </a:xfrm>
          <a:prstGeom prst="rect">
            <a:avLst/>
          </a:prstGeom>
        </p:spPr>
        <p:txBody>
          <a:bodyPr wrap="none" lIns="68580" tIns="34290" rIns="68580" bIns="34290">
            <a:spAutoFit/>
          </a:bodyPr>
          <a:lstStyle/>
          <a:p>
            <a:pPr defTabSz="913765">
              <a:spcBef>
                <a:spcPts val="0"/>
              </a:spcBef>
              <a:spcAft>
                <a:spcPts val="0"/>
              </a:spcAft>
              <a:defRPr/>
            </a:pPr>
            <a:r>
              <a:rPr lang="zh-CN" altLang="en-US" sz="32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代码实战</a:t>
            </a:r>
          </a:p>
        </p:txBody>
      </p:sp>
      <p:sp>
        <p:nvSpPr>
          <p:cNvPr id="22" name="Rectangle 5"/>
          <p:cNvSpPr/>
          <p:nvPr/>
        </p:nvSpPr>
        <p:spPr bwMode="auto">
          <a:xfrm>
            <a:off x="3840730" y="3763323"/>
            <a:ext cx="4187654" cy="68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endParaRPr kumimoji="0" lang="en-US" altLang="zh-CN" sz="1200" b="0" i="0" u="none" strike="noStrike" kern="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357249" y="1946807"/>
            <a:ext cx="116442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06</a:t>
            </a:r>
            <a:endParaRPr lang="zh-CN" altLang="en-US"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357249" y="2894479"/>
            <a:ext cx="1095493"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SIX</a:t>
            </a:r>
            <a:endParaRPr lang="zh-CN" altLang="en-US"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38717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par>
                          <p:cTn id="15" fill="hold">
                            <p:stCondLst>
                              <p:cond delay="500"/>
                            </p:stCondLst>
                            <p:childTnLst>
                              <p:par>
                                <p:cTn id="16" presetID="2" presetClass="entr" presetSubtype="2" decel="100000" fill="hold" grpId="0" nodeType="afterEffect">
                                  <p:stCondLst>
                                    <p:cond delay="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0-#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105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par>
                          <p:cTn id="29" fill="hold">
                            <p:stCondLst>
                              <p:cond delay="1700"/>
                            </p:stCondLst>
                            <p:childTnLst>
                              <p:par>
                                <p:cTn id="30" presetID="5" presetClass="entr" presetSubtype="10" fill="hold" grpId="0" nodeType="afterEffect" nodePh="1">
                                  <p:stCondLst>
                                    <p:cond delay="0"/>
                                  </p:stCondLst>
                                  <p:endCondLst>
                                    <p:cond evt="begin" delay="0">
                                      <p:tn val="30"/>
                                    </p:cond>
                                  </p:end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1" grpId="0"/>
      <p:bldP spid="22" grpId="0"/>
      <p:bldP spid="24" grpId="0" animBg="1"/>
      <p:bldP spid="25"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747A63D8-2140-4547-AF01-BA6B02DBE7F6}"/>
              </a:ext>
            </a:extLst>
          </p:cNvPr>
          <p:cNvSpPr/>
          <p:nvPr/>
        </p:nvSpPr>
        <p:spPr>
          <a:xfrm>
            <a:off x="3948478" y="1686564"/>
            <a:ext cx="90122" cy="682948"/>
          </a:xfrm>
          <a:prstGeom prst="roundRect">
            <a:avLst>
              <a:gd name="adj" fmla="val 50000"/>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 name="矩形: 圆角 3">
            <a:extLst>
              <a:ext uri="{FF2B5EF4-FFF2-40B4-BE49-F238E27FC236}">
                <a16:creationId xmlns:a16="http://schemas.microsoft.com/office/drawing/2014/main" id="{91457408-C71F-4E68-9D70-90952A602629}"/>
              </a:ext>
            </a:extLst>
          </p:cNvPr>
          <p:cNvSpPr/>
          <p:nvPr/>
        </p:nvSpPr>
        <p:spPr>
          <a:xfrm>
            <a:off x="3948478" y="3254356"/>
            <a:ext cx="90122" cy="682948"/>
          </a:xfrm>
          <a:prstGeom prst="roundRect">
            <a:avLst>
              <a:gd name="adj" fmla="val 50000"/>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8" name="组合 7">
            <a:extLst>
              <a:ext uri="{FF2B5EF4-FFF2-40B4-BE49-F238E27FC236}">
                <a16:creationId xmlns:a16="http://schemas.microsoft.com/office/drawing/2014/main" id="{E048948F-6357-4429-B216-5813B6710E25}"/>
              </a:ext>
            </a:extLst>
          </p:cNvPr>
          <p:cNvGrpSpPr/>
          <p:nvPr/>
        </p:nvGrpSpPr>
        <p:grpSpPr>
          <a:xfrm>
            <a:off x="1158478" y="1621984"/>
            <a:ext cx="2095500" cy="2664478"/>
            <a:chOff x="3060478" y="2286376"/>
            <a:chExt cx="1756254" cy="2233118"/>
          </a:xfrm>
          <a:solidFill>
            <a:srgbClr val="376092"/>
          </a:solidFill>
          <a:effectLst>
            <a:outerShdw blurRad="254000" dist="63500" dir="2700000" algn="tl" rotWithShape="0">
              <a:prstClr val="black">
                <a:alpha val="40000"/>
              </a:prstClr>
            </a:outerShdw>
          </a:effectLst>
        </p:grpSpPr>
        <p:sp>
          <p:nvSpPr>
            <p:cNvPr id="9" name="ExtraShape">
              <a:extLst>
                <a:ext uri="{FF2B5EF4-FFF2-40B4-BE49-F238E27FC236}">
                  <a16:creationId xmlns:a16="http://schemas.microsoft.com/office/drawing/2014/main" id="{3B7880F1-DC3B-4D49-8887-E897B09BE95B}"/>
                </a:ext>
              </a:extLst>
            </p:cNvPr>
            <p:cNvSpPr/>
            <p:nvPr/>
          </p:nvSpPr>
          <p:spPr>
            <a:xfrm flipH="1">
              <a:off x="3695215" y="4036227"/>
              <a:ext cx="760395" cy="483267"/>
            </a:xfrm>
            <a:custGeom>
              <a:avLst/>
              <a:gdLst/>
              <a:ahLst/>
              <a:cxnLst/>
              <a:rect l="0" t="0" r="0" b="0"/>
              <a:pathLst>
                <a:path w="120000" h="120000" extrusionOk="0">
                  <a:moveTo>
                    <a:pt x="23692" y="43693"/>
                  </a:moveTo>
                  <a:lnTo>
                    <a:pt x="22701" y="43787"/>
                  </a:lnTo>
                  <a:lnTo>
                    <a:pt x="21774" y="44038"/>
                  </a:lnTo>
                  <a:lnTo>
                    <a:pt x="20930" y="44509"/>
                  </a:lnTo>
                  <a:lnTo>
                    <a:pt x="20129" y="45043"/>
                  </a:lnTo>
                  <a:lnTo>
                    <a:pt x="19371" y="45796"/>
                  </a:lnTo>
                  <a:lnTo>
                    <a:pt x="18717" y="46643"/>
                  </a:lnTo>
                  <a:lnTo>
                    <a:pt x="18106" y="47617"/>
                  </a:lnTo>
                  <a:lnTo>
                    <a:pt x="17537" y="48684"/>
                  </a:lnTo>
                  <a:lnTo>
                    <a:pt x="17052" y="49877"/>
                  </a:lnTo>
                  <a:lnTo>
                    <a:pt x="16673" y="51132"/>
                  </a:lnTo>
                  <a:lnTo>
                    <a:pt x="16314" y="52450"/>
                  </a:lnTo>
                  <a:lnTo>
                    <a:pt x="15998" y="53832"/>
                  </a:lnTo>
                  <a:lnTo>
                    <a:pt x="15787" y="55244"/>
                  </a:lnTo>
                  <a:lnTo>
                    <a:pt x="15619" y="56688"/>
                  </a:lnTo>
                  <a:lnTo>
                    <a:pt x="15534" y="58195"/>
                  </a:lnTo>
                  <a:lnTo>
                    <a:pt x="15492" y="59670"/>
                  </a:lnTo>
                  <a:lnTo>
                    <a:pt x="15534" y="61177"/>
                  </a:lnTo>
                  <a:lnTo>
                    <a:pt x="15619" y="62652"/>
                  </a:lnTo>
                  <a:lnTo>
                    <a:pt x="15787" y="64127"/>
                  </a:lnTo>
                  <a:lnTo>
                    <a:pt x="15998" y="65540"/>
                  </a:lnTo>
                  <a:lnTo>
                    <a:pt x="16314" y="66921"/>
                  </a:lnTo>
                  <a:lnTo>
                    <a:pt x="16673" y="68239"/>
                  </a:lnTo>
                  <a:lnTo>
                    <a:pt x="17052" y="69495"/>
                  </a:lnTo>
                  <a:lnTo>
                    <a:pt x="17537" y="70656"/>
                  </a:lnTo>
                  <a:lnTo>
                    <a:pt x="18106" y="71723"/>
                  </a:lnTo>
                  <a:lnTo>
                    <a:pt x="18717" y="72696"/>
                  </a:lnTo>
                  <a:lnTo>
                    <a:pt x="19371" y="73544"/>
                  </a:lnTo>
                  <a:lnTo>
                    <a:pt x="20129" y="74266"/>
                  </a:lnTo>
                  <a:lnTo>
                    <a:pt x="20930" y="74862"/>
                  </a:lnTo>
                  <a:lnTo>
                    <a:pt x="21774" y="75302"/>
                  </a:lnTo>
                  <a:lnTo>
                    <a:pt x="22701" y="75553"/>
                  </a:lnTo>
                  <a:lnTo>
                    <a:pt x="23692" y="75647"/>
                  </a:lnTo>
                  <a:lnTo>
                    <a:pt x="96265" y="75647"/>
                  </a:lnTo>
                  <a:lnTo>
                    <a:pt x="97256" y="75553"/>
                  </a:lnTo>
                  <a:lnTo>
                    <a:pt x="98183" y="75302"/>
                  </a:lnTo>
                  <a:lnTo>
                    <a:pt x="99047" y="74862"/>
                  </a:lnTo>
                  <a:lnTo>
                    <a:pt x="99848" y="74266"/>
                  </a:lnTo>
                  <a:lnTo>
                    <a:pt x="100586" y="73544"/>
                  </a:lnTo>
                  <a:lnTo>
                    <a:pt x="101261" y="72696"/>
                  </a:lnTo>
                  <a:lnTo>
                    <a:pt x="101893" y="71723"/>
                  </a:lnTo>
                  <a:lnTo>
                    <a:pt x="102420" y="70656"/>
                  </a:lnTo>
                  <a:lnTo>
                    <a:pt x="102905" y="69495"/>
                  </a:lnTo>
                  <a:lnTo>
                    <a:pt x="103326" y="68239"/>
                  </a:lnTo>
                  <a:lnTo>
                    <a:pt x="103664" y="66921"/>
                  </a:lnTo>
                  <a:lnTo>
                    <a:pt x="103959" y="65540"/>
                  </a:lnTo>
                  <a:lnTo>
                    <a:pt x="104191" y="64127"/>
                  </a:lnTo>
                  <a:lnTo>
                    <a:pt x="104359" y="62652"/>
                  </a:lnTo>
                  <a:lnTo>
                    <a:pt x="104444" y="61177"/>
                  </a:lnTo>
                  <a:lnTo>
                    <a:pt x="104465" y="59670"/>
                  </a:lnTo>
                  <a:lnTo>
                    <a:pt x="104444" y="58195"/>
                  </a:lnTo>
                  <a:lnTo>
                    <a:pt x="104359" y="56688"/>
                  </a:lnTo>
                  <a:lnTo>
                    <a:pt x="104191" y="55244"/>
                  </a:lnTo>
                  <a:lnTo>
                    <a:pt x="103959" y="53832"/>
                  </a:lnTo>
                  <a:lnTo>
                    <a:pt x="103664" y="52450"/>
                  </a:lnTo>
                  <a:lnTo>
                    <a:pt x="103326" y="51132"/>
                  </a:lnTo>
                  <a:lnTo>
                    <a:pt x="102905" y="49877"/>
                  </a:lnTo>
                  <a:lnTo>
                    <a:pt x="102420" y="48684"/>
                  </a:lnTo>
                  <a:lnTo>
                    <a:pt x="101872" y="47617"/>
                  </a:lnTo>
                  <a:lnTo>
                    <a:pt x="101261" y="46643"/>
                  </a:lnTo>
                  <a:lnTo>
                    <a:pt x="100586" y="45796"/>
                  </a:lnTo>
                  <a:lnTo>
                    <a:pt x="99848" y="45043"/>
                  </a:lnTo>
                  <a:lnTo>
                    <a:pt x="99047" y="44509"/>
                  </a:lnTo>
                  <a:lnTo>
                    <a:pt x="98183" y="44038"/>
                  </a:lnTo>
                  <a:lnTo>
                    <a:pt x="97256" y="43787"/>
                  </a:lnTo>
                  <a:lnTo>
                    <a:pt x="96265" y="43693"/>
                  </a:lnTo>
                  <a:lnTo>
                    <a:pt x="23692" y="43693"/>
                  </a:lnTo>
                  <a:close/>
                  <a:moveTo>
                    <a:pt x="10223" y="0"/>
                  </a:moveTo>
                  <a:lnTo>
                    <a:pt x="8979" y="94"/>
                  </a:lnTo>
                  <a:lnTo>
                    <a:pt x="7841" y="376"/>
                  </a:lnTo>
                  <a:lnTo>
                    <a:pt x="6766" y="816"/>
                  </a:lnTo>
                  <a:lnTo>
                    <a:pt x="5754" y="1381"/>
                  </a:lnTo>
                  <a:lnTo>
                    <a:pt x="4826" y="2103"/>
                  </a:lnTo>
                  <a:lnTo>
                    <a:pt x="3983" y="2950"/>
                  </a:lnTo>
                  <a:lnTo>
                    <a:pt x="3225" y="3923"/>
                  </a:lnTo>
                  <a:lnTo>
                    <a:pt x="2550" y="4990"/>
                  </a:lnTo>
                  <a:lnTo>
                    <a:pt x="1960" y="6152"/>
                  </a:lnTo>
                  <a:lnTo>
                    <a:pt x="1433" y="7439"/>
                  </a:lnTo>
                  <a:lnTo>
                    <a:pt x="990" y="8757"/>
                  </a:lnTo>
                  <a:lnTo>
                    <a:pt x="632" y="10107"/>
                  </a:lnTo>
                  <a:lnTo>
                    <a:pt x="337" y="11551"/>
                  </a:lnTo>
                  <a:lnTo>
                    <a:pt x="147" y="12995"/>
                  </a:lnTo>
                  <a:lnTo>
                    <a:pt x="42" y="14501"/>
                  </a:lnTo>
                  <a:lnTo>
                    <a:pt x="0" y="15976"/>
                  </a:lnTo>
                  <a:lnTo>
                    <a:pt x="42" y="17483"/>
                  </a:lnTo>
                  <a:lnTo>
                    <a:pt x="147" y="18958"/>
                  </a:lnTo>
                  <a:lnTo>
                    <a:pt x="337" y="20434"/>
                  </a:lnTo>
                  <a:lnTo>
                    <a:pt x="632" y="21846"/>
                  </a:lnTo>
                  <a:lnTo>
                    <a:pt x="990" y="23227"/>
                  </a:lnTo>
                  <a:lnTo>
                    <a:pt x="1433" y="24546"/>
                  </a:lnTo>
                  <a:lnTo>
                    <a:pt x="1960" y="25801"/>
                  </a:lnTo>
                  <a:lnTo>
                    <a:pt x="2550" y="26963"/>
                  </a:lnTo>
                  <a:lnTo>
                    <a:pt x="3225" y="28030"/>
                  </a:lnTo>
                  <a:lnTo>
                    <a:pt x="3983" y="29003"/>
                  </a:lnTo>
                  <a:lnTo>
                    <a:pt x="4826" y="29850"/>
                  </a:lnTo>
                  <a:lnTo>
                    <a:pt x="5754" y="30572"/>
                  </a:lnTo>
                  <a:lnTo>
                    <a:pt x="6766" y="31169"/>
                  </a:lnTo>
                  <a:lnTo>
                    <a:pt x="7841" y="31577"/>
                  </a:lnTo>
                  <a:lnTo>
                    <a:pt x="8979" y="31859"/>
                  </a:lnTo>
                  <a:lnTo>
                    <a:pt x="10223" y="31953"/>
                  </a:lnTo>
                  <a:lnTo>
                    <a:pt x="109734" y="31953"/>
                  </a:lnTo>
                  <a:lnTo>
                    <a:pt x="110978" y="31859"/>
                  </a:lnTo>
                  <a:lnTo>
                    <a:pt x="112137" y="31577"/>
                  </a:lnTo>
                  <a:lnTo>
                    <a:pt x="113233" y="31169"/>
                  </a:lnTo>
                  <a:lnTo>
                    <a:pt x="114224" y="30572"/>
                  </a:lnTo>
                  <a:lnTo>
                    <a:pt x="115151" y="29850"/>
                  </a:lnTo>
                  <a:lnTo>
                    <a:pt x="115974" y="29003"/>
                  </a:lnTo>
                  <a:lnTo>
                    <a:pt x="116753" y="28030"/>
                  </a:lnTo>
                  <a:lnTo>
                    <a:pt x="117407" y="26963"/>
                  </a:lnTo>
                  <a:lnTo>
                    <a:pt x="118039" y="25801"/>
                  </a:lnTo>
                  <a:lnTo>
                    <a:pt x="118545" y="24546"/>
                  </a:lnTo>
                  <a:lnTo>
                    <a:pt x="118988" y="23227"/>
                  </a:lnTo>
                  <a:lnTo>
                    <a:pt x="119346" y="21846"/>
                  </a:lnTo>
                  <a:lnTo>
                    <a:pt x="119620" y="20434"/>
                  </a:lnTo>
                  <a:lnTo>
                    <a:pt x="119810" y="18958"/>
                  </a:lnTo>
                  <a:lnTo>
                    <a:pt x="119957" y="17483"/>
                  </a:lnTo>
                  <a:lnTo>
                    <a:pt x="120000" y="15976"/>
                  </a:lnTo>
                  <a:lnTo>
                    <a:pt x="119957" y="14501"/>
                  </a:lnTo>
                  <a:lnTo>
                    <a:pt x="119810" y="12995"/>
                  </a:lnTo>
                  <a:lnTo>
                    <a:pt x="119620" y="11551"/>
                  </a:lnTo>
                  <a:lnTo>
                    <a:pt x="119346" y="10107"/>
                  </a:lnTo>
                  <a:lnTo>
                    <a:pt x="118988" y="8757"/>
                  </a:lnTo>
                  <a:lnTo>
                    <a:pt x="118545" y="7439"/>
                  </a:lnTo>
                  <a:lnTo>
                    <a:pt x="118039" y="6152"/>
                  </a:lnTo>
                  <a:lnTo>
                    <a:pt x="117428" y="4990"/>
                  </a:lnTo>
                  <a:lnTo>
                    <a:pt x="116753" y="3923"/>
                  </a:lnTo>
                  <a:lnTo>
                    <a:pt x="115974" y="2950"/>
                  </a:lnTo>
                  <a:lnTo>
                    <a:pt x="115151" y="2103"/>
                  </a:lnTo>
                  <a:lnTo>
                    <a:pt x="114224" y="1381"/>
                  </a:lnTo>
                  <a:lnTo>
                    <a:pt x="113233" y="816"/>
                  </a:lnTo>
                  <a:lnTo>
                    <a:pt x="112137" y="376"/>
                  </a:lnTo>
                  <a:lnTo>
                    <a:pt x="110978" y="94"/>
                  </a:lnTo>
                  <a:lnTo>
                    <a:pt x="109734" y="0"/>
                  </a:lnTo>
                  <a:lnTo>
                    <a:pt x="10223" y="0"/>
                  </a:lnTo>
                  <a:close/>
                  <a:moveTo>
                    <a:pt x="27992" y="87010"/>
                  </a:moveTo>
                  <a:lnTo>
                    <a:pt x="29594" y="90054"/>
                  </a:lnTo>
                  <a:lnTo>
                    <a:pt x="31217" y="93068"/>
                  </a:lnTo>
                  <a:lnTo>
                    <a:pt x="32039" y="94606"/>
                  </a:lnTo>
                  <a:lnTo>
                    <a:pt x="32882" y="96081"/>
                  </a:lnTo>
                  <a:lnTo>
                    <a:pt x="33704" y="97588"/>
                  </a:lnTo>
                  <a:lnTo>
                    <a:pt x="34568" y="99032"/>
                  </a:lnTo>
                  <a:lnTo>
                    <a:pt x="35432" y="100444"/>
                  </a:lnTo>
                  <a:lnTo>
                    <a:pt x="36318" y="101888"/>
                  </a:lnTo>
                  <a:lnTo>
                    <a:pt x="37203" y="103238"/>
                  </a:lnTo>
                  <a:lnTo>
                    <a:pt x="38109" y="104588"/>
                  </a:lnTo>
                  <a:lnTo>
                    <a:pt x="39037" y="105906"/>
                  </a:lnTo>
                  <a:lnTo>
                    <a:pt x="39964" y="107193"/>
                  </a:lnTo>
                  <a:lnTo>
                    <a:pt x="40913" y="108417"/>
                  </a:lnTo>
                  <a:lnTo>
                    <a:pt x="41861" y="109610"/>
                  </a:lnTo>
                  <a:lnTo>
                    <a:pt x="42852" y="110740"/>
                  </a:lnTo>
                  <a:lnTo>
                    <a:pt x="43843" y="111838"/>
                  </a:lnTo>
                  <a:lnTo>
                    <a:pt x="44855" y="112874"/>
                  </a:lnTo>
                  <a:lnTo>
                    <a:pt x="45887" y="113847"/>
                  </a:lnTo>
                  <a:lnTo>
                    <a:pt x="46941" y="114758"/>
                  </a:lnTo>
                  <a:lnTo>
                    <a:pt x="48037" y="115636"/>
                  </a:lnTo>
                  <a:lnTo>
                    <a:pt x="49112" y="116390"/>
                  </a:lnTo>
                  <a:lnTo>
                    <a:pt x="50230" y="117112"/>
                  </a:lnTo>
                  <a:lnTo>
                    <a:pt x="51389" y="117771"/>
                  </a:lnTo>
                  <a:lnTo>
                    <a:pt x="52548" y="118336"/>
                  </a:lnTo>
                  <a:lnTo>
                    <a:pt x="53750" y="118869"/>
                  </a:lnTo>
                  <a:lnTo>
                    <a:pt x="54951" y="119246"/>
                  </a:lnTo>
                  <a:lnTo>
                    <a:pt x="56195" y="119591"/>
                  </a:lnTo>
                  <a:lnTo>
                    <a:pt x="57460" y="119780"/>
                  </a:lnTo>
                  <a:lnTo>
                    <a:pt x="58745" y="119968"/>
                  </a:lnTo>
                  <a:lnTo>
                    <a:pt x="60073" y="120000"/>
                  </a:lnTo>
                  <a:lnTo>
                    <a:pt x="61359" y="119968"/>
                  </a:lnTo>
                  <a:lnTo>
                    <a:pt x="62603" y="119811"/>
                  </a:lnTo>
                  <a:lnTo>
                    <a:pt x="63846" y="119623"/>
                  </a:lnTo>
                  <a:lnTo>
                    <a:pt x="65048" y="119309"/>
                  </a:lnTo>
                  <a:lnTo>
                    <a:pt x="66249" y="118932"/>
                  </a:lnTo>
                  <a:lnTo>
                    <a:pt x="67409" y="118461"/>
                  </a:lnTo>
                  <a:lnTo>
                    <a:pt x="68568" y="117959"/>
                  </a:lnTo>
                  <a:lnTo>
                    <a:pt x="69685" y="117331"/>
                  </a:lnTo>
                  <a:lnTo>
                    <a:pt x="70781" y="116672"/>
                  </a:lnTo>
                  <a:lnTo>
                    <a:pt x="71898" y="115919"/>
                  </a:lnTo>
                  <a:lnTo>
                    <a:pt x="72952" y="115103"/>
                  </a:lnTo>
                  <a:lnTo>
                    <a:pt x="74006" y="114255"/>
                  </a:lnTo>
                  <a:lnTo>
                    <a:pt x="75018" y="113314"/>
                  </a:lnTo>
                  <a:lnTo>
                    <a:pt x="76030" y="112309"/>
                  </a:lnTo>
                  <a:lnTo>
                    <a:pt x="77020" y="111273"/>
                  </a:lnTo>
                  <a:lnTo>
                    <a:pt x="78011" y="110175"/>
                  </a:lnTo>
                  <a:lnTo>
                    <a:pt x="78981" y="108982"/>
                  </a:lnTo>
                  <a:lnTo>
                    <a:pt x="79887" y="107789"/>
                  </a:lnTo>
                  <a:lnTo>
                    <a:pt x="80815" y="106534"/>
                  </a:lnTo>
                  <a:lnTo>
                    <a:pt x="81721" y="105247"/>
                  </a:lnTo>
                  <a:lnTo>
                    <a:pt x="82606" y="103897"/>
                  </a:lnTo>
                  <a:lnTo>
                    <a:pt x="83492" y="102516"/>
                  </a:lnTo>
                  <a:lnTo>
                    <a:pt x="84356" y="101072"/>
                  </a:lnTo>
                  <a:lnTo>
                    <a:pt x="85199" y="99628"/>
                  </a:lnTo>
                  <a:lnTo>
                    <a:pt x="86000" y="98184"/>
                  </a:lnTo>
                  <a:lnTo>
                    <a:pt x="86822" y="96646"/>
                  </a:lnTo>
                  <a:lnTo>
                    <a:pt x="87623" y="95077"/>
                  </a:lnTo>
                  <a:lnTo>
                    <a:pt x="88382" y="93539"/>
                  </a:lnTo>
                  <a:lnTo>
                    <a:pt x="89162" y="91938"/>
                  </a:lnTo>
                  <a:lnTo>
                    <a:pt x="89920" y="90306"/>
                  </a:lnTo>
                  <a:lnTo>
                    <a:pt x="90637" y="88673"/>
                  </a:lnTo>
                  <a:lnTo>
                    <a:pt x="91375" y="87010"/>
                  </a:lnTo>
                  <a:lnTo>
                    <a:pt x="27992" y="87010"/>
                  </a:lnTo>
                  <a:close/>
                </a:path>
              </a:pathLst>
            </a:custGeom>
            <a:grpFill/>
            <a:ln w="38100">
              <a:no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10" name="ExtraShape">
              <a:extLst>
                <a:ext uri="{FF2B5EF4-FFF2-40B4-BE49-F238E27FC236}">
                  <a16:creationId xmlns:a16="http://schemas.microsoft.com/office/drawing/2014/main" id="{6DEDFBFA-DC5E-4EAC-8CFF-608E820E8BA9}"/>
                </a:ext>
              </a:extLst>
            </p:cNvPr>
            <p:cNvSpPr/>
            <p:nvPr/>
          </p:nvSpPr>
          <p:spPr>
            <a:xfrm flipH="1">
              <a:off x="3060478" y="2286376"/>
              <a:ext cx="1419031" cy="1704711"/>
            </a:xfrm>
            <a:custGeom>
              <a:avLst/>
              <a:gdLst/>
              <a:ahLst/>
              <a:cxnLst/>
              <a:rect l="0" t="0" r="0" b="0"/>
              <a:pathLst>
                <a:path w="120000" h="120000" extrusionOk="0">
                  <a:moveTo>
                    <a:pt x="95873" y="6879"/>
                  </a:moveTo>
                  <a:lnTo>
                    <a:pt x="99915" y="10234"/>
                  </a:lnTo>
                  <a:lnTo>
                    <a:pt x="0" y="93310"/>
                  </a:lnTo>
                  <a:lnTo>
                    <a:pt x="0" y="119822"/>
                  </a:lnTo>
                  <a:lnTo>
                    <a:pt x="293" y="119857"/>
                  </a:lnTo>
                  <a:lnTo>
                    <a:pt x="541" y="119884"/>
                  </a:lnTo>
                  <a:lnTo>
                    <a:pt x="779" y="119911"/>
                  </a:lnTo>
                  <a:lnTo>
                    <a:pt x="1027" y="119928"/>
                  </a:lnTo>
                  <a:lnTo>
                    <a:pt x="1320" y="119955"/>
                  </a:lnTo>
                  <a:lnTo>
                    <a:pt x="1716" y="119964"/>
                  </a:lnTo>
                  <a:lnTo>
                    <a:pt x="2224" y="119973"/>
                  </a:lnTo>
                  <a:lnTo>
                    <a:pt x="2890" y="119982"/>
                  </a:lnTo>
                  <a:lnTo>
                    <a:pt x="3748" y="119991"/>
                  </a:lnTo>
                  <a:lnTo>
                    <a:pt x="4832" y="120000"/>
                  </a:lnTo>
                  <a:lnTo>
                    <a:pt x="6175" y="120000"/>
                  </a:lnTo>
                  <a:lnTo>
                    <a:pt x="7823" y="120000"/>
                  </a:lnTo>
                  <a:lnTo>
                    <a:pt x="9799" y="120000"/>
                  </a:lnTo>
                  <a:lnTo>
                    <a:pt x="12136" y="120000"/>
                  </a:lnTo>
                  <a:lnTo>
                    <a:pt x="14857" y="120000"/>
                  </a:lnTo>
                  <a:lnTo>
                    <a:pt x="18041" y="120000"/>
                  </a:lnTo>
                  <a:lnTo>
                    <a:pt x="18650" y="119982"/>
                  </a:lnTo>
                  <a:lnTo>
                    <a:pt x="19237" y="119902"/>
                  </a:lnTo>
                  <a:lnTo>
                    <a:pt x="19779" y="119795"/>
                  </a:lnTo>
                  <a:lnTo>
                    <a:pt x="20276" y="119635"/>
                  </a:lnTo>
                  <a:lnTo>
                    <a:pt x="20728" y="119448"/>
                  </a:lnTo>
                  <a:lnTo>
                    <a:pt x="21157" y="119225"/>
                  </a:lnTo>
                  <a:lnTo>
                    <a:pt x="21541" y="118967"/>
                  </a:lnTo>
                  <a:lnTo>
                    <a:pt x="21879" y="118682"/>
                  </a:lnTo>
                  <a:lnTo>
                    <a:pt x="22173" y="118380"/>
                  </a:lnTo>
                  <a:lnTo>
                    <a:pt x="22432" y="118051"/>
                  </a:lnTo>
                  <a:lnTo>
                    <a:pt x="22658" y="117703"/>
                  </a:lnTo>
                  <a:lnTo>
                    <a:pt x="22839" y="117339"/>
                  </a:lnTo>
                  <a:lnTo>
                    <a:pt x="22974" y="116965"/>
                  </a:lnTo>
                  <a:lnTo>
                    <a:pt x="23087" y="116573"/>
                  </a:lnTo>
                  <a:lnTo>
                    <a:pt x="23144" y="116191"/>
                  </a:lnTo>
                  <a:lnTo>
                    <a:pt x="23166" y="115790"/>
                  </a:lnTo>
                  <a:lnTo>
                    <a:pt x="23144" y="115390"/>
                  </a:lnTo>
                  <a:lnTo>
                    <a:pt x="23087" y="115007"/>
                  </a:lnTo>
                  <a:lnTo>
                    <a:pt x="22986" y="114615"/>
                  </a:lnTo>
                  <a:lnTo>
                    <a:pt x="22850" y="114242"/>
                  </a:lnTo>
                  <a:lnTo>
                    <a:pt x="22670" y="113877"/>
                  </a:lnTo>
                  <a:lnTo>
                    <a:pt x="22444" y="113539"/>
                  </a:lnTo>
                  <a:lnTo>
                    <a:pt x="22184" y="113200"/>
                  </a:lnTo>
                  <a:lnTo>
                    <a:pt x="21891" y="112898"/>
                  </a:lnTo>
                  <a:lnTo>
                    <a:pt x="21552" y="112613"/>
                  </a:lnTo>
                  <a:lnTo>
                    <a:pt x="21168" y="112355"/>
                  </a:lnTo>
                  <a:lnTo>
                    <a:pt x="20750" y="112132"/>
                  </a:lnTo>
                  <a:lnTo>
                    <a:pt x="20287" y="111946"/>
                  </a:lnTo>
                  <a:lnTo>
                    <a:pt x="19791" y="111785"/>
                  </a:lnTo>
                  <a:lnTo>
                    <a:pt x="19249" y="111679"/>
                  </a:lnTo>
                  <a:lnTo>
                    <a:pt x="18650" y="111598"/>
                  </a:lnTo>
                  <a:lnTo>
                    <a:pt x="18041" y="111581"/>
                  </a:lnTo>
                  <a:lnTo>
                    <a:pt x="10251" y="111581"/>
                  </a:lnTo>
                  <a:lnTo>
                    <a:pt x="10251" y="96843"/>
                  </a:lnTo>
                  <a:lnTo>
                    <a:pt x="79367" y="39388"/>
                  </a:lnTo>
                  <a:lnTo>
                    <a:pt x="79819" y="40572"/>
                  </a:lnTo>
                  <a:lnTo>
                    <a:pt x="80225" y="41747"/>
                  </a:lnTo>
                  <a:lnTo>
                    <a:pt x="80587" y="42930"/>
                  </a:lnTo>
                  <a:lnTo>
                    <a:pt x="80903" y="44114"/>
                  </a:lnTo>
                  <a:lnTo>
                    <a:pt x="81151" y="45307"/>
                  </a:lnTo>
                  <a:lnTo>
                    <a:pt x="81332" y="46517"/>
                  </a:lnTo>
                  <a:lnTo>
                    <a:pt x="81467" y="47727"/>
                  </a:lnTo>
                  <a:lnTo>
                    <a:pt x="81524" y="48973"/>
                  </a:lnTo>
                  <a:lnTo>
                    <a:pt x="81535" y="50228"/>
                  </a:lnTo>
                  <a:lnTo>
                    <a:pt x="81467" y="51509"/>
                  </a:lnTo>
                  <a:lnTo>
                    <a:pt x="81320" y="52835"/>
                  </a:lnTo>
                  <a:lnTo>
                    <a:pt x="81106" y="54188"/>
                  </a:lnTo>
                  <a:lnTo>
                    <a:pt x="80824" y="55568"/>
                  </a:lnTo>
                  <a:lnTo>
                    <a:pt x="80462" y="57000"/>
                  </a:lnTo>
                  <a:lnTo>
                    <a:pt x="80011" y="58469"/>
                  </a:lnTo>
                  <a:lnTo>
                    <a:pt x="79491" y="59991"/>
                  </a:lnTo>
                  <a:lnTo>
                    <a:pt x="78882" y="61566"/>
                  </a:lnTo>
                  <a:lnTo>
                    <a:pt x="78182" y="63185"/>
                  </a:lnTo>
                  <a:lnTo>
                    <a:pt x="77392" y="64876"/>
                  </a:lnTo>
                  <a:lnTo>
                    <a:pt x="76500" y="66621"/>
                  </a:lnTo>
                  <a:lnTo>
                    <a:pt x="75540" y="68427"/>
                  </a:lnTo>
                  <a:lnTo>
                    <a:pt x="74456" y="70305"/>
                  </a:lnTo>
                  <a:lnTo>
                    <a:pt x="73293" y="72263"/>
                  </a:lnTo>
                  <a:lnTo>
                    <a:pt x="72018" y="74292"/>
                  </a:lnTo>
                  <a:lnTo>
                    <a:pt x="70629" y="76392"/>
                  </a:lnTo>
                  <a:lnTo>
                    <a:pt x="69139" y="78599"/>
                  </a:lnTo>
                  <a:lnTo>
                    <a:pt x="67547" y="80878"/>
                  </a:lnTo>
                  <a:lnTo>
                    <a:pt x="65853" y="83245"/>
                  </a:lnTo>
                  <a:lnTo>
                    <a:pt x="64024" y="85710"/>
                  </a:lnTo>
                  <a:lnTo>
                    <a:pt x="62094" y="88264"/>
                  </a:lnTo>
                  <a:lnTo>
                    <a:pt x="60050" y="90925"/>
                  </a:lnTo>
                  <a:lnTo>
                    <a:pt x="57871" y="93693"/>
                  </a:lnTo>
                  <a:lnTo>
                    <a:pt x="57871" y="111581"/>
                  </a:lnTo>
                  <a:lnTo>
                    <a:pt x="51109" y="111581"/>
                  </a:lnTo>
                  <a:lnTo>
                    <a:pt x="50476" y="111598"/>
                  </a:lnTo>
                  <a:lnTo>
                    <a:pt x="49901" y="111679"/>
                  </a:lnTo>
                  <a:lnTo>
                    <a:pt x="49359" y="111785"/>
                  </a:lnTo>
                  <a:lnTo>
                    <a:pt x="48862" y="111946"/>
                  </a:lnTo>
                  <a:lnTo>
                    <a:pt x="48399" y="112132"/>
                  </a:lnTo>
                  <a:lnTo>
                    <a:pt x="47970" y="112355"/>
                  </a:lnTo>
                  <a:lnTo>
                    <a:pt x="47598" y="112613"/>
                  </a:lnTo>
                  <a:lnTo>
                    <a:pt x="47259" y="112898"/>
                  </a:lnTo>
                  <a:lnTo>
                    <a:pt x="46954" y="113200"/>
                  </a:lnTo>
                  <a:lnTo>
                    <a:pt x="46694" y="113539"/>
                  </a:lnTo>
                  <a:lnTo>
                    <a:pt x="46469" y="113877"/>
                  </a:lnTo>
                  <a:lnTo>
                    <a:pt x="46299" y="114242"/>
                  </a:lnTo>
                  <a:lnTo>
                    <a:pt x="46152" y="114615"/>
                  </a:lnTo>
                  <a:lnTo>
                    <a:pt x="46051" y="115007"/>
                  </a:lnTo>
                  <a:lnTo>
                    <a:pt x="45994" y="115390"/>
                  </a:lnTo>
                  <a:lnTo>
                    <a:pt x="45983" y="115790"/>
                  </a:lnTo>
                  <a:lnTo>
                    <a:pt x="45994" y="116191"/>
                  </a:lnTo>
                  <a:lnTo>
                    <a:pt x="46051" y="116573"/>
                  </a:lnTo>
                  <a:lnTo>
                    <a:pt x="46152" y="116965"/>
                  </a:lnTo>
                  <a:lnTo>
                    <a:pt x="46299" y="117339"/>
                  </a:lnTo>
                  <a:lnTo>
                    <a:pt x="46469" y="117703"/>
                  </a:lnTo>
                  <a:lnTo>
                    <a:pt x="46694" y="118051"/>
                  </a:lnTo>
                  <a:lnTo>
                    <a:pt x="46954" y="118380"/>
                  </a:lnTo>
                  <a:lnTo>
                    <a:pt x="47259" y="118682"/>
                  </a:lnTo>
                  <a:lnTo>
                    <a:pt x="47598" y="118967"/>
                  </a:lnTo>
                  <a:lnTo>
                    <a:pt x="47970" y="119225"/>
                  </a:lnTo>
                  <a:lnTo>
                    <a:pt x="48399" y="119448"/>
                  </a:lnTo>
                  <a:lnTo>
                    <a:pt x="48862" y="119635"/>
                  </a:lnTo>
                  <a:lnTo>
                    <a:pt x="49359" y="119795"/>
                  </a:lnTo>
                  <a:lnTo>
                    <a:pt x="49901" y="119902"/>
                  </a:lnTo>
                  <a:lnTo>
                    <a:pt x="50476" y="119982"/>
                  </a:lnTo>
                  <a:lnTo>
                    <a:pt x="51109" y="120000"/>
                  </a:lnTo>
                  <a:lnTo>
                    <a:pt x="68123" y="120000"/>
                  </a:lnTo>
                  <a:lnTo>
                    <a:pt x="68123" y="96158"/>
                  </a:lnTo>
                  <a:lnTo>
                    <a:pt x="70098" y="93613"/>
                  </a:lnTo>
                  <a:lnTo>
                    <a:pt x="71995" y="91130"/>
                  </a:lnTo>
                  <a:lnTo>
                    <a:pt x="73801" y="88700"/>
                  </a:lnTo>
                  <a:lnTo>
                    <a:pt x="75540" y="86333"/>
                  </a:lnTo>
                  <a:lnTo>
                    <a:pt x="77177" y="84019"/>
                  </a:lnTo>
                  <a:lnTo>
                    <a:pt x="78746" y="81750"/>
                  </a:lnTo>
                  <a:lnTo>
                    <a:pt x="80225" y="79543"/>
                  </a:lnTo>
                  <a:lnTo>
                    <a:pt x="81625" y="77380"/>
                  </a:lnTo>
                  <a:lnTo>
                    <a:pt x="82946" y="75253"/>
                  </a:lnTo>
                  <a:lnTo>
                    <a:pt x="84165" y="73171"/>
                  </a:lnTo>
                  <a:lnTo>
                    <a:pt x="85306" y="71133"/>
                  </a:lnTo>
                  <a:lnTo>
                    <a:pt x="86356" y="69130"/>
                  </a:lnTo>
                  <a:lnTo>
                    <a:pt x="87315" y="67155"/>
                  </a:lnTo>
                  <a:lnTo>
                    <a:pt x="88173" y="65215"/>
                  </a:lnTo>
                  <a:lnTo>
                    <a:pt x="88952" y="63310"/>
                  </a:lnTo>
                  <a:lnTo>
                    <a:pt x="89641" y="61423"/>
                  </a:lnTo>
                  <a:lnTo>
                    <a:pt x="90228" y="59572"/>
                  </a:lnTo>
                  <a:lnTo>
                    <a:pt x="90725" y="57730"/>
                  </a:lnTo>
                  <a:lnTo>
                    <a:pt x="91131" y="55915"/>
                  </a:lnTo>
                  <a:lnTo>
                    <a:pt x="91436" y="54108"/>
                  </a:lnTo>
                  <a:lnTo>
                    <a:pt x="91639" y="52319"/>
                  </a:lnTo>
                  <a:lnTo>
                    <a:pt x="91752" y="50548"/>
                  </a:lnTo>
                  <a:lnTo>
                    <a:pt x="91764" y="48786"/>
                  </a:lnTo>
                  <a:lnTo>
                    <a:pt x="91673" y="47015"/>
                  </a:lnTo>
                  <a:lnTo>
                    <a:pt x="91481" y="45253"/>
                  </a:lnTo>
                  <a:lnTo>
                    <a:pt x="91188" y="43509"/>
                  </a:lnTo>
                  <a:lnTo>
                    <a:pt x="90781" y="41747"/>
                  </a:lnTo>
                  <a:lnTo>
                    <a:pt x="90285" y="39985"/>
                  </a:lnTo>
                  <a:lnTo>
                    <a:pt x="89686" y="38214"/>
                  </a:lnTo>
                  <a:lnTo>
                    <a:pt x="88975" y="36434"/>
                  </a:lnTo>
                  <a:lnTo>
                    <a:pt x="88151" y="34645"/>
                  </a:lnTo>
                  <a:lnTo>
                    <a:pt x="87225" y="32847"/>
                  </a:lnTo>
                  <a:lnTo>
                    <a:pt x="107174" y="16268"/>
                  </a:lnTo>
                  <a:lnTo>
                    <a:pt x="111735" y="20059"/>
                  </a:lnTo>
                  <a:lnTo>
                    <a:pt x="120000" y="0"/>
                  </a:lnTo>
                  <a:lnTo>
                    <a:pt x="95873" y="6879"/>
                  </a:lnTo>
                  <a:close/>
                </a:path>
              </a:pathLst>
            </a:custGeom>
            <a:grpFill/>
            <a:ln w="38100">
              <a:no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11" name="ExtraShape">
              <a:extLst>
                <a:ext uri="{FF2B5EF4-FFF2-40B4-BE49-F238E27FC236}">
                  <a16:creationId xmlns:a16="http://schemas.microsoft.com/office/drawing/2014/main" id="{6FAC89AE-62EE-4BB9-9B5E-5E28A7EAFBC5}"/>
                </a:ext>
              </a:extLst>
            </p:cNvPr>
            <p:cNvSpPr/>
            <p:nvPr/>
          </p:nvSpPr>
          <p:spPr>
            <a:xfrm flipH="1">
              <a:off x="3537561" y="2443924"/>
              <a:ext cx="1097724" cy="1099300"/>
            </a:xfrm>
            <a:custGeom>
              <a:avLst/>
              <a:gdLst/>
              <a:ahLst/>
              <a:cxnLst/>
              <a:rect l="0" t="0" r="0" b="0"/>
              <a:pathLst>
                <a:path w="120000" h="120000" extrusionOk="0">
                  <a:moveTo>
                    <a:pt x="88806" y="10668"/>
                  </a:moveTo>
                  <a:lnTo>
                    <a:pt x="94397" y="16257"/>
                  </a:lnTo>
                  <a:lnTo>
                    <a:pt x="77333" y="32887"/>
                  </a:lnTo>
                  <a:lnTo>
                    <a:pt x="62693" y="47185"/>
                  </a:lnTo>
                  <a:lnTo>
                    <a:pt x="50271" y="59303"/>
                  </a:lnTo>
                  <a:lnTo>
                    <a:pt x="39863" y="69446"/>
                  </a:lnTo>
                  <a:lnTo>
                    <a:pt x="31280" y="77810"/>
                  </a:lnTo>
                  <a:lnTo>
                    <a:pt x="24318" y="84614"/>
                  </a:lnTo>
                  <a:lnTo>
                    <a:pt x="18771" y="90024"/>
                  </a:lnTo>
                  <a:lnTo>
                    <a:pt x="14450" y="94233"/>
                  </a:lnTo>
                  <a:lnTo>
                    <a:pt x="11166" y="97449"/>
                  </a:lnTo>
                  <a:lnTo>
                    <a:pt x="8699" y="99878"/>
                  </a:lnTo>
                  <a:lnTo>
                    <a:pt x="6845" y="101686"/>
                  </a:lnTo>
                  <a:lnTo>
                    <a:pt x="5429" y="103093"/>
                  </a:lnTo>
                  <a:lnTo>
                    <a:pt x="4233" y="104280"/>
                  </a:lnTo>
                  <a:lnTo>
                    <a:pt x="3065" y="105453"/>
                  </a:lnTo>
                  <a:lnTo>
                    <a:pt x="1737" y="106792"/>
                  </a:lnTo>
                  <a:lnTo>
                    <a:pt x="0" y="108489"/>
                  </a:lnTo>
                  <a:lnTo>
                    <a:pt x="540" y="109359"/>
                  </a:lnTo>
                  <a:lnTo>
                    <a:pt x="1021" y="110173"/>
                  </a:lnTo>
                  <a:lnTo>
                    <a:pt x="1488" y="110932"/>
                  </a:lnTo>
                  <a:lnTo>
                    <a:pt x="1926" y="111650"/>
                  </a:lnTo>
                  <a:lnTo>
                    <a:pt x="2364" y="112340"/>
                  </a:lnTo>
                  <a:lnTo>
                    <a:pt x="2773" y="113002"/>
                  </a:lnTo>
                  <a:lnTo>
                    <a:pt x="3167" y="113651"/>
                  </a:lnTo>
                  <a:lnTo>
                    <a:pt x="3561" y="114272"/>
                  </a:lnTo>
                  <a:lnTo>
                    <a:pt x="3955" y="114907"/>
                  </a:lnTo>
                  <a:lnTo>
                    <a:pt x="4379" y="115556"/>
                  </a:lnTo>
                  <a:lnTo>
                    <a:pt x="4787" y="116204"/>
                  </a:lnTo>
                  <a:lnTo>
                    <a:pt x="5225" y="116894"/>
                  </a:lnTo>
                  <a:lnTo>
                    <a:pt x="5692" y="117584"/>
                  </a:lnTo>
                  <a:lnTo>
                    <a:pt x="6159" y="118357"/>
                  </a:lnTo>
                  <a:lnTo>
                    <a:pt x="6685" y="119144"/>
                  </a:lnTo>
                  <a:lnTo>
                    <a:pt x="7225" y="120000"/>
                  </a:lnTo>
                  <a:lnTo>
                    <a:pt x="15443" y="111802"/>
                  </a:lnTo>
                  <a:lnTo>
                    <a:pt x="22260" y="104998"/>
                  </a:lnTo>
                  <a:lnTo>
                    <a:pt x="27923" y="99339"/>
                  </a:lnTo>
                  <a:lnTo>
                    <a:pt x="32682" y="94606"/>
                  </a:lnTo>
                  <a:lnTo>
                    <a:pt x="36740" y="90562"/>
                  </a:lnTo>
                  <a:lnTo>
                    <a:pt x="40345" y="86974"/>
                  </a:lnTo>
                  <a:lnTo>
                    <a:pt x="43746" y="83620"/>
                  </a:lnTo>
                  <a:lnTo>
                    <a:pt x="47176" y="80266"/>
                  </a:lnTo>
                  <a:lnTo>
                    <a:pt x="50855" y="76678"/>
                  </a:lnTo>
                  <a:lnTo>
                    <a:pt x="55029" y="72621"/>
                  </a:lnTo>
                  <a:lnTo>
                    <a:pt x="59934" y="67873"/>
                  </a:lnTo>
                  <a:lnTo>
                    <a:pt x="65831" y="62201"/>
                  </a:lnTo>
                  <a:lnTo>
                    <a:pt x="72925" y="55355"/>
                  </a:lnTo>
                  <a:lnTo>
                    <a:pt x="81449" y="47130"/>
                  </a:lnTo>
                  <a:lnTo>
                    <a:pt x="91638" y="37290"/>
                  </a:lnTo>
                  <a:lnTo>
                    <a:pt x="103768" y="25600"/>
                  </a:lnTo>
                  <a:lnTo>
                    <a:pt x="109300" y="31107"/>
                  </a:lnTo>
                  <a:lnTo>
                    <a:pt x="120000" y="0"/>
                  </a:lnTo>
                  <a:lnTo>
                    <a:pt x="88806" y="10668"/>
                  </a:lnTo>
                  <a:close/>
                </a:path>
              </a:pathLst>
            </a:custGeom>
            <a:grpFill/>
            <a:ln w="38100">
              <a:no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12" name="ExtraShape">
              <a:extLst>
                <a:ext uri="{FF2B5EF4-FFF2-40B4-BE49-F238E27FC236}">
                  <a16:creationId xmlns:a16="http://schemas.microsoft.com/office/drawing/2014/main" id="{8C009203-CDE9-4D94-AF6E-676A2C09F1D9}"/>
                </a:ext>
              </a:extLst>
            </p:cNvPr>
            <p:cNvSpPr/>
            <p:nvPr/>
          </p:nvSpPr>
          <p:spPr>
            <a:xfrm flipH="1">
              <a:off x="3798332" y="2350988"/>
              <a:ext cx="1018400" cy="1009019"/>
            </a:xfrm>
            <a:custGeom>
              <a:avLst/>
              <a:gdLst/>
              <a:ahLst/>
              <a:cxnLst/>
              <a:rect l="0" t="0" r="0" b="0"/>
              <a:pathLst>
                <a:path w="120000" h="120000" extrusionOk="0">
                  <a:moveTo>
                    <a:pt x="0" y="78175"/>
                  </a:moveTo>
                  <a:lnTo>
                    <a:pt x="15" y="79483"/>
                  </a:lnTo>
                  <a:lnTo>
                    <a:pt x="94" y="80806"/>
                  </a:lnTo>
                  <a:lnTo>
                    <a:pt x="220" y="82129"/>
                  </a:lnTo>
                  <a:lnTo>
                    <a:pt x="361" y="83467"/>
                  </a:lnTo>
                  <a:lnTo>
                    <a:pt x="566" y="84835"/>
                  </a:lnTo>
                  <a:lnTo>
                    <a:pt x="786" y="86188"/>
                  </a:lnTo>
                  <a:lnTo>
                    <a:pt x="1070" y="87572"/>
                  </a:lnTo>
                  <a:lnTo>
                    <a:pt x="1369" y="88955"/>
                  </a:lnTo>
                  <a:lnTo>
                    <a:pt x="1715" y="90323"/>
                  </a:lnTo>
                  <a:lnTo>
                    <a:pt x="2077" y="91721"/>
                  </a:lnTo>
                  <a:lnTo>
                    <a:pt x="2486" y="93089"/>
                  </a:lnTo>
                  <a:lnTo>
                    <a:pt x="2895" y="94487"/>
                  </a:lnTo>
                  <a:lnTo>
                    <a:pt x="3351" y="95885"/>
                  </a:lnTo>
                  <a:lnTo>
                    <a:pt x="3823" y="97268"/>
                  </a:lnTo>
                  <a:lnTo>
                    <a:pt x="4327" y="98651"/>
                  </a:lnTo>
                  <a:lnTo>
                    <a:pt x="4846" y="100020"/>
                  </a:lnTo>
                  <a:lnTo>
                    <a:pt x="5365" y="101388"/>
                  </a:lnTo>
                  <a:lnTo>
                    <a:pt x="5916" y="102756"/>
                  </a:lnTo>
                  <a:lnTo>
                    <a:pt x="6467" y="104094"/>
                  </a:lnTo>
                  <a:lnTo>
                    <a:pt x="7049" y="105447"/>
                  </a:lnTo>
                  <a:lnTo>
                    <a:pt x="7616" y="106755"/>
                  </a:lnTo>
                  <a:lnTo>
                    <a:pt x="8214" y="108063"/>
                  </a:lnTo>
                  <a:lnTo>
                    <a:pt x="8811" y="109356"/>
                  </a:lnTo>
                  <a:lnTo>
                    <a:pt x="9394" y="110633"/>
                  </a:lnTo>
                  <a:lnTo>
                    <a:pt x="10605" y="113129"/>
                  </a:lnTo>
                  <a:lnTo>
                    <a:pt x="11801" y="115534"/>
                  </a:lnTo>
                  <a:lnTo>
                    <a:pt x="12981" y="117820"/>
                  </a:lnTo>
                  <a:lnTo>
                    <a:pt x="14114" y="120000"/>
                  </a:lnTo>
                  <a:lnTo>
                    <a:pt x="16129" y="117955"/>
                  </a:lnTo>
                  <a:lnTo>
                    <a:pt x="17765" y="116316"/>
                  </a:lnTo>
                  <a:lnTo>
                    <a:pt x="19134" y="114933"/>
                  </a:lnTo>
                  <a:lnTo>
                    <a:pt x="20393" y="113670"/>
                  </a:lnTo>
                  <a:lnTo>
                    <a:pt x="21683" y="112362"/>
                  </a:lnTo>
                  <a:lnTo>
                    <a:pt x="23162" y="110874"/>
                  </a:lnTo>
                  <a:lnTo>
                    <a:pt x="24956" y="109040"/>
                  </a:lnTo>
                  <a:lnTo>
                    <a:pt x="27254" y="106740"/>
                  </a:lnTo>
                  <a:lnTo>
                    <a:pt x="30149" y="103778"/>
                  </a:lnTo>
                  <a:lnTo>
                    <a:pt x="33815" y="100065"/>
                  </a:lnTo>
                  <a:lnTo>
                    <a:pt x="38410" y="95404"/>
                  </a:lnTo>
                  <a:lnTo>
                    <a:pt x="44059" y="89676"/>
                  </a:lnTo>
                  <a:lnTo>
                    <a:pt x="50920" y="82701"/>
                  </a:lnTo>
                  <a:lnTo>
                    <a:pt x="59150" y="74357"/>
                  </a:lnTo>
                  <a:lnTo>
                    <a:pt x="68874" y="64510"/>
                  </a:lnTo>
                  <a:lnTo>
                    <a:pt x="80251" y="52949"/>
                  </a:lnTo>
                  <a:lnTo>
                    <a:pt x="86703" y="59473"/>
                  </a:lnTo>
                  <a:lnTo>
                    <a:pt x="98253" y="25587"/>
                  </a:lnTo>
                  <a:lnTo>
                    <a:pt x="64626" y="37223"/>
                  </a:lnTo>
                  <a:lnTo>
                    <a:pt x="70133" y="42786"/>
                  </a:lnTo>
                  <a:lnTo>
                    <a:pt x="18206" y="95464"/>
                  </a:lnTo>
                  <a:lnTo>
                    <a:pt x="16679" y="90849"/>
                  </a:lnTo>
                  <a:lnTo>
                    <a:pt x="15562" y="86264"/>
                  </a:lnTo>
                  <a:lnTo>
                    <a:pt x="14870" y="81678"/>
                  </a:lnTo>
                  <a:lnTo>
                    <a:pt x="14571" y="77153"/>
                  </a:lnTo>
                  <a:lnTo>
                    <a:pt x="14649" y="72688"/>
                  </a:lnTo>
                  <a:lnTo>
                    <a:pt x="15106" y="68268"/>
                  </a:lnTo>
                  <a:lnTo>
                    <a:pt x="15908" y="63938"/>
                  </a:lnTo>
                  <a:lnTo>
                    <a:pt x="17041" y="59714"/>
                  </a:lnTo>
                  <a:lnTo>
                    <a:pt x="18505" y="55595"/>
                  </a:lnTo>
                  <a:lnTo>
                    <a:pt x="20283" y="51581"/>
                  </a:lnTo>
                  <a:lnTo>
                    <a:pt x="22360" y="47717"/>
                  </a:lnTo>
                  <a:lnTo>
                    <a:pt x="24720" y="43973"/>
                  </a:lnTo>
                  <a:lnTo>
                    <a:pt x="27348" y="40410"/>
                  </a:lnTo>
                  <a:lnTo>
                    <a:pt x="30228" y="37013"/>
                  </a:lnTo>
                  <a:lnTo>
                    <a:pt x="33343" y="33781"/>
                  </a:lnTo>
                  <a:lnTo>
                    <a:pt x="36679" y="30774"/>
                  </a:lnTo>
                  <a:lnTo>
                    <a:pt x="40236" y="27962"/>
                  </a:lnTo>
                  <a:lnTo>
                    <a:pt x="43996" y="25377"/>
                  </a:lnTo>
                  <a:lnTo>
                    <a:pt x="47930" y="23016"/>
                  </a:lnTo>
                  <a:lnTo>
                    <a:pt x="52053" y="20927"/>
                  </a:lnTo>
                  <a:lnTo>
                    <a:pt x="56286" y="19062"/>
                  </a:lnTo>
                  <a:lnTo>
                    <a:pt x="60692" y="17514"/>
                  </a:lnTo>
                  <a:lnTo>
                    <a:pt x="65224" y="16236"/>
                  </a:lnTo>
                  <a:lnTo>
                    <a:pt x="69850" y="15229"/>
                  </a:lnTo>
                  <a:lnTo>
                    <a:pt x="74586" y="14567"/>
                  </a:lnTo>
                  <a:lnTo>
                    <a:pt x="79402" y="14221"/>
                  </a:lnTo>
                  <a:lnTo>
                    <a:pt x="84280" y="14206"/>
                  </a:lnTo>
                  <a:lnTo>
                    <a:pt x="89205" y="14552"/>
                  </a:lnTo>
                  <a:lnTo>
                    <a:pt x="94193" y="15244"/>
                  </a:lnTo>
                  <a:lnTo>
                    <a:pt x="99181" y="16341"/>
                  </a:lnTo>
                  <a:lnTo>
                    <a:pt x="104201" y="17800"/>
                  </a:lnTo>
                  <a:lnTo>
                    <a:pt x="109205" y="19679"/>
                  </a:lnTo>
                  <a:lnTo>
                    <a:pt x="120000" y="9005"/>
                  </a:lnTo>
                  <a:lnTo>
                    <a:pt x="118835" y="8449"/>
                  </a:lnTo>
                  <a:lnTo>
                    <a:pt x="117671" y="7892"/>
                  </a:lnTo>
                  <a:lnTo>
                    <a:pt x="116506" y="7366"/>
                  </a:lnTo>
                  <a:lnTo>
                    <a:pt x="115342" y="6855"/>
                  </a:lnTo>
                  <a:lnTo>
                    <a:pt x="114162" y="6359"/>
                  </a:lnTo>
                  <a:lnTo>
                    <a:pt x="112981" y="5893"/>
                  </a:lnTo>
                  <a:lnTo>
                    <a:pt x="111817" y="5427"/>
                  </a:lnTo>
                  <a:lnTo>
                    <a:pt x="110621" y="4991"/>
                  </a:lnTo>
                  <a:lnTo>
                    <a:pt x="109441" y="4585"/>
                  </a:lnTo>
                  <a:lnTo>
                    <a:pt x="108261" y="4179"/>
                  </a:lnTo>
                  <a:lnTo>
                    <a:pt x="107065" y="3803"/>
                  </a:lnTo>
                  <a:lnTo>
                    <a:pt x="105885" y="3457"/>
                  </a:lnTo>
                  <a:lnTo>
                    <a:pt x="104704" y="3096"/>
                  </a:lnTo>
                  <a:lnTo>
                    <a:pt x="103509" y="2796"/>
                  </a:lnTo>
                  <a:lnTo>
                    <a:pt x="102328" y="2480"/>
                  </a:lnTo>
                  <a:lnTo>
                    <a:pt x="101148" y="2194"/>
                  </a:lnTo>
                  <a:lnTo>
                    <a:pt x="99937" y="1924"/>
                  </a:lnTo>
                  <a:lnTo>
                    <a:pt x="98756" y="1683"/>
                  </a:lnTo>
                  <a:lnTo>
                    <a:pt x="97560" y="1443"/>
                  </a:lnTo>
                  <a:lnTo>
                    <a:pt x="96365" y="1232"/>
                  </a:lnTo>
                  <a:lnTo>
                    <a:pt x="95184" y="1037"/>
                  </a:lnTo>
                  <a:lnTo>
                    <a:pt x="93988" y="841"/>
                  </a:lnTo>
                  <a:lnTo>
                    <a:pt x="92793" y="676"/>
                  </a:lnTo>
                  <a:lnTo>
                    <a:pt x="91597" y="526"/>
                  </a:lnTo>
                  <a:lnTo>
                    <a:pt x="90416" y="420"/>
                  </a:lnTo>
                  <a:lnTo>
                    <a:pt x="89221" y="300"/>
                  </a:lnTo>
                  <a:lnTo>
                    <a:pt x="88040" y="195"/>
                  </a:lnTo>
                  <a:lnTo>
                    <a:pt x="86860" y="135"/>
                  </a:lnTo>
                  <a:lnTo>
                    <a:pt x="85664" y="60"/>
                  </a:lnTo>
                  <a:lnTo>
                    <a:pt x="84484" y="30"/>
                  </a:lnTo>
                  <a:lnTo>
                    <a:pt x="83304" y="0"/>
                  </a:lnTo>
                  <a:lnTo>
                    <a:pt x="82108" y="0"/>
                  </a:lnTo>
                  <a:lnTo>
                    <a:pt x="78095" y="105"/>
                  </a:lnTo>
                  <a:lnTo>
                    <a:pt x="74114" y="375"/>
                  </a:lnTo>
                  <a:lnTo>
                    <a:pt x="70165" y="841"/>
                  </a:lnTo>
                  <a:lnTo>
                    <a:pt x="66231" y="1518"/>
                  </a:lnTo>
                  <a:lnTo>
                    <a:pt x="62376" y="2345"/>
                  </a:lnTo>
                  <a:lnTo>
                    <a:pt x="58568" y="3337"/>
                  </a:lnTo>
                  <a:lnTo>
                    <a:pt x="54822" y="4510"/>
                  </a:lnTo>
                  <a:lnTo>
                    <a:pt x="51140" y="5863"/>
                  </a:lnTo>
                  <a:lnTo>
                    <a:pt x="47537" y="7366"/>
                  </a:lnTo>
                  <a:lnTo>
                    <a:pt x="44012" y="9035"/>
                  </a:lnTo>
                  <a:lnTo>
                    <a:pt x="40582" y="10854"/>
                  </a:lnTo>
                  <a:lnTo>
                    <a:pt x="37246" y="12823"/>
                  </a:lnTo>
                  <a:lnTo>
                    <a:pt x="34004" y="14928"/>
                  </a:lnTo>
                  <a:lnTo>
                    <a:pt x="30857" y="17213"/>
                  </a:lnTo>
                  <a:lnTo>
                    <a:pt x="27836" y="19619"/>
                  </a:lnTo>
                  <a:lnTo>
                    <a:pt x="24925" y="22159"/>
                  </a:lnTo>
                  <a:lnTo>
                    <a:pt x="22155" y="24820"/>
                  </a:lnTo>
                  <a:lnTo>
                    <a:pt x="19512" y="27617"/>
                  </a:lnTo>
                  <a:lnTo>
                    <a:pt x="17010" y="30548"/>
                  </a:lnTo>
                  <a:lnTo>
                    <a:pt x="14634" y="33585"/>
                  </a:lnTo>
                  <a:lnTo>
                    <a:pt x="12431" y="36757"/>
                  </a:lnTo>
                  <a:lnTo>
                    <a:pt x="10385" y="40020"/>
                  </a:lnTo>
                  <a:lnTo>
                    <a:pt x="8497" y="43417"/>
                  </a:lnTo>
                  <a:lnTo>
                    <a:pt x="6782" y="46920"/>
                  </a:lnTo>
                  <a:lnTo>
                    <a:pt x="5255" y="50498"/>
                  </a:lnTo>
                  <a:lnTo>
                    <a:pt x="3886" y="54181"/>
                  </a:lnTo>
                  <a:lnTo>
                    <a:pt x="2738" y="57985"/>
                  </a:lnTo>
                  <a:lnTo>
                    <a:pt x="1762" y="61849"/>
                  </a:lnTo>
                  <a:lnTo>
                    <a:pt x="1007" y="65818"/>
                  </a:lnTo>
                  <a:lnTo>
                    <a:pt x="440" y="69862"/>
                  </a:lnTo>
                  <a:lnTo>
                    <a:pt x="110" y="73981"/>
                  </a:lnTo>
                  <a:lnTo>
                    <a:pt x="0" y="78175"/>
                  </a:lnTo>
                  <a:close/>
                </a:path>
              </a:pathLst>
            </a:custGeom>
            <a:grpFill/>
            <a:ln w="38100">
              <a:no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grpSp>
      <p:grpSp>
        <p:nvGrpSpPr>
          <p:cNvPr id="13" name="组合 12">
            <a:extLst>
              <a:ext uri="{FF2B5EF4-FFF2-40B4-BE49-F238E27FC236}">
                <a16:creationId xmlns:a16="http://schemas.microsoft.com/office/drawing/2014/main" id="{A705E112-7A88-4B51-B3EC-4E955B7436CD}"/>
              </a:ext>
            </a:extLst>
          </p:cNvPr>
          <p:cNvGrpSpPr/>
          <p:nvPr/>
        </p:nvGrpSpPr>
        <p:grpSpPr>
          <a:xfrm>
            <a:off x="4372470" y="1723047"/>
            <a:ext cx="3752355" cy="516622"/>
            <a:chOff x="6818242" y="1725490"/>
            <a:chExt cx="4118594" cy="688828"/>
          </a:xfrm>
        </p:grpSpPr>
        <p:sp>
          <p:nvSpPr>
            <p:cNvPr id="14" name="文本框 6">
              <a:extLst>
                <a:ext uri="{FF2B5EF4-FFF2-40B4-BE49-F238E27FC236}">
                  <a16:creationId xmlns:a16="http://schemas.microsoft.com/office/drawing/2014/main" id="{3838187F-A52B-4305-B903-320943D05491}"/>
                </a:ext>
              </a:extLst>
            </p:cNvPr>
            <p:cNvSpPr txBox="1"/>
            <p:nvPr/>
          </p:nvSpPr>
          <p:spPr>
            <a:xfrm>
              <a:off x="6818242" y="2046868"/>
              <a:ext cx="4118594" cy="367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整个服务的主线，所有体系内的服务都将依赖本服务</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7">
              <a:extLst>
                <a:ext uri="{FF2B5EF4-FFF2-40B4-BE49-F238E27FC236}">
                  <a16:creationId xmlns:a16="http://schemas.microsoft.com/office/drawing/2014/main" id="{79E3593B-22F4-4CE3-A9BD-D8B7F5A0BF8D}"/>
                </a:ext>
              </a:extLst>
            </p:cNvPr>
            <p:cNvSpPr txBox="1"/>
            <p:nvPr/>
          </p:nvSpPr>
          <p:spPr>
            <a:xfrm>
              <a:off x="6818243" y="1725490"/>
              <a:ext cx="181337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服务注册发现中心</a:t>
              </a:r>
            </a:p>
          </p:txBody>
        </p:sp>
      </p:grpSp>
      <p:grpSp>
        <p:nvGrpSpPr>
          <p:cNvPr id="16" name="组合 15">
            <a:extLst>
              <a:ext uri="{FF2B5EF4-FFF2-40B4-BE49-F238E27FC236}">
                <a16:creationId xmlns:a16="http://schemas.microsoft.com/office/drawing/2014/main" id="{267A75FA-8DFA-46D1-909E-AC392D26E1FB}"/>
              </a:ext>
            </a:extLst>
          </p:cNvPr>
          <p:cNvGrpSpPr/>
          <p:nvPr/>
        </p:nvGrpSpPr>
        <p:grpSpPr>
          <a:xfrm>
            <a:off x="4372470" y="3290910"/>
            <a:ext cx="3752355" cy="724371"/>
            <a:chOff x="6818242" y="1725490"/>
            <a:chExt cx="4118594" cy="965827"/>
          </a:xfrm>
        </p:grpSpPr>
        <p:sp>
          <p:nvSpPr>
            <p:cNvPr id="17" name="文本框 6">
              <a:extLst>
                <a:ext uri="{FF2B5EF4-FFF2-40B4-BE49-F238E27FC236}">
                  <a16:creationId xmlns:a16="http://schemas.microsoft.com/office/drawing/2014/main" id="{B0AA4788-2801-4AC9-8167-27A131D15F43}"/>
                </a:ext>
              </a:extLst>
            </p:cNvPr>
            <p:cNvSpPr txBox="1"/>
            <p:nvPr/>
          </p:nvSpPr>
          <p:spPr>
            <a:xfrm>
              <a:off x="6818242" y="2046868"/>
              <a:ext cx="4118594" cy="64444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通过心跳方式检查服务可用性（默认</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30</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秒，超时时间默认</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90</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秒），将不可用服务自动下线</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文本框 7">
              <a:extLst>
                <a:ext uri="{FF2B5EF4-FFF2-40B4-BE49-F238E27FC236}">
                  <a16:creationId xmlns:a16="http://schemas.microsoft.com/office/drawing/2014/main" id="{1751C50D-49DB-49D1-9ADF-6CF2C7FC3401}"/>
                </a:ext>
              </a:extLst>
            </p:cNvPr>
            <p:cNvSpPr txBox="1"/>
            <p:nvPr/>
          </p:nvSpPr>
          <p:spPr>
            <a:xfrm>
              <a:off x="6818243" y="1725490"/>
              <a:ext cx="181337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服务上下线管理</a:t>
              </a:r>
            </a:p>
          </p:txBody>
        </p:sp>
      </p:grpSp>
      <p:grpSp>
        <p:nvGrpSpPr>
          <p:cNvPr id="37" name="组合 36"/>
          <p:cNvGrpSpPr/>
          <p:nvPr/>
        </p:nvGrpSpPr>
        <p:grpSpPr>
          <a:xfrm>
            <a:off x="251900" y="155730"/>
            <a:ext cx="8568572" cy="625338"/>
            <a:chOff x="251900" y="155730"/>
            <a:chExt cx="8568572" cy="625338"/>
          </a:xfrm>
        </p:grpSpPr>
        <p:cxnSp>
          <p:nvCxnSpPr>
            <p:cNvPr id="38" name="直接连接符 37"/>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331640" y="255120"/>
              <a:ext cx="1225015" cy="400110"/>
            </a:xfrm>
            <a:prstGeom prst="rect">
              <a:avLst/>
            </a:prstGeom>
          </p:spPr>
          <p:txBody>
            <a:bodyPr wrap="none">
              <a:spAutoFit/>
            </a:bodyPr>
            <a:lstStyle/>
            <a:p>
              <a:pPr defTabSz="913765">
                <a:spcBef>
                  <a:spcPts val="0"/>
                </a:spcBef>
                <a:spcAft>
                  <a:spcPts val="0"/>
                </a:spcAft>
                <a:defRPr/>
              </a:pPr>
              <a:r>
                <a:rPr lang="en-US" altLang="zh-CN" sz="2000" b="1" kern="0" dirty="0">
                  <a:solidFill>
                    <a:srgbClr val="376092"/>
                  </a:solidFill>
                  <a:latin typeface="微软雅黑" panose="020B0503020204020204" pitchFamily="34" charset="-122"/>
                  <a:ea typeface="微软雅黑" panose="020B0503020204020204" pitchFamily="34" charset="-122"/>
                  <a:cs typeface="+mn-ea"/>
                  <a:sym typeface="+mn-lt"/>
                </a:rPr>
                <a:t>EUREKA</a:t>
              </a:r>
              <a:endPar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endParaRPr>
            </a:p>
          </p:txBody>
        </p:sp>
        <p:grpSp>
          <p:nvGrpSpPr>
            <p:cNvPr id="40" name="组合 39"/>
            <p:cNvGrpSpPr/>
            <p:nvPr/>
          </p:nvGrpSpPr>
          <p:grpSpPr>
            <a:xfrm>
              <a:off x="251900" y="195486"/>
              <a:ext cx="887938" cy="585582"/>
              <a:chOff x="562441" y="531294"/>
              <a:chExt cx="2322326" cy="1531540"/>
            </a:xfrm>
          </p:grpSpPr>
          <p:sp>
            <p:nvSpPr>
              <p:cNvPr id="42" name="圆角矩形 4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3" name="圆角矩形 4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4" name="圆角矩形 4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5" name="圆角矩形 4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6" name="圆角矩形 4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7" name="文本框 4"/>
              <p:cNvSpPr txBox="1"/>
              <p:nvPr/>
            </p:nvSpPr>
            <p:spPr>
              <a:xfrm>
                <a:off x="944543"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矩形 40"/>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640591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ADD0B76B-1BAE-4B32-AC6B-CC9A75033A59}"/>
              </a:ext>
            </a:extLst>
          </p:cNvPr>
          <p:cNvGrpSpPr/>
          <p:nvPr/>
        </p:nvGrpSpPr>
        <p:grpSpPr>
          <a:xfrm rot="16200000">
            <a:off x="8116022" y="4109350"/>
            <a:ext cx="1639610" cy="428692"/>
            <a:chOff x="3137036" y="4286161"/>
            <a:chExt cx="2186146" cy="571589"/>
          </a:xfrm>
        </p:grpSpPr>
        <p:sp>
          <p:nvSpPr>
            <p:cNvPr id="17" name="等腰三角形 16">
              <a:extLst>
                <a:ext uri="{FF2B5EF4-FFF2-40B4-BE49-F238E27FC236}">
                  <a16:creationId xmlns:a16="http://schemas.microsoft.com/office/drawing/2014/main" id="{7A0FA767-F59B-4934-B60F-B43AAEBAE644}"/>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8" name="等腰三角形 17">
              <a:extLst>
                <a:ext uri="{FF2B5EF4-FFF2-40B4-BE49-F238E27FC236}">
                  <a16:creationId xmlns:a16="http://schemas.microsoft.com/office/drawing/2014/main" id="{CDB79C26-E864-451D-AB06-2A691313DFE8}"/>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9" name="等腰三角形 18">
              <a:extLst>
                <a:ext uri="{FF2B5EF4-FFF2-40B4-BE49-F238E27FC236}">
                  <a16:creationId xmlns:a16="http://schemas.microsoft.com/office/drawing/2014/main" id="{1842C923-ECBD-42D7-9066-170EDB5C81F6}"/>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13" name="Group 49">
            <a:extLst>
              <a:ext uri="{FF2B5EF4-FFF2-40B4-BE49-F238E27FC236}">
                <a16:creationId xmlns:a16="http://schemas.microsoft.com/office/drawing/2014/main" id="{6F472592-56B2-40FE-9169-E09C86CA93C6}"/>
              </a:ext>
            </a:extLst>
          </p:cNvPr>
          <p:cNvGrpSpPr/>
          <p:nvPr/>
        </p:nvGrpSpPr>
        <p:grpSpPr>
          <a:xfrm>
            <a:off x="3606854" y="1795506"/>
            <a:ext cx="928637" cy="1141351"/>
            <a:chOff x="3606801" y="1795463"/>
            <a:chExt cx="928688" cy="1141413"/>
          </a:xfrm>
        </p:grpSpPr>
        <p:sp>
          <p:nvSpPr>
            <p:cNvPr id="14" name="Freeform 8">
              <a:extLst>
                <a:ext uri="{FF2B5EF4-FFF2-40B4-BE49-F238E27FC236}">
                  <a16:creationId xmlns:a16="http://schemas.microsoft.com/office/drawing/2014/main" id="{B2F582EF-6B7D-4E78-9AE0-A6E972B7778F}"/>
                </a:ext>
              </a:extLst>
            </p:cNvPr>
            <p:cNvSpPr>
              <a:spLocks/>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rgbClr val="376092"/>
            </a:solidFill>
            <a:ln w="9525">
              <a:noFill/>
              <a:round/>
              <a:headEnd/>
              <a:tailEnd/>
            </a:ln>
            <a:effectLst>
              <a:outerShdw blurRad="254000" dist="635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5" name="Freeform 9">
              <a:extLst>
                <a:ext uri="{FF2B5EF4-FFF2-40B4-BE49-F238E27FC236}">
                  <a16:creationId xmlns:a16="http://schemas.microsoft.com/office/drawing/2014/main" id="{B2484CDC-6D8C-4EC4-BCD9-505F2ACCCADB}"/>
                </a:ext>
              </a:extLst>
            </p:cNvPr>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headEnd/>
              <a:tailEnd/>
            </a:ln>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50">
            <a:extLst>
              <a:ext uri="{FF2B5EF4-FFF2-40B4-BE49-F238E27FC236}">
                <a16:creationId xmlns:a16="http://schemas.microsoft.com/office/drawing/2014/main" id="{9D7D3E2A-E92A-4A27-A590-F044AE0B7C9E}"/>
              </a:ext>
            </a:extLst>
          </p:cNvPr>
          <p:cNvGrpSpPr/>
          <p:nvPr/>
        </p:nvGrpSpPr>
        <p:grpSpPr>
          <a:xfrm>
            <a:off x="4595812" y="1792330"/>
            <a:ext cx="927050" cy="1144526"/>
            <a:chOff x="4595813" y="1792288"/>
            <a:chExt cx="927100" cy="1144588"/>
          </a:xfrm>
          <a:effectLst>
            <a:outerShdw blurRad="254000" dist="63500" dir="2700000" algn="tl" rotWithShape="0">
              <a:prstClr val="black">
                <a:alpha val="40000"/>
              </a:prstClr>
            </a:outerShdw>
          </a:effectLst>
        </p:grpSpPr>
        <p:sp>
          <p:nvSpPr>
            <p:cNvPr id="21" name="Freeform 9">
              <a:extLst>
                <a:ext uri="{FF2B5EF4-FFF2-40B4-BE49-F238E27FC236}">
                  <a16:creationId xmlns:a16="http://schemas.microsoft.com/office/drawing/2014/main" id="{0C85DD62-2EED-43F3-8845-AF49F2C29715}"/>
                </a:ext>
              </a:extLst>
            </p:cNvPr>
            <p:cNvSpPr>
              <a:spLocks/>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rgbClr val="376092"/>
            </a:solidFill>
            <a:ln w="9525">
              <a:noFill/>
              <a:round/>
              <a:headEnd/>
              <a:tailEnd/>
            </a:ln>
            <a:effectLst/>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2" name="Freeform 100">
              <a:extLst>
                <a:ext uri="{FF2B5EF4-FFF2-40B4-BE49-F238E27FC236}">
                  <a16:creationId xmlns:a16="http://schemas.microsoft.com/office/drawing/2014/main" id="{A834642D-4705-404D-A9AB-05027CAB0308}"/>
                </a:ext>
              </a:extLst>
            </p:cNvPr>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1">
            <a:extLst>
              <a:ext uri="{FF2B5EF4-FFF2-40B4-BE49-F238E27FC236}">
                <a16:creationId xmlns:a16="http://schemas.microsoft.com/office/drawing/2014/main" id="{3A034D6C-F732-4FD5-BD67-42A35290172B}"/>
              </a:ext>
            </a:extLst>
          </p:cNvPr>
          <p:cNvGrpSpPr/>
          <p:nvPr/>
        </p:nvGrpSpPr>
        <p:grpSpPr>
          <a:xfrm>
            <a:off x="3703686" y="3000352"/>
            <a:ext cx="831805" cy="1023882"/>
            <a:chOff x="3703638" y="3000375"/>
            <a:chExt cx="831850" cy="1023938"/>
          </a:xfrm>
        </p:grpSpPr>
        <p:sp>
          <p:nvSpPr>
            <p:cNvPr id="24" name="Freeform 11">
              <a:extLst>
                <a:ext uri="{FF2B5EF4-FFF2-40B4-BE49-F238E27FC236}">
                  <a16:creationId xmlns:a16="http://schemas.microsoft.com/office/drawing/2014/main" id="{24BCAD57-5C36-4188-B5BF-E897CC36F0EA}"/>
                </a:ext>
              </a:extLst>
            </p:cNvPr>
            <p:cNvSpPr>
              <a:spLocks/>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rgbClr val="376092"/>
            </a:solidFill>
            <a:ln w="9525">
              <a:noFill/>
              <a:round/>
              <a:headEnd/>
              <a:tailEnd/>
            </a:ln>
            <a:effectLst>
              <a:outerShdw blurRad="254000" dist="635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5" name="Freeform 131">
              <a:extLst>
                <a:ext uri="{FF2B5EF4-FFF2-40B4-BE49-F238E27FC236}">
                  <a16:creationId xmlns:a16="http://schemas.microsoft.com/office/drawing/2014/main" id="{C6F316D9-7EEC-41C9-B6EC-4135377F5231}"/>
                </a:ext>
              </a:extLst>
            </p:cNvPr>
            <p:cNvSpPr>
              <a:spLocks/>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6" name="Group 52">
            <a:extLst>
              <a:ext uri="{FF2B5EF4-FFF2-40B4-BE49-F238E27FC236}">
                <a16:creationId xmlns:a16="http://schemas.microsoft.com/office/drawing/2014/main" id="{95188912-9438-4605-8E8D-3D2F9291E8F1}"/>
              </a:ext>
            </a:extLst>
          </p:cNvPr>
          <p:cNvGrpSpPr/>
          <p:nvPr/>
        </p:nvGrpSpPr>
        <p:grpSpPr>
          <a:xfrm>
            <a:off x="4595812" y="3000352"/>
            <a:ext cx="814343" cy="1028644"/>
            <a:chOff x="4595813" y="3000375"/>
            <a:chExt cx="814388" cy="1028700"/>
          </a:xfrm>
        </p:grpSpPr>
        <p:sp>
          <p:nvSpPr>
            <p:cNvPr id="27" name="Freeform 10">
              <a:extLst>
                <a:ext uri="{FF2B5EF4-FFF2-40B4-BE49-F238E27FC236}">
                  <a16:creationId xmlns:a16="http://schemas.microsoft.com/office/drawing/2014/main" id="{A71B247B-E40E-4600-A34B-642AA75438AB}"/>
                </a:ext>
              </a:extLst>
            </p:cNvPr>
            <p:cNvSpPr>
              <a:spLocks/>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rgbClr val="376092"/>
            </a:solidFill>
            <a:ln w="9525">
              <a:noFill/>
              <a:round/>
              <a:headEnd/>
              <a:tailEnd/>
            </a:ln>
            <a:effectLst>
              <a:outerShdw blurRad="254000" dist="635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8" name="Freeform 62">
              <a:extLst>
                <a:ext uri="{FF2B5EF4-FFF2-40B4-BE49-F238E27FC236}">
                  <a16:creationId xmlns:a16="http://schemas.microsoft.com/office/drawing/2014/main" id="{046DE520-4BE7-4B69-B455-4F90F8CA7346}"/>
                </a:ext>
              </a:extLst>
            </p:cNvPr>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9" name="Group 17">
            <a:extLst>
              <a:ext uri="{FF2B5EF4-FFF2-40B4-BE49-F238E27FC236}">
                <a16:creationId xmlns:a16="http://schemas.microsoft.com/office/drawing/2014/main" id="{C6463601-562D-4884-9082-E75754A8C132}"/>
              </a:ext>
            </a:extLst>
          </p:cNvPr>
          <p:cNvGrpSpPr/>
          <p:nvPr/>
        </p:nvGrpSpPr>
        <p:grpSpPr>
          <a:xfrm>
            <a:off x="1152485" y="1483496"/>
            <a:ext cx="1510419" cy="602757"/>
            <a:chOff x="844734" y="1938955"/>
            <a:chExt cx="2287091" cy="458380"/>
          </a:xfrm>
        </p:grpSpPr>
        <p:sp>
          <p:nvSpPr>
            <p:cNvPr id="30" name="Footer Text">
              <a:extLst>
                <a:ext uri="{FF2B5EF4-FFF2-40B4-BE49-F238E27FC236}">
                  <a16:creationId xmlns:a16="http://schemas.microsoft.com/office/drawing/2014/main" id="{A49BA75B-A6B2-4770-9ACB-337892730F52}"/>
                </a:ext>
              </a:extLst>
            </p:cNvPr>
            <p:cNvSpPr txBox="1"/>
            <p:nvPr/>
          </p:nvSpPr>
          <p:spPr>
            <a:xfrm>
              <a:off x="844734" y="2099987"/>
              <a:ext cx="2287091" cy="297348"/>
            </a:xfrm>
            <a:prstGeom prst="rect">
              <a:avLst/>
            </a:prstGeom>
            <a:noFill/>
          </p:spPr>
          <p:txBody>
            <a:bodyPr wrap="square" lIns="0" tIns="0" rIns="0" bIns="0" rtlCol="0">
              <a:spAutoFit/>
            </a:bodyPr>
            <a:lstStyle>
              <a:defPPr>
                <a:defRPr lang="zh-CN"/>
              </a:defPPr>
              <a:lvl1pPr algn="r">
                <a:lnSpc>
                  <a:spcPts val="2000"/>
                </a:lnSpc>
                <a:defRPr sz="1100">
                  <a:solidFill>
                    <a:schemeClr val="tx1">
                      <a:lumMod val="85000"/>
                      <a:lumOff val="15000"/>
                    </a:schemeClr>
                  </a:solidFill>
                  <a:latin typeface="+mn-ea"/>
                </a:defRPr>
              </a:lvl1pPr>
            </a:lstStyle>
            <a:p>
              <a:pPr>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对转发的服务进行限流操作（用户，</a:t>
              </a:r>
              <a:r>
                <a:rPr lang="en-US" altLang="zh-CN" sz="9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ip</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，接口）</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26">
              <a:extLst>
                <a:ext uri="{FF2B5EF4-FFF2-40B4-BE49-F238E27FC236}">
                  <a16:creationId xmlns:a16="http://schemas.microsoft.com/office/drawing/2014/main" id="{5720C59A-3BB1-49E3-8E77-3B25A6EA1C21}"/>
                </a:ext>
              </a:extLst>
            </p:cNvPr>
            <p:cNvSpPr txBox="1"/>
            <p:nvPr/>
          </p:nvSpPr>
          <p:spPr>
            <a:xfrm>
              <a:off x="1506300" y="1938955"/>
              <a:ext cx="1497634" cy="154233"/>
            </a:xfrm>
            <a:prstGeom prst="rect">
              <a:avLst/>
            </a:prstGeom>
            <a:noFill/>
          </p:spPr>
          <p:txBody>
            <a:bodyPr wrap="none" lIns="0" tIns="0" rIns="0" bIns="0" rtlCol="0" anchor="ctr">
              <a:spAutoFit/>
            </a:bodyPr>
            <a:lstStyle>
              <a:defPPr>
                <a:defRPr lang="zh-CN"/>
              </a:defPPr>
              <a:lvl1pPr>
                <a:lnSpc>
                  <a:spcPct val="120000"/>
                </a:lnSpc>
                <a:defRPr sz="1327">
                  <a:solidFill>
                    <a:schemeClr val="tx1">
                      <a:lumMod val="85000"/>
                      <a:lumOff val="15000"/>
                    </a:schemeClr>
                  </a:solidFill>
                  <a:latin typeface="Arial" panose="020B0604020202020204" pitchFamily="34" charset="0"/>
                  <a:ea typeface="微软雅黑" panose="020B0503020204020204" pitchFamily="34" charset="-122"/>
                  <a:cs typeface="+mn-ea"/>
                </a:defRPr>
              </a:lvl1pPr>
            </a:lstStyle>
            <a:p>
              <a:r>
                <a:rPr lang="zh-CN" altLang="en-US" sz="1200" dirty="0">
                  <a:solidFill>
                    <a:srgbClr val="376092"/>
                  </a:solidFill>
                  <a:latin typeface="微软雅黑" panose="020B0503020204020204" pitchFamily="34" charset="-122"/>
                  <a:sym typeface="+mn-lt"/>
                </a:rPr>
                <a:t>限流</a:t>
              </a:r>
              <a:r>
                <a:rPr lang="en-US" altLang="zh-CN" sz="1200" dirty="0">
                  <a:solidFill>
                    <a:srgbClr val="376092"/>
                  </a:solidFill>
                  <a:latin typeface="微软雅黑" panose="020B0503020204020204" pitchFamily="34" charset="-122"/>
                  <a:sym typeface="+mn-lt"/>
                </a:rPr>
                <a:t>/</a:t>
              </a:r>
              <a:r>
                <a:rPr lang="zh-CN" altLang="en-US" sz="1200" dirty="0">
                  <a:solidFill>
                    <a:srgbClr val="376092"/>
                  </a:solidFill>
                  <a:latin typeface="微软雅黑" panose="020B0503020204020204" pitchFamily="34" charset="-122"/>
                  <a:sym typeface="+mn-lt"/>
                </a:rPr>
                <a:t>动态限流</a:t>
              </a:r>
              <a:endParaRPr lang="en-US" sz="1200" dirty="0">
                <a:solidFill>
                  <a:srgbClr val="376092"/>
                </a:solidFill>
                <a:latin typeface="微软雅黑" panose="020B0503020204020204" pitchFamily="34" charset="-122"/>
                <a:sym typeface="+mn-lt"/>
              </a:endParaRPr>
            </a:p>
          </p:txBody>
        </p:sp>
      </p:grpSp>
      <p:grpSp>
        <p:nvGrpSpPr>
          <p:cNvPr id="32" name="Group 32">
            <a:extLst>
              <a:ext uri="{FF2B5EF4-FFF2-40B4-BE49-F238E27FC236}">
                <a16:creationId xmlns:a16="http://schemas.microsoft.com/office/drawing/2014/main" id="{0E1B08DA-0AB9-4827-BC3D-47ADD670D49E}"/>
              </a:ext>
            </a:extLst>
          </p:cNvPr>
          <p:cNvGrpSpPr/>
          <p:nvPr/>
        </p:nvGrpSpPr>
        <p:grpSpPr>
          <a:xfrm>
            <a:off x="1265949" y="3519563"/>
            <a:ext cx="1510419" cy="612839"/>
            <a:chOff x="844734" y="1945411"/>
            <a:chExt cx="2287091" cy="427030"/>
          </a:xfrm>
        </p:grpSpPr>
        <p:sp>
          <p:nvSpPr>
            <p:cNvPr id="33" name="Footer Text">
              <a:extLst>
                <a:ext uri="{FF2B5EF4-FFF2-40B4-BE49-F238E27FC236}">
                  <a16:creationId xmlns:a16="http://schemas.microsoft.com/office/drawing/2014/main" id="{849D8466-CACE-43E7-9DC4-270A9B6C1598}"/>
                </a:ext>
              </a:extLst>
            </p:cNvPr>
            <p:cNvSpPr txBox="1"/>
            <p:nvPr/>
          </p:nvSpPr>
          <p:spPr>
            <a:xfrm>
              <a:off x="844734" y="2099987"/>
              <a:ext cx="2287091" cy="272454"/>
            </a:xfrm>
            <a:prstGeom prst="rect">
              <a:avLst/>
            </a:prstGeom>
            <a:noFill/>
          </p:spPr>
          <p:txBody>
            <a:bodyPr wrap="square" lIns="0" tIns="0" rIns="0" bIns="0" rtlCol="0">
              <a:spAutoFit/>
            </a:bodyPr>
            <a:lstStyle>
              <a:defPPr>
                <a:defRPr lang="zh-CN"/>
              </a:defPPr>
              <a:lvl1pPr>
                <a:lnSpc>
                  <a:spcPts val="2000"/>
                </a:lnSpc>
                <a:defRPr sz="1100">
                  <a:solidFill>
                    <a:schemeClr val="tx1">
                      <a:lumMod val="85000"/>
                      <a:lumOff val="15000"/>
                    </a:schemeClr>
                  </a:solidFill>
                  <a:latin typeface="+mn-ea"/>
                </a:defRPr>
              </a:lvl1pPr>
            </a:lstStyle>
            <a:p>
              <a:pPr algn="r">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主要职责，将用户请求转发到合适的服务之上</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TextBox 29">
              <a:extLst>
                <a:ext uri="{FF2B5EF4-FFF2-40B4-BE49-F238E27FC236}">
                  <a16:creationId xmlns:a16="http://schemas.microsoft.com/office/drawing/2014/main" id="{D37C410E-F006-4AC8-8969-4C55C7C3332C}"/>
                </a:ext>
              </a:extLst>
            </p:cNvPr>
            <p:cNvSpPr txBox="1"/>
            <p:nvPr/>
          </p:nvSpPr>
          <p:spPr>
            <a:xfrm>
              <a:off x="1527335" y="1945411"/>
              <a:ext cx="1398115" cy="141320"/>
            </a:xfrm>
            <a:prstGeom prst="rect">
              <a:avLst/>
            </a:prstGeom>
            <a:noFill/>
          </p:spPr>
          <p:txBody>
            <a:bodyPr wrap="none" lIns="0" tIns="0" rIns="0" bIns="0" rtlCol="0" anchor="ctr">
              <a:spAutoFit/>
            </a:bodyPr>
            <a:lstStyle>
              <a:defPPr>
                <a:defRPr lang="zh-CN"/>
              </a:defPPr>
              <a:lvl1pPr>
                <a:lnSpc>
                  <a:spcPct val="120000"/>
                </a:lnSpc>
                <a:defRPr sz="1327">
                  <a:solidFill>
                    <a:schemeClr val="tx1">
                      <a:lumMod val="85000"/>
                      <a:lumOff val="15000"/>
                    </a:schemeClr>
                  </a:solidFill>
                  <a:latin typeface="Arial" panose="020B0604020202020204" pitchFamily="34" charset="0"/>
                  <a:ea typeface="微软雅黑" panose="020B0503020204020204" pitchFamily="34" charset="-122"/>
                  <a:cs typeface="+mn-ea"/>
                </a:defRPr>
              </a:lvl1pPr>
            </a:lstStyle>
            <a:p>
              <a:r>
                <a:rPr lang="zh-CN" altLang="en-US" sz="1200" dirty="0">
                  <a:solidFill>
                    <a:srgbClr val="376092"/>
                  </a:solidFill>
                  <a:latin typeface="微软雅黑" panose="020B0503020204020204" pitchFamily="34" charset="-122"/>
                  <a:sym typeface="+mn-lt"/>
                </a:rPr>
                <a:t>接口路由转发</a:t>
              </a:r>
              <a:endParaRPr lang="en-US" sz="1200" dirty="0">
                <a:solidFill>
                  <a:srgbClr val="376092"/>
                </a:solidFill>
                <a:latin typeface="微软雅黑" panose="020B0503020204020204" pitchFamily="34" charset="-122"/>
                <a:sym typeface="+mn-lt"/>
              </a:endParaRPr>
            </a:p>
          </p:txBody>
        </p:sp>
      </p:grpSp>
      <p:grpSp>
        <p:nvGrpSpPr>
          <p:cNvPr id="35" name="Group 38">
            <a:extLst>
              <a:ext uri="{FF2B5EF4-FFF2-40B4-BE49-F238E27FC236}">
                <a16:creationId xmlns:a16="http://schemas.microsoft.com/office/drawing/2014/main" id="{A12255E1-D761-402A-ACDD-2FE6FD47F4E0}"/>
              </a:ext>
            </a:extLst>
          </p:cNvPr>
          <p:cNvGrpSpPr/>
          <p:nvPr/>
        </p:nvGrpSpPr>
        <p:grpSpPr>
          <a:xfrm>
            <a:off x="6407416" y="1462802"/>
            <a:ext cx="1510418" cy="576322"/>
            <a:chOff x="844734" y="1914657"/>
            <a:chExt cx="2287091" cy="576355"/>
          </a:xfrm>
        </p:grpSpPr>
        <p:sp>
          <p:nvSpPr>
            <p:cNvPr id="36" name="Footer Text">
              <a:extLst>
                <a:ext uri="{FF2B5EF4-FFF2-40B4-BE49-F238E27FC236}">
                  <a16:creationId xmlns:a16="http://schemas.microsoft.com/office/drawing/2014/main" id="{CE2CE644-9ECB-4F5B-9662-A9A978901D2A}"/>
                </a:ext>
              </a:extLst>
            </p:cNvPr>
            <p:cNvSpPr txBox="1"/>
            <p:nvPr/>
          </p:nvSpPr>
          <p:spPr>
            <a:xfrm>
              <a:off x="844734" y="2099986"/>
              <a:ext cx="2287091" cy="391026"/>
            </a:xfrm>
            <a:prstGeom prst="rect">
              <a:avLst/>
            </a:prstGeom>
            <a:noFill/>
          </p:spPr>
          <p:txBody>
            <a:bodyPr wrap="square" lIns="0" tIns="0" rIns="0" bIns="0" rtlCol="0">
              <a:spAutoFit/>
            </a:bodyPr>
            <a:lstStyle/>
            <a:p>
              <a:pPr>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对参数值进行合法性校验，防止明显非法请求进入服务接口</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32">
              <a:extLst>
                <a:ext uri="{FF2B5EF4-FFF2-40B4-BE49-F238E27FC236}">
                  <a16:creationId xmlns:a16="http://schemas.microsoft.com/office/drawing/2014/main" id="{2C3351DB-F484-44F8-9D7C-D23D4132E4B5}"/>
                </a:ext>
              </a:extLst>
            </p:cNvPr>
            <p:cNvSpPr txBox="1"/>
            <p:nvPr/>
          </p:nvSpPr>
          <p:spPr>
            <a:xfrm>
              <a:off x="844734" y="1914657"/>
              <a:ext cx="932077" cy="202824"/>
            </a:xfrm>
            <a:prstGeom prst="rect">
              <a:avLst/>
            </a:prstGeom>
            <a:noFill/>
          </p:spPr>
          <p:txBody>
            <a:bodyPr wrap="none" lIns="0" tIns="0" rIns="0" bIns="0" rtlCol="0" anchor="ctr">
              <a:spAutoFit/>
            </a:bodyPr>
            <a:lstStyle/>
            <a:p>
              <a:pPr>
                <a:lnSpc>
                  <a:spcPct val="120000"/>
                </a:lnSpc>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参数校验</a:t>
              </a:r>
              <a:endParaRPr lang="en-US" sz="1200" dirty="0">
                <a:solidFill>
                  <a:srgbClr val="376092"/>
                </a:solidFill>
                <a:latin typeface="微软雅黑" panose="020B0503020204020204" pitchFamily="34" charset="-122"/>
                <a:ea typeface="微软雅黑" panose="020B0503020204020204" pitchFamily="34" charset="-122"/>
                <a:cs typeface="+mn-ea"/>
                <a:sym typeface="+mn-lt"/>
              </a:endParaRPr>
            </a:p>
          </p:txBody>
        </p:sp>
      </p:grpSp>
      <p:grpSp>
        <p:nvGrpSpPr>
          <p:cNvPr id="38" name="Group 44">
            <a:extLst>
              <a:ext uri="{FF2B5EF4-FFF2-40B4-BE49-F238E27FC236}">
                <a16:creationId xmlns:a16="http://schemas.microsoft.com/office/drawing/2014/main" id="{06A400B3-8B43-4EAC-9CCA-84E310E98799}"/>
              </a:ext>
            </a:extLst>
          </p:cNvPr>
          <p:cNvGrpSpPr/>
          <p:nvPr/>
        </p:nvGrpSpPr>
        <p:grpSpPr>
          <a:xfrm>
            <a:off x="6255025" y="3519563"/>
            <a:ext cx="1510418" cy="612839"/>
            <a:chOff x="844734" y="1945410"/>
            <a:chExt cx="2287091" cy="427029"/>
          </a:xfrm>
        </p:grpSpPr>
        <p:sp>
          <p:nvSpPr>
            <p:cNvPr id="39" name="Footer Text">
              <a:extLst>
                <a:ext uri="{FF2B5EF4-FFF2-40B4-BE49-F238E27FC236}">
                  <a16:creationId xmlns:a16="http://schemas.microsoft.com/office/drawing/2014/main" id="{DDE79377-AC59-4B09-90C6-BC9F3F3057AC}"/>
                </a:ext>
              </a:extLst>
            </p:cNvPr>
            <p:cNvSpPr txBox="1"/>
            <p:nvPr/>
          </p:nvSpPr>
          <p:spPr>
            <a:xfrm>
              <a:off x="844734" y="2099985"/>
              <a:ext cx="2287091" cy="272454"/>
            </a:xfrm>
            <a:prstGeom prst="rect">
              <a:avLst/>
            </a:prstGeom>
            <a:noFill/>
          </p:spPr>
          <p:txBody>
            <a:bodyPr wrap="square" lIns="0" tIns="0" rIns="0" bIns="0" rtlCol="0">
              <a:spAutoFit/>
            </a:bodyPr>
            <a:lstStyle>
              <a:defPPr>
                <a:defRPr lang="zh-CN"/>
              </a:defPPr>
              <a:lvl1pPr>
                <a:lnSpc>
                  <a:spcPts val="2000"/>
                </a:lnSpc>
                <a:defRPr sz="1100">
                  <a:solidFill>
                    <a:schemeClr val="tx1">
                      <a:lumMod val="85000"/>
                      <a:lumOff val="15000"/>
                    </a:schemeClr>
                  </a:solidFill>
                  <a:latin typeface="+mn-ea"/>
                </a:defRPr>
              </a:lvl1pPr>
            </a:lstStyle>
            <a:p>
              <a:pPr>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将前端请求转化为服务接口所需协议进行适配</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TextBox 35">
              <a:extLst>
                <a:ext uri="{FF2B5EF4-FFF2-40B4-BE49-F238E27FC236}">
                  <a16:creationId xmlns:a16="http://schemas.microsoft.com/office/drawing/2014/main" id="{306604CB-8E4C-4039-8FC6-EA7D4CBF8418}"/>
                </a:ext>
              </a:extLst>
            </p:cNvPr>
            <p:cNvSpPr txBox="1"/>
            <p:nvPr/>
          </p:nvSpPr>
          <p:spPr>
            <a:xfrm>
              <a:off x="844734" y="1945410"/>
              <a:ext cx="932077" cy="141320"/>
            </a:xfrm>
            <a:prstGeom prst="rect">
              <a:avLst/>
            </a:prstGeom>
            <a:noFill/>
          </p:spPr>
          <p:txBody>
            <a:bodyPr wrap="none" lIns="0" tIns="0" rIns="0" bIns="0" rtlCol="0" anchor="ctr">
              <a:spAutoFit/>
            </a:bodyPr>
            <a:lstStyle/>
            <a:p>
              <a:pPr>
                <a:lnSpc>
                  <a:spcPct val="120000"/>
                </a:lnSpc>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协议转换</a:t>
              </a:r>
              <a:endParaRPr lang="en-US" sz="1200" dirty="0">
                <a:solidFill>
                  <a:srgbClr val="376092"/>
                </a:solidFill>
                <a:latin typeface="微软雅黑" panose="020B0503020204020204" pitchFamily="34" charset="-122"/>
                <a:ea typeface="微软雅黑" panose="020B0503020204020204" pitchFamily="34" charset="-122"/>
                <a:cs typeface="+mn-ea"/>
                <a:sym typeface="+mn-lt"/>
              </a:endParaRPr>
            </a:p>
          </p:txBody>
        </p:sp>
      </p:grpSp>
      <p:grpSp>
        <p:nvGrpSpPr>
          <p:cNvPr id="41" name="Group 81">
            <a:extLst>
              <a:ext uri="{FF2B5EF4-FFF2-40B4-BE49-F238E27FC236}">
                <a16:creationId xmlns:a16="http://schemas.microsoft.com/office/drawing/2014/main" id="{62CCCB2E-08AB-4393-A2B5-4621DEAB2AE9}"/>
              </a:ext>
            </a:extLst>
          </p:cNvPr>
          <p:cNvGrpSpPr/>
          <p:nvPr/>
        </p:nvGrpSpPr>
        <p:grpSpPr>
          <a:xfrm flipV="1">
            <a:off x="2918843" y="3687961"/>
            <a:ext cx="1118861" cy="219335"/>
            <a:chOff x="2712812" y="1457456"/>
            <a:chExt cx="1118923" cy="223062"/>
          </a:xfrm>
        </p:grpSpPr>
        <p:cxnSp>
          <p:nvCxnSpPr>
            <p:cNvPr id="42" name="Straight Connector 37">
              <a:extLst>
                <a:ext uri="{FF2B5EF4-FFF2-40B4-BE49-F238E27FC236}">
                  <a16:creationId xmlns:a16="http://schemas.microsoft.com/office/drawing/2014/main" id="{6D20C8FC-7540-425B-A4DA-AD4738A02A06}"/>
                </a:ext>
              </a:extLst>
            </p:cNvPr>
            <p:cNvCxnSpPr/>
            <p:nvPr/>
          </p:nvCxnSpPr>
          <p:spPr>
            <a:xfrm flipH="1" flipV="1">
              <a:off x="3592681" y="1460250"/>
              <a:ext cx="239054" cy="220268"/>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38">
              <a:extLst>
                <a:ext uri="{FF2B5EF4-FFF2-40B4-BE49-F238E27FC236}">
                  <a16:creationId xmlns:a16="http://schemas.microsoft.com/office/drawing/2014/main" id="{AB89D77D-E1ED-4AB4-86A3-526837EC5D96}"/>
                </a:ext>
              </a:extLst>
            </p:cNvPr>
            <p:cNvCxnSpPr/>
            <p:nvPr/>
          </p:nvCxnSpPr>
          <p:spPr>
            <a:xfrm rot="10800000" flipV="1">
              <a:off x="2712812" y="1457456"/>
              <a:ext cx="879870" cy="1615"/>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4" name="Group 81">
            <a:extLst>
              <a:ext uri="{FF2B5EF4-FFF2-40B4-BE49-F238E27FC236}">
                <a16:creationId xmlns:a16="http://schemas.microsoft.com/office/drawing/2014/main" id="{5E97BCBF-2AC2-4743-AA85-445D0004A123}"/>
              </a:ext>
            </a:extLst>
          </p:cNvPr>
          <p:cNvGrpSpPr/>
          <p:nvPr/>
        </p:nvGrpSpPr>
        <p:grpSpPr>
          <a:xfrm flipH="1" flipV="1">
            <a:off x="5044759" y="3688754"/>
            <a:ext cx="1061258" cy="217748"/>
            <a:chOff x="2770419" y="1459071"/>
            <a:chExt cx="1061316" cy="221447"/>
          </a:xfrm>
        </p:grpSpPr>
        <p:cxnSp>
          <p:nvCxnSpPr>
            <p:cNvPr id="45" name="Straight Connector 40">
              <a:extLst>
                <a:ext uri="{FF2B5EF4-FFF2-40B4-BE49-F238E27FC236}">
                  <a16:creationId xmlns:a16="http://schemas.microsoft.com/office/drawing/2014/main" id="{E0E80441-02E8-41C4-AE1C-E2F09A7155CA}"/>
                </a:ext>
              </a:extLst>
            </p:cNvPr>
            <p:cNvCxnSpPr/>
            <p:nvPr/>
          </p:nvCxnSpPr>
          <p:spPr>
            <a:xfrm flipH="1" flipV="1">
              <a:off x="3592681" y="1460250"/>
              <a:ext cx="239054" cy="220268"/>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1">
              <a:extLst>
                <a:ext uri="{FF2B5EF4-FFF2-40B4-BE49-F238E27FC236}">
                  <a16:creationId xmlns:a16="http://schemas.microsoft.com/office/drawing/2014/main" id="{77EC3BD6-1F3C-46BF-868D-E230169C9F06}"/>
                </a:ext>
              </a:extLst>
            </p:cNvPr>
            <p:cNvCxnSpPr/>
            <p:nvPr/>
          </p:nvCxnSpPr>
          <p:spPr>
            <a:xfrm flipH="1" flipV="1">
              <a:off x="2770419" y="1459071"/>
              <a:ext cx="822263" cy="2"/>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7" name="Group 81">
            <a:extLst>
              <a:ext uri="{FF2B5EF4-FFF2-40B4-BE49-F238E27FC236}">
                <a16:creationId xmlns:a16="http://schemas.microsoft.com/office/drawing/2014/main" id="{27DA714B-1261-4BD2-B22E-04DF115397C9}"/>
              </a:ext>
            </a:extLst>
          </p:cNvPr>
          <p:cNvGrpSpPr/>
          <p:nvPr/>
        </p:nvGrpSpPr>
        <p:grpSpPr>
          <a:xfrm>
            <a:off x="2819497" y="1867768"/>
            <a:ext cx="1118861" cy="219335"/>
            <a:chOff x="2712812" y="1457456"/>
            <a:chExt cx="1118923" cy="223062"/>
          </a:xfrm>
        </p:grpSpPr>
        <p:cxnSp>
          <p:nvCxnSpPr>
            <p:cNvPr id="48" name="Straight Connector 43">
              <a:extLst>
                <a:ext uri="{FF2B5EF4-FFF2-40B4-BE49-F238E27FC236}">
                  <a16:creationId xmlns:a16="http://schemas.microsoft.com/office/drawing/2014/main" id="{2A208F82-A53B-4A6D-B84D-1692A1C87B6A}"/>
                </a:ext>
              </a:extLst>
            </p:cNvPr>
            <p:cNvCxnSpPr/>
            <p:nvPr/>
          </p:nvCxnSpPr>
          <p:spPr>
            <a:xfrm flipH="1" flipV="1">
              <a:off x="3592681" y="1460250"/>
              <a:ext cx="239054" cy="220268"/>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4">
              <a:extLst>
                <a:ext uri="{FF2B5EF4-FFF2-40B4-BE49-F238E27FC236}">
                  <a16:creationId xmlns:a16="http://schemas.microsoft.com/office/drawing/2014/main" id="{9157F201-8D1A-4292-B1E6-DD05F3E3C28E}"/>
                </a:ext>
              </a:extLst>
            </p:cNvPr>
            <p:cNvCxnSpPr/>
            <p:nvPr/>
          </p:nvCxnSpPr>
          <p:spPr>
            <a:xfrm rot="10800000" flipV="1">
              <a:off x="2712812" y="1457456"/>
              <a:ext cx="879870" cy="1615"/>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0" name="Group 81">
            <a:extLst>
              <a:ext uri="{FF2B5EF4-FFF2-40B4-BE49-F238E27FC236}">
                <a16:creationId xmlns:a16="http://schemas.microsoft.com/office/drawing/2014/main" id="{B551A833-57B6-4234-A5A9-57F16CEFE338}"/>
              </a:ext>
            </a:extLst>
          </p:cNvPr>
          <p:cNvGrpSpPr/>
          <p:nvPr/>
        </p:nvGrpSpPr>
        <p:grpSpPr>
          <a:xfrm flipH="1">
            <a:off x="5203616" y="1868560"/>
            <a:ext cx="1061258" cy="217748"/>
            <a:chOff x="2770419" y="1459071"/>
            <a:chExt cx="1061316" cy="221447"/>
          </a:xfrm>
        </p:grpSpPr>
        <p:cxnSp>
          <p:nvCxnSpPr>
            <p:cNvPr id="51" name="Straight Connector 46">
              <a:extLst>
                <a:ext uri="{FF2B5EF4-FFF2-40B4-BE49-F238E27FC236}">
                  <a16:creationId xmlns:a16="http://schemas.microsoft.com/office/drawing/2014/main" id="{BB0B8799-D475-4E82-8E94-B0BF6332AF2B}"/>
                </a:ext>
              </a:extLst>
            </p:cNvPr>
            <p:cNvCxnSpPr/>
            <p:nvPr/>
          </p:nvCxnSpPr>
          <p:spPr>
            <a:xfrm flipH="1" flipV="1">
              <a:off x="3592681" y="1460250"/>
              <a:ext cx="239054" cy="220268"/>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47">
              <a:extLst>
                <a:ext uri="{FF2B5EF4-FFF2-40B4-BE49-F238E27FC236}">
                  <a16:creationId xmlns:a16="http://schemas.microsoft.com/office/drawing/2014/main" id="{5564BDA2-6681-4D54-8DDE-509CAF364D95}"/>
                </a:ext>
              </a:extLst>
            </p:cNvPr>
            <p:cNvCxnSpPr/>
            <p:nvPr/>
          </p:nvCxnSpPr>
          <p:spPr>
            <a:xfrm flipH="1" flipV="1">
              <a:off x="2770419" y="1459071"/>
              <a:ext cx="822263" cy="2"/>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251900" y="155730"/>
            <a:ext cx="8568572" cy="625338"/>
            <a:chOff x="251900" y="155730"/>
            <a:chExt cx="8568572" cy="625338"/>
          </a:xfrm>
        </p:grpSpPr>
        <p:cxnSp>
          <p:nvCxnSpPr>
            <p:cNvPr id="54" name="直接连接符 53"/>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1331640" y="255120"/>
              <a:ext cx="1513556" cy="400110"/>
            </a:xfrm>
            <a:prstGeom prst="rect">
              <a:avLst/>
            </a:prstGeom>
          </p:spPr>
          <p:txBody>
            <a:bodyPr wrap="none">
              <a:spAutoFit/>
            </a:bodyPr>
            <a:lstStyle/>
            <a:p>
              <a:pPr defTabSz="913765">
                <a:spcBef>
                  <a:spcPts val="0"/>
                </a:spcBef>
                <a:spcAft>
                  <a:spcPts val="0"/>
                </a:spcAft>
                <a:defRPr/>
              </a:pPr>
              <a:r>
                <a:rPr lang="en-US" altLang="zh-CN" sz="2000" b="1" kern="0" dirty="0">
                  <a:solidFill>
                    <a:srgbClr val="376092"/>
                  </a:solidFill>
                  <a:latin typeface="微软雅黑" panose="020B0503020204020204" pitchFamily="34" charset="-122"/>
                  <a:ea typeface="微软雅黑" panose="020B0503020204020204" pitchFamily="34" charset="-122"/>
                  <a:cs typeface="+mn-ea"/>
                  <a:sym typeface="+mn-lt"/>
                </a:rPr>
                <a:t>GATEWAY</a:t>
              </a:r>
              <a:endPar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endParaRPr>
            </a:p>
          </p:txBody>
        </p:sp>
        <p:grpSp>
          <p:nvGrpSpPr>
            <p:cNvPr id="56" name="组合 55"/>
            <p:cNvGrpSpPr/>
            <p:nvPr/>
          </p:nvGrpSpPr>
          <p:grpSpPr>
            <a:xfrm>
              <a:off x="251900" y="195486"/>
              <a:ext cx="887938" cy="585582"/>
              <a:chOff x="562441" y="531294"/>
              <a:chExt cx="2322326" cy="1531540"/>
            </a:xfrm>
          </p:grpSpPr>
          <p:sp>
            <p:nvSpPr>
              <p:cNvPr id="58" name="圆角矩形 57"/>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59" name="圆角矩形 58"/>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60" name="圆角矩形 59"/>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61" name="圆角矩形 60"/>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62" name="圆角矩形 61"/>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63" name="文本框 4"/>
              <p:cNvSpPr txBox="1"/>
              <p:nvPr/>
            </p:nvSpPr>
            <p:spPr>
              <a:xfrm>
                <a:off x="944543"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02</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矩形 56"/>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181662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right)">
                                      <p:cBhvr>
                                        <p:cTn id="17" dur="500"/>
                                        <p:tgtEl>
                                          <p:spTgt spid="47"/>
                                        </p:tgtEl>
                                      </p:cBhvr>
                                    </p:animEffect>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par>
                          <p:cTn id="36" fill="hold">
                            <p:stCondLst>
                              <p:cond delay="3500"/>
                            </p:stCondLst>
                            <p:childTnLst>
                              <p:par>
                                <p:cTn id="37" presetID="53" presetClass="entr" presetSubtype="0"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4000"/>
                            </p:stCondLst>
                            <p:childTnLst>
                              <p:par>
                                <p:cTn id="43" presetID="22" presetClass="entr" presetSubtype="2"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right)">
                                      <p:cBhvr>
                                        <p:cTn id="45" dur="500"/>
                                        <p:tgtEl>
                                          <p:spTgt spid="41"/>
                                        </p:tgtEl>
                                      </p:cBhvr>
                                    </p:animEffect>
                                  </p:childTnLst>
                                </p:cTn>
                              </p:par>
                            </p:childTnLst>
                          </p:cTn>
                        </p:par>
                        <p:par>
                          <p:cTn id="46" fill="hold">
                            <p:stCondLst>
                              <p:cond delay="4500"/>
                            </p:stCondLst>
                            <p:childTnLst>
                              <p:par>
                                <p:cTn id="47" presetID="22" presetClass="entr" presetSubtype="2"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right)">
                                      <p:cBhvr>
                                        <p:cTn id="49" dur="500"/>
                                        <p:tgtEl>
                                          <p:spTgt spid="32"/>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left)">
                                      <p:cBhvr>
                                        <p:cTn id="59" dur="500"/>
                                        <p:tgtEl>
                                          <p:spTgt spid="44"/>
                                        </p:tgtEl>
                                      </p:cBhvr>
                                    </p:animEffect>
                                  </p:childTnLst>
                                </p:cTn>
                              </p:par>
                            </p:childTnLst>
                          </p:cTn>
                        </p:par>
                        <p:par>
                          <p:cTn id="60" fill="hold">
                            <p:stCondLst>
                              <p:cond delay="6000"/>
                            </p:stCondLst>
                            <p:childTnLst>
                              <p:par>
                                <p:cTn id="61" presetID="22" presetClass="entr" presetSubtype="8" fill="hold"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251900" y="155730"/>
            <a:ext cx="8568572" cy="625338"/>
            <a:chOff x="251900" y="155730"/>
            <a:chExt cx="8568572" cy="625338"/>
          </a:xfrm>
        </p:grpSpPr>
        <p:cxnSp>
          <p:nvCxnSpPr>
            <p:cNvPr id="78" name="直接连接符 77"/>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31640" y="255120"/>
              <a:ext cx="973343" cy="400110"/>
            </a:xfrm>
            <a:prstGeom prst="rect">
              <a:avLst/>
            </a:prstGeom>
          </p:spPr>
          <p:txBody>
            <a:bodyPr wrap="none">
              <a:spAutoFit/>
            </a:bodyPr>
            <a:lstStyle/>
            <a:p>
              <a:pPr defTabSz="913765">
                <a:spcBef>
                  <a:spcPts val="0"/>
                </a:spcBef>
                <a:spcAft>
                  <a:spcPts val="0"/>
                </a:spcAft>
                <a:defRPr/>
              </a:pPr>
              <a:r>
                <a:rPr lang="en-US" altLang="zh-CN" sz="2000" b="1" kern="0" dirty="0">
                  <a:solidFill>
                    <a:srgbClr val="376092"/>
                  </a:solidFill>
                  <a:latin typeface="微软雅黑" panose="020B0503020204020204" pitchFamily="34" charset="-122"/>
                  <a:ea typeface="微软雅黑" panose="020B0503020204020204" pitchFamily="34" charset="-122"/>
                  <a:cs typeface="+mn-ea"/>
                  <a:sym typeface="+mn-lt"/>
                </a:rPr>
                <a:t>FEIGN</a:t>
              </a:r>
              <a:endPar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944543"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03</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81" name="矩形 80"/>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
        <p:nvSpPr>
          <p:cNvPr id="2" name="矩形 1">
            <a:extLst>
              <a:ext uri="{FF2B5EF4-FFF2-40B4-BE49-F238E27FC236}">
                <a16:creationId xmlns:a16="http://schemas.microsoft.com/office/drawing/2014/main" id="{D6037160-2E53-4073-BCC2-8263CE1100F5}"/>
              </a:ext>
            </a:extLst>
          </p:cNvPr>
          <p:cNvSpPr/>
          <p:nvPr/>
        </p:nvSpPr>
        <p:spPr>
          <a:xfrm>
            <a:off x="3094671" y="2110085"/>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详见代码</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694904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rot="2700000">
            <a:off x="7474061" y="4221928"/>
            <a:ext cx="399563" cy="399563"/>
          </a:xfrm>
          <a:prstGeom prst="roundRect">
            <a:avLst>
              <a:gd name="adj" fmla="val 4810"/>
            </a:avLst>
          </a:prstGeom>
          <a:solidFill>
            <a:srgbClr val="9C9899"/>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a:xfrm rot="2700000">
            <a:off x="6430345" y="1140972"/>
            <a:ext cx="1323803" cy="1323803"/>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rot="2700000">
            <a:off x="5699113" y="2947008"/>
            <a:ext cx="1221683" cy="1221683"/>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圆角矩形 20"/>
          <p:cNvSpPr/>
          <p:nvPr/>
        </p:nvSpPr>
        <p:spPr>
          <a:xfrm rot="2700000">
            <a:off x="7279982" y="2731542"/>
            <a:ext cx="840595" cy="840595"/>
          </a:xfrm>
          <a:prstGeom prst="roundRect">
            <a:avLst>
              <a:gd name="adj" fmla="val 4810"/>
            </a:avLst>
          </a:prstGeom>
          <a:solidFill>
            <a:schemeClr val="bg1">
              <a:lumMod val="50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2" name="圆角矩形 21"/>
          <p:cNvSpPr/>
          <p:nvPr/>
        </p:nvSpPr>
        <p:spPr>
          <a:xfrm rot="2700000">
            <a:off x="7859058" y="2034386"/>
            <a:ext cx="636431" cy="636431"/>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3" name="圆角矩形 22"/>
          <p:cNvSpPr/>
          <p:nvPr/>
        </p:nvSpPr>
        <p:spPr>
          <a:xfrm rot="2700000">
            <a:off x="7942044" y="729761"/>
            <a:ext cx="532017" cy="532017"/>
          </a:xfrm>
          <a:prstGeom prst="roundRect">
            <a:avLst>
              <a:gd name="adj" fmla="val 4810"/>
            </a:avLst>
          </a:prstGeom>
          <a:solidFill>
            <a:schemeClr val="bg1">
              <a:lumMod val="6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rot="18900000">
            <a:off x="-1205537" y="92970"/>
            <a:ext cx="2151435" cy="2065377"/>
          </a:xfrm>
          <a:prstGeom prst="roundRect">
            <a:avLst>
              <a:gd name="adj" fmla="val 8219"/>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圆角矩形 5"/>
          <p:cNvSpPr/>
          <p:nvPr/>
        </p:nvSpPr>
        <p:spPr>
          <a:xfrm rot="18900000">
            <a:off x="967987" y="-869121"/>
            <a:ext cx="1425327" cy="1368314"/>
          </a:xfrm>
          <a:prstGeom prst="roundRect">
            <a:avLst>
              <a:gd name="adj" fmla="val 8219"/>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rot="2700000">
            <a:off x="5569230" y="451226"/>
            <a:ext cx="539452" cy="539452"/>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rot="2700000">
            <a:off x="7924084" y="441189"/>
            <a:ext cx="539452" cy="539452"/>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圆角矩形 9"/>
          <p:cNvSpPr/>
          <p:nvPr/>
        </p:nvSpPr>
        <p:spPr>
          <a:xfrm rot="2700000">
            <a:off x="7875903" y="1686659"/>
            <a:ext cx="593998" cy="593998"/>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rot="2700000">
            <a:off x="6430345" y="757754"/>
            <a:ext cx="1323803" cy="1323803"/>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rot="2700000">
            <a:off x="7651901" y="2748553"/>
            <a:ext cx="806575" cy="806575"/>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圆角矩形 12"/>
          <p:cNvSpPr/>
          <p:nvPr/>
        </p:nvSpPr>
        <p:spPr>
          <a:xfrm rot="2700000">
            <a:off x="5702325" y="3377079"/>
            <a:ext cx="1182098" cy="1182098"/>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4" name="圆角矩形 13"/>
          <p:cNvSpPr/>
          <p:nvPr/>
        </p:nvSpPr>
        <p:spPr>
          <a:xfrm rot="2700000">
            <a:off x="4391728" y="3680354"/>
            <a:ext cx="637272" cy="637272"/>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rot="2700000">
            <a:off x="8304885" y="4287910"/>
            <a:ext cx="637272" cy="637272"/>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6" name="圆角矩形 15"/>
          <p:cNvSpPr/>
          <p:nvPr/>
        </p:nvSpPr>
        <p:spPr>
          <a:xfrm rot="2700000">
            <a:off x="7432318" y="3741845"/>
            <a:ext cx="507367" cy="507367"/>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圆角矩形 24"/>
          <p:cNvSpPr/>
          <p:nvPr/>
        </p:nvSpPr>
        <p:spPr>
          <a:xfrm rot="2700000">
            <a:off x="5329029" y="4407508"/>
            <a:ext cx="256950" cy="25695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6" name="圆角矩形 25"/>
          <p:cNvSpPr/>
          <p:nvPr/>
        </p:nvSpPr>
        <p:spPr>
          <a:xfrm rot="2700000">
            <a:off x="8302864" y="3845760"/>
            <a:ext cx="256950" cy="25695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rot="2700000">
            <a:off x="8313355" y="1108110"/>
            <a:ext cx="256950" cy="25695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8" name="圆角矩形 27"/>
          <p:cNvSpPr/>
          <p:nvPr/>
        </p:nvSpPr>
        <p:spPr>
          <a:xfrm rot="2700000">
            <a:off x="6484684" y="2775838"/>
            <a:ext cx="256950" cy="25695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100868" y="3469925"/>
            <a:ext cx="992579" cy="253916"/>
          </a:xfrm>
          <a:prstGeom prst="rect">
            <a:avLst/>
          </a:prstGeom>
        </p:spPr>
        <p:txBody>
          <a:bodyPr wrap="none">
            <a:spAutoFit/>
          </a:bodyPr>
          <a:lstStyle/>
          <a:p>
            <a:pPr algn="l"/>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汇报</a:t>
            </a:r>
            <a:r>
              <a:rPr lang="zh-CN" altLang="en-US" sz="105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人：谭成</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1104632" y="3469925"/>
            <a:ext cx="1396536" cy="253916"/>
          </a:xfrm>
          <a:prstGeom prst="rect">
            <a:avLst/>
          </a:prstGeom>
        </p:spPr>
        <p:txBody>
          <a:bodyPr wrap="none">
            <a:spAutoFit/>
          </a:bodyPr>
          <a:lstStyle/>
          <a:p>
            <a:pPr algn="l"/>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汇报部门：架构中心</a:t>
            </a:r>
          </a:p>
        </p:txBody>
      </p:sp>
      <p:sp>
        <p:nvSpPr>
          <p:cNvPr id="31" name="矩形 30"/>
          <p:cNvSpPr/>
          <p:nvPr/>
        </p:nvSpPr>
        <p:spPr>
          <a:xfrm>
            <a:off x="755576" y="1851670"/>
            <a:ext cx="7344816" cy="830839"/>
          </a:xfrm>
          <a:prstGeom prst="rect">
            <a:avLst/>
          </a:prstGeom>
        </p:spPr>
        <p:txBody>
          <a:bodyPr wrap="square" lIns="91284" tIns="45642" rIns="91284" bIns="45642">
            <a:spAutoFit/>
          </a:bodyPr>
          <a:lstStyle/>
          <a:p>
            <a:r>
              <a:rPr lang="zh-CN" altLang="en-US" sz="4800" b="1" spc="300" dirty="0">
                <a:solidFill>
                  <a:srgbClr val="133F6B"/>
                </a:solidFill>
                <a:latin typeface="微软雅黑" panose="020B0503020204020204" pitchFamily="34" charset="-122"/>
                <a:ea typeface="微软雅黑" panose="020B0503020204020204" pitchFamily="34" charset="-122"/>
                <a:cs typeface="+mn-ea"/>
                <a:sym typeface="+mn-lt"/>
              </a:rPr>
              <a:t>感谢您的聆听</a:t>
            </a:r>
            <a:endParaRPr lang="zh-CN" altLang="en-US" sz="4800" b="1" spc="3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755576" y="2675854"/>
            <a:ext cx="7344816" cy="399952"/>
          </a:xfrm>
          <a:prstGeom prst="rect">
            <a:avLst/>
          </a:prstGeom>
        </p:spPr>
        <p:txBody>
          <a:bodyPr wrap="square" lIns="91284" tIns="45642" rIns="91284" bIns="45642">
            <a:spAutoFit/>
          </a:bodyPr>
          <a:lstStyle/>
          <a:p>
            <a:r>
              <a:rPr lang="en-US" altLang="zh-CN" sz="2000" dirty="0">
                <a:solidFill>
                  <a:srgbClr val="133F6B"/>
                </a:solidFill>
                <a:latin typeface="微软雅黑" panose="020B0503020204020204" pitchFamily="34" charset="-122"/>
                <a:ea typeface="微软雅黑" panose="020B0503020204020204" pitchFamily="34" charset="-122"/>
                <a:cs typeface="+mn-ea"/>
                <a:sym typeface="+mn-lt"/>
              </a:rPr>
              <a:t>THANK YOU FOR LISTENING</a:t>
            </a:r>
            <a:endParaRPr lang="zh-CN" altLang="en-US" sz="2000" dirty="0">
              <a:solidFill>
                <a:srgbClr val="133F6B"/>
              </a:solidFill>
              <a:latin typeface="微软雅黑" panose="020B0503020204020204" pitchFamily="34" charset="-122"/>
              <a:ea typeface="微软雅黑" panose="020B0503020204020204" pitchFamily="34" charset="-122"/>
              <a:cs typeface="+mn-ea"/>
              <a:sym typeface="+mn-lt"/>
            </a:endParaRPr>
          </a:p>
        </p:txBody>
      </p:sp>
      <p:grpSp>
        <p:nvGrpSpPr>
          <p:cNvPr id="40" name="组合 39"/>
          <p:cNvGrpSpPr/>
          <p:nvPr/>
        </p:nvGrpSpPr>
        <p:grpSpPr>
          <a:xfrm>
            <a:off x="844322" y="3484708"/>
            <a:ext cx="260310" cy="224405"/>
            <a:chOff x="2574154" y="3948094"/>
            <a:chExt cx="539308" cy="464921"/>
          </a:xfrm>
        </p:grpSpPr>
        <p:sp>
          <p:nvSpPr>
            <p:cNvPr id="41" name="六边形 40"/>
            <p:cNvSpPr/>
            <p:nvPr/>
          </p:nvSpPr>
          <p:spPr>
            <a:xfrm>
              <a:off x="2574154" y="3948094"/>
              <a:ext cx="539308" cy="464921"/>
            </a:xfrm>
            <a:prstGeom prst="hex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cs typeface="+mn-ea"/>
                <a:sym typeface="+mn-lt"/>
              </a:endParaRPr>
            </a:p>
          </p:txBody>
        </p:sp>
        <p:grpSp>
          <p:nvGrpSpPr>
            <p:cNvPr id="42" name="Group 17"/>
            <p:cNvGrpSpPr>
              <a:grpSpLocks noChangeAspect="1"/>
            </p:cNvGrpSpPr>
            <p:nvPr/>
          </p:nvGrpSpPr>
          <p:grpSpPr bwMode="auto">
            <a:xfrm>
              <a:off x="2727716" y="4055936"/>
              <a:ext cx="232184" cy="249236"/>
              <a:chOff x="231" y="1205"/>
              <a:chExt cx="640" cy="687"/>
            </a:xfrm>
            <a:solidFill>
              <a:schemeClr val="bg1"/>
            </a:solidFill>
            <a:effectLst/>
          </p:grpSpPr>
          <p:sp>
            <p:nvSpPr>
              <p:cNvPr id="43"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4"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grpSp>
        <p:nvGrpSpPr>
          <p:cNvPr id="45" name="组合 44"/>
          <p:cNvGrpSpPr/>
          <p:nvPr/>
        </p:nvGrpSpPr>
        <p:grpSpPr>
          <a:xfrm>
            <a:off x="2832824" y="3496223"/>
            <a:ext cx="260310" cy="224405"/>
            <a:chOff x="3484568" y="3959609"/>
            <a:chExt cx="539308" cy="464921"/>
          </a:xfrm>
        </p:grpSpPr>
        <p:sp>
          <p:nvSpPr>
            <p:cNvPr id="46" name="六边形 45"/>
            <p:cNvSpPr/>
            <p:nvPr/>
          </p:nvSpPr>
          <p:spPr>
            <a:xfrm>
              <a:off x="3484568" y="3959609"/>
              <a:ext cx="539308" cy="464921"/>
            </a:xfrm>
            <a:prstGeom prst="hex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cs typeface="+mn-ea"/>
                <a:sym typeface="+mn-lt"/>
              </a:endParaRPr>
            </a:p>
          </p:txBody>
        </p:sp>
        <p:sp>
          <p:nvSpPr>
            <p:cNvPr id="47" name="Freeform 96"/>
            <p:cNvSpPr>
              <a:spLocks noChangeArrowheads="1"/>
            </p:cNvSpPr>
            <p:nvPr/>
          </p:nvSpPr>
          <p:spPr bwMode="auto">
            <a:xfrm>
              <a:off x="3621202" y="4063904"/>
              <a:ext cx="266040" cy="25633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p:spPr>
          <p:txBody>
            <a:bodyPr wrap="none" lIns="34290" tIns="17145" rIns="34290" bIns="17145" anchor="ctr"/>
            <a:lstStyle/>
            <a:p>
              <a:endParaRPr lang="en-US" sz="1600"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56022818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40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40000">
                                          <p:cBhvr additive="base">
                                            <p:cTn id="15" dur="75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14:bounceEnd="40000">
                                          <p:cBhvr additive="base">
                                            <p:cTn id="19"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40000">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14:bounceEnd="40000">
                                          <p:cBhvr additive="base">
                                            <p:cTn id="23" dur="75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24" dur="75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40000">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14:bounceEnd="40000">
                                          <p:cBhvr additive="base">
                                            <p:cTn id="27" dur="75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40000">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14:bounceEnd="40000">
                                          <p:cBhvr additive="base">
                                            <p:cTn id="31" dur="750" fill="hold"/>
                                            <p:tgtEl>
                                              <p:spTgt spid="22"/>
                                            </p:tgtEl>
                                            <p:attrNameLst>
                                              <p:attrName>ppt_x</p:attrName>
                                            </p:attrNameLst>
                                          </p:cBhvr>
                                          <p:tavLst>
                                            <p:tav tm="0">
                                              <p:val>
                                                <p:strVal val="1+#ppt_w/2"/>
                                              </p:val>
                                            </p:tav>
                                            <p:tav tm="100000">
                                              <p:val>
                                                <p:strVal val="#ppt_x"/>
                                              </p:val>
                                            </p:tav>
                                          </p:tavLst>
                                        </p:anim>
                                        <p:anim calcmode="lin" valueType="num" p14:bounceEnd="40000">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3" fill="hold" grpId="0" nodeType="withEffect" p14:presetBounceEnd="40000">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14:bounceEnd="40000">
                                          <p:cBhvr additive="base">
                                            <p:cTn id="35" dur="750" fill="hold"/>
                                            <p:tgtEl>
                                              <p:spTgt spid="23"/>
                                            </p:tgtEl>
                                            <p:attrNameLst>
                                              <p:attrName>ppt_x</p:attrName>
                                            </p:attrNameLst>
                                          </p:cBhvr>
                                          <p:tavLst>
                                            <p:tav tm="0">
                                              <p:val>
                                                <p:strVal val="1+#ppt_w/2"/>
                                              </p:val>
                                            </p:tav>
                                            <p:tav tm="100000">
                                              <p:val>
                                                <p:strVal val="#ppt_x"/>
                                              </p:val>
                                            </p:tav>
                                          </p:tavLst>
                                        </p:anim>
                                        <p:anim calcmode="lin" valueType="num" p14:bounceEnd="40000">
                                          <p:cBhvr additive="base">
                                            <p:cTn id="36" dur="75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14:presetBounceEnd="40000">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14:bounceEnd="40000">
                                          <p:cBhvr additive="base">
                                            <p:cTn id="39" dur="75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8"/>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14:presetBounceEnd="40000">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14:bounceEnd="40000">
                                          <p:cBhvr additive="base">
                                            <p:cTn id="43" dur="75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44" dur="75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14:presetBounceEnd="40000">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14:bounceEnd="40000">
                                          <p:cBhvr additive="base">
                                            <p:cTn id="47" dur="75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10"/>
                                            </p:tgtEl>
                                            <p:attrNameLst>
                                              <p:attrName>ppt_y</p:attrName>
                                            </p:attrNameLst>
                                          </p:cBhvr>
                                          <p:tavLst>
                                            <p:tav tm="0">
                                              <p:val>
                                                <p:strVal val="0-#ppt_h/2"/>
                                              </p:val>
                                            </p:tav>
                                            <p:tav tm="100000">
                                              <p:val>
                                                <p:strVal val="#ppt_y"/>
                                              </p:val>
                                            </p:tav>
                                          </p:tavLst>
                                        </p:anim>
                                      </p:childTnLst>
                                    </p:cTn>
                                  </p:par>
                                  <p:par>
                                    <p:cTn id="49" presetID="2" presetClass="entr" presetSubtype="2" fill="hold" grpId="0" nodeType="withEffect" p14:presetBounceEnd="40000">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14:bounceEnd="40000">
                                          <p:cBhvr additive="base">
                                            <p:cTn id="51" dur="75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52" dur="750" fill="hold"/>
                                            <p:tgtEl>
                                              <p:spTgt spid="1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40000">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14:bounceEnd="40000">
                                          <p:cBhvr additive="base">
                                            <p:cTn id="55" dur="75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56" dur="750" fill="hold"/>
                                            <p:tgtEl>
                                              <p:spTgt spid="12"/>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14:presetBounceEnd="40000">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14:bounceEnd="40000">
                                          <p:cBhvr additive="base">
                                            <p:cTn id="59"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60" dur="750" fill="hold"/>
                                            <p:tgtEl>
                                              <p:spTgt spid="13"/>
                                            </p:tgtEl>
                                            <p:attrNameLst>
                                              <p:attrName>ppt_y</p:attrName>
                                            </p:attrNameLst>
                                          </p:cBhvr>
                                          <p:tavLst>
                                            <p:tav tm="0">
                                              <p:val>
                                                <p:strVal val="1+#ppt_h/2"/>
                                              </p:val>
                                            </p:tav>
                                            <p:tav tm="100000">
                                              <p:val>
                                                <p:strVal val="#ppt_y"/>
                                              </p:val>
                                            </p:tav>
                                          </p:tavLst>
                                        </p:anim>
                                      </p:childTnLst>
                                    </p:cTn>
                                  </p:par>
                                  <p:par>
                                    <p:cTn id="61" presetID="2" presetClass="entr" presetSubtype="6" fill="hold" grpId="0" nodeType="withEffect" p14:presetBounceEnd="40000">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14:bounceEnd="40000">
                                          <p:cBhvr additive="base">
                                            <p:cTn id="63" dur="75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14:presetBounceEnd="40000">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14:bounceEnd="40000">
                                          <p:cBhvr additive="base">
                                            <p:cTn id="67"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68" dur="75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14:presetBounceEnd="40000">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14:bounceEnd="40000">
                                          <p:cBhvr additive="base">
                                            <p:cTn id="71" dur="75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72" dur="75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14:presetBounceEnd="40000">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14:bounceEnd="40000">
                                          <p:cBhvr additive="base">
                                            <p:cTn id="75" dur="75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76" dur="75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3" fill="hold" grpId="0" nodeType="withEffect" p14:presetBounceEnd="40000">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14:bounceEnd="40000">
                                          <p:cBhvr additive="base">
                                            <p:cTn id="79" dur="750" fill="hold"/>
                                            <p:tgtEl>
                                              <p:spTgt spid="27"/>
                                            </p:tgtEl>
                                            <p:attrNameLst>
                                              <p:attrName>ppt_x</p:attrName>
                                            </p:attrNameLst>
                                          </p:cBhvr>
                                          <p:tavLst>
                                            <p:tav tm="0">
                                              <p:val>
                                                <p:strVal val="1+#ppt_w/2"/>
                                              </p:val>
                                            </p:tav>
                                            <p:tav tm="100000">
                                              <p:val>
                                                <p:strVal val="#ppt_x"/>
                                              </p:val>
                                            </p:tav>
                                          </p:tavLst>
                                        </p:anim>
                                        <p:anim calcmode="lin" valueType="num" p14:bounceEnd="40000">
                                          <p:cBhvr additive="base">
                                            <p:cTn id="80" dur="750" fill="hold"/>
                                            <p:tgtEl>
                                              <p:spTgt spid="27"/>
                                            </p:tgtEl>
                                            <p:attrNameLst>
                                              <p:attrName>ppt_y</p:attrName>
                                            </p:attrNameLst>
                                          </p:cBhvr>
                                          <p:tavLst>
                                            <p:tav tm="0">
                                              <p:val>
                                                <p:strVal val="0-#ppt_h/2"/>
                                              </p:val>
                                            </p:tav>
                                            <p:tav tm="100000">
                                              <p:val>
                                                <p:strVal val="#ppt_y"/>
                                              </p:val>
                                            </p:tav>
                                          </p:tavLst>
                                        </p:anim>
                                      </p:childTnLst>
                                    </p:cTn>
                                  </p:par>
                                  <p:par>
                                    <p:cTn id="81" presetID="2" presetClass="entr" presetSubtype="4" fill="hold" grpId="0" nodeType="withEffect" p14:presetBounceEnd="40000">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14:bounceEnd="40000">
                                          <p:cBhvr additive="base">
                                            <p:cTn id="83"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84" dur="750" fill="hold"/>
                                            <p:tgtEl>
                                              <p:spTgt spid="2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14:presetBounceEnd="40000">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14:bounceEnd="40000">
                                          <p:cBhvr additive="base">
                                            <p:cTn id="87" dur="75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88" dur="750" fill="hold"/>
                                            <p:tgtEl>
                                              <p:spTgt spid="14"/>
                                            </p:tgtEl>
                                            <p:attrNameLst>
                                              <p:attrName>ppt_y</p:attrName>
                                            </p:attrNameLst>
                                          </p:cBhvr>
                                          <p:tavLst>
                                            <p:tav tm="0">
                                              <p:val>
                                                <p:strVal val="1+#ppt_h/2"/>
                                              </p:val>
                                            </p:tav>
                                            <p:tav tm="100000">
                                              <p:val>
                                                <p:strVal val="#ppt_y"/>
                                              </p:val>
                                            </p:tav>
                                          </p:tavLst>
                                        </p:anim>
                                      </p:childTnLst>
                                    </p:cTn>
                                  </p:par>
                                </p:childTnLst>
                              </p:cTn>
                            </p:par>
                            <p:par>
                              <p:cTn id="89" fill="hold">
                                <p:stCondLst>
                                  <p:cond delay="750"/>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31"/>
                                            </p:tgtEl>
                                            <p:attrNameLst>
                                              <p:attrName>ppt_y</p:attrName>
                                            </p:attrNameLst>
                                          </p:cBhvr>
                                          <p:tavLst>
                                            <p:tav tm="0">
                                              <p:val>
                                                <p:strVal val="#ppt_y"/>
                                              </p:val>
                                            </p:tav>
                                            <p:tav tm="100000">
                                              <p:val>
                                                <p:strVal val="#ppt_y"/>
                                              </p:val>
                                            </p:tav>
                                          </p:tavLst>
                                        </p:anim>
                                        <p:anim calcmode="lin" valueType="num">
                                          <p:cBhvr>
                                            <p:cTn id="94"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tmFilter="0,0; .5, 1; 1, 1"/>
                                            <p:tgtEl>
                                              <p:spTgt spid="31"/>
                                            </p:tgtEl>
                                          </p:cBhvr>
                                        </p:animEffect>
                                      </p:childTnLst>
                                    </p:cTn>
                                  </p:par>
                                </p:childTnLst>
                              </p:cTn>
                            </p:par>
                            <p:par>
                              <p:cTn id="97" fill="hold">
                                <p:stCondLst>
                                  <p:cond delay="15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3"/>
                                            </p:tgtEl>
                                            <p:attrNameLst>
                                              <p:attrName>ppt_y</p:attrName>
                                            </p:attrNameLst>
                                          </p:cBhvr>
                                          <p:tavLst>
                                            <p:tav tm="0">
                                              <p:val>
                                                <p:strVal val="#ppt_y"/>
                                              </p:val>
                                            </p:tav>
                                            <p:tav tm="100000">
                                              <p:val>
                                                <p:strVal val="#ppt_y"/>
                                              </p:val>
                                            </p:tav>
                                          </p:tavLst>
                                        </p:anim>
                                        <p:anim calcmode="lin" valueType="num">
                                          <p:cBhvr>
                                            <p:cTn id="10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3"/>
                                            </p:tgtEl>
                                          </p:cBhvr>
                                        </p:animEffect>
                                      </p:childTnLst>
                                    </p:cTn>
                                  </p:par>
                                </p:childTnLst>
                              </p:cTn>
                            </p:par>
                            <p:par>
                              <p:cTn id="105" fill="hold">
                                <p:stCondLst>
                                  <p:cond delay="2950"/>
                                </p:stCondLst>
                                <p:childTnLst>
                                  <p:par>
                                    <p:cTn id="106" presetID="53" presetClass="entr" presetSubtype="16" fill="hold"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500" fill="hold"/>
                                            <p:tgtEl>
                                              <p:spTgt spid="40"/>
                                            </p:tgtEl>
                                            <p:attrNameLst>
                                              <p:attrName>ppt_w</p:attrName>
                                            </p:attrNameLst>
                                          </p:cBhvr>
                                          <p:tavLst>
                                            <p:tav tm="0">
                                              <p:val>
                                                <p:fltVal val="0"/>
                                              </p:val>
                                            </p:tav>
                                            <p:tav tm="100000">
                                              <p:val>
                                                <p:strVal val="#ppt_w"/>
                                              </p:val>
                                            </p:tav>
                                          </p:tavLst>
                                        </p:anim>
                                        <p:anim calcmode="lin" valueType="num">
                                          <p:cBhvr>
                                            <p:cTn id="109" dur="500" fill="hold"/>
                                            <p:tgtEl>
                                              <p:spTgt spid="40"/>
                                            </p:tgtEl>
                                            <p:attrNameLst>
                                              <p:attrName>ppt_h</p:attrName>
                                            </p:attrNameLst>
                                          </p:cBhvr>
                                          <p:tavLst>
                                            <p:tav tm="0">
                                              <p:val>
                                                <p:fltVal val="0"/>
                                              </p:val>
                                            </p:tav>
                                            <p:tav tm="100000">
                                              <p:val>
                                                <p:strVal val="#ppt_h"/>
                                              </p:val>
                                            </p:tav>
                                          </p:tavLst>
                                        </p:anim>
                                        <p:animEffect transition="in" filter="fade">
                                          <p:cBhvr>
                                            <p:cTn id="110" dur="500"/>
                                            <p:tgtEl>
                                              <p:spTgt spid="40"/>
                                            </p:tgtEl>
                                          </p:cBhvr>
                                        </p:animEffect>
                                      </p:childTnLst>
                                    </p:cTn>
                                  </p:par>
                                  <p:par>
                                    <p:cTn id="111" presetID="53" presetClass="entr" presetSubtype="16"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anim calcmode="lin" valueType="num">
                                          <p:cBhvr>
                                            <p:cTn id="113" dur="500" fill="hold"/>
                                            <p:tgtEl>
                                              <p:spTgt spid="45"/>
                                            </p:tgtEl>
                                            <p:attrNameLst>
                                              <p:attrName>ppt_w</p:attrName>
                                            </p:attrNameLst>
                                          </p:cBhvr>
                                          <p:tavLst>
                                            <p:tav tm="0">
                                              <p:val>
                                                <p:fltVal val="0"/>
                                              </p:val>
                                            </p:tav>
                                            <p:tav tm="100000">
                                              <p:val>
                                                <p:strVal val="#ppt_w"/>
                                              </p:val>
                                            </p:tav>
                                          </p:tavLst>
                                        </p:anim>
                                        <p:anim calcmode="lin" valueType="num">
                                          <p:cBhvr>
                                            <p:cTn id="114" dur="500" fill="hold"/>
                                            <p:tgtEl>
                                              <p:spTgt spid="45"/>
                                            </p:tgtEl>
                                            <p:attrNameLst>
                                              <p:attrName>ppt_h</p:attrName>
                                            </p:attrNameLst>
                                          </p:cBhvr>
                                          <p:tavLst>
                                            <p:tav tm="0">
                                              <p:val>
                                                <p:fltVal val="0"/>
                                              </p:val>
                                            </p:tav>
                                            <p:tav tm="100000">
                                              <p:val>
                                                <p:strVal val="#ppt_h"/>
                                              </p:val>
                                            </p:tav>
                                          </p:tavLst>
                                        </p:anim>
                                        <p:animEffect transition="in" filter="fade">
                                          <p:cBhvr>
                                            <p:cTn id="115" dur="500"/>
                                            <p:tgtEl>
                                              <p:spTgt spid="45"/>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wipe(right)">
                                          <p:cBhvr>
                                            <p:cTn id="118" dur="1200"/>
                                            <p:tgtEl>
                                              <p:spTgt spid="29"/>
                                            </p:tgtEl>
                                          </p:cBhvr>
                                        </p:animEffect>
                                      </p:childTnLst>
                                    </p:cTn>
                                  </p:par>
                                  <p:par>
                                    <p:cTn id="119" presetID="22" presetClass="entr" presetSubtype="2"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right)">
                                          <p:cBhvr>
                                            <p:cTn id="121" dur="12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7" grpId="0" animBg="1"/>
          <p:bldP spid="20" grpId="0" animBg="1"/>
          <p:bldP spid="21" grpId="0" animBg="1"/>
          <p:bldP spid="22" grpId="0" animBg="1"/>
          <p:bldP spid="23" grpId="0" animBg="1"/>
          <p:bldP spid="3"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25" grpId="0" animBg="1"/>
          <p:bldP spid="26" grpId="0" animBg="1"/>
          <p:bldP spid="27" grpId="0" animBg="1"/>
          <p:bldP spid="28" grpId="0" animBg="1"/>
          <p:bldP spid="29" grpId="0"/>
          <p:bldP spid="30" grpId="0"/>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ppt_x"/>
                                              </p:val>
                                            </p:tav>
                                            <p:tav tm="100000">
                                              <p:val>
                                                <p:strVal val="#ppt_x"/>
                                              </p:val>
                                            </p:tav>
                                          </p:tavLst>
                                        </p:anim>
                                        <p:anim calcmode="lin" valueType="num">
                                          <p:cBhvr additive="base">
                                            <p:cTn id="16" dur="75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750" fill="hold"/>
                                            <p:tgtEl>
                                              <p:spTgt spid="17"/>
                                            </p:tgtEl>
                                            <p:attrNameLst>
                                              <p:attrName>ppt_x</p:attrName>
                                            </p:attrNameLst>
                                          </p:cBhvr>
                                          <p:tavLst>
                                            <p:tav tm="0">
                                              <p:val>
                                                <p:strVal val="#ppt_x"/>
                                              </p:val>
                                            </p:tav>
                                            <p:tav tm="100000">
                                              <p:val>
                                                <p:strVal val="#ppt_x"/>
                                              </p:val>
                                            </p:tav>
                                          </p:tavLst>
                                        </p:anim>
                                        <p:anim calcmode="lin" valueType="num">
                                          <p:cBhvr additive="base">
                                            <p:cTn id="20" dur="75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1+#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750" fill="hold"/>
                                            <p:tgtEl>
                                              <p:spTgt spid="21"/>
                                            </p:tgtEl>
                                            <p:attrNameLst>
                                              <p:attrName>ppt_x</p:attrName>
                                            </p:attrNameLst>
                                          </p:cBhvr>
                                          <p:tavLst>
                                            <p:tav tm="0">
                                              <p:val>
                                                <p:strVal val="1+#ppt_w/2"/>
                                              </p:val>
                                            </p:tav>
                                            <p:tav tm="100000">
                                              <p:val>
                                                <p:strVal val="#ppt_x"/>
                                              </p:val>
                                            </p:tav>
                                          </p:tavLst>
                                        </p:anim>
                                        <p:anim calcmode="lin" valueType="num">
                                          <p:cBhvr additive="base">
                                            <p:cTn id="28" dur="75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750" fill="hold"/>
                                            <p:tgtEl>
                                              <p:spTgt spid="23"/>
                                            </p:tgtEl>
                                            <p:attrNameLst>
                                              <p:attrName>ppt_x</p:attrName>
                                            </p:attrNameLst>
                                          </p:cBhvr>
                                          <p:tavLst>
                                            <p:tav tm="0">
                                              <p:val>
                                                <p:strVal val="1+#ppt_w/2"/>
                                              </p:val>
                                            </p:tav>
                                            <p:tav tm="100000">
                                              <p:val>
                                                <p:strVal val="#ppt_x"/>
                                              </p:val>
                                            </p:tav>
                                          </p:tavLst>
                                        </p:anim>
                                        <p:anim calcmode="lin" valueType="num">
                                          <p:cBhvr additive="base">
                                            <p:cTn id="36" dur="75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1+#ppt_w/2"/>
                                              </p:val>
                                            </p:tav>
                                            <p:tav tm="100000">
                                              <p:val>
                                                <p:strVal val="#ppt_x"/>
                                              </p:val>
                                            </p:tav>
                                          </p:tavLst>
                                        </p:anim>
                                        <p:anim calcmode="lin" valueType="num">
                                          <p:cBhvr additive="base">
                                            <p:cTn id="44" dur="75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750" fill="hold"/>
                                            <p:tgtEl>
                                              <p:spTgt spid="10"/>
                                            </p:tgtEl>
                                            <p:attrNameLst>
                                              <p:attrName>ppt_x</p:attrName>
                                            </p:attrNameLst>
                                          </p:cBhvr>
                                          <p:tavLst>
                                            <p:tav tm="0">
                                              <p:val>
                                                <p:strVal val="1+#ppt_w/2"/>
                                              </p:val>
                                            </p:tav>
                                            <p:tav tm="100000">
                                              <p:val>
                                                <p:strVal val="#ppt_x"/>
                                              </p:val>
                                            </p:tav>
                                          </p:tavLst>
                                        </p:anim>
                                        <p:anim calcmode="lin" valueType="num">
                                          <p:cBhvr additive="base">
                                            <p:cTn id="48" dur="750" fill="hold"/>
                                            <p:tgtEl>
                                              <p:spTgt spid="10"/>
                                            </p:tgtEl>
                                            <p:attrNameLst>
                                              <p:attrName>ppt_y</p:attrName>
                                            </p:attrNameLst>
                                          </p:cBhvr>
                                          <p:tavLst>
                                            <p:tav tm="0">
                                              <p:val>
                                                <p:strVal val="0-#ppt_h/2"/>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750" fill="hold"/>
                                            <p:tgtEl>
                                              <p:spTgt spid="11"/>
                                            </p:tgtEl>
                                            <p:attrNameLst>
                                              <p:attrName>ppt_x</p:attrName>
                                            </p:attrNameLst>
                                          </p:cBhvr>
                                          <p:tavLst>
                                            <p:tav tm="0">
                                              <p:val>
                                                <p:strVal val="1+#ppt_w/2"/>
                                              </p:val>
                                            </p:tav>
                                            <p:tav tm="100000">
                                              <p:val>
                                                <p:strVal val="#ppt_x"/>
                                              </p:val>
                                            </p:tav>
                                          </p:tavLst>
                                        </p:anim>
                                        <p:anim calcmode="lin" valueType="num">
                                          <p:cBhvr additive="base">
                                            <p:cTn id="52" dur="750" fill="hold"/>
                                            <p:tgtEl>
                                              <p:spTgt spid="1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750" fill="hold"/>
                                            <p:tgtEl>
                                              <p:spTgt spid="12"/>
                                            </p:tgtEl>
                                            <p:attrNameLst>
                                              <p:attrName>ppt_x</p:attrName>
                                            </p:attrNameLst>
                                          </p:cBhvr>
                                          <p:tavLst>
                                            <p:tav tm="0">
                                              <p:val>
                                                <p:strVal val="1+#ppt_w/2"/>
                                              </p:val>
                                            </p:tav>
                                            <p:tav tm="100000">
                                              <p:val>
                                                <p:strVal val="#ppt_x"/>
                                              </p:val>
                                            </p:tav>
                                          </p:tavLst>
                                        </p:anim>
                                        <p:anim calcmode="lin" valueType="num">
                                          <p:cBhvr additive="base">
                                            <p:cTn id="56" dur="750" fill="hold"/>
                                            <p:tgtEl>
                                              <p:spTgt spid="12"/>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750" fill="hold"/>
                                            <p:tgtEl>
                                              <p:spTgt spid="13"/>
                                            </p:tgtEl>
                                            <p:attrNameLst>
                                              <p:attrName>ppt_x</p:attrName>
                                            </p:attrNameLst>
                                          </p:cBhvr>
                                          <p:tavLst>
                                            <p:tav tm="0">
                                              <p:val>
                                                <p:strVal val="#ppt_x"/>
                                              </p:val>
                                            </p:tav>
                                            <p:tav tm="100000">
                                              <p:val>
                                                <p:strVal val="#ppt_x"/>
                                              </p:val>
                                            </p:tav>
                                          </p:tavLst>
                                        </p:anim>
                                        <p:anim calcmode="lin" valueType="num">
                                          <p:cBhvr additive="base">
                                            <p:cTn id="60" dur="750" fill="hold"/>
                                            <p:tgtEl>
                                              <p:spTgt spid="13"/>
                                            </p:tgtEl>
                                            <p:attrNameLst>
                                              <p:attrName>ppt_y</p:attrName>
                                            </p:attrNameLst>
                                          </p:cBhvr>
                                          <p:tavLst>
                                            <p:tav tm="0">
                                              <p:val>
                                                <p:strVal val="1+#ppt_h/2"/>
                                              </p:val>
                                            </p:tav>
                                            <p:tav tm="100000">
                                              <p:val>
                                                <p:strVal val="#ppt_y"/>
                                              </p:val>
                                            </p:tav>
                                          </p:tavLst>
                                        </p:anim>
                                      </p:childTnLst>
                                    </p:cTn>
                                  </p:par>
                                  <p:par>
                                    <p:cTn id="61" presetID="2" presetClass="entr" presetSubtype="6"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1+#ppt_w/2"/>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750" fill="hold"/>
                                            <p:tgtEl>
                                              <p:spTgt spid="16"/>
                                            </p:tgtEl>
                                            <p:attrNameLst>
                                              <p:attrName>ppt_x</p:attrName>
                                            </p:attrNameLst>
                                          </p:cBhvr>
                                          <p:tavLst>
                                            <p:tav tm="0">
                                              <p:val>
                                                <p:strVal val="1+#ppt_w/2"/>
                                              </p:val>
                                            </p:tav>
                                            <p:tav tm="100000">
                                              <p:val>
                                                <p:strVal val="#ppt_x"/>
                                              </p:val>
                                            </p:tav>
                                          </p:tavLst>
                                        </p:anim>
                                        <p:anim calcmode="lin" valueType="num">
                                          <p:cBhvr additive="base">
                                            <p:cTn id="68" dur="75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750" fill="hold"/>
                                            <p:tgtEl>
                                              <p:spTgt spid="25"/>
                                            </p:tgtEl>
                                            <p:attrNameLst>
                                              <p:attrName>ppt_x</p:attrName>
                                            </p:attrNameLst>
                                          </p:cBhvr>
                                          <p:tavLst>
                                            <p:tav tm="0">
                                              <p:val>
                                                <p:strVal val="#ppt_x"/>
                                              </p:val>
                                            </p:tav>
                                            <p:tav tm="100000">
                                              <p:val>
                                                <p:strVal val="#ppt_x"/>
                                              </p:val>
                                            </p:tav>
                                          </p:tavLst>
                                        </p:anim>
                                        <p:anim calcmode="lin" valueType="num">
                                          <p:cBhvr additive="base">
                                            <p:cTn id="72" dur="75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750" fill="hold"/>
                                            <p:tgtEl>
                                              <p:spTgt spid="26"/>
                                            </p:tgtEl>
                                            <p:attrNameLst>
                                              <p:attrName>ppt_x</p:attrName>
                                            </p:attrNameLst>
                                          </p:cBhvr>
                                          <p:tavLst>
                                            <p:tav tm="0">
                                              <p:val>
                                                <p:strVal val="1+#ppt_w/2"/>
                                              </p:val>
                                            </p:tav>
                                            <p:tav tm="100000">
                                              <p:val>
                                                <p:strVal val="#ppt_x"/>
                                              </p:val>
                                            </p:tav>
                                          </p:tavLst>
                                        </p:anim>
                                        <p:anim calcmode="lin" valueType="num">
                                          <p:cBhvr additive="base">
                                            <p:cTn id="76" dur="75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3"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750" fill="hold"/>
                                            <p:tgtEl>
                                              <p:spTgt spid="27"/>
                                            </p:tgtEl>
                                            <p:attrNameLst>
                                              <p:attrName>ppt_x</p:attrName>
                                            </p:attrNameLst>
                                          </p:cBhvr>
                                          <p:tavLst>
                                            <p:tav tm="0">
                                              <p:val>
                                                <p:strVal val="1+#ppt_w/2"/>
                                              </p:val>
                                            </p:tav>
                                            <p:tav tm="100000">
                                              <p:val>
                                                <p:strVal val="#ppt_x"/>
                                              </p:val>
                                            </p:tav>
                                          </p:tavLst>
                                        </p:anim>
                                        <p:anim calcmode="lin" valueType="num">
                                          <p:cBhvr additive="base">
                                            <p:cTn id="80" dur="750" fill="hold"/>
                                            <p:tgtEl>
                                              <p:spTgt spid="27"/>
                                            </p:tgtEl>
                                            <p:attrNameLst>
                                              <p:attrName>ppt_y</p:attrName>
                                            </p:attrNameLst>
                                          </p:cBhvr>
                                          <p:tavLst>
                                            <p:tav tm="0">
                                              <p:val>
                                                <p:strVal val="0-#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750" fill="hold"/>
                                            <p:tgtEl>
                                              <p:spTgt spid="28"/>
                                            </p:tgtEl>
                                            <p:attrNameLst>
                                              <p:attrName>ppt_x</p:attrName>
                                            </p:attrNameLst>
                                          </p:cBhvr>
                                          <p:tavLst>
                                            <p:tav tm="0">
                                              <p:val>
                                                <p:strVal val="#ppt_x"/>
                                              </p:val>
                                            </p:tav>
                                            <p:tav tm="100000">
                                              <p:val>
                                                <p:strVal val="#ppt_x"/>
                                              </p:val>
                                            </p:tav>
                                          </p:tavLst>
                                        </p:anim>
                                        <p:anim calcmode="lin" valueType="num">
                                          <p:cBhvr additive="base">
                                            <p:cTn id="84" dur="750" fill="hold"/>
                                            <p:tgtEl>
                                              <p:spTgt spid="2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750" fill="hold"/>
                                            <p:tgtEl>
                                              <p:spTgt spid="14"/>
                                            </p:tgtEl>
                                            <p:attrNameLst>
                                              <p:attrName>ppt_x</p:attrName>
                                            </p:attrNameLst>
                                          </p:cBhvr>
                                          <p:tavLst>
                                            <p:tav tm="0">
                                              <p:val>
                                                <p:strVal val="#ppt_x"/>
                                              </p:val>
                                            </p:tav>
                                            <p:tav tm="100000">
                                              <p:val>
                                                <p:strVal val="#ppt_x"/>
                                              </p:val>
                                            </p:tav>
                                          </p:tavLst>
                                        </p:anim>
                                        <p:anim calcmode="lin" valueType="num">
                                          <p:cBhvr additive="base">
                                            <p:cTn id="88" dur="750" fill="hold"/>
                                            <p:tgtEl>
                                              <p:spTgt spid="14"/>
                                            </p:tgtEl>
                                            <p:attrNameLst>
                                              <p:attrName>ppt_y</p:attrName>
                                            </p:attrNameLst>
                                          </p:cBhvr>
                                          <p:tavLst>
                                            <p:tav tm="0">
                                              <p:val>
                                                <p:strVal val="1+#ppt_h/2"/>
                                              </p:val>
                                            </p:tav>
                                            <p:tav tm="100000">
                                              <p:val>
                                                <p:strVal val="#ppt_y"/>
                                              </p:val>
                                            </p:tav>
                                          </p:tavLst>
                                        </p:anim>
                                      </p:childTnLst>
                                    </p:cTn>
                                  </p:par>
                                </p:childTnLst>
                              </p:cTn>
                            </p:par>
                            <p:par>
                              <p:cTn id="89" fill="hold">
                                <p:stCondLst>
                                  <p:cond delay="750"/>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31"/>
                                            </p:tgtEl>
                                            <p:attrNameLst>
                                              <p:attrName>ppt_y</p:attrName>
                                            </p:attrNameLst>
                                          </p:cBhvr>
                                          <p:tavLst>
                                            <p:tav tm="0">
                                              <p:val>
                                                <p:strVal val="#ppt_y"/>
                                              </p:val>
                                            </p:tav>
                                            <p:tav tm="100000">
                                              <p:val>
                                                <p:strVal val="#ppt_y"/>
                                              </p:val>
                                            </p:tav>
                                          </p:tavLst>
                                        </p:anim>
                                        <p:anim calcmode="lin" valueType="num">
                                          <p:cBhvr>
                                            <p:cTn id="94"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tmFilter="0,0; .5, 1; 1, 1"/>
                                            <p:tgtEl>
                                              <p:spTgt spid="31"/>
                                            </p:tgtEl>
                                          </p:cBhvr>
                                        </p:animEffect>
                                      </p:childTnLst>
                                    </p:cTn>
                                  </p:par>
                                </p:childTnLst>
                              </p:cTn>
                            </p:par>
                            <p:par>
                              <p:cTn id="97" fill="hold">
                                <p:stCondLst>
                                  <p:cond delay="15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3"/>
                                            </p:tgtEl>
                                            <p:attrNameLst>
                                              <p:attrName>ppt_y</p:attrName>
                                            </p:attrNameLst>
                                          </p:cBhvr>
                                          <p:tavLst>
                                            <p:tav tm="0">
                                              <p:val>
                                                <p:strVal val="#ppt_y"/>
                                              </p:val>
                                            </p:tav>
                                            <p:tav tm="100000">
                                              <p:val>
                                                <p:strVal val="#ppt_y"/>
                                              </p:val>
                                            </p:tav>
                                          </p:tavLst>
                                        </p:anim>
                                        <p:anim calcmode="lin" valueType="num">
                                          <p:cBhvr>
                                            <p:cTn id="10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3"/>
                                            </p:tgtEl>
                                          </p:cBhvr>
                                        </p:animEffect>
                                      </p:childTnLst>
                                    </p:cTn>
                                  </p:par>
                                </p:childTnLst>
                              </p:cTn>
                            </p:par>
                            <p:par>
                              <p:cTn id="105" fill="hold">
                                <p:stCondLst>
                                  <p:cond delay="2950"/>
                                </p:stCondLst>
                                <p:childTnLst>
                                  <p:par>
                                    <p:cTn id="106" presetID="53" presetClass="entr" presetSubtype="16" fill="hold"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500" fill="hold"/>
                                            <p:tgtEl>
                                              <p:spTgt spid="40"/>
                                            </p:tgtEl>
                                            <p:attrNameLst>
                                              <p:attrName>ppt_w</p:attrName>
                                            </p:attrNameLst>
                                          </p:cBhvr>
                                          <p:tavLst>
                                            <p:tav tm="0">
                                              <p:val>
                                                <p:fltVal val="0"/>
                                              </p:val>
                                            </p:tav>
                                            <p:tav tm="100000">
                                              <p:val>
                                                <p:strVal val="#ppt_w"/>
                                              </p:val>
                                            </p:tav>
                                          </p:tavLst>
                                        </p:anim>
                                        <p:anim calcmode="lin" valueType="num">
                                          <p:cBhvr>
                                            <p:cTn id="109" dur="500" fill="hold"/>
                                            <p:tgtEl>
                                              <p:spTgt spid="40"/>
                                            </p:tgtEl>
                                            <p:attrNameLst>
                                              <p:attrName>ppt_h</p:attrName>
                                            </p:attrNameLst>
                                          </p:cBhvr>
                                          <p:tavLst>
                                            <p:tav tm="0">
                                              <p:val>
                                                <p:fltVal val="0"/>
                                              </p:val>
                                            </p:tav>
                                            <p:tav tm="100000">
                                              <p:val>
                                                <p:strVal val="#ppt_h"/>
                                              </p:val>
                                            </p:tav>
                                          </p:tavLst>
                                        </p:anim>
                                        <p:animEffect transition="in" filter="fade">
                                          <p:cBhvr>
                                            <p:cTn id="110" dur="500"/>
                                            <p:tgtEl>
                                              <p:spTgt spid="40"/>
                                            </p:tgtEl>
                                          </p:cBhvr>
                                        </p:animEffect>
                                      </p:childTnLst>
                                    </p:cTn>
                                  </p:par>
                                  <p:par>
                                    <p:cTn id="111" presetID="53" presetClass="entr" presetSubtype="16"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anim calcmode="lin" valueType="num">
                                          <p:cBhvr>
                                            <p:cTn id="113" dur="500" fill="hold"/>
                                            <p:tgtEl>
                                              <p:spTgt spid="45"/>
                                            </p:tgtEl>
                                            <p:attrNameLst>
                                              <p:attrName>ppt_w</p:attrName>
                                            </p:attrNameLst>
                                          </p:cBhvr>
                                          <p:tavLst>
                                            <p:tav tm="0">
                                              <p:val>
                                                <p:fltVal val="0"/>
                                              </p:val>
                                            </p:tav>
                                            <p:tav tm="100000">
                                              <p:val>
                                                <p:strVal val="#ppt_w"/>
                                              </p:val>
                                            </p:tav>
                                          </p:tavLst>
                                        </p:anim>
                                        <p:anim calcmode="lin" valueType="num">
                                          <p:cBhvr>
                                            <p:cTn id="114" dur="500" fill="hold"/>
                                            <p:tgtEl>
                                              <p:spTgt spid="45"/>
                                            </p:tgtEl>
                                            <p:attrNameLst>
                                              <p:attrName>ppt_h</p:attrName>
                                            </p:attrNameLst>
                                          </p:cBhvr>
                                          <p:tavLst>
                                            <p:tav tm="0">
                                              <p:val>
                                                <p:fltVal val="0"/>
                                              </p:val>
                                            </p:tav>
                                            <p:tav tm="100000">
                                              <p:val>
                                                <p:strVal val="#ppt_h"/>
                                              </p:val>
                                            </p:tav>
                                          </p:tavLst>
                                        </p:anim>
                                        <p:animEffect transition="in" filter="fade">
                                          <p:cBhvr>
                                            <p:cTn id="115" dur="500"/>
                                            <p:tgtEl>
                                              <p:spTgt spid="45"/>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wipe(right)">
                                          <p:cBhvr>
                                            <p:cTn id="118" dur="1200"/>
                                            <p:tgtEl>
                                              <p:spTgt spid="29"/>
                                            </p:tgtEl>
                                          </p:cBhvr>
                                        </p:animEffect>
                                      </p:childTnLst>
                                    </p:cTn>
                                  </p:par>
                                  <p:par>
                                    <p:cTn id="119" presetID="22" presetClass="entr" presetSubtype="2"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right)">
                                          <p:cBhvr>
                                            <p:cTn id="121" dur="12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7" grpId="0" animBg="1"/>
          <p:bldP spid="20" grpId="0" animBg="1"/>
          <p:bldP spid="21" grpId="0" animBg="1"/>
          <p:bldP spid="22" grpId="0" animBg="1"/>
          <p:bldP spid="23" grpId="0" animBg="1"/>
          <p:bldP spid="3"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25" grpId="0" animBg="1"/>
          <p:bldP spid="26" grpId="0" animBg="1"/>
          <p:bldP spid="27" grpId="0" animBg="1"/>
          <p:bldP spid="28" grpId="0" animBg="1"/>
          <p:bldP spid="29" grpId="0"/>
          <p:bldP spid="30" grpId="0"/>
          <p:bldP spid="31" grpId="0"/>
          <p:bldP spid="3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5"/>
          <p:cNvSpPr/>
          <p:nvPr/>
        </p:nvSpPr>
        <p:spPr bwMode="auto">
          <a:xfrm>
            <a:off x="940108" y="1611844"/>
            <a:ext cx="2212496" cy="19609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65000"/>
            </a:schemeClr>
          </a:solidFill>
          <a:ln w="15875">
            <a:gradFill flip="none" rotWithShape="1">
              <a:gsLst>
                <a:gs pos="0">
                  <a:schemeClr val="bg1">
                    <a:lumMod val="65000"/>
                  </a:schemeClr>
                </a:gs>
                <a:gs pos="100000">
                  <a:schemeClr val="bg1"/>
                </a:gs>
              </a:gsLst>
              <a:lin ang="2700000" scaled="1"/>
              <a:tileRect/>
            </a:gradFill>
          </a:ln>
          <a:effectLst>
            <a:innerShdw blurRad="114300">
              <a:prstClr val="black"/>
            </a:innerShdw>
          </a:effectLst>
        </p:spPr>
        <p:txBody>
          <a:bodyPr vert="horz" wrap="square" lIns="68580" tIns="34290" rIns="68580" bIns="34290" numCol="1" anchor="t" anchorCtr="0" compatLnSpc="1"/>
          <a:lstStyle/>
          <a:p>
            <a:endParaRPr lang="zh-CN" altLang="en-US" dirty="0">
              <a:solidFill>
                <a:srgbClr val="005A9E"/>
              </a:solidFill>
              <a:latin typeface="微软雅黑" panose="020B0503020204020204" pitchFamily="34" charset="-122"/>
              <a:ea typeface="微软雅黑" panose="020B0503020204020204" pitchFamily="34" charset="-122"/>
              <a:cs typeface="+mn-ea"/>
              <a:sym typeface="+mn-lt"/>
            </a:endParaRPr>
          </a:p>
        </p:txBody>
      </p:sp>
      <p:sp>
        <p:nvSpPr>
          <p:cNvPr id="47" name="Freeform 5"/>
          <p:cNvSpPr/>
          <p:nvPr/>
        </p:nvSpPr>
        <p:spPr bwMode="auto">
          <a:xfrm>
            <a:off x="1115616" y="1676240"/>
            <a:ext cx="2212496" cy="19609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61000"/>
                  <a:lumOff val="39000"/>
                </a:schemeClr>
              </a:gs>
              <a:gs pos="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266700" dist="203200" dir="6780000" algn="tl" rotWithShape="0">
              <a:prstClr val="black">
                <a:alpha val="40000"/>
              </a:prstClr>
            </a:outerShdw>
          </a:effectLst>
        </p:spPr>
        <p:txBody>
          <a:bodyPr vert="horz" wrap="square" lIns="68580" tIns="34290" rIns="68580" bIns="34290" numCol="1" anchor="t" anchorCtr="0" compatLnSpc="1"/>
          <a:lstStyle/>
          <a:p>
            <a:endParaRPr lang="zh-CN" altLang="en-US" dirty="0">
              <a:solidFill>
                <a:srgbClr val="005A9E"/>
              </a:solidFill>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1357873" y="2119935"/>
            <a:ext cx="1638756" cy="784808"/>
          </a:xfrm>
          <a:prstGeom prst="rect">
            <a:avLst/>
          </a:prstGeom>
        </p:spPr>
        <p:txBody>
          <a:bodyPr wrap="square" lIns="91418" tIns="45709" rIns="91418" bIns="45709">
            <a:spAutoFit/>
          </a:bodyPr>
          <a:lstStyle/>
          <a:p>
            <a:pPr algn="ctr" defTabSz="933450">
              <a:spcBef>
                <a:spcPts val="0"/>
              </a:spcBef>
              <a:spcAft>
                <a:spcPts val="0"/>
              </a:spcAft>
              <a:defRPr/>
            </a:pPr>
            <a:r>
              <a:rPr lang="zh-CN" altLang="en-US" sz="4500" b="1" kern="0" dirty="0">
                <a:solidFill>
                  <a:srgbClr val="376092"/>
                </a:solidFill>
                <a:latin typeface="微软雅黑" panose="020B0503020204020204" pitchFamily="34" charset="-122"/>
                <a:ea typeface="微软雅黑" panose="020B0503020204020204" pitchFamily="34" charset="-122"/>
                <a:cs typeface="+mn-ea"/>
                <a:sym typeface="+mn-lt"/>
              </a:rPr>
              <a:t>目录</a:t>
            </a:r>
          </a:p>
        </p:txBody>
      </p:sp>
      <p:sp>
        <p:nvSpPr>
          <p:cNvPr id="49" name="Rectangle 4"/>
          <p:cNvSpPr txBox="1">
            <a:spLocks noChangeArrowheads="1"/>
          </p:cNvSpPr>
          <p:nvPr/>
        </p:nvSpPr>
        <p:spPr bwMode="auto">
          <a:xfrm>
            <a:off x="1354831" y="2812961"/>
            <a:ext cx="1644841" cy="380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4" tIns="34277" rIns="68554" bIns="34277"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spcBef>
                <a:spcPts val="0"/>
              </a:spcBef>
              <a:spcAft>
                <a:spcPts val="0"/>
              </a:spcAft>
              <a:defRPr/>
            </a:pPr>
            <a:r>
              <a:rPr lang="en-US" altLang="zh-CN" sz="18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CONTENTS</a:t>
            </a:r>
            <a:endParaRPr lang="zh-CN" altLang="en-US" sz="18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4349816" y="555526"/>
            <a:ext cx="3610428" cy="567754"/>
            <a:chOff x="3849223" y="758818"/>
            <a:chExt cx="3747500" cy="813002"/>
          </a:xfrm>
        </p:grpSpPr>
        <p:sp>
          <p:nvSpPr>
            <p:cNvPr id="4" name="矩形 3"/>
            <p:cNvSpPr/>
            <p:nvPr/>
          </p:nvSpPr>
          <p:spPr>
            <a:xfrm>
              <a:off x="4043670" y="758818"/>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2" name="Rectangle 7"/>
            <p:cNvSpPr>
              <a:spLocks noChangeArrowheads="1"/>
            </p:cNvSpPr>
            <p:nvPr/>
          </p:nvSpPr>
          <p:spPr bwMode="auto">
            <a:xfrm>
              <a:off x="4169984" y="811570"/>
              <a:ext cx="3374753" cy="760250"/>
            </a:xfrm>
            <a:prstGeom prst="rect">
              <a:avLst/>
            </a:prstGeom>
            <a:noFill/>
            <a:ln w="9525">
              <a:noFill/>
              <a:miter lim="800000"/>
            </a:ln>
          </p:spPr>
          <p:txBody>
            <a:bodyPr wrap="square" lIns="68580" tIns="34290" rIns="68580" bIns="34290" anchor="ctr">
              <a:spAutoFit/>
            </a:bodyPr>
            <a:lstStyle/>
            <a:p>
              <a:pPr algn="just" defTabSz="913765">
                <a:defRPr/>
              </a:pPr>
              <a:r>
                <a:rPr lang="zh-CN" altLang="en-US" sz="1400" dirty="0"/>
                <a:t>传统单体架构介绍及优缺点</a:t>
              </a:r>
            </a:p>
            <a:p>
              <a:pPr algn="just" defTabSz="913765">
                <a:spcBef>
                  <a:spcPts val="0"/>
                </a:spcBef>
                <a:spcAft>
                  <a:spcPts val="0"/>
                </a:spcAft>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3849223" y="801504"/>
              <a:ext cx="361407" cy="407668"/>
              <a:chOff x="3849223" y="806976"/>
              <a:chExt cx="361407" cy="407668"/>
            </a:xfrm>
          </p:grpSpPr>
          <p:sp>
            <p:nvSpPr>
              <p:cNvPr id="66" name="圆角矩形 65"/>
              <p:cNvSpPr/>
              <p:nvPr/>
            </p:nvSpPr>
            <p:spPr>
              <a:xfrm rot="2700000">
                <a:off x="3799576" y="887835"/>
                <a:ext cx="365385" cy="26609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3" name="Rectangle 7"/>
              <p:cNvSpPr>
                <a:spLocks noChangeArrowheads="1"/>
              </p:cNvSpPr>
              <p:nvPr/>
            </p:nvSpPr>
            <p:spPr bwMode="auto">
              <a:xfrm>
                <a:off x="3861624" y="806976"/>
                <a:ext cx="349006" cy="407668"/>
              </a:xfrm>
              <a:prstGeom prst="rect">
                <a:avLst/>
              </a:prstGeom>
              <a:noFill/>
              <a:ln w="9525">
                <a:noFill/>
                <a:miter lim="800000"/>
              </a:ln>
            </p:spPr>
            <p:txBody>
              <a:bodyPr wrap="square" lIns="68580" tIns="34290" rIns="68580" bIns="34290">
                <a:spAutoFit/>
              </a:bodyPr>
              <a:lstStyle/>
              <a:p>
                <a:r>
                  <a:rPr lang="en-US" altLang="zh-CN" sz="1400" b="1"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grpSp>
        <p:nvGrpSpPr>
          <p:cNvPr id="30" name="组合 29">
            <a:extLst>
              <a:ext uri="{FF2B5EF4-FFF2-40B4-BE49-F238E27FC236}">
                <a16:creationId xmlns:a16="http://schemas.microsoft.com/office/drawing/2014/main" id="{D461DB3D-256B-4EEF-8774-B4C3552214BF}"/>
              </a:ext>
            </a:extLst>
          </p:cNvPr>
          <p:cNvGrpSpPr/>
          <p:nvPr/>
        </p:nvGrpSpPr>
        <p:grpSpPr>
          <a:xfrm>
            <a:off x="4361763" y="1059582"/>
            <a:ext cx="3610428" cy="352004"/>
            <a:chOff x="3849223" y="758818"/>
            <a:chExt cx="3747500" cy="504056"/>
          </a:xfrm>
        </p:grpSpPr>
        <p:sp>
          <p:nvSpPr>
            <p:cNvPr id="31" name="矩形 30">
              <a:extLst>
                <a:ext uri="{FF2B5EF4-FFF2-40B4-BE49-F238E27FC236}">
                  <a16:creationId xmlns:a16="http://schemas.microsoft.com/office/drawing/2014/main" id="{59F7D3EC-7C9A-466F-8896-6AABC78F1691}"/>
                </a:ext>
              </a:extLst>
            </p:cNvPr>
            <p:cNvSpPr/>
            <p:nvPr/>
          </p:nvSpPr>
          <p:spPr>
            <a:xfrm>
              <a:off x="4043670" y="758818"/>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2" name="Rectangle 7">
              <a:extLst>
                <a:ext uri="{FF2B5EF4-FFF2-40B4-BE49-F238E27FC236}">
                  <a16:creationId xmlns:a16="http://schemas.microsoft.com/office/drawing/2014/main" id="{D2E4811C-471C-4A39-974D-FEF8C4485DD6}"/>
                </a:ext>
              </a:extLst>
            </p:cNvPr>
            <p:cNvSpPr>
              <a:spLocks noChangeArrowheads="1"/>
            </p:cNvSpPr>
            <p:nvPr/>
          </p:nvSpPr>
          <p:spPr bwMode="auto">
            <a:xfrm>
              <a:off x="4169986" y="789535"/>
              <a:ext cx="3374753" cy="407669"/>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微服务架构优缺点</a:t>
              </a:r>
            </a:p>
          </p:txBody>
        </p:sp>
        <p:grpSp>
          <p:nvGrpSpPr>
            <p:cNvPr id="33" name="组合 32">
              <a:extLst>
                <a:ext uri="{FF2B5EF4-FFF2-40B4-BE49-F238E27FC236}">
                  <a16:creationId xmlns:a16="http://schemas.microsoft.com/office/drawing/2014/main" id="{FC951476-D1FF-45CE-AE6E-F56F5B42C571}"/>
                </a:ext>
              </a:extLst>
            </p:cNvPr>
            <p:cNvGrpSpPr/>
            <p:nvPr/>
          </p:nvGrpSpPr>
          <p:grpSpPr>
            <a:xfrm>
              <a:off x="3849223" y="801504"/>
              <a:ext cx="361407" cy="407668"/>
              <a:chOff x="3849223" y="806976"/>
              <a:chExt cx="361407" cy="407668"/>
            </a:xfrm>
          </p:grpSpPr>
          <p:sp>
            <p:nvSpPr>
              <p:cNvPr id="34" name="圆角矩形 65">
                <a:extLst>
                  <a:ext uri="{FF2B5EF4-FFF2-40B4-BE49-F238E27FC236}">
                    <a16:creationId xmlns:a16="http://schemas.microsoft.com/office/drawing/2014/main" id="{45D0C0A8-FB6A-45E4-BF6D-6F75EE52EED2}"/>
                  </a:ext>
                </a:extLst>
              </p:cNvPr>
              <p:cNvSpPr/>
              <p:nvPr/>
            </p:nvSpPr>
            <p:spPr>
              <a:xfrm rot="2700000">
                <a:off x="3799576" y="887835"/>
                <a:ext cx="365385" cy="26609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5" name="Rectangle 7">
                <a:extLst>
                  <a:ext uri="{FF2B5EF4-FFF2-40B4-BE49-F238E27FC236}">
                    <a16:creationId xmlns:a16="http://schemas.microsoft.com/office/drawing/2014/main" id="{55C856BC-A927-4A07-8533-53311A3F9E4F}"/>
                  </a:ext>
                </a:extLst>
              </p:cNvPr>
              <p:cNvSpPr>
                <a:spLocks noChangeArrowheads="1"/>
              </p:cNvSpPr>
              <p:nvPr/>
            </p:nvSpPr>
            <p:spPr bwMode="auto">
              <a:xfrm>
                <a:off x="3861624" y="806976"/>
                <a:ext cx="349006" cy="407668"/>
              </a:xfrm>
              <a:prstGeom prst="rect">
                <a:avLst/>
              </a:prstGeom>
              <a:noFill/>
              <a:ln w="9525">
                <a:noFill/>
                <a:miter lim="800000"/>
              </a:ln>
            </p:spPr>
            <p:txBody>
              <a:bodyPr wrap="square" lIns="68580" tIns="34290" rIns="68580" bIns="34290">
                <a:spAutoFit/>
              </a:bodyPr>
              <a:lstStyle/>
              <a:p>
                <a:r>
                  <a:rPr lang="en-US" altLang="zh-CN" sz="1400" b="1"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grpSp>
        <p:nvGrpSpPr>
          <p:cNvPr id="36" name="组合 35">
            <a:extLst>
              <a:ext uri="{FF2B5EF4-FFF2-40B4-BE49-F238E27FC236}">
                <a16:creationId xmlns:a16="http://schemas.microsoft.com/office/drawing/2014/main" id="{E62E392E-11BF-4851-BF1C-8C39925F7762}"/>
              </a:ext>
            </a:extLst>
          </p:cNvPr>
          <p:cNvGrpSpPr/>
          <p:nvPr/>
        </p:nvGrpSpPr>
        <p:grpSpPr>
          <a:xfrm>
            <a:off x="4373710" y="1561974"/>
            <a:ext cx="3610428" cy="352004"/>
            <a:chOff x="3849223" y="758818"/>
            <a:chExt cx="3747500" cy="504056"/>
          </a:xfrm>
        </p:grpSpPr>
        <p:sp>
          <p:nvSpPr>
            <p:cNvPr id="37" name="矩形 36">
              <a:extLst>
                <a:ext uri="{FF2B5EF4-FFF2-40B4-BE49-F238E27FC236}">
                  <a16:creationId xmlns:a16="http://schemas.microsoft.com/office/drawing/2014/main" id="{ECD06762-8124-4836-8278-6DC48DF25D06}"/>
                </a:ext>
              </a:extLst>
            </p:cNvPr>
            <p:cNvSpPr/>
            <p:nvPr/>
          </p:nvSpPr>
          <p:spPr>
            <a:xfrm>
              <a:off x="4043670" y="758818"/>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8" name="Rectangle 7">
              <a:extLst>
                <a:ext uri="{FF2B5EF4-FFF2-40B4-BE49-F238E27FC236}">
                  <a16:creationId xmlns:a16="http://schemas.microsoft.com/office/drawing/2014/main" id="{EFE4D869-4C27-4FC1-B118-B456160B69DD}"/>
                </a:ext>
              </a:extLst>
            </p:cNvPr>
            <p:cNvSpPr>
              <a:spLocks noChangeArrowheads="1"/>
            </p:cNvSpPr>
            <p:nvPr/>
          </p:nvSpPr>
          <p:spPr bwMode="auto">
            <a:xfrm>
              <a:off x="4169986" y="789535"/>
              <a:ext cx="2484276" cy="407669"/>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微服务设计原则</a:t>
              </a:r>
            </a:p>
          </p:txBody>
        </p:sp>
        <p:grpSp>
          <p:nvGrpSpPr>
            <p:cNvPr id="39" name="组合 38">
              <a:extLst>
                <a:ext uri="{FF2B5EF4-FFF2-40B4-BE49-F238E27FC236}">
                  <a16:creationId xmlns:a16="http://schemas.microsoft.com/office/drawing/2014/main" id="{7AF43EE3-796C-401C-A6A9-181FF36E780A}"/>
                </a:ext>
              </a:extLst>
            </p:cNvPr>
            <p:cNvGrpSpPr/>
            <p:nvPr/>
          </p:nvGrpSpPr>
          <p:grpSpPr>
            <a:xfrm>
              <a:off x="3849223" y="801504"/>
              <a:ext cx="361407" cy="407668"/>
              <a:chOff x="3849223" y="806976"/>
              <a:chExt cx="361407" cy="407668"/>
            </a:xfrm>
          </p:grpSpPr>
          <p:sp>
            <p:nvSpPr>
              <p:cNvPr id="40" name="圆角矩形 65">
                <a:extLst>
                  <a:ext uri="{FF2B5EF4-FFF2-40B4-BE49-F238E27FC236}">
                    <a16:creationId xmlns:a16="http://schemas.microsoft.com/office/drawing/2014/main" id="{49F50FAD-93A2-4AA0-B0BA-3AA672AC38E6}"/>
                  </a:ext>
                </a:extLst>
              </p:cNvPr>
              <p:cNvSpPr/>
              <p:nvPr/>
            </p:nvSpPr>
            <p:spPr>
              <a:xfrm rot="2700000">
                <a:off x="3799576" y="887835"/>
                <a:ext cx="365385" cy="26609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1" name="Rectangle 7">
                <a:extLst>
                  <a:ext uri="{FF2B5EF4-FFF2-40B4-BE49-F238E27FC236}">
                    <a16:creationId xmlns:a16="http://schemas.microsoft.com/office/drawing/2014/main" id="{04B58D0B-8372-43BA-8EF8-72EC6577B9A4}"/>
                  </a:ext>
                </a:extLst>
              </p:cNvPr>
              <p:cNvSpPr>
                <a:spLocks noChangeArrowheads="1"/>
              </p:cNvSpPr>
              <p:nvPr/>
            </p:nvSpPr>
            <p:spPr bwMode="auto">
              <a:xfrm>
                <a:off x="3861624" y="806976"/>
                <a:ext cx="349006" cy="407668"/>
              </a:xfrm>
              <a:prstGeom prst="rect">
                <a:avLst/>
              </a:prstGeom>
              <a:noFill/>
              <a:ln w="9525">
                <a:noFill/>
                <a:miter lim="800000"/>
              </a:ln>
            </p:spPr>
            <p:txBody>
              <a:bodyPr wrap="square" lIns="68580" tIns="34290" rIns="68580" bIns="34290">
                <a:spAutoFit/>
              </a:bodyPr>
              <a:lstStyle/>
              <a:p>
                <a:r>
                  <a:rPr lang="en-US" altLang="zh-CN" sz="1400" b="1"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grpSp>
        <p:nvGrpSpPr>
          <p:cNvPr id="54" name="组合 53">
            <a:extLst>
              <a:ext uri="{FF2B5EF4-FFF2-40B4-BE49-F238E27FC236}">
                <a16:creationId xmlns:a16="http://schemas.microsoft.com/office/drawing/2014/main" id="{BEE3E126-6325-46E2-8259-2ED1B1B8FF7F}"/>
              </a:ext>
            </a:extLst>
          </p:cNvPr>
          <p:cNvGrpSpPr/>
          <p:nvPr/>
        </p:nvGrpSpPr>
        <p:grpSpPr>
          <a:xfrm>
            <a:off x="4373710" y="2070737"/>
            <a:ext cx="3610428" cy="352004"/>
            <a:chOff x="3849223" y="758818"/>
            <a:chExt cx="3747500" cy="504056"/>
          </a:xfrm>
        </p:grpSpPr>
        <p:sp>
          <p:nvSpPr>
            <p:cNvPr id="55" name="矩形 54">
              <a:extLst>
                <a:ext uri="{FF2B5EF4-FFF2-40B4-BE49-F238E27FC236}">
                  <a16:creationId xmlns:a16="http://schemas.microsoft.com/office/drawing/2014/main" id="{DD54267E-35BE-4522-83EF-6DA0D3CF8EDF}"/>
                </a:ext>
              </a:extLst>
            </p:cNvPr>
            <p:cNvSpPr/>
            <p:nvPr/>
          </p:nvSpPr>
          <p:spPr>
            <a:xfrm>
              <a:off x="4043670" y="758818"/>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6" name="Rectangle 7">
              <a:extLst>
                <a:ext uri="{FF2B5EF4-FFF2-40B4-BE49-F238E27FC236}">
                  <a16:creationId xmlns:a16="http://schemas.microsoft.com/office/drawing/2014/main" id="{EE9E6997-F4E9-48BF-85BC-3F5958A7C598}"/>
                </a:ext>
              </a:extLst>
            </p:cNvPr>
            <p:cNvSpPr>
              <a:spLocks noChangeArrowheads="1"/>
            </p:cNvSpPr>
            <p:nvPr/>
          </p:nvSpPr>
          <p:spPr bwMode="auto">
            <a:xfrm>
              <a:off x="4169986" y="789535"/>
              <a:ext cx="2484276" cy="407669"/>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微服务和</a:t>
              </a:r>
              <a:r>
                <a:rPr lang="en-US" altLang="zh-CN" sz="1400" kern="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soa</a:t>
              </a: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联系及区别</a:t>
              </a:r>
            </a:p>
          </p:txBody>
        </p:sp>
        <p:grpSp>
          <p:nvGrpSpPr>
            <p:cNvPr id="57" name="组合 56">
              <a:extLst>
                <a:ext uri="{FF2B5EF4-FFF2-40B4-BE49-F238E27FC236}">
                  <a16:creationId xmlns:a16="http://schemas.microsoft.com/office/drawing/2014/main" id="{369F21F0-017D-4F64-8D4A-E95E3F1EC76A}"/>
                </a:ext>
              </a:extLst>
            </p:cNvPr>
            <p:cNvGrpSpPr/>
            <p:nvPr/>
          </p:nvGrpSpPr>
          <p:grpSpPr>
            <a:xfrm>
              <a:off x="3849223" y="801504"/>
              <a:ext cx="361407" cy="407668"/>
              <a:chOff x="3849223" y="806976"/>
              <a:chExt cx="361407" cy="407668"/>
            </a:xfrm>
          </p:grpSpPr>
          <p:sp>
            <p:nvSpPr>
              <p:cNvPr id="58" name="圆角矩形 65">
                <a:extLst>
                  <a:ext uri="{FF2B5EF4-FFF2-40B4-BE49-F238E27FC236}">
                    <a16:creationId xmlns:a16="http://schemas.microsoft.com/office/drawing/2014/main" id="{654C30AB-A7EB-4150-A60F-304BE6E8D5A9}"/>
                  </a:ext>
                </a:extLst>
              </p:cNvPr>
              <p:cNvSpPr/>
              <p:nvPr/>
            </p:nvSpPr>
            <p:spPr>
              <a:xfrm rot="2700000">
                <a:off x="3799576" y="887835"/>
                <a:ext cx="365385" cy="26609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9" name="Rectangle 7">
                <a:extLst>
                  <a:ext uri="{FF2B5EF4-FFF2-40B4-BE49-F238E27FC236}">
                    <a16:creationId xmlns:a16="http://schemas.microsoft.com/office/drawing/2014/main" id="{7B621712-E91E-4C20-B9A8-0540E1AD021B}"/>
                  </a:ext>
                </a:extLst>
              </p:cNvPr>
              <p:cNvSpPr>
                <a:spLocks noChangeArrowheads="1"/>
              </p:cNvSpPr>
              <p:nvPr/>
            </p:nvSpPr>
            <p:spPr bwMode="auto">
              <a:xfrm>
                <a:off x="3861624" y="806976"/>
                <a:ext cx="349006" cy="407668"/>
              </a:xfrm>
              <a:prstGeom prst="rect">
                <a:avLst/>
              </a:prstGeom>
              <a:noFill/>
              <a:ln w="9525">
                <a:noFill/>
                <a:miter lim="800000"/>
              </a:ln>
            </p:spPr>
            <p:txBody>
              <a:bodyPr wrap="square" lIns="68580" tIns="34290" rIns="68580" bIns="34290">
                <a:spAutoFit/>
              </a:bodyPr>
              <a:lstStyle/>
              <a:p>
                <a:r>
                  <a:rPr lang="en-US" altLang="zh-CN" sz="1400" b="1" dirty="0">
                    <a:solidFill>
                      <a:schemeClr val="bg1"/>
                    </a:solidFill>
                    <a:latin typeface="微软雅黑" panose="020B0503020204020204" pitchFamily="34" charset="-122"/>
                    <a:ea typeface="微软雅黑" panose="020B0503020204020204" pitchFamily="34" charset="-122"/>
                    <a:cs typeface="+mn-ea"/>
                    <a:sym typeface="+mn-lt"/>
                  </a:rPr>
                  <a:t>4</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grpSp>
        <p:nvGrpSpPr>
          <p:cNvPr id="60" name="组合 59">
            <a:extLst>
              <a:ext uri="{FF2B5EF4-FFF2-40B4-BE49-F238E27FC236}">
                <a16:creationId xmlns:a16="http://schemas.microsoft.com/office/drawing/2014/main" id="{0EF4888F-AF50-47BB-8D1D-BA4498132239}"/>
              </a:ext>
            </a:extLst>
          </p:cNvPr>
          <p:cNvGrpSpPr/>
          <p:nvPr/>
        </p:nvGrpSpPr>
        <p:grpSpPr>
          <a:xfrm>
            <a:off x="4385657" y="2571465"/>
            <a:ext cx="3610428" cy="352004"/>
            <a:chOff x="3849223" y="758818"/>
            <a:chExt cx="3747500" cy="504056"/>
          </a:xfrm>
        </p:grpSpPr>
        <p:sp>
          <p:nvSpPr>
            <p:cNvPr id="61" name="矩形 60">
              <a:extLst>
                <a:ext uri="{FF2B5EF4-FFF2-40B4-BE49-F238E27FC236}">
                  <a16:creationId xmlns:a16="http://schemas.microsoft.com/office/drawing/2014/main" id="{2D4700CF-C50A-4A7F-B001-47161DD7CB44}"/>
                </a:ext>
              </a:extLst>
            </p:cNvPr>
            <p:cNvSpPr/>
            <p:nvPr/>
          </p:nvSpPr>
          <p:spPr>
            <a:xfrm>
              <a:off x="4043670" y="758818"/>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2" name="Rectangle 7">
              <a:extLst>
                <a:ext uri="{FF2B5EF4-FFF2-40B4-BE49-F238E27FC236}">
                  <a16:creationId xmlns:a16="http://schemas.microsoft.com/office/drawing/2014/main" id="{87CC1A29-4C86-430C-BDA7-2F6A7361CD90}"/>
                </a:ext>
              </a:extLst>
            </p:cNvPr>
            <p:cNvSpPr>
              <a:spLocks noChangeArrowheads="1"/>
            </p:cNvSpPr>
            <p:nvPr/>
          </p:nvSpPr>
          <p:spPr bwMode="auto">
            <a:xfrm>
              <a:off x="4169986" y="789535"/>
              <a:ext cx="3349952" cy="407669"/>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微服务主要组件</a:t>
              </a:r>
            </a:p>
          </p:txBody>
        </p:sp>
        <p:grpSp>
          <p:nvGrpSpPr>
            <p:cNvPr id="63" name="组合 62">
              <a:extLst>
                <a:ext uri="{FF2B5EF4-FFF2-40B4-BE49-F238E27FC236}">
                  <a16:creationId xmlns:a16="http://schemas.microsoft.com/office/drawing/2014/main" id="{E9A1FAA3-83B4-44D1-B0B0-AD3A4D1FF004}"/>
                </a:ext>
              </a:extLst>
            </p:cNvPr>
            <p:cNvGrpSpPr/>
            <p:nvPr/>
          </p:nvGrpSpPr>
          <p:grpSpPr>
            <a:xfrm>
              <a:off x="3849223" y="801504"/>
              <a:ext cx="361407" cy="407668"/>
              <a:chOff x="3849223" y="806976"/>
              <a:chExt cx="361407" cy="407668"/>
            </a:xfrm>
          </p:grpSpPr>
          <p:sp>
            <p:nvSpPr>
              <p:cNvPr id="64" name="圆角矩形 65">
                <a:extLst>
                  <a:ext uri="{FF2B5EF4-FFF2-40B4-BE49-F238E27FC236}">
                    <a16:creationId xmlns:a16="http://schemas.microsoft.com/office/drawing/2014/main" id="{1B54B67B-CA4F-44F0-9CE6-F3F161146CC9}"/>
                  </a:ext>
                </a:extLst>
              </p:cNvPr>
              <p:cNvSpPr/>
              <p:nvPr/>
            </p:nvSpPr>
            <p:spPr>
              <a:xfrm rot="2700000">
                <a:off x="3799576" y="887835"/>
                <a:ext cx="365385" cy="26609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5" name="Rectangle 7">
                <a:extLst>
                  <a:ext uri="{FF2B5EF4-FFF2-40B4-BE49-F238E27FC236}">
                    <a16:creationId xmlns:a16="http://schemas.microsoft.com/office/drawing/2014/main" id="{E81AF95D-3D32-4528-AD7A-ED673E6BA8E7}"/>
                  </a:ext>
                </a:extLst>
              </p:cNvPr>
              <p:cNvSpPr>
                <a:spLocks noChangeArrowheads="1"/>
              </p:cNvSpPr>
              <p:nvPr/>
            </p:nvSpPr>
            <p:spPr bwMode="auto">
              <a:xfrm>
                <a:off x="3861624" y="806976"/>
                <a:ext cx="349006" cy="407668"/>
              </a:xfrm>
              <a:prstGeom prst="rect">
                <a:avLst/>
              </a:prstGeom>
              <a:noFill/>
              <a:ln w="9525">
                <a:noFill/>
                <a:miter lim="800000"/>
              </a:ln>
            </p:spPr>
            <p:txBody>
              <a:bodyPr wrap="square" lIns="68580" tIns="34290" rIns="68580" bIns="34290">
                <a:spAutoFit/>
              </a:bodyPr>
              <a:lstStyle/>
              <a:p>
                <a:r>
                  <a:rPr lang="en-US" altLang="zh-CN" sz="1400" b="1" dirty="0">
                    <a:solidFill>
                      <a:schemeClr val="bg1"/>
                    </a:solidFill>
                    <a:latin typeface="微软雅黑" panose="020B0503020204020204" pitchFamily="34" charset="-122"/>
                    <a:ea typeface="微软雅黑" panose="020B0503020204020204" pitchFamily="34" charset="-122"/>
                    <a:cs typeface="+mn-ea"/>
                    <a:sym typeface="+mn-lt"/>
                  </a:rPr>
                  <a:t>5</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grpSp>
        <p:nvGrpSpPr>
          <p:cNvPr id="85" name="组合 84">
            <a:extLst>
              <a:ext uri="{FF2B5EF4-FFF2-40B4-BE49-F238E27FC236}">
                <a16:creationId xmlns:a16="http://schemas.microsoft.com/office/drawing/2014/main" id="{F9F6C8F6-825C-4B1E-BF38-68F353DC5BEA}"/>
              </a:ext>
            </a:extLst>
          </p:cNvPr>
          <p:cNvGrpSpPr/>
          <p:nvPr/>
        </p:nvGrpSpPr>
        <p:grpSpPr>
          <a:xfrm>
            <a:off x="4391146" y="3062127"/>
            <a:ext cx="3610428" cy="352004"/>
            <a:chOff x="3849223" y="758818"/>
            <a:chExt cx="3747500" cy="504056"/>
          </a:xfrm>
        </p:grpSpPr>
        <p:sp>
          <p:nvSpPr>
            <p:cNvPr id="86" name="矩形 85">
              <a:extLst>
                <a:ext uri="{FF2B5EF4-FFF2-40B4-BE49-F238E27FC236}">
                  <a16:creationId xmlns:a16="http://schemas.microsoft.com/office/drawing/2014/main" id="{C59BA348-0B30-4F83-9B65-2ED616C2A933}"/>
                </a:ext>
              </a:extLst>
            </p:cNvPr>
            <p:cNvSpPr/>
            <p:nvPr/>
          </p:nvSpPr>
          <p:spPr>
            <a:xfrm>
              <a:off x="4043670" y="758818"/>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7" name="Rectangle 7">
              <a:extLst>
                <a:ext uri="{FF2B5EF4-FFF2-40B4-BE49-F238E27FC236}">
                  <a16:creationId xmlns:a16="http://schemas.microsoft.com/office/drawing/2014/main" id="{7D819CA2-DBB5-42D2-8698-873E86BB4584}"/>
                </a:ext>
              </a:extLst>
            </p:cNvPr>
            <p:cNvSpPr>
              <a:spLocks noChangeArrowheads="1"/>
            </p:cNvSpPr>
            <p:nvPr/>
          </p:nvSpPr>
          <p:spPr bwMode="auto">
            <a:xfrm>
              <a:off x="4169986" y="789535"/>
              <a:ext cx="3383838" cy="407669"/>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en-US" altLang="zh-CN"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EUREKA</a:t>
              </a:r>
              <a:endPar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88" name="组合 87">
              <a:extLst>
                <a:ext uri="{FF2B5EF4-FFF2-40B4-BE49-F238E27FC236}">
                  <a16:creationId xmlns:a16="http://schemas.microsoft.com/office/drawing/2014/main" id="{6B047BA6-9F5B-4281-A1CB-853A2D92D4C9}"/>
                </a:ext>
              </a:extLst>
            </p:cNvPr>
            <p:cNvGrpSpPr/>
            <p:nvPr/>
          </p:nvGrpSpPr>
          <p:grpSpPr>
            <a:xfrm>
              <a:off x="3849223" y="801504"/>
              <a:ext cx="361407" cy="407668"/>
              <a:chOff x="3849223" y="806976"/>
              <a:chExt cx="361407" cy="407668"/>
            </a:xfrm>
          </p:grpSpPr>
          <p:sp>
            <p:nvSpPr>
              <p:cNvPr id="89" name="圆角矩形 65">
                <a:extLst>
                  <a:ext uri="{FF2B5EF4-FFF2-40B4-BE49-F238E27FC236}">
                    <a16:creationId xmlns:a16="http://schemas.microsoft.com/office/drawing/2014/main" id="{DAEEB4E7-D21E-464C-86B9-ED8C82410AE8}"/>
                  </a:ext>
                </a:extLst>
              </p:cNvPr>
              <p:cNvSpPr/>
              <p:nvPr/>
            </p:nvSpPr>
            <p:spPr>
              <a:xfrm rot="2700000">
                <a:off x="3799576" y="887835"/>
                <a:ext cx="365385" cy="26609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0" name="Rectangle 7">
                <a:extLst>
                  <a:ext uri="{FF2B5EF4-FFF2-40B4-BE49-F238E27FC236}">
                    <a16:creationId xmlns:a16="http://schemas.microsoft.com/office/drawing/2014/main" id="{5599827C-328A-424C-ABB5-7C90EB6962F5}"/>
                  </a:ext>
                </a:extLst>
              </p:cNvPr>
              <p:cNvSpPr>
                <a:spLocks noChangeArrowheads="1"/>
              </p:cNvSpPr>
              <p:nvPr/>
            </p:nvSpPr>
            <p:spPr bwMode="auto">
              <a:xfrm>
                <a:off x="3861624" y="806976"/>
                <a:ext cx="349006" cy="407668"/>
              </a:xfrm>
              <a:prstGeom prst="rect">
                <a:avLst/>
              </a:prstGeom>
              <a:noFill/>
              <a:ln w="9525">
                <a:noFill/>
                <a:miter lim="800000"/>
              </a:ln>
            </p:spPr>
            <p:txBody>
              <a:bodyPr wrap="square" lIns="68580" tIns="34290" rIns="68580" bIns="34290">
                <a:spAutoFit/>
              </a:bodyPr>
              <a:lstStyle/>
              <a:p>
                <a:r>
                  <a:rPr lang="en-US" altLang="zh-CN" sz="1400" b="1" dirty="0">
                    <a:solidFill>
                      <a:schemeClr val="bg1"/>
                    </a:solidFill>
                    <a:latin typeface="微软雅黑" panose="020B0503020204020204" pitchFamily="34" charset="-122"/>
                    <a:ea typeface="微软雅黑" panose="020B0503020204020204" pitchFamily="34" charset="-122"/>
                    <a:cs typeface="+mn-ea"/>
                    <a:sym typeface="+mn-lt"/>
                  </a:rPr>
                  <a:t>6</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grpSp>
        <p:nvGrpSpPr>
          <p:cNvPr id="91" name="组合 90">
            <a:extLst>
              <a:ext uri="{FF2B5EF4-FFF2-40B4-BE49-F238E27FC236}">
                <a16:creationId xmlns:a16="http://schemas.microsoft.com/office/drawing/2014/main" id="{1498B736-326F-4646-A031-05A7BF8356C2}"/>
              </a:ext>
            </a:extLst>
          </p:cNvPr>
          <p:cNvGrpSpPr/>
          <p:nvPr/>
        </p:nvGrpSpPr>
        <p:grpSpPr>
          <a:xfrm>
            <a:off x="4397604" y="3559160"/>
            <a:ext cx="3610428" cy="352004"/>
            <a:chOff x="3849223" y="758818"/>
            <a:chExt cx="3747500" cy="504056"/>
          </a:xfrm>
        </p:grpSpPr>
        <p:sp>
          <p:nvSpPr>
            <p:cNvPr id="92" name="矩形 91">
              <a:extLst>
                <a:ext uri="{FF2B5EF4-FFF2-40B4-BE49-F238E27FC236}">
                  <a16:creationId xmlns:a16="http://schemas.microsoft.com/office/drawing/2014/main" id="{D637343B-5B86-42C2-99C5-CB2E2CFD8F8D}"/>
                </a:ext>
              </a:extLst>
            </p:cNvPr>
            <p:cNvSpPr/>
            <p:nvPr/>
          </p:nvSpPr>
          <p:spPr>
            <a:xfrm>
              <a:off x="4043670" y="758818"/>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3" name="Rectangle 7">
              <a:extLst>
                <a:ext uri="{FF2B5EF4-FFF2-40B4-BE49-F238E27FC236}">
                  <a16:creationId xmlns:a16="http://schemas.microsoft.com/office/drawing/2014/main" id="{E418F2AA-6C85-4A66-ADD7-9E6B4D19D718}"/>
                </a:ext>
              </a:extLst>
            </p:cNvPr>
            <p:cNvSpPr>
              <a:spLocks noChangeArrowheads="1"/>
            </p:cNvSpPr>
            <p:nvPr/>
          </p:nvSpPr>
          <p:spPr bwMode="auto">
            <a:xfrm>
              <a:off x="4169986" y="789535"/>
              <a:ext cx="3325150" cy="407669"/>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en-US" altLang="zh-CN"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GATEWAY</a:t>
              </a:r>
              <a:endPar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94" name="组合 93">
              <a:extLst>
                <a:ext uri="{FF2B5EF4-FFF2-40B4-BE49-F238E27FC236}">
                  <a16:creationId xmlns:a16="http://schemas.microsoft.com/office/drawing/2014/main" id="{B3AE4E91-A9A6-4BB8-B51A-AEE46A4E8181}"/>
                </a:ext>
              </a:extLst>
            </p:cNvPr>
            <p:cNvGrpSpPr/>
            <p:nvPr/>
          </p:nvGrpSpPr>
          <p:grpSpPr>
            <a:xfrm>
              <a:off x="3849223" y="801504"/>
              <a:ext cx="361407" cy="407668"/>
              <a:chOff x="3849223" y="806976"/>
              <a:chExt cx="361407" cy="407668"/>
            </a:xfrm>
          </p:grpSpPr>
          <p:sp>
            <p:nvSpPr>
              <p:cNvPr id="95" name="圆角矩形 65">
                <a:extLst>
                  <a:ext uri="{FF2B5EF4-FFF2-40B4-BE49-F238E27FC236}">
                    <a16:creationId xmlns:a16="http://schemas.microsoft.com/office/drawing/2014/main" id="{7C279980-CEEB-4F8B-8121-9A08D07B8513}"/>
                  </a:ext>
                </a:extLst>
              </p:cNvPr>
              <p:cNvSpPr/>
              <p:nvPr/>
            </p:nvSpPr>
            <p:spPr>
              <a:xfrm rot="2700000">
                <a:off x="3799576" y="887835"/>
                <a:ext cx="365385" cy="26609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6" name="Rectangle 7">
                <a:extLst>
                  <a:ext uri="{FF2B5EF4-FFF2-40B4-BE49-F238E27FC236}">
                    <a16:creationId xmlns:a16="http://schemas.microsoft.com/office/drawing/2014/main" id="{A474A719-28A8-4F68-9894-E991ED1A6E06}"/>
                  </a:ext>
                </a:extLst>
              </p:cNvPr>
              <p:cNvSpPr>
                <a:spLocks noChangeArrowheads="1"/>
              </p:cNvSpPr>
              <p:nvPr/>
            </p:nvSpPr>
            <p:spPr bwMode="auto">
              <a:xfrm>
                <a:off x="3861624" y="806976"/>
                <a:ext cx="349006" cy="407668"/>
              </a:xfrm>
              <a:prstGeom prst="rect">
                <a:avLst/>
              </a:prstGeom>
              <a:noFill/>
              <a:ln w="9525">
                <a:noFill/>
                <a:miter lim="800000"/>
              </a:ln>
            </p:spPr>
            <p:txBody>
              <a:bodyPr wrap="square" lIns="68580" tIns="34290" rIns="68580" bIns="34290">
                <a:spAutoFit/>
              </a:bodyPr>
              <a:lstStyle/>
              <a:p>
                <a:r>
                  <a:rPr lang="en-US" altLang="zh-CN" sz="1400" b="1" dirty="0">
                    <a:solidFill>
                      <a:schemeClr val="bg1"/>
                    </a:solidFill>
                    <a:latin typeface="微软雅黑" panose="020B0503020204020204" pitchFamily="34" charset="-122"/>
                    <a:ea typeface="微软雅黑" panose="020B0503020204020204" pitchFamily="34" charset="-122"/>
                    <a:cs typeface="+mn-ea"/>
                    <a:sym typeface="+mn-lt"/>
                  </a:rPr>
                  <a:t>7</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grpSp>
        <p:nvGrpSpPr>
          <p:cNvPr id="97" name="组合 96">
            <a:extLst>
              <a:ext uri="{FF2B5EF4-FFF2-40B4-BE49-F238E27FC236}">
                <a16:creationId xmlns:a16="http://schemas.microsoft.com/office/drawing/2014/main" id="{F1EADF12-74D9-469D-873C-656746997A65}"/>
              </a:ext>
            </a:extLst>
          </p:cNvPr>
          <p:cNvGrpSpPr/>
          <p:nvPr/>
        </p:nvGrpSpPr>
        <p:grpSpPr>
          <a:xfrm>
            <a:off x="4397604" y="4063383"/>
            <a:ext cx="3610428" cy="352004"/>
            <a:chOff x="3849223" y="758818"/>
            <a:chExt cx="3747500" cy="504056"/>
          </a:xfrm>
        </p:grpSpPr>
        <p:sp>
          <p:nvSpPr>
            <p:cNvPr id="98" name="矩形 97">
              <a:extLst>
                <a:ext uri="{FF2B5EF4-FFF2-40B4-BE49-F238E27FC236}">
                  <a16:creationId xmlns:a16="http://schemas.microsoft.com/office/drawing/2014/main" id="{58394E19-9E43-4AEE-9EBF-D5996AFCEB10}"/>
                </a:ext>
              </a:extLst>
            </p:cNvPr>
            <p:cNvSpPr/>
            <p:nvPr/>
          </p:nvSpPr>
          <p:spPr>
            <a:xfrm>
              <a:off x="4043670" y="758818"/>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9" name="Rectangle 7">
              <a:extLst>
                <a:ext uri="{FF2B5EF4-FFF2-40B4-BE49-F238E27FC236}">
                  <a16:creationId xmlns:a16="http://schemas.microsoft.com/office/drawing/2014/main" id="{CD7132D9-A22A-4741-8877-A237A2BD5F56}"/>
                </a:ext>
              </a:extLst>
            </p:cNvPr>
            <p:cNvSpPr>
              <a:spLocks noChangeArrowheads="1"/>
            </p:cNvSpPr>
            <p:nvPr/>
          </p:nvSpPr>
          <p:spPr bwMode="auto">
            <a:xfrm>
              <a:off x="4169986" y="789535"/>
              <a:ext cx="3377135" cy="407669"/>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en-US" altLang="zh-CN"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FEIGN</a:t>
              </a:r>
              <a:endPar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100" name="组合 99">
              <a:extLst>
                <a:ext uri="{FF2B5EF4-FFF2-40B4-BE49-F238E27FC236}">
                  <a16:creationId xmlns:a16="http://schemas.microsoft.com/office/drawing/2014/main" id="{5FB2D56A-EC91-4A77-8164-4432F73C9898}"/>
                </a:ext>
              </a:extLst>
            </p:cNvPr>
            <p:cNvGrpSpPr/>
            <p:nvPr/>
          </p:nvGrpSpPr>
          <p:grpSpPr>
            <a:xfrm>
              <a:off x="3849223" y="801504"/>
              <a:ext cx="361407" cy="407668"/>
              <a:chOff x="3849223" y="806976"/>
              <a:chExt cx="361407" cy="407668"/>
            </a:xfrm>
          </p:grpSpPr>
          <p:sp>
            <p:nvSpPr>
              <p:cNvPr id="101" name="圆角矩形 65">
                <a:extLst>
                  <a:ext uri="{FF2B5EF4-FFF2-40B4-BE49-F238E27FC236}">
                    <a16:creationId xmlns:a16="http://schemas.microsoft.com/office/drawing/2014/main" id="{0DD3F4C9-5834-463B-81AB-D6D89067FB9E}"/>
                  </a:ext>
                </a:extLst>
              </p:cNvPr>
              <p:cNvSpPr/>
              <p:nvPr/>
            </p:nvSpPr>
            <p:spPr>
              <a:xfrm rot="2700000">
                <a:off x="3799576" y="887835"/>
                <a:ext cx="365385" cy="26609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2" name="Rectangle 7">
                <a:extLst>
                  <a:ext uri="{FF2B5EF4-FFF2-40B4-BE49-F238E27FC236}">
                    <a16:creationId xmlns:a16="http://schemas.microsoft.com/office/drawing/2014/main" id="{648A5FCC-17DF-47A2-B070-BC45DF52429C}"/>
                  </a:ext>
                </a:extLst>
              </p:cNvPr>
              <p:cNvSpPr>
                <a:spLocks noChangeArrowheads="1"/>
              </p:cNvSpPr>
              <p:nvPr/>
            </p:nvSpPr>
            <p:spPr bwMode="auto">
              <a:xfrm>
                <a:off x="3861624" y="806976"/>
                <a:ext cx="349006" cy="407668"/>
              </a:xfrm>
              <a:prstGeom prst="rect">
                <a:avLst/>
              </a:prstGeom>
              <a:noFill/>
              <a:ln w="9525">
                <a:noFill/>
                <a:miter lim="800000"/>
              </a:ln>
            </p:spPr>
            <p:txBody>
              <a:bodyPr wrap="square" lIns="68580" tIns="34290" rIns="68580" bIns="34290">
                <a:spAutoFit/>
              </a:bodyPr>
              <a:lstStyle/>
              <a:p>
                <a:r>
                  <a:rPr lang="en-US" altLang="zh-CN" sz="1400" b="1" dirty="0">
                    <a:solidFill>
                      <a:schemeClr val="bg1"/>
                    </a:solidFill>
                    <a:latin typeface="微软雅黑" panose="020B0503020204020204" pitchFamily="34" charset="-122"/>
                    <a:ea typeface="微软雅黑" panose="020B0503020204020204" pitchFamily="34" charset="-122"/>
                    <a:cs typeface="+mn-ea"/>
                    <a:sym typeface="+mn-lt"/>
                  </a:rPr>
                  <a:t>8</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1000" fill="hold"/>
                                            <p:tgtEl>
                                              <p:spTgt spid="47"/>
                                            </p:tgtEl>
                                            <p:attrNameLst>
                                              <p:attrName>ppt_w</p:attrName>
                                            </p:attrNameLst>
                                          </p:cBhvr>
                                          <p:tavLst>
                                            <p:tav tm="0">
                                              <p:val>
                                                <p:fltVal val="0"/>
                                              </p:val>
                                            </p:tav>
                                            <p:tav tm="100000">
                                              <p:val>
                                                <p:strVal val="#ppt_w"/>
                                              </p:val>
                                            </p:tav>
                                          </p:tavLst>
                                        </p:anim>
                                        <p:anim calcmode="lin" valueType="num">
                                          <p:cBhvr>
                                            <p:cTn id="14" dur="1000" fill="hold"/>
                                            <p:tgtEl>
                                              <p:spTgt spid="47"/>
                                            </p:tgtEl>
                                            <p:attrNameLst>
                                              <p:attrName>ppt_h</p:attrName>
                                            </p:attrNameLst>
                                          </p:cBhvr>
                                          <p:tavLst>
                                            <p:tav tm="0">
                                              <p:val>
                                                <p:fltVal val="0"/>
                                              </p:val>
                                            </p:tav>
                                            <p:tav tm="100000">
                                              <p:val>
                                                <p:strVal val="#ppt_h"/>
                                              </p:val>
                                            </p:tav>
                                          </p:tavLst>
                                        </p:anim>
                                        <p:anim calcmode="lin" valueType="num">
                                          <p:cBhvr>
                                            <p:cTn id="15" dur="1000" fill="hold"/>
                                            <p:tgtEl>
                                              <p:spTgt spid="47"/>
                                            </p:tgtEl>
                                            <p:attrNameLst>
                                              <p:attrName>style.rotation</p:attrName>
                                            </p:attrNameLst>
                                          </p:cBhvr>
                                          <p:tavLst>
                                            <p:tav tm="0">
                                              <p:val>
                                                <p:fltVal val="90"/>
                                              </p:val>
                                            </p:tav>
                                            <p:tav tm="100000">
                                              <p:val>
                                                <p:fltVal val="0"/>
                                              </p:val>
                                            </p:tav>
                                          </p:tavLst>
                                        </p:anim>
                                        <p:animEffect transition="in" filter="fade">
                                          <p:cBhvr>
                                            <p:cTn id="16" dur="1000"/>
                                            <p:tgtEl>
                                              <p:spTgt spid="47"/>
                                            </p:tgtEl>
                                          </p:cBhvr>
                                        </p:animEffect>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1000" fill="hold"/>
                                            <p:tgtEl>
                                              <p:spTgt spid="48"/>
                                            </p:tgtEl>
                                            <p:attrNameLst>
                                              <p:attrName>ppt_w</p:attrName>
                                            </p:attrNameLst>
                                          </p:cBhvr>
                                          <p:tavLst>
                                            <p:tav tm="0">
                                              <p:val>
                                                <p:fltVal val="0"/>
                                              </p:val>
                                            </p:tav>
                                            <p:tav tm="100000">
                                              <p:val>
                                                <p:strVal val="#ppt_w"/>
                                              </p:val>
                                            </p:tav>
                                          </p:tavLst>
                                        </p:anim>
                                        <p:anim calcmode="lin" valueType="num">
                                          <p:cBhvr>
                                            <p:cTn id="21" dur="1000" fill="hold"/>
                                            <p:tgtEl>
                                              <p:spTgt spid="48"/>
                                            </p:tgtEl>
                                            <p:attrNameLst>
                                              <p:attrName>ppt_h</p:attrName>
                                            </p:attrNameLst>
                                          </p:cBhvr>
                                          <p:tavLst>
                                            <p:tav tm="0">
                                              <p:val>
                                                <p:fltVal val="0"/>
                                              </p:val>
                                            </p:tav>
                                            <p:tav tm="100000">
                                              <p:val>
                                                <p:strVal val="#ppt_h"/>
                                              </p:val>
                                            </p:tav>
                                          </p:tavLst>
                                        </p:anim>
                                        <p:anim calcmode="lin" valueType="num">
                                          <p:cBhvr>
                                            <p:cTn id="22" dur="1000" fill="hold"/>
                                            <p:tgtEl>
                                              <p:spTgt spid="48"/>
                                            </p:tgtEl>
                                            <p:attrNameLst>
                                              <p:attrName>style.rotation</p:attrName>
                                            </p:attrNameLst>
                                          </p:cBhvr>
                                          <p:tavLst>
                                            <p:tav tm="0">
                                              <p:val>
                                                <p:fltVal val="90"/>
                                              </p:val>
                                            </p:tav>
                                            <p:tav tm="100000">
                                              <p:val>
                                                <p:fltVal val="0"/>
                                              </p:val>
                                            </p:tav>
                                          </p:tavLst>
                                        </p:anim>
                                        <p:animEffect transition="in" filter="fade">
                                          <p:cBhvr>
                                            <p:cTn id="23" dur="1000"/>
                                            <p:tgtEl>
                                              <p:spTgt spid="48"/>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childTnLst>
                              </p:cTn>
                            </p:par>
                            <p:par>
                              <p:cTn id="30" fill="hold">
                                <p:stCondLst>
                                  <p:cond delay="3000"/>
                                </p:stCondLst>
                                <p:childTnLst>
                                  <p:par>
                                    <p:cTn id="31" presetID="2" presetClass="entr" presetSubtype="2" fill="hold" nodeType="afterEffect" p14:presetBounceEnd="40000">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14:bounceEnd="40000">
                                          <p:cBhvr additive="base">
                                            <p:cTn id="33" dur="75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34" dur="750" fill="hold"/>
                                            <p:tgtEl>
                                              <p:spTgt spid="6"/>
                                            </p:tgtEl>
                                            <p:attrNameLst>
                                              <p:attrName>ppt_y</p:attrName>
                                            </p:attrNameLst>
                                          </p:cBhvr>
                                          <p:tavLst>
                                            <p:tav tm="0">
                                              <p:val>
                                                <p:strVal val="#ppt_y"/>
                                              </p:val>
                                            </p:tav>
                                            <p:tav tm="100000">
                                              <p:val>
                                                <p:strVal val="#ppt_y"/>
                                              </p:val>
                                            </p:tav>
                                          </p:tavLst>
                                        </p:anim>
                                      </p:childTnLst>
                                    </p:cTn>
                                  </p:par>
                                </p:childTnLst>
                              </p:cTn>
                            </p:par>
                            <p:par>
                              <p:cTn id="35" fill="hold">
                                <p:stCondLst>
                                  <p:cond delay="3750"/>
                                </p:stCondLst>
                                <p:childTnLst>
                                  <p:par>
                                    <p:cTn id="36" presetID="2" presetClass="entr" presetSubtype="2" fill="hold" nodeType="afterEffect" p14:presetBounceEnd="40000">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14:bounceEnd="40000">
                                          <p:cBhvr additive="base">
                                            <p:cTn id="38"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39" dur="750" fill="hold"/>
                                            <p:tgtEl>
                                              <p:spTgt spid="30"/>
                                            </p:tgtEl>
                                            <p:attrNameLst>
                                              <p:attrName>ppt_y</p:attrName>
                                            </p:attrNameLst>
                                          </p:cBhvr>
                                          <p:tavLst>
                                            <p:tav tm="0">
                                              <p:val>
                                                <p:strVal val="#ppt_y"/>
                                              </p:val>
                                            </p:tav>
                                            <p:tav tm="100000">
                                              <p:val>
                                                <p:strVal val="#ppt_y"/>
                                              </p:val>
                                            </p:tav>
                                          </p:tavLst>
                                        </p:anim>
                                      </p:childTnLst>
                                    </p:cTn>
                                  </p:par>
                                </p:childTnLst>
                              </p:cTn>
                            </p:par>
                            <p:par>
                              <p:cTn id="40" fill="hold">
                                <p:stCondLst>
                                  <p:cond delay="4500"/>
                                </p:stCondLst>
                                <p:childTnLst>
                                  <p:par>
                                    <p:cTn id="41" presetID="2" presetClass="entr" presetSubtype="2" fill="hold" nodeType="afterEffect" p14:presetBounceEnd="40000">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14:bounceEnd="40000">
                                          <p:cBhvr additive="base">
                                            <p:cTn id="43" dur="750" fill="hold"/>
                                            <p:tgtEl>
                                              <p:spTgt spid="36"/>
                                            </p:tgtEl>
                                            <p:attrNameLst>
                                              <p:attrName>ppt_x</p:attrName>
                                            </p:attrNameLst>
                                          </p:cBhvr>
                                          <p:tavLst>
                                            <p:tav tm="0">
                                              <p:val>
                                                <p:strVal val="1+#ppt_w/2"/>
                                              </p:val>
                                            </p:tav>
                                            <p:tav tm="100000">
                                              <p:val>
                                                <p:strVal val="#ppt_x"/>
                                              </p:val>
                                            </p:tav>
                                          </p:tavLst>
                                        </p:anim>
                                        <p:anim calcmode="lin" valueType="num" p14:bounceEnd="40000">
                                          <p:cBhvr additive="base">
                                            <p:cTn id="44" dur="750" fill="hold"/>
                                            <p:tgtEl>
                                              <p:spTgt spid="36"/>
                                            </p:tgtEl>
                                            <p:attrNameLst>
                                              <p:attrName>ppt_y</p:attrName>
                                            </p:attrNameLst>
                                          </p:cBhvr>
                                          <p:tavLst>
                                            <p:tav tm="0">
                                              <p:val>
                                                <p:strVal val="#ppt_y"/>
                                              </p:val>
                                            </p:tav>
                                            <p:tav tm="100000">
                                              <p:val>
                                                <p:strVal val="#ppt_y"/>
                                              </p:val>
                                            </p:tav>
                                          </p:tavLst>
                                        </p:anim>
                                      </p:childTnLst>
                                    </p:cTn>
                                  </p:par>
                                </p:childTnLst>
                              </p:cTn>
                            </p:par>
                            <p:par>
                              <p:cTn id="45" fill="hold">
                                <p:stCondLst>
                                  <p:cond delay="5250"/>
                                </p:stCondLst>
                                <p:childTnLst>
                                  <p:par>
                                    <p:cTn id="46" presetID="2" presetClass="entr" presetSubtype="2" fill="hold" nodeType="afterEffect" p14:presetBounceEnd="40000">
                                      <p:stCondLst>
                                        <p:cond delay="0"/>
                                      </p:stCondLst>
                                      <p:childTnLst>
                                        <p:set>
                                          <p:cBhvr>
                                            <p:cTn id="47" dur="1" fill="hold">
                                              <p:stCondLst>
                                                <p:cond delay="0"/>
                                              </p:stCondLst>
                                            </p:cTn>
                                            <p:tgtEl>
                                              <p:spTgt spid="54"/>
                                            </p:tgtEl>
                                            <p:attrNameLst>
                                              <p:attrName>style.visibility</p:attrName>
                                            </p:attrNameLst>
                                          </p:cBhvr>
                                          <p:to>
                                            <p:strVal val="visible"/>
                                          </p:to>
                                        </p:set>
                                        <p:anim calcmode="lin" valueType="num" p14:bounceEnd="40000">
                                          <p:cBhvr additive="base">
                                            <p:cTn id="48" dur="75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49" dur="750" fill="hold"/>
                                            <p:tgtEl>
                                              <p:spTgt spid="54"/>
                                            </p:tgtEl>
                                            <p:attrNameLst>
                                              <p:attrName>ppt_y</p:attrName>
                                            </p:attrNameLst>
                                          </p:cBhvr>
                                          <p:tavLst>
                                            <p:tav tm="0">
                                              <p:val>
                                                <p:strVal val="#ppt_y"/>
                                              </p:val>
                                            </p:tav>
                                            <p:tav tm="100000">
                                              <p:val>
                                                <p:strVal val="#ppt_y"/>
                                              </p:val>
                                            </p:tav>
                                          </p:tavLst>
                                        </p:anim>
                                      </p:childTnLst>
                                    </p:cTn>
                                  </p:par>
                                </p:childTnLst>
                              </p:cTn>
                            </p:par>
                            <p:par>
                              <p:cTn id="50" fill="hold">
                                <p:stCondLst>
                                  <p:cond delay="6000"/>
                                </p:stCondLst>
                                <p:childTnLst>
                                  <p:par>
                                    <p:cTn id="51" presetID="2" presetClass="entr" presetSubtype="2" fill="hold" nodeType="afterEffect" p14:presetBounceEnd="40000">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14:bounceEnd="40000">
                                          <p:cBhvr additive="base">
                                            <p:cTn id="53" dur="750" fill="hold"/>
                                            <p:tgtEl>
                                              <p:spTgt spid="60"/>
                                            </p:tgtEl>
                                            <p:attrNameLst>
                                              <p:attrName>ppt_x</p:attrName>
                                            </p:attrNameLst>
                                          </p:cBhvr>
                                          <p:tavLst>
                                            <p:tav tm="0">
                                              <p:val>
                                                <p:strVal val="1+#ppt_w/2"/>
                                              </p:val>
                                            </p:tav>
                                            <p:tav tm="100000">
                                              <p:val>
                                                <p:strVal val="#ppt_x"/>
                                              </p:val>
                                            </p:tav>
                                          </p:tavLst>
                                        </p:anim>
                                        <p:anim calcmode="lin" valueType="num" p14:bounceEnd="40000">
                                          <p:cBhvr additive="base">
                                            <p:cTn id="54" dur="750" fill="hold"/>
                                            <p:tgtEl>
                                              <p:spTgt spid="60"/>
                                            </p:tgtEl>
                                            <p:attrNameLst>
                                              <p:attrName>ppt_y</p:attrName>
                                            </p:attrNameLst>
                                          </p:cBhvr>
                                          <p:tavLst>
                                            <p:tav tm="0">
                                              <p:val>
                                                <p:strVal val="#ppt_y"/>
                                              </p:val>
                                            </p:tav>
                                            <p:tav tm="100000">
                                              <p:val>
                                                <p:strVal val="#ppt_y"/>
                                              </p:val>
                                            </p:tav>
                                          </p:tavLst>
                                        </p:anim>
                                      </p:childTnLst>
                                    </p:cTn>
                                  </p:par>
                                </p:childTnLst>
                              </p:cTn>
                            </p:par>
                            <p:par>
                              <p:cTn id="55" fill="hold">
                                <p:stCondLst>
                                  <p:cond delay="6750"/>
                                </p:stCondLst>
                                <p:childTnLst>
                                  <p:par>
                                    <p:cTn id="56" presetID="2" presetClass="entr" presetSubtype="2" fill="hold" nodeType="afterEffect" p14:presetBounceEnd="40000">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14:bounceEnd="40000">
                                          <p:cBhvr additive="base">
                                            <p:cTn id="58" dur="750" fill="hold"/>
                                            <p:tgtEl>
                                              <p:spTgt spid="85"/>
                                            </p:tgtEl>
                                            <p:attrNameLst>
                                              <p:attrName>ppt_x</p:attrName>
                                            </p:attrNameLst>
                                          </p:cBhvr>
                                          <p:tavLst>
                                            <p:tav tm="0">
                                              <p:val>
                                                <p:strVal val="1+#ppt_w/2"/>
                                              </p:val>
                                            </p:tav>
                                            <p:tav tm="100000">
                                              <p:val>
                                                <p:strVal val="#ppt_x"/>
                                              </p:val>
                                            </p:tav>
                                          </p:tavLst>
                                        </p:anim>
                                        <p:anim calcmode="lin" valueType="num" p14:bounceEnd="40000">
                                          <p:cBhvr additive="base">
                                            <p:cTn id="59" dur="750" fill="hold"/>
                                            <p:tgtEl>
                                              <p:spTgt spid="85"/>
                                            </p:tgtEl>
                                            <p:attrNameLst>
                                              <p:attrName>ppt_y</p:attrName>
                                            </p:attrNameLst>
                                          </p:cBhvr>
                                          <p:tavLst>
                                            <p:tav tm="0">
                                              <p:val>
                                                <p:strVal val="#ppt_y"/>
                                              </p:val>
                                            </p:tav>
                                            <p:tav tm="100000">
                                              <p:val>
                                                <p:strVal val="#ppt_y"/>
                                              </p:val>
                                            </p:tav>
                                          </p:tavLst>
                                        </p:anim>
                                      </p:childTnLst>
                                    </p:cTn>
                                  </p:par>
                                </p:childTnLst>
                              </p:cTn>
                            </p:par>
                            <p:par>
                              <p:cTn id="60" fill="hold">
                                <p:stCondLst>
                                  <p:cond delay="7500"/>
                                </p:stCondLst>
                                <p:childTnLst>
                                  <p:par>
                                    <p:cTn id="61" presetID="2" presetClass="entr" presetSubtype="2" fill="hold" nodeType="afterEffect" p14:presetBounceEnd="40000">
                                      <p:stCondLst>
                                        <p:cond delay="0"/>
                                      </p:stCondLst>
                                      <p:childTnLst>
                                        <p:set>
                                          <p:cBhvr>
                                            <p:cTn id="62" dur="1" fill="hold">
                                              <p:stCondLst>
                                                <p:cond delay="0"/>
                                              </p:stCondLst>
                                            </p:cTn>
                                            <p:tgtEl>
                                              <p:spTgt spid="91"/>
                                            </p:tgtEl>
                                            <p:attrNameLst>
                                              <p:attrName>style.visibility</p:attrName>
                                            </p:attrNameLst>
                                          </p:cBhvr>
                                          <p:to>
                                            <p:strVal val="visible"/>
                                          </p:to>
                                        </p:set>
                                        <p:anim calcmode="lin" valueType="num" p14:bounceEnd="40000">
                                          <p:cBhvr additive="base">
                                            <p:cTn id="63" dur="750" fill="hold"/>
                                            <p:tgtEl>
                                              <p:spTgt spid="91"/>
                                            </p:tgtEl>
                                            <p:attrNameLst>
                                              <p:attrName>ppt_x</p:attrName>
                                            </p:attrNameLst>
                                          </p:cBhvr>
                                          <p:tavLst>
                                            <p:tav tm="0">
                                              <p:val>
                                                <p:strVal val="1+#ppt_w/2"/>
                                              </p:val>
                                            </p:tav>
                                            <p:tav tm="100000">
                                              <p:val>
                                                <p:strVal val="#ppt_x"/>
                                              </p:val>
                                            </p:tav>
                                          </p:tavLst>
                                        </p:anim>
                                        <p:anim calcmode="lin" valueType="num" p14:bounceEnd="40000">
                                          <p:cBhvr additive="base">
                                            <p:cTn id="64" dur="750" fill="hold"/>
                                            <p:tgtEl>
                                              <p:spTgt spid="91"/>
                                            </p:tgtEl>
                                            <p:attrNameLst>
                                              <p:attrName>ppt_y</p:attrName>
                                            </p:attrNameLst>
                                          </p:cBhvr>
                                          <p:tavLst>
                                            <p:tav tm="0">
                                              <p:val>
                                                <p:strVal val="#ppt_y"/>
                                              </p:val>
                                            </p:tav>
                                            <p:tav tm="100000">
                                              <p:val>
                                                <p:strVal val="#ppt_y"/>
                                              </p:val>
                                            </p:tav>
                                          </p:tavLst>
                                        </p:anim>
                                      </p:childTnLst>
                                    </p:cTn>
                                  </p:par>
                                </p:childTnLst>
                              </p:cTn>
                            </p:par>
                            <p:par>
                              <p:cTn id="65" fill="hold">
                                <p:stCondLst>
                                  <p:cond delay="8250"/>
                                </p:stCondLst>
                                <p:childTnLst>
                                  <p:par>
                                    <p:cTn id="66" presetID="2" presetClass="entr" presetSubtype="2" fill="hold" nodeType="afterEffect" p14:presetBounceEnd="40000">
                                      <p:stCondLst>
                                        <p:cond delay="0"/>
                                      </p:stCondLst>
                                      <p:childTnLst>
                                        <p:set>
                                          <p:cBhvr>
                                            <p:cTn id="67" dur="1" fill="hold">
                                              <p:stCondLst>
                                                <p:cond delay="0"/>
                                              </p:stCondLst>
                                            </p:cTn>
                                            <p:tgtEl>
                                              <p:spTgt spid="97"/>
                                            </p:tgtEl>
                                            <p:attrNameLst>
                                              <p:attrName>style.visibility</p:attrName>
                                            </p:attrNameLst>
                                          </p:cBhvr>
                                          <p:to>
                                            <p:strVal val="visible"/>
                                          </p:to>
                                        </p:set>
                                        <p:anim calcmode="lin" valueType="num" p14:bounceEnd="40000">
                                          <p:cBhvr additive="base">
                                            <p:cTn id="68" dur="750" fill="hold"/>
                                            <p:tgtEl>
                                              <p:spTgt spid="97"/>
                                            </p:tgtEl>
                                            <p:attrNameLst>
                                              <p:attrName>ppt_x</p:attrName>
                                            </p:attrNameLst>
                                          </p:cBhvr>
                                          <p:tavLst>
                                            <p:tav tm="0">
                                              <p:val>
                                                <p:strVal val="1+#ppt_w/2"/>
                                              </p:val>
                                            </p:tav>
                                            <p:tav tm="100000">
                                              <p:val>
                                                <p:strVal val="#ppt_x"/>
                                              </p:val>
                                            </p:tav>
                                          </p:tavLst>
                                        </p:anim>
                                        <p:anim calcmode="lin" valueType="num" p14:bounceEnd="40000">
                                          <p:cBhvr additive="base">
                                            <p:cTn id="69" dur="75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p:bldP spid="4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1000" fill="hold"/>
                                            <p:tgtEl>
                                              <p:spTgt spid="47"/>
                                            </p:tgtEl>
                                            <p:attrNameLst>
                                              <p:attrName>ppt_w</p:attrName>
                                            </p:attrNameLst>
                                          </p:cBhvr>
                                          <p:tavLst>
                                            <p:tav tm="0">
                                              <p:val>
                                                <p:fltVal val="0"/>
                                              </p:val>
                                            </p:tav>
                                            <p:tav tm="100000">
                                              <p:val>
                                                <p:strVal val="#ppt_w"/>
                                              </p:val>
                                            </p:tav>
                                          </p:tavLst>
                                        </p:anim>
                                        <p:anim calcmode="lin" valueType="num">
                                          <p:cBhvr>
                                            <p:cTn id="14" dur="1000" fill="hold"/>
                                            <p:tgtEl>
                                              <p:spTgt spid="47"/>
                                            </p:tgtEl>
                                            <p:attrNameLst>
                                              <p:attrName>ppt_h</p:attrName>
                                            </p:attrNameLst>
                                          </p:cBhvr>
                                          <p:tavLst>
                                            <p:tav tm="0">
                                              <p:val>
                                                <p:fltVal val="0"/>
                                              </p:val>
                                            </p:tav>
                                            <p:tav tm="100000">
                                              <p:val>
                                                <p:strVal val="#ppt_h"/>
                                              </p:val>
                                            </p:tav>
                                          </p:tavLst>
                                        </p:anim>
                                        <p:anim calcmode="lin" valueType="num">
                                          <p:cBhvr>
                                            <p:cTn id="15" dur="1000" fill="hold"/>
                                            <p:tgtEl>
                                              <p:spTgt spid="47"/>
                                            </p:tgtEl>
                                            <p:attrNameLst>
                                              <p:attrName>style.rotation</p:attrName>
                                            </p:attrNameLst>
                                          </p:cBhvr>
                                          <p:tavLst>
                                            <p:tav tm="0">
                                              <p:val>
                                                <p:fltVal val="90"/>
                                              </p:val>
                                            </p:tav>
                                            <p:tav tm="100000">
                                              <p:val>
                                                <p:fltVal val="0"/>
                                              </p:val>
                                            </p:tav>
                                          </p:tavLst>
                                        </p:anim>
                                        <p:animEffect transition="in" filter="fade">
                                          <p:cBhvr>
                                            <p:cTn id="16" dur="1000"/>
                                            <p:tgtEl>
                                              <p:spTgt spid="47"/>
                                            </p:tgtEl>
                                          </p:cBhvr>
                                        </p:animEffect>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1000" fill="hold"/>
                                            <p:tgtEl>
                                              <p:spTgt spid="48"/>
                                            </p:tgtEl>
                                            <p:attrNameLst>
                                              <p:attrName>ppt_w</p:attrName>
                                            </p:attrNameLst>
                                          </p:cBhvr>
                                          <p:tavLst>
                                            <p:tav tm="0">
                                              <p:val>
                                                <p:fltVal val="0"/>
                                              </p:val>
                                            </p:tav>
                                            <p:tav tm="100000">
                                              <p:val>
                                                <p:strVal val="#ppt_w"/>
                                              </p:val>
                                            </p:tav>
                                          </p:tavLst>
                                        </p:anim>
                                        <p:anim calcmode="lin" valueType="num">
                                          <p:cBhvr>
                                            <p:cTn id="21" dur="1000" fill="hold"/>
                                            <p:tgtEl>
                                              <p:spTgt spid="48"/>
                                            </p:tgtEl>
                                            <p:attrNameLst>
                                              <p:attrName>ppt_h</p:attrName>
                                            </p:attrNameLst>
                                          </p:cBhvr>
                                          <p:tavLst>
                                            <p:tav tm="0">
                                              <p:val>
                                                <p:fltVal val="0"/>
                                              </p:val>
                                            </p:tav>
                                            <p:tav tm="100000">
                                              <p:val>
                                                <p:strVal val="#ppt_h"/>
                                              </p:val>
                                            </p:tav>
                                          </p:tavLst>
                                        </p:anim>
                                        <p:anim calcmode="lin" valueType="num">
                                          <p:cBhvr>
                                            <p:cTn id="22" dur="1000" fill="hold"/>
                                            <p:tgtEl>
                                              <p:spTgt spid="48"/>
                                            </p:tgtEl>
                                            <p:attrNameLst>
                                              <p:attrName>style.rotation</p:attrName>
                                            </p:attrNameLst>
                                          </p:cBhvr>
                                          <p:tavLst>
                                            <p:tav tm="0">
                                              <p:val>
                                                <p:fltVal val="90"/>
                                              </p:val>
                                            </p:tav>
                                            <p:tav tm="100000">
                                              <p:val>
                                                <p:fltVal val="0"/>
                                              </p:val>
                                            </p:tav>
                                          </p:tavLst>
                                        </p:anim>
                                        <p:animEffect transition="in" filter="fade">
                                          <p:cBhvr>
                                            <p:cTn id="23" dur="1000"/>
                                            <p:tgtEl>
                                              <p:spTgt spid="48"/>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750" fill="hold"/>
                                            <p:tgtEl>
                                              <p:spTgt spid="6"/>
                                            </p:tgtEl>
                                            <p:attrNameLst>
                                              <p:attrName>ppt_x</p:attrName>
                                            </p:attrNameLst>
                                          </p:cBhvr>
                                          <p:tavLst>
                                            <p:tav tm="0">
                                              <p:val>
                                                <p:strVal val="1+#ppt_w/2"/>
                                              </p:val>
                                            </p:tav>
                                            <p:tav tm="100000">
                                              <p:val>
                                                <p:strVal val="#ppt_x"/>
                                              </p:val>
                                            </p:tav>
                                          </p:tavLst>
                                        </p:anim>
                                        <p:anim calcmode="lin" valueType="num">
                                          <p:cBhvr additive="base">
                                            <p:cTn id="34" dur="750" fill="hold"/>
                                            <p:tgtEl>
                                              <p:spTgt spid="6"/>
                                            </p:tgtEl>
                                            <p:attrNameLst>
                                              <p:attrName>ppt_y</p:attrName>
                                            </p:attrNameLst>
                                          </p:cBhvr>
                                          <p:tavLst>
                                            <p:tav tm="0">
                                              <p:val>
                                                <p:strVal val="#ppt_y"/>
                                              </p:val>
                                            </p:tav>
                                            <p:tav tm="100000">
                                              <p:val>
                                                <p:strVal val="#ppt_y"/>
                                              </p:val>
                                            </p:tav>
                                          </p:tavLst>
                                        </p:anim>
                                      </p:childTnLst>
                                    </p:cTn>
                                  </p:par>
                                </p:childTnLst>
                              </p:cTn>
                            </p:par>
                            <p:par>
                              <p:cTn id="35" fill="hold">
                                <p:stCondLst>
                                  <p:cond delay="3750"/>
                                </p:stCondLst>
                                <p:childTnLst>
                                  <p:par>
                                    <p:cTn id="36" presetID="2" presetClass="entr" presetSubtype="2"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750" fill="hold"/>
                                            <p:tgtEl>
                                              <p:spTgt spid="30"/>
                                            </p:tgtEl>
                                            <p:attrNameLst>
                                              <p:attrName>ppt_x</p:attrName>
                                            </p:attrNameLst>
                                          </p:cBhvr>
                                          <p:tavLst>
                                            <p:tav tm="0">
                                              <p:val>
                                                <p:strVal val="1+#ppt_w/2"/>
                                              </p:val>
                                            </p:tav>
                                            <p:tav tm="100000">
                                              <p:val>
                                                <p:strVal val="#ppt_x"/>
                                              </p:val>
                                            </p:tav>
                                          </p:tavLst>
                                        </p:anim>
                                        <p:anim calcmode="lin" valueType="num">
                                          <p:cBhvr additive="base">
                                            <p:cTn id="39" dur="750" fill="hold"/>
                                            <p:tgtEl>
                                              <p:spTgt spid="30"/>
                                            </p:tgtEl>
                                            <p:attrNameLst>
                                              <p:attrName>ppt_y</p:attrName>
                                            </p:attrNameLst>
                                          </p:cBhvr>
                                          <p:tavLst>
                                            <p:tav tm="0">
                                              <p:val>
                                                <p:strVal val="#ppt_y"/>
                                              </p:val>
                                            </p:tav>
                                            <p:tav tm="100000">
                                              <p:val>
                                                <p:strVal val="#ppt_y"/>
                                              </p:val>
                                            </p:tav>
                                          </p:tavLst>
                                        </p:anim>
                                      </p:childTnLst>
                                    </p:cTn>
                                  </p:par>
                                </p:childTnLst>
                              </p:cTn>
                            </p:par>
                            <p:par>
                              <p:cTn id="40" fill="hold">
                                <p:stCondLst>
                                  <p:cond delay="4500"/>
                                </p:stCondLst>
                                <p:childTnLst>
                                  <p:par>
                                    <p:cTn id="41" presetID="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750" fill="hold"/>
                                            <p:tgtEl>
                                              <p:spTgt spid="36"/>
                                            </p:tgtEl>
                                            <p:attrNameLst>
                                              <p:attrName>ppt_x</p:attrName>
                                            </p:attrNameLst>
                                          </p:cBhvr>
                                          <p:tavLst>
                                            <p:tav tm="0">
                                              <p:val>
                                                <p:strVal val="1+#ppt_w/2"/>
                                              </p:val>
                                            </p:tav>
                                            <p:tav tm="100000">
                                              <p:val>
                                                <p:strVal val="#ppt_x"/>
                                              </p:val>
                                            </p:tav>
                                          </p:tavLst>
                                        </p:anim>
                                        <p:anim calcmode="lin" valueType="num">
                                          <p:cBhvr additive="base">
                                            <p:cTn id="44" dur="750" fill="hold"/>
                                            <p:tgtEl>
                                              <p:spTgt spid="36"/>
                                            </p:tgtEl>
                                            <p:attrNameLst>
                                              <p:attrName>ppt_y</p:attrName>
                                            </p:attrNameLst>
                                          </p:cBhvr>
                                          <p:tavLst>
                                            <p:tav tm="0">
                                              <p:val>
                                                <p:strVal val="#ppt_y"/>
                                              </p:val>
                                            </p:tav>
                                            <p:tav tm="100000">
                                              <p:val>
                                                <p:strVal val="#ppt_y"/>
                                              </p:val>
                                            </p:tav>
                                          </p:tavLst>
                                        </p:anim>
                                      </p:childTnLst>
                                    </p:cTn>
                                  </p:par>
                                </p:childTnLst>
                              </p:cTn>
                            </p:par>
                            <p:par>
                              <p:cTn id="45" fill="hold">
                                <p:stCondLst>
                                  <p:cond delay="5250"/>
                                </p:stCondLst>
                                <p:childTnLst>
                                  <p:par>
                                    <p:cTn id="46" presetID="2" presetClass="entr" presetSubtype="2" fill="hold" nodeType="afterEffect">
                                      <p:stCondLst>
                                        <p:cond delay="0"/>
                                      </p:stCondLst>
                                      <p:childTnLst>
                                        <p:set>
                                          <p:cBhvr>
                                            <p:cTn id="47" dur="1" fill="hold">
                                              <p:stCondLst>
                                                <p:cond delay="0"/>
                                              </p:stCondLst>
                                            </p:cTn>
                                            <p:tgtEl>
                                              <p:spTgt spid="54"/>
                                            </p:tgtEl>
                                            <p:attrNameLst>
                                              <p:attrName>style.visibility</p:attrName>
                                            </p:attrNameLst>
                                          </p:cBhvr>
                                          <p:to>
                                            <p:strVal val="visible"/>
                                          </p:to>
                                        </p:set>
                                        <p:anim calcmode="lin" valueType="num">
                                          <p:cBhvr additive="base">
                                            <p:cTn id="48" dur="750" fill="hold"/>
                                            <p:tgtEl>
                                              <p:spTgt spid="54"/>
                                            </p:tgtEl>
                                            <p:attrNameLst>
                                              <p:attrName>ppt_x</p:attrName>
                                            </p:attrNameLst>
                                          </p:cBhvr>
                                          <p:tavLst>
                                            <p:tav tm="0">
                                              <p:val>
                                                <p:strVal val="1+#ppt_w/2"/>
                                              </p:val>
                                            </p:tav>
                                            <p:tav tm="100000">
                                              <p:val>
                                                <p:strVal val="#ppt_x"/>
                                              </p:val>
                                            </p:tav>
                                          </p:tavLst>
                                        </p:anim>
                                        <p:anim calcmode="lin" valueType="num">
                                          <p:cBhvr additive="base">
                                            <p:cTn id="49" dur="750" fill="hold"/>
                                            <p:tgtEl>
                                              <p:spTgt spid="54"/>
                                            </p:tgtEl>
                                            <p:attrNameLst>
                                              <p:attrName>ppt_y</p:attrName>
                                            </p:attrNameLst>
                                          </p:cBhvr>
                                          <p:tavLst>
                                            <p:tav tm="0">
                                              <p:val>
                                                <p:strVal val="#ppt_y"/>
                                              </p:val>
                                            </p:tav>
                                            <p:tav tm="100000">
                                              <p:val>
                                                <p:strVal val="#ppt_y"/>
                                              </p:val>
                                            </p:tav>
                                          </p:tavLst>
                                        </p:anim>
                                      </p:childTnLst>
                                    </p:cTn>
                                  </p:par>
                                </p:childTnLst>
                              </p:cTn>
                            </p:par>
                            <p:par>
                              <p:cTn id="50" fill="hold">
                                <p:stCondLst>
                                  <p:cond delay="6000"/>
                                </p:stCondLst>
                                <p:childTnLst>
                                  <p:par>
                                    <p:cTn id="51" presetID="2" presetClass="entr" presetSubtype="2" fill="hold" nodeType="after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750" fill="hold"/>
                                            <p:tgtEl>
                                              <p:spTgt spid="60"/>
                                            </p:tgtEl>
                                            <p:attrNameLst>
                                              <p:attrName>ppt_x</p:attrName>
                                            </p:attrNameLst>
                                          </p:cBhvr>
                                          <p:tavLst>
                                            <p:tav tm="0">
                                              <p:val>
                                                <p:strVal val="1+#ppt_w/2"/>
                                              </p:val>
                                            </p:tav>
                                            <p:tav tm="100000">
                                              <p:val>
                                                <p:strVal val="#ppt_x"/>
                                              </p:val>
                                            </p:tav>
                                          </p:tavLst>
                                        </p:anim>
                                        <p:anim calcmode="lin" valueType="num">
                                          <p:cBhvr additive="base">
                                            <p:cTn id="54" dur="750" fill="hold"/>
                                            <p:tgtEl>
                                              <p:spTgt spid="60"/>
                                            </p:tgtEl>
                                            <p:attrNameLst>
                                              <p:attrName>ppt_y</p:attrName>
                                            </p:attrNameLst>
                                          </p:cBhvr>
                                          <p:tavLst>
                                            <p:tav tm="0">
                                              <p:val>
                                                <p:strVal val="#ppt_y"/>
                                              </p:val>
                                            </p:tav>
                                            <p:tav tm="100000">
                                              <p:val>
                                                <p:strVal val="#ppt_y"/>
                                              </p:val>
                                            </p:tav>
                                          </p:tavLst>
                                        </p:anim>
                                      </p:childTnLst>
                                    </p:cTn>
                                  </p:par>
                                </p:childTnLst>
                              </p:cTn>
                            </p:par>
                            <p:par>
                              <p:cTn id="55" fill="hold">
                                <p:stCondLst>
                                  <p:cond delay="6750"/>
                                </p:stCondLst>
                                <p:childTnLst>
                                  <p:par>
                                    <p:cTn id="56" presetID="2" presetClass="entr" presetSubtype="2"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additive="base">
                                            <p:cTn id="58" dur="750" fill="hold"/>
                                            <p:tgtEl>
                                              <p:spTgt spid="85"/>
                                            </p:tgtEl>
                                            <p:attrNameLst>
                                              <p:attrName>ppt_x</p:attrName>
                                            </p:attrNameLst>
                                          </p:cBhvr>
                                          <p:tavLst>
                                            <p:tav tm="0">
                                              <p:val>
                                                <p:strVal val="1+#ppt_w/2"/>
                                              </p:val>
                                            </p:tav>
                                            <p:tav tm="100000">
                                              <p:val>
                                                <p:strVal val="#ppt_x"/>
                                              </p:val>
                                            </p:tav>
                                          </p:tavLst>
                                        </p:anim>
                                        <p:anim calcmode="lin" valueType="num">
                                          <p:cBhvr additive="base">
                                            <p:cTn id="59" dur="750" fill="hold"/>
                                            <p:tgtEl>
                                              <p:spTgt spid="85"/>
                                            </p:tgtEl>
                                            <p:attrNameLst>
                                              <p:attrName>ppt_y</p:attrName>
                                            </p:attrNameLst>
                                          </p:cBhvr>
                                          <p:tavLst>
                                            <p:tav tm="0">
                                              <p:val>
                                                <p:strVal val="#ppt_y"/>
                                              </p:val>
                                            </p:tav>
                                            <p:tav tm="100000">
                                              <p:val>
                                                <p:strVal val="#ppt_y"/>
                                              </p:val>
                                            </p:tav>
                                          </p:tavLst>
                                        </p:anim>
                                      </p:childTnLst>
                                    </p:cTn>
                                  </p:par>
                                </p:childTnLst>
                              </p:cTn>
                            </p:par>
                            <p:par>
                              <p:cTn id="60" fill="hold">
                                <p:stCondLst>
                                  <p:cond delay="7500"/>
                                </p:stCondLst>
                                <p:childTnLst>
                                  <p:par>
                                    <p:cTn id="61" presetID="2" presetClass="entr" presetSubtype="2" fill="hold" nodeType="afterEffect">
                                      <p:stCondLst>
                                        <p:cond delay="0"/>
                                      </p:stCondLst>
                                      <p:childTnLst>
                                        <p:set>
                                          <p:cBhvr>
                                            <p:cTn id="62" dur="1" fill="hold">
                                              <p:stCondLst>
                                                <p:cond delay="0"/>
                                              </p:stCondLst>
                                            </p:cTn>
                                            <p:tgtEl>
                                              <p:spTgt spid="91"/>
                                            </p:tgtEl>
                                            <p:attrNameLst>
                                              <p:attrName>style.visibility</p:attrName>
                                            </p:attrNameLst>
                                          </p:cBhvr>
                                          <p:to>
                                            <p:strVal val="visible"/>
                                          </p:to>
                                        </p:set>
                                        <p:anim calcmode="lin" valueType="num">
                                          <p:cBhvr additive="base">
                                            <p:cTn id="63" dur="750" fill="hold"/>
                                            <p:tgtEl>
                                              <p:spTgt spid="91"/>
                                            </p:tgtEl>
                                            <p:attrNameLst>
                                              <p:attrName>ppt_x</p:attrName>
                                            </p:attrNameLst>
                                          </p:cBhvr>
                                          <p:tavLst>
                                            <p:tav tm="0">
                                              <p:val>
                                                <p:strVal val="1+#ppt_w/2"/>
                                              </p:val>
                                            </p:tav>
                                            <p:tav tm="100000">
                                              <p:val>
                                                <p:strVal val="#ppt_x"/>
                                              </p:val>
                                            </p:tav>
                                          </p:tavLst>
                                        </p:anim>
                                        <p:anim calcmode="lin" valueType="num">
                                          <p:cBhvr additive="base">
                                            <p:cTn id="64" dur="750" fill="hold"/>
                                            <p:tgtEl>
                                              <p:spTgt spid="91"/>
                                            </p:tgtEl>
                                            <p:attrNameLst>
                                              <p:attrName>ppt_y</p:attrName>
                                            </p:attrNameLst>
                                          </p:cBhvr>
                                          <p:tavLst>
                                            <p:tav tm="0">
                                              <p:val>
                                                <p:strVal val="#ppt_y"/>
                                              </p:val>
                                            </p:tav>
                                            <p:tav tm="100000">
                                              <p:val>
                                                <p:strVal val="#ppt_y"/>
                                              </p:val>
                                            </p:tav>
                                          </p:tavLst>
                                        </p:anim>
                                      </p:childTnLst>
                                    </p:cTn>
                                  </p:par>
                                </p:childTnLst>
                              </p:cTn>
                            </p:par>
                            <p:par>
                              <p:cTn id="65" fill="hold">
                                <p:stCondLst>
                                  <p:cond delay="8250"/>
                                </p:stCondLst>
                                <p:childTnLst>
                                  <p:par>
                                    <p:cTn id="66" presetID="2" presetClass="entr" presetSubtype="2" fill="hold" nodeType="afterEffect">
                                      <p:stCondLst>
                                        <p:cond delay="0"/>
                                      </p:stCondLst>
                                      <p:childTnLst>
                                        <p:set>
                                          <p:cBhvr>
                                            <p:cTn id="67" dur="1" fill="hold">
                                              <p:stCondLst>
                                                <p:cond delay="0"/>
                                              </p:stCondLst>
                                            </p:cTn>
                                            <p:tgtEl>
                                              <p:spTgt spid="97"/>
                                            </p:tgtEl>
                                            <p:attrNameLst>
                                              <p:attrName>style.visibility</p:attrName>
                                            </p:attrNameLst>
                                          </p:cBhvr>
                                          <p:to>
                                            <p:strVal val="visible"/>
                                          </p:to>
                                        </p:set>
                                        <p:anim calcmode="lin" valueType="num">
                                          <p:cBhvr additive="base">
                                            <p:cTn id="68" dur="750" fill="hold"/>
                                            <p:tgtEl>
                                              <p:spTgt spid="97"/>
                                            </p:tgtEl>
                                            <p:attrNameLst>
                                              <p:attrName>ppt_x</p:attrName>
                                            </p:attrNameLst>
                                          </p:cBhvr>
                                          <p:tavLst>
                                            <p:tav tm="0">
                                              <p:val>
                                                <p:strVal val="1+#ppt_w/2"/>
                                              </p:val>
                                            </p:tav>
                                            <p:tav tm="100000">
                                              <p:val>
                                                <p:strVal val="#ppt_x"/>
                                              </p:val>
                                            </p:tav>
                                          </p:tavLst>
                                        </p:anim>
                                        <p:anim calcmode="lin" valueType="num">
                                          <p:cBhvr additive="base">
                                            <p:cTn id="69" dur="75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p:bldP spid="4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t="-62398" b="-46580"/>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779912" y="3157167"/>
            <a:ext cx="5062924" cy="561692"/>
          </a:xfrm>
          <a:prstGeom prst="rect">
            <a:avLst/>
          </a:prstGeom>
        </p:spPr>
        <p:txBody>
          <a:bodyPr wrap="none" lIns="68580" tIns="34290" rIns="68580" bIns="34290">
            <a:spAutoFit/>
          </a:bodyPr>
          <a:lstStyle/>
          <a:p>
            <a:pPr defTabSz="913765">
              <a:spcBef>
                <a:spcPts val="0"/>
              </a:spcBef>
              <a:spcAft>
                <a:spcPts val="0"/>
              </a:spcAft>
              <a:defRPr/>
            </a:pPr>
            <a:r>
              <a:rPr lang="zh-CN" altLang="en-US" sz="32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传统单体架构介绍及优缺点</a:t>
            </a:r>
          </a:p>
        </p:txBody>
      </p:sp>
      <p:sp>
        <p:nvSpPr>
          <p:cNvPr id="22" name="Rectangle 5"/>
          <p:cNvSpPr/>
          <p:nvPr/>
        </p:nvSpPr>
        <p:spPr bwMode="auto">
          <a:xfrm>
            <a:off x="3840730" y="3763323"/>
            <a:ext cx="4187654" cy="68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endParaRPr kumimoji="0" lang="en-US" altLang="zh-CN" sz="1200" b="0" i="0" u="none" strike="noStrike" kern="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357249" y="1946807"/>
            <a:ext cx="116442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01</a:t>
            </a:r>
            <a:endParaRPr lang="zh-CN" altLang="en-US"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357249" y="2894479"/>
            <a:ext cx="1218923"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ONE</a:t>
            </a:r>
            <a:endParaRPr lang="zh-CN" altLang="en-US"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par>
                          <p:cTn id="15" fill="hold">
                            <p:stCondLst>
                              <p:cond delay="500"/>
                            </p:stCondLst>
                            <p:childTnLst>
                              <p:par>
                                <p:cTn id="16" presetID="2" presetClass="entr" presetSubtype="2" decel="100000" fill="hold" grpId="0" nodeType="afterEffect">
                                  <p:stCondLst>
                                    <p:cond delay="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0-#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105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par>
                          <p:cTn id="29" fill="hold">
                            <p:stCondLst>
                              <p:cond delay="2100"/>
                            </p:stCondLst>
                            <p:childTnLst>
                              <p:par>
                                <p:cTn id="30" presetID="5" presetClass="entr" presetSubtype="10" fill="hold" grpId="0" nodeType="afterEffect" nodePh="1">
                                  <p:stCondLst>
                                    <p:cond delay="0"/>
                                  </p:stCondLst>
                                  <p:endCondLst>
                                    <p:cond evt="begin" delay="0">
                                      <p:tn val="30"/>
                                    </p:cond>
                                  </p:end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1" grpId="0"/>
      <p:bldP spid="22" grpId="0"/>
      <p:bldP spid="24" grpId="0" animBg="1"/>
      <p:bldP spid="25"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51900" y="155730"/>
            <a:ext cx="8568572" cy="625338"/>
            <a:chOff x="251900" y="155730"/>
            <a:chExt cx="8568572" cy="625338"/>
          </a:xfrm>
        </p:grpSpPr>
        <p:cxnSp>
          <p:nvCxnSpPr>
            <p:cNvPr id="57" name="直接连接符 56"/>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331640" y="255120"/>
              <a:ext cx="3262432" cy="40011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传统单体架构介绍及优缺点</a:t>
              </a:r>
            </a:p>
          </p:txBody>
        </p:sp>
        <p:grpSp>
          <p:nvGrpSpPr>
            <p:cNvPr id="64" name="组合 63"/>
            <p:cNvGrpSpPr/>
            <p:nvPr/>
          </p:nvGrpSpPr>
          <p:grpSpPr>
            <a:xfrm>
              <a:off x="251900" y="195486"/>
              <a:ext cx="887938" cy="585582"/>
              <a:chOff x="562441" y="531294"/>
              <a:chExt cx="2322326" cy="1531540"/>
            </a:xfrm>
          </p:grpSpPr>
          <p:sp>
            <p:nvSpPr>
              <p:cNvPr id="66" name="圆角矩形 65"/>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67" name="圆角矩形 66"/>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68" name="圆角矩形 67"/>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69" name="圆角矩形 68"/>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70" name="圆角矩形 69"/>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71" name="文本框 4"/>
              <p:cNvSpPr txBox="1"/>
              <p:nvPr/>
            </p:nvSpPr>
            <p:spPr>
              <a:xfrm>
                <a:off x="944545"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65" name="矩形 64"/>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pic>
        <p:nvPicPr>
          <p:cNvPr id="58" name="图片占位符 57">
            <a:extLst>
              <a:ext uri="{FF2B5EF4-FFF2-40B4-BE49-F238E27FC236}">
                <a16:creationId xmlns:a16="http://schemas.microsoft.com/office/drawing/2014/main" id="{CF68BDA3-EC81-4291-842B-481848117258}"/>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32161" r="32161"/>
          <a:stretch/>
        </p:blipFill>
        <p:spPr>
          <a:xfrm>
            <a:off x="6405131" y="624"/>
            <a:ext cx="2752724" cy="5143499"/>
          </a:xfrm>
        </p:spPr>
      </p:pic>
      <p:sp>
        <p:nvSpPr>
          <p:cNvPr id="2" name="矩形 1">
            <a:extLst>
              <a:ext uri="{FF2B5EF4-FFF2-40B4-BE49-F238E27FC236}">
                <a16:creationId xmlns:a16="http://schemas.microsoft.com/office/drawing/2014/main" id="{A1473F30-51AE-4620-8AA2-C2931182B570}"/>
              </a:ext>
            </a:extLst>
          </p:cNvPr>
          <p:cNvSpPr/>
          <p:nvPr/>
        </p:nvSpPr>
        <p:spPr>
          <a:xfrm>
            <a:off x="6405131" y="0"/>
            <a:ext cx="2752724" cy="5143500"/>
          </a:xfrm>
          <a:prstGeom prst="rect">
            <a:avLst/>
          </a:prstGeom>
          <a:solidFill>
            <a:schemeClr val="tx1">
              <a:lumMod val="75000"/>
              <a:lumOff val="2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53" name="组合 52">
            <a:extLst>
              <a:ext uri="{FF2B5EF4-FFF2-40B4-BE49-F238E27FC236}">
                <a16:creationId xmlns:a16="http://schemas.microsoft.com/office/drawing/2014/main" id="{5A4A9E1D-55A8-4239-85F0-945180126C9D}"/>
              </a:ext>
            </a:extLst>
          </p:cNvPr>
          <p:cNvGrpSpPr/>
          <p:nvPr/>
        </p:nvGrpSpPr>
        <p:grpSpPr>
          <a:xfrm>
            <a:off x="5275510" y="1491853"/>
            <a:ext cx="2249115" cy="3083153"/>
            <a:chOff x="8174005" y="1989138"/>
            <a:chExt cx="2998820" cy="4110870"/>
          </a:xfrm>
          <a:solidFill>
            <a:srgbClr val="376092"/>
          </a:solidFill>
        </p:grpSpPr>
        <p:sp>
          <p:nvSpPr>
            <p:cNvPr id="54" name="矩形 53">
              <a:extLst>
                <a:ext uri="{FF2B5EF4-FFF2-40B4-BE49-F238E27FC236}">
                  <a16:creationId xmlns:a16="http://schemas.microsoft.com/office/drawing/2014/main" id="{7747A324-7735-4B70-98D6-15DF0E818294}"/>
                </a:ext>
              </a:extLst>
            </p:cNvPr>
            <p:cNvSpPr/>
            <p:nvPr/>
          </p:nvSpPr>
          <p:spPr>
            <a:xfrm>
              <a:off x="8174005" y="1989138"/>
              <a:ext cx="2998820" cy="4110870"/>
            </a:xfrm>
            <a:prstGeom prst="rect">
              <a:avLst/>
            </a:prstGeom>
            <a:grpFill/>
            <a:ln w="57150">
              <a:no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5" name="椭圆 3">
              <a:extLst>
                <a:ext uri="{FF2B5EF4-FFF2-40B4-BE49-F238E27FC236}">
                  <a16:creationId xmlns:a16="http://schemas.microsoft.com/office/drawing/2014/main" id="{69CB2CF5-1420-414D-AF3A-3CCF724E361E}"/>
                </a:ext>
              </a:extLst>
            </p:cNvPr>
            <p:cNvSpPr/>
            <p:nvPr/>
          </p:nvSpPr>
          <p:spPr>
            <a:xfrm>
              <a:off x="9073691" y="4481150"/>
              <a:ext cx="1199447" cy="825511"/>
            </a:xfrm>
            <a:custGeom>
              <a:avLst/>
              <a:gdLst>
                <a:gd name="T0" fmla="*/ 415 w 431"/>
                <a:gd name="T1" fmla="*/ 0 h 297"/>
                <a:gd name="T2" fmla="*/ 15 w 431"/>
                <a:gd name="T3" fmla="*/ 0 h 297"/>
                <a:gd name="T4" fmla="*/ 0 w 431"/>
                <a:gd name="T5" fmla="*/ 15 h 297"/>
                <a:gd name="T6" fmla="*/ 0 w 431"/>
                <a:gd name="T7" fmla="*/ 282 h 297"/>
                <a:gd name="T8" fmla="*/ 15 w 431"/>
                <a:gd name="T9" fmla="*/ 297 h 297"/>
                <a:gd name="T10" fmla="*/ 415 w 431"/>
                <a:gd name="T11" fmla="*/ 297 h 297"/>
                <a:gd name="T12" fmla="*/ 431 w 431"/>
                <a:gd name="T13" fmla="*/ 282 h 297"/>
                <a:gd name="T14" fmla="*/ 431 w 431"/>
                <a:gd name="T15" fmla="*/ 15 h 297"/>
                <a:gd name="T16" fmla="*/ 415 w 431"/>
                <a:gd name="T17" fmla="*/ 0 h 297"/>
                <a:gd name="T18" fmla="*/ 400 w 431"/>
                <a:gd name="T19" fmla="*/ 266 h 297"/>
                <a:gd name="T20" fmla="*/ 31 w 431"/>
                <a:gd name="T21" fmla="*/ 266 h 297"/>
                <a:gd name="T22" fmla="*/ 31 w 431"/>
                <a:gd name="T23" fmla="*/ 30 h 297"/>
                <a:gd name="T24" fmla="*/ 400 w 431"/>
                <a:gd name="T25" fmla="*/ 30 h 297"/>
                <a:gd name="T26" fmla="*/ 400 w 431"/>
                <a:gd name="T27" fmla="*/ 266 h 297"/>
                <a:gd name="T28" fmla="*/ 415 w 431"/>
                <a:gd name="T29" fmla="*/ 167 h 297"/>
                <a:gd name="T30" fmla="*/ 406 w 431"/>
                <a:gd name="T31" fmla="*/ 158 h 297"/>
                <a:gd name="T32" fmla="*/ 415 w 431"/>
                <a:gd name="T33" fmla="*/ 148 h 297"/>
                <a:gd name="T34" fmla="*/ 425 w 431"/>
                <a:gd name="T35" fmla="*/ 158 h 297"/>
                <a:gd name="T36" fmla="*/ 415 w 431"/>
                <a:gd name="T37" fmla="*/ 167 h 297"/>
                <a:gd name="T38" fmla="*/ 112 w 431"/>
                <a:gd name="T39" fmla="*/ 131 h 297"/>
                <a:gd name="T40" fmla="*/ 116 w 431"/>
                <a:gd name="T41" fmla="*/ 122 h 297"/>
                <a:gd name="T42" fmla="*/ 117 w 431"/>
                <a:gd name="T43" fmla="*/ 122 h 297"/>
                <a:gd name="T44" fmla="*/ 159 w 431"/>
                <a:gd name="T45" fmla="*/ 70 h 297"/>
                <a:gd name="T46" fmla="*/ 200 w 431"/>
                <a:gd name="T47" fmla="*/ 122 h 297"/>
                <a:gd name="T48" fmla="*/ 201 w 431"/>
                <a:gd name="T49" fmla="*/ 121 h 297"/>
                <a:gd name="T50" fmla="*/ 205 w 431"/>
                <a:gd name="T51" fmla="*/ 131 h 297"/>
                <a:gd name="T52" fmla="*/ 198 w 431"/>
                <a:gd name="T53" fmla="*/ 139 h 297"/>
                <a:gd name="T54" fmla="*/ 158 w 431"/>
                <a:gd name="T55" fmla="*/ 179 h 297"/>
                <a:gd name="T56" fmla="*/ 119 w 431"/>
                <a:gd name="T57" fmla="*/ 139 h 297"/>
                <a:gd name="T58" fmla="*/ 119 w 431"/>
                <a:gd name="T59" fmla="*/ 139 h 297"/>
                <a:gd name="T60" fmla="*/ 112 w 431"/>
                <a:gd name="T61" fmla="*/ 131 h 297"/>
                <a:gd name="T62" fmla="*/ 252 w 431"/>
                <a:gd name="T63" fmla="*/ 244 h 297"/>
                <a:gd name="T64" fmla="*/ 64 w 431"/>
                <a:gd name="T65" fmla="*/ 244 h 297"/>
                <a:gd name="T66" fmla="*/ 127 w 431"/>
                <a:gd name="T67" fmla="*/ 186 h 297"/>
                <a:gd name="T68" fmla="*/ 148 w 431"/>
                <a:gd name="T69" fmla="*/ 227 h 297"/>
                <a:gd name="T70" fmla="*/ 152 w 431"/>
                <a:gd name="T71" fmla="*/ 200 h 297"/>
                <a:gd name="T72" fmla="*/ 146 w 431"/>
                <a:gd name="T73" fmla="*/ 196 h 297"/>
                <a:gd name="T74" fmla="*/ 158 w 431"/>
                <a:gd name="T75" fmla="*/ 196 h 297"/>
                <a:gd name="T76" fmla="*/ 170 w 431"/>
                <a:gd name="T77" fmla="*/ 196 h 297"/>
                <a:gd name="T78" fmla="*/ 165 w 431"/>
                <a:gd name="T79" fmla="*/ 200 h 297"/>
                <a:gd name="T80" fmla="*/ 169 w 431"/>
                <a:gd name="T81" fmla="*/ 227 h 297"/>
                <a:gd name="T82" fmla="*/ 190 w 431"/>
                <a:gd name="T83" fmla="*/ 186 h 297"/>
                <a:gd name="T84" fmla="*/ 252 w 431"/>
                <a:gd name="T85" fmla="*/ 244 h 297"/>
                <a:gd name="T86" fmla="*/ 366 w 431"/>
                <a:gd name="T87" fmla="*/ 120 h 297"/>
                <a:gd name="T88" fmla="*/ 304 w 431"/>
                <a:gd name="T89" fmla="*/ 120 h 297"/>
                <a:gd name="T90" fmla="*/ 304 w 431"/>
                <a:gd name="T91" fmla="*/ 57 h 297"/>
                <a:gd name="T92" fmla="*/ 366 w 431"/>
                <a:gd name="T93" fmla="*/ 120 h 297"/>
                <a:gd name="T94" fmla="*/ 225 w 431"/>
                <a:gd name="T95" fmla="*/ 128 h 297"/>
                <a:gd name="T96" fmla="*/ 292 w 431"/>
                <a:gd name="T97" fmla="*/ 59 h 297"/>
                <a:gd name="T98" fmla="*/ 292 w 431"/>
                <a:gd name="T99" fmla="*/ 130 h 297"/>
                <a:gd name="T100" fmla="*/ 362 w 431"/>
                <a:gd name="T101" fmla="*/ 130 h 297"/>
                <a:gd name="T102" fmla="*/ 293 w 431"/>
                <a:gd name="T103" fmla="*/ 196 h 297"/>
                <a:gd name="T104" fmla="*/ 225 w 431"/>
                <a:gd name="T105" fmla="*/ 1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1" h="297">
                  <a:moveTo>
                    <a:pt x="415" y="0"/>
                  </a:moveTo>
                  <a:lnTo>
                    <a:pt x="15" y="0"/>
                  </a:lnTo>
                  <a:cubicBezTo>
                    <a:pt x="7" y="0"/>
                    <a:pt x="0" y="7"/>
                    <a:pt x="0" y="15"/>
                  </a:cubicBezTo>
                  <a:lnTo>
                    <a:pt x="0" y="282"/>
                  </a:lnTo>
                  <a:cubicBezTo>
                    <a:pt x="0" y="290"/>
                    <a:pt x="7" y="297"/>
                    <a:pt x="15" y="297"/>
                  </a:cubicBezTo>
                  <a:lnTo>
                    <a:pt x="415" y="297"/>
                  </a:lnTo>
                  <a:cubicBezTo>
                    <a:pt x="424" y="297"/>
                    <a:pt x="431" y="290"/>
                    <a:pt x="431" y="282"/>
                  </a:cubicBezTo>
                  <a:lnTo>
                    <a:pt x="431" y="15"/>
                  </a:lnTo>
                  <a:cubicBezTo>
                    <a:pt x="431" y="7"/>
                    <a:pt x="424" y="0"/>
                    <a:pt x="415" y="0"/>
                  </a:cubicBezTo>
                  <a:close/>
                  <a:moveTo>
                    <a:pt x="400" y="266"/>
                  </a:moveTo>
                  <a:lnTo>
                    <a:pt x="31" y="266"/>
                  </a:lnTo>
                  <a:lnTo>
                    <a:pt x="31" y="30"/>
                  </a:lnTo>
                  <a:lnTo>
                    <a:pt x="400" y="30"/>
                  </a:lnTo>
                  <a:lnTo>
                    <a:pt x="400" y="266"/>
                  </a:lnTo>
                  <a:close/>
                  <a:moveTo>
                    <a:pt x="415" y="167"/>
                  </a:moveTo>
                  <a:cubicBezTo>
                    <a:pt x="410" y="167"/>
                    <a:pt x="406" y="163"/>
                    <a:pt x="406" y="158"/>
                  </a:cubicBezTo>
                  <a:cubicBezTo>
                    <a:pt x="406" y="153"/>
                    <a:pt x="410" y="148"/>
                    <a:pt x="415" y="148"/>
                  </a:cubicBezTo>
                  <a:cubicBezTo>
                    <a:pt x="421" y="148"/>
                    <a:pt x="425" y="152"/>
                    <a:pt x="425" y="158"/>
                  </a:cubicBezTo>
                  <a:cubicBezTo>
                    <a:pt x="425" y="163"/>
                    <a:pt x="421" y="167"/>
                    <a:pt x="415" y="167"/>
                  </a:cubicBezTo>
                  <a:close/>
                  <a:moveTo>
                    <a:pt x="112" y="131"/>
                  </a:moveTo>
                  <a:cubicBezTo>
                    <a:pt x="111" y="126"/>
                    <a:pt x="113" y="122"/>
                    <a:pt x="116" y="122"/>
                  </a:cubicBezTo>
                  <a:cubicBezTo>
                    <a:pt x="116" y="122"/>
                    <a:pt x="116" y="122"/>
                    <a:pt x="117" y="122"/>
                  </a:cubicBezTo>
                  <a:cubicBezTo>
                    <a:pt x="115" y="87"/>
                    <a:pt x="136" y="70"/>
                    <a:pt x="159" y="70"/>
                  </a:cubicBezTo>
                  <a:cubicBezTo>
                    <a:pt x="182" y="71"/>
                    <a:pt x="199" y="84"/>
                    <a:pt x="200" y="122"/>
                  </a:cubicBezTo>
                  <a:cubicBezTo>
                    <a:pt x="201" y="122"/>
                    <a:pt x="201" y="121"/>
                    <a:pt x="201" y="121"/>
                  </a:cubicBezTo>
                  <a:cubicBezTo>
                    <a:pt x="204" y="122"/>
                    <a:pt x="206" y="126"/>
                    <a:pt x="205" y="131"/>
                  </a:cubicBezTo>
                  <a:cubicBezTo>
                    <a:pt x="204" y="136"/>
                    <a:pt x="201" y="139"/>
                    <a:pt x="198" y="139"/>
                  </a:cubicBezTo>
                  <a:cubicBezTo>
                    <a:pt x="192" y="162"/>
                    <a:pt x="174" y="179"/>
                    <a:pt x="158" y="179"/>
                  </a:cubicBezTo>
                  <a:cubicBezTo>
                    <a:pt x="142" y="179"/>
                    <a:pt x="126" y="162"/>
                    <a:pt x="119" y="139"/>
                  </a:cubicBezTo>
                  <a:cubicBezTo>
                    <a:pt x="119" y="139"/>
                    <a:pt x="119" y="139"/>
                    <a:pt x="119" y="139"/>
                  </a:cubicBezTo>
                  <a:cubicBezTo>
                    <a:pt x="116" y="140"/>
                    <a:pt x="113" y="136"/>
                    <a:pt x="112" y="131"/>
                  </a:cubicBezTo>
                  <a:close/>
                  <a:moveTo>
                    <a:pt x="252" y="244"/>
                  </a:moveTo>
                  <a:lnTo>
                    <a:pt x="64" y="244"/>
                  </a:lnTo>
                  <a:cubicBezTo>
                    <a:pt x="64" y="206"/>
                    <a:pt x="91" y="191"/>
                    <a:pt x="127" y="186"/>
                  </a:cubicBezTo>
                  <a:lnTo>
                    <a:pt x="148" y="227"/>
                  </a:lnTo>
                  <a:lnTo>
                    <a:pt x="152" y="200"/>
                  </a:lnTo>
                  <a:lnTo>
                    <a:pt x="146" y="196"/>
                  </a:lnTo>
                  <a:lnTo>
                    <a:pt x="158" y="196"/>
                  </a:lnTo>
                  <a:lnTo>
                    <a:pt x="170" y="196"/>
                  </a:lnTo>
                  <a:lnTo>
                    <a:pt x="165" y="200"/>
                  </a:lnTo>
                  <a:lnTo>
                    <a:pt x="169" y="227"/>
                  </a:lnTo>
                  <a:lnTo>
                    <a:pt x="190" y="186"/>
                  </a:lnTo>
                  <a:cubicBezTo>
                    <a:pt x="226" y="191"/>
                    <a:pt x="252" y="206"/>
                    <a:pt x="252" y="244"/>
                  </a:cubicBezTo>
                  <a:close/>
                  <a:moveTo>
                    <a:pt x="366" y="120"/>
                  </a:moveTo>
                  <a:lnTo>
                    <a:pt x="304" y="120"/>
                  </a:lnTo>
                  <a:lnTo>
                    <a:pt x="304" y="57"/>
                  </a:lnTo>
                  <a:cubicBezTo>
                    <a:pt x="337" y="60"/>
                    <a:pt x="363" y="87"/>
                    <a:pt x="366" y="120"/>
                  </a:cubicBezTo>
                  <a:close/>
                  <a:moveTo>
                    <a:pt x="225" y="128"/>
                  </a:moveTo>
                  <a:cubicBezTo>
                    <a:pt x="225" y="90"/>
                    <a:pt x="255" y="60"/>
                    <a:pt x="292" y="59"/>
                  </a:cubicBezTo>
                  <a:lnTo>
                    <a:pt x="292" y="130"/>
                  </a:lnTo>
                  <a:lnTo>
                    <a:pt x="362" y="130"/>
                  </a:lnTo>
                  <a:cubicBezTo>
                    <a:pt x="360" y="167"/>
                    <a:pt x="330" y="196"/>
                    <a:pt x="293" y="196"/>
                  </a:cubicBezTo>
                  <a:cubicBezTo>
                    <a:pt x="255" y="196"/>
                    <a:pt x="225" y="165"/>
                    <a:pt x="225" y="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35" name="组合 34">
            <a:extLst>
              <a:ext uri="{FF2B5EF4-FFF2-40B4-BE49-F238E27FC236}">
                <a16:creationId xmlns:a16="http://schemas.microsoft.com/office/drawing/2014/main" id="{E6BB788E-A77E-4DFD-8A91-DA0EA38E58CB}"/>
              </a:ext>
            </a:extLst>
          </p:cNvPr>
          <p:cNvGrpSpPr/>
          <p:nvPr/>
        </p:nvGrpSpPr>
        <p:grpSpPr>
          <a:xfrm>
            <a:off x="788743" y="1947467"/>
            <a:ext cx="490538" cy="490538"/>
            <a:chOff x="1121996" y="1976559"/>
            <a:chExt cx="1589454" cy="1589454"/>
          </a:xfrm>
        </p:grpSpPr>
        <p:sp>
          <p:nvSpPr>
            <p:cNvPr id="36" name="椭圆 35">
              <a:extLst>
                <a:ext uri="{FF2B5EF4-FFF2-40B4-BE49-F238E27FC236}">
                  <a16:creationId xmlns:a16="http://schemas.microsoft.com/office/drawing/2014/main" id="{435FCC2B-01F2-4EB6-BECA-B3D302FE1D66}"/>
                </a:ext>
              </a:extLst>
            </p:cNvPr>
            <p:cNvSpPr/>
            <p:nvPr/>
          </p:nvSpPr>
          <p:spPr>
            <a:xfrm>
              <a:off x="1121996" y="1976559"/>
              <a:ext cx="1589454" cy="1589454"/>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7" name="椭圆 6">
              <a:extLst>
                <a:ext uri="{FF2B5EF4-FFF2-40B4-BE49-F238E27FC236}">
                  <a16:creationId xmlns:a16="http://schemas.microsoft.com/office/drawing/2014/main" id="{F3510AEC-14BB-4CF1-8FB4-BB49C1477E00}"/>
                </a:ext>
              </a:extLst>
            </p:cNvPr>
            <p:cNvSpPr/>
            <p:nvPr/>
          </p:nvSpPr>
          <p:spPr>
            <a:xfrm>
              <a:off x="1477108" y="2426071"/>
              <a:ext cx="879230" cy="690429"/>
            </a:xfrm>
            <a:custGeom>
              <a:avLst/>
              <a:gdLst>
                <a:gd name="connsiteX0" fmla="*/ 187043 w 606298"/>
                <a:gd name="connsiteY0" fmla="*/ 364682 h 476105"/>
                <a:gd name="connsiteX1" fmla="*/ 307528 w 606298"/>
                <a:gd name="connsiteY1" fmla="*/ 364682 h 476105"/>
                <a:gd name="connsiteX2" fmla="*/ 325320 w 606298"/>
                <a:gd name="connsiteY2" fmla="*/ 382440 h 476105"/>
                <a:gd name="connsiteX3" fmla="*/ 325320 w 606298"/>
                <a:gd name="connsiteY3" fmla="*/ 389984 h 476105"/>
                <a:gd name="connsiteX4" fmla="*/ 575785 w 606298"/>
                <a:gd name="connsiteY4" fmla="*/ 389984 h 476105"/>
                <a:gd name="connsiteX5" fmla="*/ 606298 w 606298"/>
                <a:gd name="connsiteY5" fmla="*/ 420440 h 476105"/>
                <a:gd name="connsiteX6" fmla="*/ 575785 w 606298"/>
                <a:gd name="connsiteY6" fmla="*/ 450803 h 476105"/>
                <a:gd name="connsiteX7" fmla="*/ 325320 w 606298"/>
                <a:gd name="connsiteY7" fmla="*/ 450803 h 476105"/>
                <a:gd name="connsiteX8" fmla="*/ 325320 w 606298"/>
                <a:gd name="connsiteY8" fmla="*/ 458347 h 476105"/>
                <a:gd name="connsiteX9" fmla="*/ 307528 w 606298"/>
                <a:gd name="connsiteY9" fmla="*/ 476105 h 476105"/>
                <a:gd name="connsiteX10" fmla="*/ 187043 w 606298"/>
                <a:gd name="connsiteY10" fmla="*/ 476105 h 476105"/>
                <a:gd name="connsiteX11" fmla="*/ 169343 w 606298"/>
                <a:gd name="connsiteY11" fmla="*/ 458347 h 476105"/>
                <a:gd name="connsiteX12" fmla="*/ 169343 w 606298"/>
                <a:gd name="connsiteY12" fmla="*/ 450803 h 476105"/>
                <a:gd name="connsiteX13" fmla="*/ 30421 w 606298"/>
                <a:gd name="connsiteY13" fmla="*/ 450803 h 476105"/>
                <a:gd name="connsiteX14" fmla="*/ 0 w 606298"/>
                <a:gd name="connsiteY14" fmla="*/ 420440 h 476105"/>
                <a:gd name="connsiteX15" fmla="*/ 30421 w 606298"/>
                <a:gd name="connsiteY15" fmla="*/ 389984 h 476105"/>
                <a:gd name="connsiteX16" fmla="*/ 169343 w 606298"/>
                <a:gd name="connsiteY16" fmla="*/ 389984 h 476105"/>
                <a:gd name="connsiteX17" fmla="*/ 169343 w 606298"/>
                <a:gd name="connsiteY17" fmla="*/ 382440 h 476105"/>
                <a:gd name="connsiteX18" fmla="*/ 187043 w 606298"/>
                <a:gd name="connsiteY18" fmla="*/ 364682 h 476105"/>
                <a:gd name="connsiteX19" fmla="*/ 322185 w 606298"/>
                <a:gd name="connsiteY19" fmla="*/ 182341 h 476105"/>
                <a:gd name="connsiteX20" fmla="*/ 442671 w 606298"/>
                <a:gd name="connsiteY20" fmla="*/ 182341 h 476105"/>
                <a:gd name="connsiteX21" fmla="*/ 460370 w 606298"/>
                <a:gd name="connsiteY21" fmla="*/ 200099 h 476105"/>
                <a:gd name="connsiteX22" fmla="*/ 460370 w 606298"/>
                <a:gd name="connsiteY22" fmla="*/ 207643 h 476105"/>
                <a:gd name="connsiteX23" fmla="*/ 575785 w 606298"/>
                <a:gd name="connsiteY23" fmla="*/ 207643 h 476105"/>
                <a:gd name="connsiteX24" fmla="*/ 606298 w 606298"/>
                <a:gd name="connsiteY24" fmla="*/ 238006 h 476105"/>
                <a:gd name="connsiteX25" fmla="*/ 575785 w 606298"/>
                <a:gd name="connsiteY25" fmla="*/ 268369 h 476105"/>
                <a:gd name="connsiteX26" fmla="*/ 460370 w 606298"/>
                <a:gd name="connsiteY26" fmla="*/ 268369 h 476105"/>
                <a:gd name="connsiteX27" fmla="*/ 460370 w 606298"/>
                <a:gd name="connsiteY27" fmla="*/ 276006 h 476105"/>
                <a:gd name="connsiteX28" fmla="*/ 442671 w 606298"/>
                <a:gd name="connsiteY28" fmla="*/ 293764 h 476105"/>
                <a:gd name="connsiteX29" fmla="*/ 322185 w 606298"/>
                <a:gd name="connsiteY29" fmla="*/ 293764 h 476105"/>
                <a:gd name="connsiteX30" fmla="*/ 304394 w 606298"/>
                <a:gd name="connsiteY30" fmla="*/ 276006 h 476105"/>
                <a:gd name="connsiteX31" fmla="*/ 304394 w 606298"/>
                <a:gd name="connsiteY31" fmla="*/ 268369 h 476105"/>
                <a:gd name="connsiteX32" fmla="*/ 30421 w 606298"/>
                <a:gd name="connsiteY32" fmla="*/ 268369 h 476105"/>
                <a:gd name="connsiteX33" fmla="*/ 0 w 606298"/>
                <a:gd name="connsiteY33" fmla="*/ 238006 h 476105"/>
                <a:gd name="connsiteX34" fmla="*/ 30421 w 606298"/>
                <a:gd name="connsiteY34" fmla="*/ 207643 h 476105"/>
                <a:gd name="connsiteX35" fmla="*/ 304394 w 606298"/>
                <a:gd name="connsiteY35" fmla="*/ 207643 h 476105"/>
                <a:gd name="connsiteX36" fmla="*/ 304394 w 606298"/>
                <a:gd name="connsiteY36" fmla="*/ 200099 h 476105"/>
                <a:gd name="connsiteX37" fmla="*/ 322185 w 606298"/>
                <a:gd name="connsiteY37" fmla="*/ 182341 h 476105"/>
                <a:gd name="connsiteX38" fmla="*/ 109055 w 606298"/>
                <a:gd name="connsiteY38" fmla="*/ 0 h 476105"/>
                <a:gd name="connsiteX39" fmla="*/ 229540 w 606298"/>
                <a:gd name="connsiteY39" fmla="*/ 0 h 476105"/>
                <a:gd name="connsiteX40" fmla="*/ 247331 w 606298"/>
                <a:gd name="connsiteY40" fmla="*/ 17669 h 476105"/>
                <a:gd name="connsiteX41" fmla="*/ 247331 w 606298"/>
                <a:gd name="connsiteY41" fmla="*/ 25307 h 476105"/>
                <a:gd name="connsiteX42" fmla="*/ 575785 w 606298"/>
                <a:gd name="connsiteY42" fmla="*/ 25307 h 476105"/>
                <a:gd name="connsiteX43" fmla="*/ 606298 w 606298"/>
                <a:gd name="connsiteY43" fmla="*/ 55676 h 476105"/>
                <a:gd name="connsiteX44" fmla="*/ 575785 w 606298"/>
                <a:gd name="connsiteY44" fmla="*/ 86045 h 476105"/>
                <a:gd name="connsiteX45" fmla="*/ 247331 w 606298"/>
                <a:gd name="connsiteY45" fmla="*/ 86045 h 476105"/>
                <a:gd name="connsiteX46" fmla="*/ 247331 w 606298"/>
                <a:gd name="connsiteY46" fmla="*/ 93683 h 476105"/>
                <a:gd name="connsiteX47" fmla="*/ 229540 w 606298"/>
                <a:gd name="connsiteY47" fmla="*/ 111352 h 476105"/>
                <a:gd name="connsiteX48" fmla="*/ 109055 w 606298"/>
                <a:gd name="connsiteY48" fmla="*/ 111352 h 476105"/>
                <a:gd name="connsiteX49" fmla="*/ 91355 w 606298"/>
                <a:gd name="connsiteY49" fmla="*/ 93683 h 476105"/>
                <a:gd name="connsiteX50" fmla="*/ 91355 w 606298"/>
                <a:gd name="connsiteY50" fmla="*/ 86045 h 476105"/>
                <a:gd name="connsiteX51" fmla="*/ 30421 w 606298"/>
                <a:gd name="connsiteY51" fmla="*/ 86045 h 476105"/>
                <a:gd name="connsiteX52" fmla="*/ 0 w 606298"/>
                <a:gd name="connsiteY52" fmla="*/ 55676 h 476105"/>
                <a:gd name="connsiteX53" fmla="*/ 30421 w 606298"/>
                <a:gd name="connsiteY53" fmla="*/ 25307 h 476105"/>
                <a:gd name="connsiteX54" fmla="*/ 91355 w 606298"/>
                <a:gd name="connsiteY54" fmla="*/ 25307 h 476105"/>
                <a:gd name="connsiteX55" fmla="*/ 91355 w 606298"/>
                <a:gd name="connsiteY55" fmla="*/ 17669 h 476105"/>
                <a:gd name="connsiteX56" fmla="*/ 109055 w 606298"/>
                <a:gd name="connsiteY56" fmla="*/ 0 h 47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6298" h="476105">
                  <a:moveTo>
                    <a:pt x="187043" y="364682"/>
                  </a:moveTo>
                  <a:lnTo>
                    <a:pt x="307528" y="364682"/>
                  </a:lnTo>
                  <a:cubicBezTo>
                    <a:pt x="317392" y="364682"/>
                    <a:pt x="325320" y="372595"/>
                    <a:pt x="325320" y="382440"/>
                  </a:cubicBezTo>
                  <a:lnTo>
                    <a:pt x="325320" y="389984"/>
                  </a:lnTo>
                  <a:lnTo>
                    <a:pt x="575785" y="389984"/>
                  </a:lnTo>
                  <a:cubicBezTo>
                    <a:pt x="592655" y="389984"/>
                    <a:pt x="606298" y="403602"/>
                    <a:pt x="606298" y="420440"/>
                  </a:cubicBezTo>
                  <a:cubicBezTo>
                    <a:pt x="606298" y="437185"/>
                    <a:pt x="592655" y="450803"/>
                    <a:pt x="575785" y="450803"/>
                  </a:cubicBezTo>
                  <a:lnTo>
                    <a:pt x="325320" y="450803"/>
                  </a:lnTo>
                  <a:lnTo>
                    <a:pt x="325320" y="458347"/>
                  </a:lnTo>
                  <a:cubicBezTo>
                    <a:pt x="325320" y="468192"/>
                    <a:pt x="317392" y="476105"/>
                    <a:pt x="307528" y="476105"/>
                  </a:cubicBezTo>
                  <a:lnTo>
                    <a:pt x="187043" y="476105"/>
                  </a:lnTo>
                  <a:cubicBezTo>
                    <a:pt x="177271" y="476105"/>
                    <a:pt x="169343" y="468192"/>
                    <a:pt x="169343" y="458347"/>
                  </a:cubicBezTo>
                  <a:lnTo>
                    <a:pt x="169343" y="450803"/>
                  </a:lnTo>
                  <a:lnTo>
                    <a:pt x="30421" y="450803"/>
                  </a:lnTo>
                  <a:cubicBezTo>
                    <a:pt x="13644" y="450803"/>
                    <a:pt x="0" y="437185"/>
                    <a:pt x="0" y="420440"/>
                  </a:cubicBezTo>
                  <a:cubicBezTo>
                    <a:pt x="0" y="403602"/>
                    <a:pt x="13644" y="389984"/>
                    <a:pt x="30421" y="389984"/>
                  </a:cubicBezTo>
                  <a:lnTo>
                    <a:pt x="169343" y="389984"/>
                  </a:lnTo>
                  <a:lnTo>
                    <a:pt x="169343" y="382440"/>
                  </a:lnTo>
                  <a:cubicBezTo>
                    <a:pt x="169343" y="372595"/>
                    <a:pt x="177271" y="364682"/>
                    <a:pt x="187043" y="364682"/>
                  </a:cubicBezTo>
                  <a:close/>
                  <a:moveTo>
                    <a:pt x="322185" y="182341"/>
                  </a:moveTo>
                  <a:lnTo>
                    <a:pt x="442671" y="182341"/>
                  </a:lnTo>
                  <a:cubicBezTo>
                    <a:pt x="452442" y="182341"/>
                    <a:pt x="460370" y="190254"/>
                    <a:pt x="460370" y="200099"/>
                  </a:cubicBezTo>
                  <a:lnTo>
                    <a:pt x="460370" y="207643"/>
                  </a:lnTo>
                  <a:lnTo>
                    <a:pt x="575785" y="207643"/>
                  </a:lnTo>
                  <a:cubicBezTo>
                    <a:pt x="592655" y="207643"/>
                    <a:pt x="606298" y="221261"/>
                    <a:pt x="606298" y="238006"/>
                  </a:cubicBezTo>
                  <a:cubicBezTo>
                    <a:pt x="606298" y="254844"/>
                    <a:pt x="592655" y="268369"/>
                    <a:pt x="575785" y="268369"/>
                  </a:cubicBezTo>
                  <a:lnTo>
                    <a:pt x="460370" y="268369"/>
                  </a:lnTo>
                  <a:lnTo>
                    <a:pt x="460370" y="276006"/>
                  </a:lnTo>
                  <a:cubicBezTo>
                    <a:pt x="460370" y="285759"/>
                    <a:pt x="452442" y="293764"/>
                    <a:pt x="442671" y="293764"/>
                  </a:cubicBezTo>
                  <a:lnTo>
                    <a:pt x="322185" y="293764"/>
                  </a:lnTo>
                  <a:cubicBezTo>
                    <a:pt x="312322" y="293764"/>
                    <a:pt x="304394" y="285759"/>
                    <a:pt x="304394" y="276006"/>
                  </a:cubicBezTo>
                  <a:lnTo>
                    <a:pt x="304394" y="268369"/>
                  </a:lnTo>
                  <a:lnTo>
                    <a:pt x="30421" y="268369"/>
                  </a:lnTo>
                  <a:cubicBezTo>
                    <a:pt x="13644" y="268369"/>
                    <a:pt x="0" y="254844"/>
                    <a:pt x="0" y="238006"/>
                  </a:cubicBezTo>
                  <a:cubicBezTo>
                    <a:pt x="0" y="221261"/>
                    <a:pt x="13644" y="207643"/>
                    <a:pt x="30421" y="207643"/>
                  </a:cubicBezTo>
                  <a:lnTo>
                    <a:pt x="304394" y="207643"/>
                  </a:lnTo>
                  <a:lnTo>
                    <a:pt x="304394" y="200099"/>
                  </a:lnTo>
                  <a:cubicBezTo>
                    <a:pt x="304394" y="190254"/>
                    <a:pt x="312322" y="182341"/>
                    <a:pt x="322185" y="182341"/>
                  </a:cubicBezTo>
                  <a:close/>
                  <a:moveTo>
                    <a:pt x="109055" y="0"/>
                  </a:moveTo>
                  <a:lnTo>
                    <a:pt x="229540" y="0"/>
                  </a:lnTo>
                  <a:cubicBezTo>
                    <a:pt x="239404" y="0"/>
                    <a:pt x="247331" y="7914"/>
                    <a:pt x="247331" y="17669"/>
                  </a:cubicBezTo>
                  <a:lnTo>
                    <a:pt x="247331" y="25307"/>
                  </a:lnTo>
                  <a:lnTo>
                    <a:pt x="575785" y="25307"/>
                  </a:lnTo>
                  <a:cubicBezTo>
                    <a:pt x="592655" y="25307"/>
                    <a:pt x="606298" y="38927"/>
                    <a:pt x="606298" y="55676"/>
                  </a:cubicBezTo>
                  <a:cubicBezTo>
                    <a:pt x="606298" y="72425"/>
                    <a:pt x="592655" y="86045"/>
                    <a:pt x="575785" y="86045"/>
                  </a:cubicBezTo>
                  <a:lnTo>
                    <a:pt x="247331" y="86045"/>
                  </a:lnTo>
                  <a:lnTo>
                    <a:pt x="247331" y="93683"/>
                  </a:lnTo>
                  <a:cubicBezTo>
                    <a:pt x="247331" y="103438"/>
                    <a:pt x="239404" y="111352"/>
                    <a:pt x="229540" y="111352"/>
                  </a:cubicBezTo>
                  <a:lnTo>
                    <a:pt x="109055" y="111352"/>
                  </a:lnTo>
                  <a:cubicBezTo>
                    <a:pt x="99283" y="111352"/>
                    <a:pt x="91355" y="103438"/>
                    <a:pt x="91355" y="93683"/>
                  </a:cubicBezTo>
                  <a:lnTo>
                    <a:pt x="91355" y="86045"/>
                  </a:lnTo>
                  <a:lnTo>
                    <a:pt x="30421" y="86045"/>
                  </a:lnTo>
                  <a:cubicBezTo>
                    <a:pt x="13644" y="86045"/>
                    <a:pt x="0" y="72425"/>
                    <a:pt x="0" y="55676"/>
                  </a:cubicBezTo>
                  <a:cubicBezTo>
                    <a:pt x="0" y="38927"/>
                    <a:pt x="13644" y="25307"/>
                    <a:pt x="30421" y="25307"/>
                  </a:cubicBezTo>
                  <a:lnTo>
                    <a:pt x="91355" y="25307"/>
                  </a:lnTo>
                  <a:lnTo>
                    <a:pt x="91355" y="17669"/>
                  </a:lnTo>
                  <a:cubicBezTo>
                    <a:pt x="91355" y="7914"/>
                    <a:pt x="99283" y="0"/>
                    <a:pt x="1090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38" name="组合 37">
            <a:extLst>
              <a:ext uri="{FF2B5EF4-FFF2-40B4-BE49-F238E27FC236}">
                <a16:creationId xmlns:a16="http://schemas.microsoft.com/office/drawing/2014/main" id="{E522E15B-D0A0-46D8-87DB-3E932E38EEE2}"/>
              </a:ext>
            </a:extLst>
          </p:cNvPr>
          <p:cNvGrpSpPr/>
          <p:nvPr/>
        </p:nvGrpSpPr>
        <p:grpSpPr>
          <a:xfrm>
            <a:off x="788743" y="2893021"/>
            <a:ext cx="490538" cy="490538"/>
            <a:chOff x="1121996" y="1976559"/>
            <a:chExt cx="1589454" cy="1589454"/>
          </a:xfrm>
        </p:grpSpPr>
        <p:sp>
          <p:nvSpPr>
            <p:cNvPr id="39" name="椭圆 38">
              <a:extLst>
                <a:ext uri="{FF2B5EF4-FFF2-40B4-BE49-F238E27FC236}">
                  <a16:creationId xmlns:a16="http://schemas.microsoft.com/office/drawing/2014/main" id="{0A68EE06-4F45-4407-9C97-D15141A8A00A}"/>
                </a:ext>
              </a:extLst>
            </p:cNvPr>
            <p:cNvSpPr/>
            <p:nvPr/>
          </p:nvSpPr>
          <p:spPr>
            <a:xfrm>
              <a:off x="1121996" y="1976559"/>
              <a:ext cx="1589454" cy="1589454"/>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0" name="椭圆 10">
              <a:extLst>
                <a:ext uri="{FF2B5EF4-FFF2-40B4-BE49-F238E27FC236}">
                  <a16:creationId xmlns:a16="http://schemas.microsoft.com/office/drawing/2014/main" id="{5631FEF8-411C-4A39-8429-51704B9D2102}"/>
                </a:ext>
              </a:extLst>
            </p:cNvPr>
            <p:cNvSpPr/>
            <p:nvPr/>
          </p:nvSpPr>
          <p:spPr>
            <a:xfrm>
              <a:off x="1477108" y="2355849"/>
              <a:ext cx="879230" cy="830872"/>
            </a:xfrm>
            <a:custGeom>
              <a:avLst/>
              <a:gdLst>
                <a:gd name="connsiteX0" fmla="*/ 60731 w 601262"/>
                <a:gd name="connsiteY0" fmla="*/ 323331 h 568193"/>
                <a:gd name="connsiteX1" fmla="*/ 60731 w 601262"/>
                <a:gd name="connsiteY1" fmla="*/ 378099 h 568193"/>
                <a:gd name="connsiteX2" fmla="*/ 55619 w 601262"/>
                <a:gd name="connsiteY2" fmla="*/ 441458 h 568193"/>
                <a:gd name="connsiteX3" fmla="*/ 34904 w 601262"/>
                <a:gd name="connsiteY3" fmla="*/ 406020 h 568193"/>
                <a:gd name="connsiteX4" fmla="*/ 34904 w 601262"/>
                <a:gd name="connsiteY4" fmla="*/ 355816 h 568193"/>
                <a:gd name="connsiteX5" fmla="*/ 59924 w 601262"/>
                <a:gd name="connsiteY5" fmla="*/ 327895 h 568193"/>
                <a:gd name="connsiteX6" fmla="*/ 296871 w 601262"/>
                <a:gd name="connsiteY6" fmla="*/ 317968 h 568193"/>
                <a:gd name="connsiteX7" fmla="*/ 436676 w 601262"/>
                <a:gd name="connsiteY7" fmla="*/ 317968 h 568193"/>
                <a:gd name="connsiteX8" fmla="*/ 447430 w 601262"/>
                <a:gd name="connsiteY8" fmla="*/ 328969 h 568193"/>
                <a:gd name="connsiteX9" fmla="*/ 436676 w 601262"/>
                <a:gd name="connsiteY9" fmla="*/ 339702 h 568193"/>
                <a:gd name="connsiteX10" fmla="*/ 296871 w 601262"/>
                <a:gd name="connsiteY10" fmla="*/ 339702 h 568193"/>
                <a:gd name="connsiteX11" fmla="*/ 286117 w 601262"/>
                <a:gd name="connsiteY11" fmla="*/ 328969 h 568193"/>
                <a:gd name="connsiteX12" fmla="*/ 296871 w 601262"/>
                <a:gd name="connsiteY12" fmla="*/ 317968 h 568193"/>
                <a:gd name="connsiteX13" fmla="*/ 296872 w 601262"/>
                <a:gd name="connsiteY13" fmla="*/ 268784 h 568193"/>
                <a:gd name="connsiteX14" fmla="*/ 535622 w 601262"/>
                <a:gd name="connsiteY14" fmla="*/ 268784 h 568193"/>
                <a:gd name="connsiteX15" fmla="*/ 546645 w 601262"/>
                <a:gd name="connsiteY15" fmla="*/ 279545 h 568193"/>
                <a:gd name="connsiteX16" fmla="*/ 535622 w 601262"/>
                <a:gd name="connsiteY16" fmla="*/ 290306 h 568193"/>
                <a:gd name="connsiteX17" fmla="*/ 296872 w 601262"/>
                <a:gd name="connsiteY17" fmla="*/ 290306 h 568193"/>
                <a:gd name="connsiteX18" fmla="*/ 286117 w 601262"/>
                <a:gd name="connsiteY18" fmla="*/ 279545 h 568193"/>
                <a:gd name="connsiteX19" fmla="*/ 296872 w 601262"/>
                <a:gd name="connsiteY19" fmla="*/ 268784 h 568193"/>
                <a:gd name="connsiteX20" fmla="*/ 296872 w 601262"/>
                <a:gd name="connsiteY20" fmla="*/ 219388 h 568193"/>
                <a:gd name="connsiteX21" fmla="*/ 535622 w 601262"/>
                <a:gd name="connsiteY21" fmla="*/ 219388 h 568193"/>
                <a:gd name="connsiteX22" fmla="*/ 546645 w 601262"/>
                <a:gd name="connsiteY22" fmla="*/ 230389 h 568193"/>
                <a:gd name="connsiteX23" fmla="*/ 535622 w 601262"/>
                <a:gd name="connsiteY23" fmla="*/ 241122 h 568193"/>
                <a:gd name="connsiteX24" fmla="*/ 296872 w 601262"/>
                <a:gd name="connsiteY24" fmla="*/ 241122 h 568193"/>
                <a:gd name="connsiteX25" fmla="*/ 286117 w 601262"/>
                <a:gd name="connsiteY25" fmla="*/ 230389 h 568193"/>
                <a:gd name="connsiteX26" fmla="*/ 296872 w 601262"/>
                <a:gd name="connsiteY26" fmla="*/ 219388 h 568193"/>
                <a:gd name="connsiteX27" fmla="*/ 135266 w 601262"/>
                <a:gd name="connsiteY27" fmla="*/ 124619 h 568193"/>
                <a:gd name="connsiteX28" fmla="*/ 140375 w 601262"/>
                <a:gd name="connsiteY28" fmla="*/ 135091 h 568193"/>
                <a:gd name="connsiteX29" fmla="*/ 125854 w 601262"/>
                <a:gd name="connsiteY29" fmla="*/ 248669 h 568193"/>
                <a:gd name="connsiteX30" fmla="*/ 143333 w 601262"/>
                <a:gd name="connsiteY30" fmla="*/ 278742 h 568193"/>
                <a:gd name="connsiteX31" fmla="*/ 160542 w 601262"/>
                <a:gd name="connsiteY31" fmla="*/ 248669 h 568193"/>
                <a:gd name="connsiteX32" fmla="*/ 146022 w 601262"/>
                <a:gd name="connsiteY32" fmla="*/ 135091 h 568193"/>
                <a:gd name="connsiteX33" fmla="*/ 151131 w 601262"/>
                <a:gd name="connsiteY33" fmla="*/ 124888 h 568193"/>
                <a:gd name="connsiteX34" fmla="*/ 233684 w 601262"/>
                <a:gd name="connsiteY34" fmla="*/ 141804 h 568193"/>
                <a:gd name="connsiteX35" fmla="*/ 334253 w 601262"/>
                <a:gd name="connsiteY35" fmla="*/ 141804 h 568193"/>
                <a:gd name="connsiteX36" fmla="*/ 355765 w 601262"/>
                <a:gd name="connsiteY36" fmla="*/ 163553 h 568193"/>
                <a:gd name="connsiteX37" fmla="*/ 334253 w 601262"/>
                <a:gd name="connsiteY37" fmla="*/ 185033 h 568193"/>
                <a:gd name="connsiteX38" fmla="*/ 229919 w 601262"/>
                <a:gd name="connsiteY38" fmla="*/ 185033 h 568193"/>
                <a:gd name="connsiteX39" fmla="*/ 222659 w 601262"/>
                <a:gd name="connsiteY39" fmla="*/ 183691 h 568193"/>
                <a:gd name="connsiteX40" fmla="*/ 203836 w 601262"/>
                <a:gd name="connsiteY40" fmla="*/ 178052 h 568193"/>
                <a:gd name="connsiteX41" fmla="*/ 203836 w 601262"/>
                <a:gd name="connsiteY41" fmla="*/ 325731 h 568193"/>
                <a:gd name="connsiteX42" fmla="*/ 221045 w 601262"/>
                <a:gd name="connsiteY42" fmla="*/ 540268 h 568193"/>
                <a:gd name="connsiteX43" fmla="*/ 197382 w 601262"/>
                <a:gd name="connsiteY43" fmla="*/ 568193 h 568193"/>
                <a:gd name="connsiteX44" fmla="*/ 195231 w 601262"/>
                <a:gd name="connsiteY44" fmla="*/ 568193 h 568193"/>
                <a:gd name="connsiteX45" fmla="*/ 169416 w 601262"/>
                <a:gd name="connsiteY45" fmla="*/ 544296 h 568193"/>
                <a:gd name="connsiteX46" fmla="*/ 153820 w 601262"/>
                <a:gd name="connsiteY46" fmla="*/ 350702 h 568193"/>
                <a:gd name="connsiteX47" fmla="*/ 143064 w 601262"/>
                <a:gd name="connsiteY47" fmla="*/ 352850 h 568193"/>
                <a:gd name="connsiteX48" fmla="*/ 132577 w 601262"/>
                <a:gd name="connsiteY48" fmla="*/ 350702 h 568193"/>
                <a:gd name="connsiteX49" fmla="*/ 116980 w 601262"/>
                <a:gd name="connsiteY49" fmla="*/ 544296 h 568193"/>
                <a:gd name="connsiteX50" fmla="*/ 91166 w 601262"/>
                <a:gd name="connsiteY50" fmla="*/ 568193 h 568193"/>
                <a:gd name="connsiteX51" fmla="*/ 89015 w 601262"/>
                <a:gd name="connsiteY51" fmla="*/ 568193 h 568193"/>
                <a:gd name="connsiteX52" fmla="*/ 65082 w 601262"/>
                <a:gd name="connsiteY52" fmla="*/ 540268 h 568193"/>
                <a:gd name="connsiteX53" fmla="*/ 82561 w 601262"/>
                <a:gd name="connsiteY53" fmla="*/ 325731 h 568193"/>
                <a:gd name="connsiteX54" fmla="*/ 82561 w 601262"/>
                <a:gd name="connsiteY54" fmla="*/ 178052 h 568193"/>
                <a:gd name="connsiteX55" fmla="*/ 75032 w 601262"/>
                <a:gd name="connsiteY55" fmla="*/ 180200 h 568193"/>
                <a:gd name="connsiteX56" fmla="*/ 43032 w 601262"/>
                <a:gd name="connsiteY56" fmla="*/ 324120 h 568193"/>
                <a:gd name="connsiteX57" fmla="*/ 21789 w 601262"/>
                <a:gd name="connsiteY57" fmla="*/ 341036 h 568193"/>
                <a:gd name="connsiteX58" fmla="*/ 16949 w 601262"/>
                <a:gd name="connsiteY58" fmla="*/ 340499 h 568193"/>
                <a:gd name="connsiteX59" fmla="*/ 546 w 601262"/>
                <a:gd name="connsiteY59" fmla="*/ 314722 h 568193"/>
                <a:gd name="connsiteX60" fmla="*/ 35234 w 601262"/>
                <a:gd name="connsiteY60" fmla="*/ 158720 h 568193"/>
                <a:gd name="connsiteX61" fmla="*/ 36310 w 601262"/>
                <a:gd name="connsiteY61" fmla="*/ 156571 h 568193"/>
                <a:gd name="connsiteX62" fmla="*/ 37923 w 601262"/>
                <a:gd name="connsiteY62" fmla="*/ 152544 h 568193"/>
                <a:gd name="connsiteX63" fmla="*/ 40343 w 601262"/>
                <a:gd name="connsiteY63" fmla="*/ 149322 h 568193"/>
                <a:gd name="connsiteX64" fmla="*/ 43301 w 601262"/>
                <a:gd name="connsiteY64" fmla="*/ 146637 h 568193"/>
                <a:gd name="connsiteX65" fmla="*/ 47066 w 601262"/>
                <a:gd name="connsiteY65" fmla="*/ 144220 h 568193"/>
                <a:gd name="connsiteX66" fmla="*/ 48948 w 601262"/>
                <a:gd name="connsiteY66" fmla="*/ 143146 h 568193"/>
                <a:gd name="connsiteX67" fmla="*/ 135266 w 601262"/>
                <a:gd name="connsiteY67" fmla="*/ 124619 h 568193"/>
                <a:gd name="connsiteX68" fmla="*/ 212154 w 601262"/>
                <a:gd name="connsiteY68" fmla="*/ 76281 h 568193"/>
                <a:gd name="connsiteX69" fmla="*/ 560657 w 601262"/>
                <a:gd name="connsiteY69" fmla="*/ 76281 h 568193"/>
                <a:gd name="connsiteX70" fmla="*/ 601262 w 601262"/>
                <a:gd name="connsiteY70" fmla="*/ 116824 h 568193"/>
                <a:gd name="connsiteX71" fmla="*/ 601262 w 601262"/>
                <a:gd name="connsiteY71" fmla="*/ 405995 h 568193"/>
                <a:gd name="connsiteX72" fmla="*/ 560657 w 601262"/>
                <a:gd name="connsiteY72" fmla="*/ 446538 h 568193"/>
                <a:gd name="connsiteX73" fmla="*/ 230977 w 601262"/>
                <a:gd name="connsiteY73" fmla="*/ 446538 h 568193"/>
                <a:gd name="connsiteX74" fmla="*/ 229095 w 601262"/>
                <a:gd name="connsiteY74" fmla="*/ 420762 h 568193"/>
                <a:gd name="connsiteX75" fmla="*/ 560657 w 601262"/>
                <a:gd name="connsiteY75" fmla="*/ 420762 h 568193"/>
                <a:gd name="connsiteX76" fmla="*/ 575178 w 601262"/>
                <a:gd name="connsiteY76" fmla="*/ 405995 h 568193"/>
                <a:gd name="connsiteX77" fmla="*/ 575178 w 601262"/>
                <a:gd name="connsiteY77" fmla="*/ 116824 h 568193"/>
                <a:gd name="connsiteX78" fmla="*/ 560657 w 601262"/>
                <a:gd name="connsiteY78" fmla="*/ 102325 h 568193"/>
                <a:gd name="connsiteX79" fmla="*/ 200591 w 601262"/>
                <a:gd name="connsiteY79" fmla="*/ 102325 h 568193"/>
                <a:gd name="connsiteX80" fmla="*/ 212154 w 601262"/>
                <a:gd name="connsiteY80" fmla="*/ 76281 h 568193"/>
                <a:gd name="connsiteX81" fmla="*/ 74476 w 601262"/>
                <a:gd name="connsiteY81" fmla="*/ 76281 h 568193"/>
                <a:gd name="connsiteX82" fmla="*/ 85782 w 601262"/>
                <a:gd name="connsiteY82" fmla="*/ 102331 h 568193"/>
                <a:gd name="connsiteX83" fmla="*/ 75553 w 601262"/>
                <a:gd name="connsiteY83" fmla="*/ 102331 h 568193"/>
                <a:gd name="connsiteX84" fmla="*/ 60747 w 601262"/>
                <a:gd name="connsiteY84" fmla="*/ 116833 h 568193"/>
                <a:gd name="connsiteX85" fmla="*/ 60747 w 601262"/>
                <a:gd name="connsiteY85" fmla="*/ 121130 h 568193"/>
                <a:gd name="connsiteX86" fmla="*/ 42980 w 601262"/>
                <a:gd name="connsiteY86" fmla="*/ 126770 h 568193"/>
                <a:gd name="connsiteX87" fmla="*/ 38404 w 601262"/>
                <a:gd name="connsiteY87" fmla="*/ 129187 h 568193"/>
                <a:gd name="connsiteX88" fmla="*/ 34904 w 601262"/>
                <a:gd name="connsiteY88" fmla="*/ 131604 h 568193"/>
                <a:gd name="connsiteX89" fmla="*/ 34904 w 601262"/>
                <a:gd name="connsiteY89" fmla="*/ 116833 h 568193"/>
                <a:gd name="connsiteX90" fmla="*/ 74476 w 601262"/>
                <a:gd name="connsiteY90" fmla="*/ 76281 h 568193"/>
                <a:gd name="connsiteX91" fmla="*/ 143293 w 601262"/>
                <a:gd name="connsiteY91" fmla="*/ 0 h 568193"/>
                <a:gd name="connsiteX92" fmla="*/ 198123 w 601262"/>
                <a:gd name="connsiteY92" fmla="*/ 60016 h 568193"/>
                <a:gd name="connsiteX93" fmla="*/ 143293 w 601262"/>
                <a:gd name="connsiteY93" fmla="*/ 120032 h 568193"/>
                <a:gd name="connsiteX94" fmla="*/ 88463 w 601262"/>
                <a:gd name="connsiteY94" fmla="*/ 60016 h 568193"/>
                <a:gd name="connsiteX95" fmla="*/ 143293 w 601262"/>
                <a:gd name="connsiteY95" fmla="*/ 0 h 56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601262" h="568193">
                  <a:moveTo>
                    <a:pt x="60731" y="323331"/>
                  </a:moveTo>
                  <a:lnTo>
                    <a:pt x="60731" y="378099"/>
                  </a:lnTo>
                  <a:lnTo>
                    <a:pt x="55619" y="441458"/>
                  </a:lnTo>
                  <a:cubicBezTo>
                    <a:pt x="43244" y="434478"/>
                    <a:pt x="34904" y="421323"/>
                    <a:pt x="34904" y="406020"/>
                  </a:cubicBezTo>
                  <a:lnTo>
                    <a:pt x="34904" y="355816"/>
                  </a:lnTo>
                  <a:cubicBezTo>
                    <a:pt x="47010" y="351252"/>
                    <a:pt x="56965" y="341050"/>
                    <a:pt x="59924" y="327895"/>
                  </a:cubicBezTo>
                  <a:close/>
                  <a:moveTo>
                    <a:pt x="296871" y="317968"/>
                  </a:moveTo>
                  <a:lnTo>
                    <a:pt x="436676" y="317968"/>
                  </a:lnTo>
                  <a:cubicBezTo>
                    <a:pt x="442591" y="317968"/>
                    <a:pt x="447430" y="322798"/>
                    <a:pt x="447430" y="328969"/>
                  </a:cubicBezTo>
                  <a:cubicBezTo>
                    <a:pt x="447430" y="334872"/>
                    <a:pt x="442591" y="339702"/>
                    <a:pt x="436676" y="339702"/>
                  </a:cubicBezTo>
                  <a:lnTo>
                    <a:pt x="296871" y="339702"/>
                  </a:lnTo>
                  <a:cubicBezTo>
                    <a:pt x="290956" y="339702"/>
                    <a:pt x="286117" y="334872"/>
                    <a:pt x="286117" y="328969"/>
                  </a:cubicBezTo>
                  <a:cubicBezTo>
                    <a:pt x="286117" y="322798"/>
                    <a:pt x="290956" y="317968"/>
                    <a:pt x="296871" y="317968"/>
                  </a:cubicBezTo>
                  <a:close/>
                  <a:moveTo>
                    <a:pt x="296872" y="268784"/>
                  </a:moveTo>
                  <a:lnTo>
                    <a:pt x="535622" y="268784"/>
                  </a:lnTo>
                  <a:cubicBezTo>
                    <a:pt x="541805" y="268784"/>
                    <a:pt x="546645" y="273627"/>
                    <a:pt x="546645" y="279545"/>
                  </a:cubicBezTo>
                  <a:cubicBezTo>
                    <a:pt x="546645" y="285464"/>
                    <a:pt x="541805" y="290306"/>
                    <a:pt x="535622" y="290306"/>
                  </a:cubicBezTo>
                  <a:lnTo>
                    <a:pt x="296872" y="290306"/>
                  </a:lnTo>
                  <a:cubicBezTo>
                    <a:pt x="290957" y="290306"/>
                    <a:pt x="286117" y="285464"/>
                    <a:pt x="286117" y="279545"/>
                  </a:cubicBezTo>
                  <a:cubicBezTo>
                    <a:pt x="286117" y="273627"/>
                    <a:pt x="290957" y="268784"/>
                    <a:pt x="296872" y="268784"/>
                  </a:cubicBezTo>
                  <a:close/>
                  <a:moveTo>
                    <a:pt x="296872" y="219388"/>
                  </a:moveTo>
                  <a:lnTo>
                    <a:pt x="535622" y="219388"/>
                  </a:lnTo>
                  <a:cubicBezTo>
                    <a:pt x="541805" y="219388"/>
                    <a:pt x="546645" y="224218"/>
                    <a:pt x="546645" y="230389"/>
                  </a:cubicBezTo>
                  <a:cubicBezTo>
                    <a:pt x="546645" y="236292"/>
                    <a:pt x="541805" y="241122"/>
                    <a:pt x="535622" y="241122"/>
                  </a:cubicBezTo>
                  <a:lnTo>
                    <a:pt x="296872" y="241122"/>
                  </a:lnTo>
                  <a:cubicBezTo>
                    <a:pt x="290957" y="241122"/>
                    <a:pt x="286117" y="236292"/>
                    <a:pt x="286117" y="230389"/>
                  </a:cubicBezTo>
                  <a:cubicBezTo>
                    <a:pt x="286117" y="224218"/>
                    <a:pt x="290957" y="219388"/>
                    <a:pt x="296872" y="219388"/>
                  </a:cubicBezTo>
                  <a:close/>
                  <a:moveTo>
                    <a:pt x="135266" y="124619"/>
                  </a:moveTo>
                  <a:lnTo>
                    <a:pt x="140375" y="135091"/>
                  </a:lnTo>
                  <a:lnTo>
                    <a:pt x="125854" y="248669"/>
                  </a:lnTo>
                  <a:lnTo>
                    <a:pt x="143333" y="278742"/>
                  </a:lnTo>
                  <a:lnTo>
                    <a:pt x="160542" y="248669"/>
                  </a:lnTo>
                  <a:lnTo>
                    <a:pt x="146022" y="135091"/>
                  </a:lnTo>
                  <a:lnTo>
                    <a:pt x="151131" y="124888"/>
                  </a:lnTo>
                  <a:cubicBezTo>
                    <a:pt x="185281" y="126499"/>
                    <a:pt x="222121" y="137776"/>
                    <a:pt x="233684" y="141804"/>
                  </a:cubicBezTo>
                  <a:lnTo>
                    <a:pt x="334253" y="141804"/>
                  </a:lnTo>
                  <a:cubicBezTo>
                    <a:pt x="346085" y="141804"/>
                    <a:pt x="355765" y="151470"/>
                    <a:pt x="355765" y="163553"/>
                  </a:cubicBezTo>
                  <a:cubicBezTo>
                    <a:pt x="355765" y="175367"/>
                    <a:pt x="346085" y="185033"/>
                    <a:pt x="334253" y="185033"/>
                  </a:cubicBezTo>
                  <a:lnTo>
                    <a:pt x="229919" y="185033"/>
                  </a:lnTo>
                  <a:cubicBezTo>
                    <a:pt x="227499" y="185033"/>
                    <a:pt x="225079" y="184765"/>
                    <a:pt x="222659" y="183691"/>
                  </a:cubicBezTo>
                  <a:cubicBezTo>
                    <a:pt x="222390" y="183691"/>
                    <a:pt x="214861" y="181006"/>
                    <a:pt x="203836" y="178052"/>
                  </a:cubicBezTo>
                  <a:lnTo>
                    <a:pt x="203836" y="325731"/>
                  </a:lnTo>
                  <a:lnTo>
                    <a:pt x="221045" y="540268"/>
                  </a:lnTo>
                  <a:cubicBezTo>
                    <a:pt x="222390" y="554499"/>
                    <a:pt x="211634" y="567119"/>
                    <a:pt x="197382" y="568193"/>
                  </a:cubicBezTo>
                  <a:cubicBezTo>
                    <a:pt x="196575" y="568193"/>
                    <a:pt x="195769" y="568193"/>
                    <a:pt x="195231" y="568193"/>
                  </a:cubicBezTo>
                  <a:cubicBezTo>
                    <a:pt x="181786" y="568193"/>
                    <a:pt x="170492" y="557990"/>
                    <a:pt x="169416" y="544296"/>
                  </a:cubicBezTo>
                  <a:lnTo>
                    <a:pt x="153820" y="350702"/>
                  </a:lnTo>
                  <a:cubicBezTo>
                    <a:pt x="150593" y="352045"/>
                    <a:pt x="146828" y="352850"/>
                    <a:pt x="143064" y="352850"/>
                  </a:cubicBezTo>
                  <a:cubicBezTo>
                    <a:pt x="139568" y="352850"/>
                    <a:pt x="135804" y="352045"/>
                    <a:pt x="132577" y="350702"/>
                  </a:cubicBezTo>
                  <a:lnTo>
                    <a:pt x="116980" y="544296"/>
                  </a:lnTo>
                  <a:cubicBezTo>
                    <a:pt x="115905" y="557990"/>
                    <a:pt x="104611" y="568193"/>
                    <a:pt x="91166" y="568193"/>
                  </a:cubicBezTo>
                  <a:cubicBezTo>
                    <a:pt x="90359" y="568193"/>
                    <a:pt x="89821" y="568193"/>
                    <a:pt x="89015" y="568193"/>
                  </a:cubicBezTo>
                  <a:cubicBezTo>
                    <a:pt x="74763" y="567119"/>
                    <a:pt x="64007" y="554499"/>
                    <a:pt x="65082" y="540268"/>
                  </a:cubicBezTo>
                  <a:lnTo>
                    <a:pt x="82561" y="325731"/>
                  </a:lnTo>
                  <a:lnTo>
                    <a:pt x="82561" y="178052"/>
                  </a:lnTo>
                  <a:cubicBezTo>
                    <a:pt x="79603" y="178589"/>
                    <a:pt x="77183" y="179395"/>
                    <a:pt x="75032" y="180200"/>
                  </a:cubicBezTo>
                  <a:lnTo>
                    <a:pt x="43032" y="324120"/>
                  </a:lnTo>
                  <a:cubicBezTo>
                    <a:pt x="40612" y="334055"/>
                    <a:pt x="31739" y="341036"/>
                    <a:pt x="21789" y="341036"/>
                  </a:cubicBezTo>
                  <a:cubicBezTo>
                    <a:pt x="20176" y="341036"/>
                    <a:pt x="18562" y="340767"/>
                    <a:pt x="16949" y="340499"/>
                  </a:cubicBezTo>
                  <a:cubicBezTo>
                    <a:pt x="5386" y="337814"/>
                    <a:pt x="-2143" y="326268"/>
                    <a:pt x="546" y="314722"/>
                  </a:cubicBezTo>
                  <a:lnTo>
                    <a:pt x="35234" y="158720"/>
                  </a:lnTo>
                  <a:cubicBezTo>
                    <a:pt x="35503" y="157914"/>
                    <a:pt x="36041" y="157377"/>
                    <a:pt x="36310" y="156571"/>
                  </a:cubicBezTo>
                  <a:cubicBezTo>
                    <a:pt x="36579" y="155229"/>
                    <a:pt x="37386" y="153886"/>
                    <a:pt x="37923" y="152544"/>
                  </a:cubicBezTo>
                  <a:cubicBezTo>
                    <a:pt x="38730" y="151470"/>
                    <a:pt x="39537" y="150396"/>
                    <a:pt x="40343" y="149322"/>
                  </a:cubicBezTo>
                  <a:cubicBezTo>
                    <a:pt x="41419" y="148248"/>
                    <a:pt x="42226" y="147442"/>
                    <a:pt x="43301" y="146637"/>
                  </a:cubicBezTo>
                  <a:cubicBezTo>
                    <a:pt x="44377" y="145563"/>
                    <a:pt x="45721" y="144757"/>
                    <a:pt x="47066" y="144220"/>
                  </a:cubicBezTo>
                  <a:cubicBezTo>
                    <a:pt x="47873" y="143952"/>
                    <a:pt x="48410" y="143415"/>
                    <a:pt x="48948" y="143146"/>
                  </a:cubicBezTo>
                  <a:cubicBezTo>
                    <a:pt x="51100" y="142341"/>
                    <a:pt x="94930" y="126499"/>
                    <a:pt x="135266" y="124619"/>
                  </a:cubicBezTo>
                  <a:close/>
                  <a:moveTo>
                    <a:pt x="212154" y="76281"/>
                  </a:moveTo>
                  <a:lnTo>
                    <a:pt x="560657" y="76281"/>
                  </a:lnTo>
                  <a:cubicBezTo>
                    <a:pt x="582976" y="76281"/>
                    <a:pt x="601262" y="94270"/>
                    <a:pt x="601262" y="116824"/>
                  </a:cubicBezTo>
                  <a:lnTo>
                    <a:pt x="601262" y="405995"/>
                  </a:lnTo>
                  <a:cubicBezTo>
                    <a:pt x="601262" y="428549"/>
                    <a:pt x="582976" y="446538"/>
                    <a:pt x="560657" y="446538"/>
                  </a:cubicBezTo>
                  <a:lnTo>
                    <a:pt x="230977" y="446538"/>
                  </a:lnTo>
                  <a:lnTo>
                    <a:pt x="229095" y="420762"/>
                  </a:lnTo>
                  <a:lnTo>
                    <a:pt x="560657" y="420762"/>
                  </a:lnTo>
                  <a:cubicBezTo>
                    <a:pt x="568724" y="420762"/>
                    <a:pt x="575178" y="414050"/>
                    <a:pt x="575178" y="405995"/>
                  </a:cubicBezTo>
                  <a:lnTo>
                    <a:pt x="575178" y="116824"/>
                  </a:lnTo>
                  <a:cubicBezTo>
                    <a:pt x="575178" y="108769"/>
                    <a:pt x="568724" y="102325"/>
                    <a:pt x="560657" y="102325"/>
                  </a:cubicBezTo>
                  <a:lnTo>
                    <a:pt x="200591" y="102325"/>
                  </a:lnTo>
                  <a:cubicBezTo>
                    <a:pt x="205700" y="94270"/>
                    <a:pt x="209734" y="85410"/>
                    <a:pt x="212154" y="76281"/>
                  </a:cubicBezTo>
                  <a:close/>
                  <a:moveTo>
                    <a:pt x="74476" y="76281"/>
                  </a:moveTo>
                  <a:cubicBezTo>
                    <a:pt x="76899" y="85412"/>
                    <a:pt x="80667" y="94274"/>
                    <a:pt x="85782" y="102331"/>
                  </a:cubicBezTo>
                  <a:lnTo>
                    <a:pt x="75553" y="102331"/>
                  </a:lnTo>
                  <a:cubicBezTo>
                    <a:pt x="67477" y="102331"/>
                    <a:pt x="60747" y="108776"/>
                    <a:pt x="60747" y="116833"/>
                  </a:cubicBezTo>
                  <a:lnTo>
                    <a:pt x="60747" y="121130"/>
                  </a:lnTo>
                  <a:cubicBezTo>
                    <a:pt x="50517" y="124084"/>
                    <a:pt x="43787" y="126502"/>
                    <a:pt x="42980" y="126770"/>
                  </a:cubicBezTo>
                  <a:cubicBezTo>
                    <a:pt x="41096" y="127576"/>
                    <a:pt x="39480" y="128381"/>
                    <a:pt x="38404" y="129187"/>
                  </a:cubicBezTo>
                  <a:cubicBezTo>
                    <a:pt x="37058" y="129993"/>
                    <a:pt x="35981" y="130798"/>
                    <a:pt x="34904" y="131604"/>
                  </a:cubicBezTo>
                  <a:lnTo>
                    <a:pt x="34904" y="116833"/>
                  </a:lnTo>
                  <a:cubicBezTo>
                    <a:pt x="34904" y="94811"/>
                    <a:pt x="52402" y="76818"/>
                    <a:pt x="74476" y="76281"/>
                  </a:cubicBezTo>
                  <a:close/>
                  <a:moveTo>
                    <a:pt x="143293" y="0"/>
                  </a:moveTo>
                  <a:cubicBezTo>
                    <a:pt x="173575" y="0"/>
                    <a:pt x="198123" y="26870"/>
                    <a:pt x="198123" y="60016"/>
                  </a:cubicBezTo>
                  <a:cubicBezTo>
                    <a:pt x="198123" y="93162"/>
                    <a:pt x="173575" y="120032"/>
                    <a:pt x="143293" y="120032"/>
                  </a:cubicBezTo>
                  <a:cubicBezTo>
                    <a:pt x="113011" y="120032"/>
                    <a:pt x="88463" y="93162"/>
                    <a:pt x="88463" y="60016"/>
                  </a:cubicBezTo>
                  <a:cubicBezTo>
                    <a:pt x="88463" y="26870"/>
                    <a:pt x="113011" y="0"/>
                    <a:pt x="14329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41" name="组合 40">
            <a:extLst>
              <a:ext uri="{FF2B5EF4-FFF2-40B4-BE49-F238E27FC236}">
                <a16:creationId xmlns:a16="http://schemas.microsoft.com/office/drawing/2014/main" id="{E9E075B0-92F7-493F-87A8-3654D4547C3F}"/>
              </a:ext>
            </a:extLst>
          </p:cNvPr>
          <p:cNvGrpSpPr/>
          <p:nvPr/>
        </p:nvGrpSpPr>
        <p:grpSpPr>
          <a:xfrm>
            <a:off x="788743" y="3838575"/>
            <a:ext cx="490538" cy="490538"/>
            <a:chOff x="1121996" y="1976559"/>
            <a:chExt cx="1589454" cy="1589454"/>
          </a:xfrm>
        </p:grpSpPr>
        <p:sp>
          <p:nvSpPr>
            <p:cNvPr id="42" name="椭圆 41">
              <a:extLst>
                <a:ext uri="{FF2B5EF4-FFF2-40B4-BE49-F238E27FC236}">
                  <a16:creationId xmlns:a16="http://schemas.microsoft.com/office/drawing/2014/main" id="{55AE1751-E887-4C8C-9181-77EB26127894}"/>
                </a:ext>
              </a:extLst>
            </p:cNvPr>
            <p:cNvSpPr/>
            <p:nvPr/>
          </p:nvSpPr>
          <p:spPr>
            <a:xfrm>
              <a:off x="1121996" y="1976559"/>
              <a:ext cx="1589454" cy="1589454"/>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3" name="椭圆 13">
              <a:extLst>
                <a:ext uri="{FF2B5EF4-FFF2-40B4-BE49-F238E27FC236}">
                  <a16:creationId xmlns:a16="http://schemas.microsoft.com/office/drawing/2014/main" id="{3CEDAD63-79D3-4855-9878-6E2A9F571126}"/>
                </a:ext>
              </a:extLst>
            </p:cNvPr>
            <p:cNvSpPr/>
            <p:nvPr/>
          </p:nvSpPr>
          <p:spPr>
            <a:xfrm>
              <a:off x="1477108" y="2347977"/>
              <a:ext cx="879230" cy="846617"/>
            </a:xfrm>
            <a:custGeom>
              <a:avLst/>
              <a:gdLst>
                <a:gd name="connsiteX0" fmla="*/ 351185 w 606862"/>
                <a:gd name="connsiteY0" fmla="*/ 410338 h 584352"/>
                <a:gd name="connsiteX1" fmla="*/ 518180 w 606862"/>
                <a:gd name="connsiteY1" fmla="*/ 410338 h 584352"/>
                <a:gd name="connsiteX2" fmla="*/ 531216 w 606862"/>
                <a:gd name="connsiteY2" fmla="*/ 423358 h 584352"/>
                <a:gd name="connsiteX3" fmla="*/ 518180 w 606862"/>
                <a:gd name="connsiteY3" fmla="*/ 436377 h 584352"/>
                <a:gd name="connsiteX4" fmla="*/ 351185 w 606862"/>
                <a:gd name="connsiteY4" fmla="*/ 436377 h 584352"/>
                <a:gd name="connsiteX5" fmla="*/ 338149 w 606862"/>
                <a:gd name="connsiteY5" fmla="*/ 423358 h 584352"/>
                <a:gd name="connsiteX6" fmla="*/ 351185 w 606862"/>
                <a:gd name="connsiteY6" fmla="*/ 410338 h 584352"/>
                <a:gd name="connsiteX7" fmla="*/ 311358 w 606862"/>
                <a:gd name="connsiteY7" fmla="*/ 363253 h 584352"/>
                <a:gd name="connsiteX8" fmla="*/ 320698 w 606862"/>
                <a:gd name="connsiteY8" fmla="*/ 366603 h 584352"/>
                <a:gd name="connsiteX9" fmla="*/ 321610 w 606862"/>
                <a:gd name="connsiteY9" fmla="*/ 384948 h 584352"/>
                <a:gd name="connsiteX10" fmla="*/ 249890 w 606862"/>
                <a:gd name="connsiteY10" fmla="*/ 463273 h 584352"/>
                <a:gd name="connsiteX11" fmla="*/ 240371 w 606862"/>
                <a:gd name="connsiteY11" fmla="*/ 467567 h 584352"/>
                <a:gd name="connsiteX12" fmla="*/ 230852 w 606862"/>
                <a:gd name="connsiteY12" fmla="*/ 463404 h 584352"/>
                <a:gd name="connsiteX13" fmla="*/ 201903 w 606862"/>
                <a:gd name="connsiteY13" fmla="*/ 432828 h 584352"/>
                <a:gd name="connsiteX14" fmla="*/ 202425 w 606862"/>
                <a:gd name="connsiteY14" fmla="*/ 414353 h 584352"/>
                <a:gd name="connsiteX15" fmla="*/ 220811 w 606862"/>
                <a:gd name="connsiteY15" fmla="*/ 414873 h 584352"/>
                <a:gd name="connsiteX16" fmla="*/ 240110 w 606862"/>
                <a:gd name="connsiteY16" fmla="*/ 435430 h 584352"/>
                <a:gd name="connsiteX17" fmla="*/ 302311 w 606862"/>
                <a:gd name="connsiteY17" fmla="*/ 367514 h 584352"/>
                <a:gd name="connsiteX18" fmla="*/ 311358 w 606862"/>
                <a:gd name="connsiteY18" fmla="*/ 363253 h 584352"/>
                <a:gd name="connsiteX19" fmla="*/ 26073 w 606862"/>
                <a:gd name="connsiteY19" fmla="*/ 297839 h 584352"/>
                <a:gd name="connsiteX20" fmla="*/ 26073 w 606862"/>
                <a:gd name="connsiteY20" fmla="*/ 505466 h 584352"/>
                <a:gd name="connsiteX21" fmla="*/ 79003 w 606862"/>
                <a:gd name="connsiteY21" fmla="*/ 558317 h 584352"/>
                <a:gd name="connsiteX22" fmla="*/ 132062 w 606862"/>
                <a:gd name="connsiteY22" fmla="*/ 505466 h 584352"/>
                <a:gd name="connsiteX23" fmla="*/ 132062 w 606862"/>
                <a:gd name="connsiteY23" fmla="*/ 297839 h 584352"/>
                <a:gd name="connsiteX24" fmla="*/ 351185 w 606862"/>
                <a:gd name="connsiteY24" fmla="*/ 267372 h 584352"/>
                <a:gd name="connsiteX25" fmla="*/ 518180 w 606862"/>
                <a:gd name="connsiteY25" fmla="*/ 267372 h 584352"/>
                <a:gd name="connsiteX26" fmla="*/ 531216 w 606862"/>
                <a:gd name="connsiteY26" fmla="*/ 280391 h 584352"/>
                <a:gd name="connsiteX27" fmla="*/ 518180 w 606862"/>
                <a:gd name="connsiteY27" fmla="*/ 293411 h 584352"/>
                <a:gd name="connsiteX28" fmla="*/ 351185 w 606862"/>
                <a:gd name="connsiteY28" fmla="*/ 293411 h 584352"/>
                <a:gd name="connsiteX29" fmla="*/ 338149 w 606862"/>
                <a:gd name="connsiteY29" fmla="*/ 280391 h 584352"/>
                <a:gd name="connsiteX30" fmla="*/ 351185 w 606862"/>
                <a:gd name="connsiteY30" fmla="*/ 267372 h 584352"/>
                <a:gd name="connsiteX31" fmla="*/ 311358 w 606862"/>
                <a:gd name="connsiteY31" fmla="*/ 213942 h 584352"/>
                <a:gd name="connsiteX32" fmla="*/ 320698 w 606862"/>
                <a:gd name="connsiteY32" fmla="*/ 217360 h 584352"/>
                <a:gd name="connsiteX33" fmla="*/ 321610 w 606862"/>
                <a:gd name="connsiteY33" fmla="*/ 235715 h 584352"/>
                <a:gd name="connsiteX34" fmla="*/ 249890 w 606862"/>
                <a:gd name="connsiteY34" fmla="*/ 314084 h 584352"/>
                <a:gd name="connsiteX35" fmla="*/ 240371 w 606862"/>
                <a:gd name="connsiteY35" fmla="*/ 318250 h 584352"/>
                <a:gd name="connsiteX36" fmla="*/ 230852 w 606862"/>
                <a:gd name="connsiteY36" fmla="*/ 314214 h 584352"/>
                <a:gd name="connsiteX37" fmla="*/ 201903 w 606862"/>
                <a:gd name="connsiteY37" fmla="*/ 283492 h 584352"/>
                <a:gd name="connsiteX38" fmla="*/ 202425 w 606862"/>
                <a:gd name="connsiteY38" fmla="*/ 265136 h 584352"/>
                <a:gd name="connsiteX39" fmla="*/ 220811 w 606862"/>
                <a:gd name="connsiteY39" fmla="*/ 265657 h 584352"/>
                <a:gd name="connsiteX40" fmla="*/ 240110 w 606862"/>
                <a:gd name="connsiteY40" fmla="*/ 286095 h 584352"/>
                <a:gd name="connsiteX41" fmla="*/ 302311 w 606862"/>
                <a:gd name="connsiteY41" fmla="*/ 218141 h 584352"/>
                <a:gd name="connsiteX42" fmla="*/ 311358 w 606862"/>
                <a:gd name="connsiteY42" fmla="*/ 213942 h 584352"/>
                <a:gd name="connsiteX43" fmla="*/ 351185 w 606862"/>
                <a:gd name="connsiteY43" fmla="*/ 124336 h 584352"/>
                <a:gd name="connsiteX44" fmla="*/ 518180 w 606862"/>
                <a:gd name="connsiteY44" fmla="*/ 124336 h 584352"/>
                <a:gd name="connsiteX45" fmla="*/ 531216 w 606862"/>
                <a:gd name="connsiteY45" fmla="*/ 137356 h 584352"/>
                <a:gd name="connsiteX46" fmla="*/ 518180 w 606862"/>
                <a:gd name="connsiteY46" fmla="*/ 150375 h 584352"/>
                <a:gd name="connsiteX47" fmla="*/ 351185 w 606862"/>
                <a:gd name="connsiteY47" fmla="*/ 150375 h 584352"/>
                <a:gd name="connsiteX48" fmla="*/ 338149 w 606862"/>
                <a:gd name="connsiteY48" fmla="*/ 137356 h 584352"/>
                <a:gd name="connsiteX49" fmla="*/ 351185 w 606862"/>
                <a:gd name="connsiteY49" fmla="*/ 124336 h 584352"/>
                <a:gd name="connsiteX50" fmla="*/ 311358 w 606862"/>
                <a:gd name="connsiteY50" fmla="*/ 64761 h 584352"/>
                <a:gd name="connsiteX51" fmla="*/ 320698 w 606862"/>
                <a:gd name="connsiteY51" fmla="*/ 68111 h 584352"/>
                <a:gd name="connsiteX52" fmla="*/ 321610 w 606862"/>
                <a:gd name="connsiteY52" fmla="*/ 86586 h 584352"/>
                <a:gd name="connsiteX53" fmla="*/ 249890 w 606862"/>
                <a:gd name="connsiteY53" fmla="*/ 164781 h 584352"/>
                <a:gd name="connsiteX54" fmla="*/ 240371 w 606862"/>
                <a:gd name="connsiteY54" fmla="*/ 169075 h 584352"/>
                <a:gd name="connsiteX55" fmla="*/ 230852 w 606862"/>
                <a:gd name="connsiteY55" fmla="*/ 165042 h 584352"/>
                <a:gd name="connsiteX56" fmla="*/ 201903 w 606862"/>
                <a:gd name="connsiteY56" fmla="*/ 134336 h 584352"/>
                <a:gd name="connsiteX57" fmla="*/ 202425 w 606862"/>
                <a:gd name="connsiteY57" fmla="*/ 115991 h 584352"/>
                <a:gd name="connsiteX58" fmla="*/ 220811 w 606862"/>
                <a:gd name="connsiteY58" fmla="*/ 116511 h 584352"/>
                <a:gd name="connsiteX59" fmla="*/ 240110 w 606862"/>
                <a:gd name="connsiteY59" fmla="*/ 136938 h 584352"/>
                <a:gd name="connsiteX60" fmla="*/ 302311 w 606862"/>
                <a:gd name="connsiteY60" fmla="*/ 69022 h 584352"/>
                <a:gd name="connsiteX61" fmla="*/ 311358 w 606862"/>
                <a:gd name="connsiteY61" fmla="*/ 64761 h 584352"/>
                <a:gd name="connsiteX62" fmla="*/ 158136 w 606862"/>
                <a:gd name="connsiteY62" fmla="*/ 26035 h 584352"/>
                <a:gd name="connsiteX63" fmla="*/ 158136 w 606862"/>
                <a:gd name="connsiteY63" fmla="*/ 505466 h 584352"/>
                <a:gd name="connsiteX64" fmla="*/ 137668 w 606862"/>
                <a:gd name="connsiteY64" fmla="*/ 558317 h 584352"/>
                <a:gd name="connsiteX65" fmla="*/ 527859 w 606862"/>
                <a:gd name="connsiteY65" fmla="*/ 558317 h 584352"/>
                <a:gd name="connsiteX66" fmla="*/ 580789 w 606862"/>
                <a:gd name="connsiteY66" fmla="*/ 505466 h 584352"/>
                <a:gd name="connsiteX67" fmla="*/ 580789 w 606862"/>
                <a:gd name="connsiteY67" fmla="*/ 26035 h 584352"/>
                <a:gd name="connsiteX68" fmla="*/ 145099 w 606862"/>
                <a:gd name="connsiteY68" fmla="*/ 0 h 584352"/>
                <a:gd name="connsiteX69" fmla="*/ 593825 w 606862"/>
                <a:gd name="connsiteY69" fmla="*/ 0 h 584352"/>
                <a:gd name="connsiteX70" fmla="*/ 606862 w 606862"/>
                <a:gd name="connsiteY70" fmla="*/ 13017 h 584352"/>
                <a:gd name="connsiteX71" fmla="*/ 606862 w 606862"/>
                <a:gd name="connsiteY71" fmla="*/ 505466 h 584352"/>
                <a:gd name="connsiteX72" fmla="*/ 527859 w 606862"/>
                <a:gd name="connsiteY72" fmla="*/ 584352 h 584352"/>
                <a:gd name="connsiteX73" fmla="*/ 79003 w 606862"/>
                <a:gd name="connsiteY73" fmla="*/ 584352 h 584352"/>
                <a:gd name="connsiteX74" fmla="*/ 0 w 606862"/>
                <a:gd name="connsiteY74" fmla="*/ 505466 h 584352"/>
                <a:gd name="connsiteX75" fmla="*/ 0 w 606862"/>
                <a:gd name="connsiteY75" fmla="*/ 284821 h 584352"/>
                <a:gd name="connsiteX76" fmla="*/ 13037 w 606862"/>
                <a:gd name="connsiteY76" fmla="*/ 271804 h 584352"/>
                <a:gd name="connsiteX77" fmla="*/ 132062 w 606862"/>
                <a:gd name="connsiteY77" fmla="*/ 271804 h 584352"/>
                <a:gd name="connsiteX78" fmla="*/ 132062 w 606862"/>
                <a:gd name="connsiteY78" fmla="*/ 13017 h 584352"/>
                <a:gd name="connsiteX79" fmla="*/ 145099 w 606862"/>
                <a:gd name="connsiteY79" fmla="*/ 0 h 58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6862" h="584352">
                  <a:moveTo>
                    <a:pt x="351185" y="410338"/>
                  </a:moveTo>
                  <a:lnTo>
                    <a:pt x="518180" y="410338"/>
                  </a:lnTo>
                  <a:cubicBezTo>
                    <a:pt x="525480" y="410338"/>
                    <a:pt x="531216" y="416197"/>
                    <a:pt x="531216" y="423358"/>
                  </a:cubicBezTo>
                  <a:cubicBezTo>
                    <a:pt x="531216" y="430518"/>
                    <a:pt x="525480" y="436377"/>
                    <a:pt x="518180" y="436377"/>
                  </a:cubicBezTo>
                  <a:lnTo>
                    <a:pt x="351185" y="436377"/>
                  </a:lnTo>
                  <a:cubicBezTo>
                    <a:pt x="343885" y="436377"/>
                    <a:pt x="338149" y="430518"/>
                    <a:pt x="338149" y="423358"/>
                  </a:cubicBezTo>
                  <a:cubicBezTo>
                    <a:pt x="338149" y="416197"/>
                    <a:pt x="343885" y="410338"/>
                    <a:pt x="351185" y="410338"/>
                  </a:cubicBezTo>
                  <a:close/>
                  <a:moveTo>
                    <a:pt x="311358" y="363253"/>
                  </a:moveTo>
                  <a:cubicBezTo>
                    <a:pt x="314699" y="363090"/>
                    <a:pt x="318090" y="364196"/>
                    <a:pt x="320698" y="366603"/>
                  </a:cubicBezTo>
                  <a:cubicBezTo>
                    <a:pt x="326044" y="371417"/>
                    <a:pt x="326435" y="379744"/>
                    <a:pt x="321610" y="384948"/>
                  </a:cubicBezTo>
                  <a:lnTo>
                    <a:pt x="249890" y="463273"/>
                  </a:lnTo>
                  <a:cubicBezTo>
                    <a:pt x="247543" y="466006"/>
                    <a:pt x="244022" y="467437"/>
                    <a:pt x="240371" y="467567"/>
                  </a:cubicBezTo>
                  <a:cubicBezTo>
                    <a:pt x="236720" y="467567"/>
                    <a:pt x="233330" y="466006"/>
                    <a:pt x="230852" y="463404"/>
                  </a:cubicBezTo>
                  <a:lnTo>
                    <a:pt x="201903" y="432828"/>
                  </a:lnTo>
                  <a:cubicBezTo>
                    <a:pt x="196948" y="427624"/>
                    <a:pt x="197079" y="419297"/>
                    <a:pt x="202425" y="414353"/>
                  </a:cubicBezTo>
                  <a:cubicBezTo>
                    <a:pt x="207641" y="409409"/>
                    <a:pt x="215856" y="409669"/>
                    <a:pt x="220811" y="414873"/>
                  </a:cubicBezTo>
                  <a:lnTo>
                    <a:pt x="240110" y="435430"/>
                  </a:lnTo>
                  <a:lnTo>
                    <a:pt x="302311" y="367514"/>
                  </a:lnTo>
                  <a:cubicBezTo>
                    <a:pt x="304724" y="364847"/>
                    <a:pt x="308016" y="363415"/>
                    <a:pt x="311358" y="363253"/>
                  </a:cubicBezTo>
                  <a:close/>
                  <a:moveTo>
                    <a:pt x="26073" y="297839"/>
                  </a:moveTo>
                  <a:lnTo>
                    <a:pt x="26073" y="505466"/>
                  </a:lnTo>
                  <a:cubicBezTo>
                    <a:pt x="26073" y="534625"/>
                    <a:pt x="49800" y="558317"/>
                    <a:pt x="79003" y="558317"/>
                  </a:cubicBezTo>
                  <a:cubicBezTo>
                    <a:pt x="108205" y="558317"/>
                    <a:pt x="132062" y="534625"/>
                    <a:pt x="132062" y="505466"/>
                  </a:cubicBezTo>
                  <a:lnTo>
                    <a:pt x="132062" y="297839"/>
                  </a:lnTo>
                  <a:close/>
                  <a:moveTo>
                    <a:pt x="351185" y="267372"/>
                  </a:moveTo>
                  <a:lnTo>
                    <a:pt x="518180" y="267372"/>
                  </a:lnTo>
                  <a:cubicBezTo>
                    <a:pt x="525480" y="267372"/>
                    <a:pt x="531216" y="273101"/>
                    <a:pt x="531216" y="280391"/>
                  </a:cubicBezTo>
                  <a:cubicBezTo>
                    <a:pt x="531216" y="287552"/>
                    <a:pt x="525480" y="293411"/>
                    <a:pt x="518180" y="293411"/>
                  </a:cubicBezTo>
                  <a:lnTo>
                    <a:pt x="351185" y="293411"/>
                  </a:lnTo>
                  <a:cubicBezTo>
                    <a:pt x="343885" y="293411"/>
                    <a:pt x="338149" y="287552"/>
                    <a:pt x="338149" y="280391"/>
                  </a:cubicBezTo>
                  <a:cubicBezTo>
                    <a:pt x="338149" y="273101"/>
                    <a:pt x="343885" y="267372"/>
                    <a:pt x="351185" y="267372"/>
                  </a:cubicBezTo>
                  <a:close/>
                  <a:moveTo>
                    <a:pt x="311358" y="213942"/>
                  </a:moveTo>
                  <a:cubicBezTo>
                    <a:pt x="314699" y="213812"/>
                    <a:pt x="318090" y="214951"/>
                    <a:pt x="320698" y="217360"/>
                  </a:cubicBezTo>
                  <a:cubicBezTo>
                    <a:pt x="326044" y="222176"/>
                    <a:pt x="326435" y="230378"/>
                    <a:pt x="321610" y="235715"/>
                  </a:cubicBezTo>
                  <a:lnTo>
                    <a:pt x="249890" y="314084"/>
                  </a:lnTo>
                  <a:cubicBezTo>
                    <a:pt x="247543" y="316688"/>
                    <a:pt x="244022" y="318250"/>
                    <a:pt x="240371" y="318250"/>
                  </a:cubicBezTo>
                  <a:cubicBezTo>
                    <a:pt x="236720" y="318250"/>
                    <a:pt x="233330" y="316818"/>
                    <a:pt x="230852" y="314214"/>
                  </a:cubicBezTo>
                  <a:lnTo>
                    <a:pt x="201903" y="283492"/>
                  </a:lnTo>
                  <a:cubicBezTo>
                    <a:pt x="196948" y="278284"/>
                    <a:pt x="197079" y="270083"/>
                    <a:pt x="202425" y="265136"/>
                  </a:cubicBezTo>
                  <a:cubicBezTo>
                    <a:pt x="207641" y="260189"/>
                    <a:pt x="215856" y="260450"/>
                    <a:pt x="220811" y="265657"/>
                  </a:cubicBezTo>
                  <a:lnTo>
                    <a:pt x="240110" y="286095"/>
                  </a:lnTo>
                  <a:lnTo>
                    <a:pt x="302311" y="218141"/>
                  </a:lnTo>
                  <a:cubicBezTo>
                    <a:pt x="304724" y="215472"/>
                    <a:pt x="308016" y="214073"/>
                    <a:pt x="311358" y="213942"/>
                  </a:cubicBezTo>
                  <a:close/>
                  <a:moveTo>
                    <a:pt x="351185" y="124336"/>
                  </a:moveTo>
                  <a:lnTo>
                    <a:pt x="518180" y="124336"/>
                  </a:lnTo>
                  <a:cubicBezTo>
                    <a:pt x="525480" y="124336"/>
                    <a:pt x="531216" y="130195"/>
                    <a:pt x="531216" y="137356"/>
                  </a:cubicBezTo>
                  <a:cubicBezTo>
                    <a:pt x="531216" y="144516"/>
                    <a:pt x="525480" y="150375"/>
                    <a:pt x="518180" y="150375"/>
                  </a:cubicBezTo>
                  <a:lnTo>
                    <a:pt x="351185" y="150375"/>
                  </a:lnTo>
                  <a:cubicBezTo>
                    <a:pt x="343885" y="150375"/>
                    <a:pt x="338149" y="144516"/>
                    <a:pt x="338149" y="137356"/>
                  </a:cubicBezTo>
                  <a:cubicBezTo>
                    <a:pt x="338149" y="130195"/>
                    <a:pt x="343885" y="124336"/>
                    <a:pt x="351185" y="124336"/>
                  </a:cubicBezTo>
                  <a:close/>
                  <a:moveTo>
                    <a:pt x="311358" y="64761"/>
                  </a:moveTo>
                  <a:cubicBezTo>
                    <a:pt x="314699" y="64598"/>
                    <a:pt x="318090" y="65704"/>
                    <a:pt x="320698" y="68111"/>
                  </a:cubicBezTo>
                  <a:cubicBezTo>
                    <a:pt x="326044" y="73055"/>
                    <a:pt x="326435" y="81252"/>
                    <a:pt x="321610" y="86586"/>
                  </a:cubicBezTo>
                  <a:lnTo>
                    <a:pt x="249890" y="164781"/>
                  </a:lnTo>
                  <a:cubicBezTo>
                    <a:pt x="247543" y="167514"/>
                    <a:pt x="244022" y="169075"/>
                    <a:pt x="240371" y="169075"/>
                  </a:cubicBezTo>
                  <a:cubicBezTo>
                    <a:pt x="236720" y="169075"/>
                    <a:pt x="233330" y="167644"/>
                    <a:pt x="230852" y="165042"/>
                  </a:cubicBezTo>
                  <a:lnTo>
                    <a:pt x="201903" y="134336"/>
                  </a:lnTo>
                  <a:cubicBezTo>
                    <a:pt x="196948" y="129132"/>
                    <a:pt x="197079" y="120935"/>
                    <a:pt x="202425" y="115991"/>
                  </a:cubicBezTo>
                  <a:cubicBezTo>
                    <a:pt x="207641" y="111047"/>
                    <a:pt x="215856" y="111307"/>
                    <a:pt x="220811" y="116511"/>
                  </a:cubicBezTo>
                  <a:lnTo>
                    <a:pt x="240110" y="136938"/>
                  </a:lnTo>
                  <a:lnTo>
                    <a:pt x="302311" y="69022"/>
                  </a:lnTo>
                  <a:cubicBezTo>
                    <a:pt x="304724" y="66355"/>
                    <a:pt x="308016" y="64923"/>
                    <a:pt x="311358" y="64761"/>
                  </a:cubicBezTo>
                  <a:close/>
                  <a:moveTo>
                    <a:pt x="158136" y="26035"/>
                  </a:moveTo>
                  <a:lnTo>
                    <a:pt x="158136" y="505466"/>
                  </a:lnTo>
                  <a:cubicBezTo>
                    <a:pt x="158136" y="525774"/>
                    <a:pt x="150314" y="544389"/>
                    <a:pt x="137668" y="558317"/>
                  </a:cubicBezTo>
                  <a:lnTo>
                    <a:pt x="527859" y="558317"/>
                  </a:lnTo>
                  <a:cubicBezTo>
                    <a:pt x="557062" y="558317"/>
                    <a:pt x="580789" y="534625"/>
                    <a:pt x="580789" y="505466"/>
                  </a:cubicBezTo>
                  <a:lnTo>
                    <a:pt x="580789" y="26035"/>
                  </a:lnTo>
                  <a:close/>
                  <a:moveTo>
                    <a:pt x="145099" y="0"/>
                  </a:moveTo>
                  <a:lnTo>
                    <a:pt x="593825" y="0"/>
                  </a:lnTo>
                  <a:cubicBezTo>
                    <a:pt x="601126" y="0"/>
                    <a:pt x="606862" y="5858"/>
                    <a:pt x="606862" y="13017"/>
                  </a:cubicBezTo>
                  <a:lnTo>
                    <a:pt x="606862" y="505466"/>
                  </a:lnTo>
                  <a:cubicBezTo>
                    <a:pt x="606862" y="548945"/>
                    <a:pt x="571402" y="584352"/>
                    <a:pt x="527859" y="584352"/>
                  </a:cubicBezTo>
                  <a:lnTo>
                    <a:pt x="79003" y="584352"/>
                  </a:lnTo>
                  <a:cubicBezTo>
                    <a:pt x="35460" y="584352"/>
                    <a:pt x="0" y="548945"/>
                    <a:pt x="0" y="505466"/>
                  </a:cubicBezTo>
                  <a:lnTo>
                    <a:pt x="0" y="284821"/>
                  </a:lnTo>
                  <a:cubicBezTo>
                    <a:pt x="0" y="277662"/>
                    <a:pt x="5866" y="271804"/>
                    <a:pt x="13037" y="271804"/>
                  </a:cubicBezTo>
                  <a:lnTo>
                    <a:pt x="132062" y="271804"/>
                  </a:lnTo>
                  <a:lnTo>
                    <a:pt x="132062" y="13017"/>
                  </a:lnTo>
                  <a:cubicBezTo>
                    <a:pt x="132062" y="5858"/>
                    <a:pt x="137799" y="0"/>
                    <a:pt x="1450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44" name="组合 43">
            <a:extLst>
              <a:ext uri="{FF2B5EF4-FFF2-40B4-BE49-F238E27FC236}">
                <a16:creationId xmlns:a16="http://schemas.microsoft.com/office/drawing/2014/main" id="{8621F2E4-9F45-47FA-B98B-107A8C6292EC}"/>
              </a:ext>
            </a:extLst>
          </p:cNvPr>
          <p:cNvGrpSpPr/>
          <p:nvPr/>
        </p:nvGrpSpPr>
        <p:grpSpPr>
          <a:xfrm>
            <a:off x="2869406" y="1947467"/>
            <a:ext cx="490538" cy="490538"/>
            <a:chOff x="1121996" y="1976559"/>
            <a:chExt cx="1589454" cy="1589454"/>
          </a:xfrm>
        </p:grpSpPr>
        <p:sp>
          <p:nvSpPr>
            <p:cNvPr id="45" name="椭圆 44">
              <a:extLst>
                <a:ext uri="{FF2B5EF4-FFF2-40B4-BE49-F238E27FC236}">
                  <a16:creationId xmlns:a16="http://schemas.microsoft.com/office/drawing/2014/main" id="{449B96D7-54A6-49A9-B3DA-1B3CBE38DE8A}"/>
                </a:ext>
              </a:extLst>
            </p:cNvPr>
            <p:cNvSpPr/>
            <p:nvPr/>
          </p:nvSpPr>
          <p:spPr>
            <a:xfrm>
              <a:off x="1121996" y="1976559"/>
              <a:ext cx="1589454" cy="1589454"/>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6" name="椭圆 16">
              <a:extLst>
                <a:ext uri="{FF2B5EF4-FFF2-40B4-BE49-F238E27FC236}">
                  <a16:creationId xmlns:a16="http://schemas.microsoft.com/office/drawing/2014/main" id="{4D064B5A-7242-42D0-B231-38F8FF805743}"/>
                </a:ext>
              </a:extLst>
            </p:cNvPr>
            <p:cNvSpPr/>
            <p:nvPr/>
          </p:nvSpPr>
          <p:spPr>
            <a:xfrm>
              <a:off x="1546586" y="2331671"/>
              <a:ext cx="740273" cy="879230"/>
            </a:xfrm>
            <a:custGeom>
              <a:avLst/>
              <a:gdLst>
                <a:gd name="T0" fmla="*/ 1177 w 2354"/>
                <a:gd name="T1" fmla="*/ 2800 h 2800"/>
                <a:gd name="T2" fmla="*/ 1142 w 2354"/>
                <a:gd name="T3" fmla="*/ 2790 h 2800"/>
                <a:gd name="T4" fmla="*/ 247 w 2354"/>
                <a:gd name="T5" fmla="*/ 1787 h 2800"/>
                <a:gd name="T6" fmla="*/ 88 w 2354"/>
                <a:gd name="T7" fmla="*/ 308 h 2800"/>
                <a:gd name="T8" fmla="*/ 116 w 2354"/>
                <a:gd name="T9" fmla="*/ 260 h 2800"/>
                <a:gd name="T10" fmla="*/ 172 w 2354"/>
                <a:gd name="T11" fmla="*/ 251 h 2800"/>
                <a:gd name="T12" fmla="*/ 498 w 2354"/>
                <a:gd name="T13" fmla="*/ 291 h 2800"/>
                <a:gd name="T14" fmla="*/ 672 w 2354"/>
                <a:gd name="T15" fmla="*/ 277 h 2800"/>
                <a:gd name="T16" fmla="*/ 1125 w 2354"/>
                <a:gd name="T17" fmla="*/ 25 h 2800"/>
                <a:gd name="T18" fmla="*/ 1177 w 2354"/>
                <a:gd name="T19" fmla="*/ 0 h 2800"/>
                <a:gd name="T20" fmla="*/ 1177 w 2354"/>
                <a:gd name="T21" fmla="*/ 0 h 2800"/>
                <a:gd name="T22" fmla="*/ 1230 w 2354"/>
                <a:gd name="T23" fmla="*/ 25 h 2800"/>
                <a:gd name="T24" fmla="*/ 1682 w 2354"/>
                <a:gd name="T25" fmla="*/ 277 h 2800"/>
                <a:gd name="T26" fmla="*/ 1856 w 2354"/>
                <a:gd name="T27" fmla="*/ 291 h 2800"/>
                <a:gd name="T28" fmla="*/ 2182 w 2354"/>
                <a:gd name="T29" fmla="*/ 251 h 2800"/>
                <a:gd name="T30" fmla="*/ 2238 w 2354"/>
                <a:gd name="T31" fmla="*/ 260 h 2800"/>
                <a:gd name="T32" fmla="*/ 2267 w 2354"/>
                <a:gd name="T33" fmla="*/ 308 h 2800"/>
                <a:gd name="T34" fmla="*/ 2107 w 2354"/>
                <a:gd name="T35" fmla="*/ 1787 h 2800"/>
                <a:gd name="T36" fmla="*/ 1212 w 2354"/>
                <a:gd name="T37" fmla="*/ 2790 h 2800"/>
                <a:gd name="T38" fmla="*/ 1177 w 2354"/>
                <a:gd name="T39" fmla="*/ 2800 h 2800"/>
                <a:gd name="T40" fmla="*/ 214 w 2354"/>
                <a:gd name="T41" fmla="*/ 397 h 2800"/>
                <a:gd name="T42" fmla="*/ 370 w 2354"/>
                <a:gd name="T43" fmla="*/ 1736 h 2800"/>
                <a:gd name="T44" fmla="*/ 1177 w 2354"/>
                <a:gd name="T45" fmla="*/ 2654 h 2800"/>
                <a:gd name="T46" fmla="*/ 1984 w 2354"/>
                <a:gd name="T47" fmla="*/ 1736 h 2800"/>
                <a:gd name="T48" fmla="*/ 2140 w 2354"/>
                <a:gd name="T49" fmla="*/ 397 h 2800"/>
                <a:gd name="T50" fmla="*/ 1856 w 2354"/>
                <a:gd name="T51" fmla="*/ 425 h 2800"/>
                <a:gd name="T52" fmla="*/ 1658 w 2354"/>
                <a:gd name="T53" fmla="*/ 408 h 2800"/>
                <a:gd name="T54" fmla="*/ 1177 w 2354"/>
                <a:gd name="T55" fmla="*/ 164 h 2800"/>
                <a:gd name="T56" fmla="*/ 696 w 2354"/>
                <a:gd name="T57" fmla="*/ 408 h 2800"/>
                <a:gd name="T58" fmla="*/ 498 w 2354"/>
                <a:gd name="T59" fmla="*/ 425 h 2800"/>
                <a:gd name="T60" fmla="*/ 214 w 2354"/>
                <a:gd name="T61" fmla="*/ 397 h 2800"/>
                <a:gd name="T62" fmla="*/ 1177 w 2354"/>
                <a:gd name="T63" fmla="*/ 2215 h 2800"/>
                <a:gd name="T64" fmla="*/ 982 w 2354"/>
                <a:gd name="T65" fmla="*/ 2020 h 2800"/>
                <a:gd name="T66" fmla="*/ 1177 w 2354"/>
                <a:gd name="T67" fmla="*/ 1824 h 2800"/>
                <a:gd name="T68" fmla="*/ 1372 w 2354"/>
                <a:gd name="T69" fmla="*/ 2020 h 2800"/>
                <a:gd name="T70" fmla="*/ 1177 w 2354"/>
                <a:gd name="T71" fmla="*/ 2215 h 2800"/>
                <a:gd name="T72" fmla="*/ 1177 w 2354"/>
                <a:gd name="T73" fmla="*/ 1958 h 2800"/>
                <a:gd name="T74" fmla="*/ 1115 w 2354"/>
                <a:gd name="T75" fmla="*/ 2020 h 2800"/>
                <a:gd name="T76" fmla="*/ 1177 w 2354"/>
                <a:gd name="T77" fmla="*/ 2082 h 2800"/>
                <a:gd name="T78" fmla="*/ 1239 w 2354"/>
                <a:gd name="T79" fmla="*/ 2020 h 2800"/>
                <a:gd name="T80" fmla="*/ 1177 w 2354"/>
                <a:gd name="T81" fmla="*/ 1958 h 2800"/>
                <a:gd name="T82" fmla="*/ 1177 w 2354"/>
                <a:gd name="T83" fmla="*/ 1748 h 2800"/>
                <a:gd name="T84" fmla="*/ 982 w 2354"/>
                <a:gd name="T85" fmla="*/ 1552 h 2800"/>
                <a:gd name="T86" fmla="*/ 982 w 2354"/>
                <a:gd name="T87" fmla="*/ 694 h 2800"/>
                <a:gd name="T88" fmla="*/ 1177 w 2354"/>
                <a:gd name="T89" fmla="*/ 499 h 2800"/>
                <a:gd name="T90" fmla="*/ 1372 w 2354"/>
                <a:gd name="T91" fmla="*/ 694 h 2800"/>
                <a:gd name="T92" fmla="*/ 1372 w 2354"/>
                <a:gd name="T93" fmla="*/ 1552 h 2800"/>
                <a:gd name="T94" fmla="*/ 1177 w 2354"/>
                <a:gd name="T95" fmla="*/ 1748 h 2800"/>
                <a:gd name="T96" fmla="*/ 1177 w 2354"/>
                <a:gd name="T97" fmla="*/ 632 h 2800"/>
                <a:gd name="T98" fmla="*/ 1115 w 2354"/>
                <a:gd name="T99" fmla="*/ 694 h 2800"/>
                <a:gd name="T100" fmla="*/ 1115 w 2354"/>
                <a:gd name="T101" fmla="*/ 1552 h 2800"/>
                <a:gd name="T102" fmla="*/ 1177 w 2354"/>
                <a:gd name="T103" fmla="*/ 1614 h 2800"/>
                <a:gd name="T104" fmla="*/ 1239 w 2354"/>
                <a:gd name="T105" fmla="*/ 1552 h 2800"/>
                <a:gd name="T106" fmla="*/ 1239 w 2354"/>
                <a:gd name="T107" fmla="*/ 694 h 2800"/>
                <a:gd name="T108" fmla="*/ 1177 w 2354"/>
                <a:gd name="T109" fmla="*/ 632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4" h="2800">
                  <a:moveTo>
                    <a:pt x="1177" y="2800"/>
                  </a:moveTo>
                  <a:cubicBezTo>
                    <a:pt x="1165" y="2800"/>
                    <a:pt x="1153" y="2797"/>
                    <a:pt x="1142" y="2790"/>
                  </a:cubicBezTo>
                  <a:cubicBezTo>
                    <a:pt x="1116" y="2774"/>
                    <a:pt x="495" y="2386"/>
                    <a:pt x="247" y="1787"/>
                  </a:cubicBezTo>
                  <a:cubicBezTo>
                    <a:pt x="0" y="1193"/>
                    <a:pt x="84" y="344"/>
                    <a:pt x="88" y="308"/>
                  </a:cubicBezTo>
                  <a:cubicBezTo>
                    <a:pt x="90" y="289"/>
                    <a:pt x="100" y="271"/>
                    <a:pt x="116" y="260"/>
                  </a:cubicBezTo>
                  <a:cubicBezTo>
                    <a:pt x="133" y="249"/>
                    <a:pt x="153" y="246"/>
                    <a:pt x="172" y="251"/>
                  </a:cubicBezTo>
                  <a:cubicBezTo>
                    <a:pt x="173" y="251"/>
                    <a:pt x="320" y="291"/>
                    <a:pt x="498" y="291"/>
                  </a:cubicBezTo>
                  <a:cubicBezTo>
                    <a:pt x="560" y="291"/>
                    <a:pt x="618" y="287"/>
                    <a:pt x="672" y="277"/>
                  </a:cubicBezTo>
                  <a:cubicBezTo>
                    <a:pt x="962" y="226"/>
                    <a:pt x="1123" y="27"/>
                    <a:pt x="1125" y="25"/>
                  </a:cubicBezTo>
                  <a:cubicBezTo>
                    <a:pt x="1137" y="9"/>
                    <a:pt x="1157" y="0"/>
                    <a:pt x="1177" y="0"/>
                  </a:cubicBezTo>
                  <a:lnTo>
                    <a:pt x="1177" y="0"/>
                  </a:lnTo>
                  <a:cubicBezTo>
                    <a:pt x="1198" y="0"/>
                    <a:pt x="1217" y="9"/>
                    <a:pt x="1230" y="25"/>
                  </a:cubicBezTo>
                  <a:cubicBezTo>
                    <a:pt x="1231" y="27"/>
                    <a:pt x="1392" y="226"/>
                    <a:pt x="1682" y="277"/>
                  </a:cubicBezTo>
                  <a:cubicBezTo>
                    <a:pt x="1736" y="287"/>
                    <a:pt x="1795" y="291"/>
                    <a:pt x="1856" y="291"/>
                  </a:cubicBezTo>
                  <a:cubicBezTo>
                    <a:pt x="2035" y="291"/>
                    <a:pt x="2181" y="251"/>
                    <a:pt x="2182" y="251"/>
                  </a:cubicBezTo>
                  <a:cubicBezTo>
                    <a:pt x="2201" y="246"/>
                    <a:pt x="2221" y="249"/>
                    <a:pt x="2238" y="260"/>
                  </a:cubicBezTo>
                  <a:cubicBezTo>
                    <a:pt x="2254" y="271"/>
                    <a:pt x="2264" y="289"/>
                    <a:pt x="2267" y="308"/>
                  </a:cubicBezTo>
                  <a:cubicBezTo>
                    <a:pt x="2270" y="344"/>
                    <a:pt x="2354" y="1193"/>
                    <a:pt x="2107" y="1787"/>
                  </a:cubicBezTo>
                  <a:cubicBezTo>
                    <a:pt x="1859" y="2386"/>
                    <a:pt x="1238" y="2774"/>
                    <a:pt x="1212" y="2790"/>
                  </a:cubicBezTo>
                  <a:cubicBezTo>
                    <a:pt x="1201" y="2797"/>
                    <a:pt x="1189" y="2800"/>
                    <a:pt x="1177" y="2800"/>
                  </a:cubicBezTo>
                  <a:close/>
                  <a:moveTo>
                    <a:pt x="214" y="397"/>
                  </a:moveTo>
                  <a:cubicBezTo>
                    <a:pt x="200" y="617"/>
                    <a:pt x="178" y="1272"/>
                    <a:pt x="370" y="1736"/>
                  </a:cubicBezTo>
                  <a:cubicBezTo>
                    <a:pt x="569" y="2216"/>
                    <a:pt x="1044" y="2563"/>
                    <a:pt x="1177" y="2654"/>
                  </a:cubicBezTo>
                  <a:cubicBezTo>
                    <a:pt x="1310" y="2563"/>
                    <a:pt x="1785" y="2216"/>
                    <a:pt x="1984" y="1736"/>
                  </a:cubicBezTo>
                  <a:cubicBezTo>
                    <a:pt x="2177" y="1272"/>
                    <a:pt x="2154" y="617"/>
                    <a:pt x="2140" y="397"/>
                  </a:cubicBezTo>
                  <a:cubicBezTo>
                    <a:pt x="2074" y="410"/>
                    <a:pt x="1972" y="425"/>
                    <a:pt x="1856" y="425"/>
                  </a:cubicBezTo>
                  <a:cubicBezTo>
                    <a:pt x="1787" y="425"/>
                    <a:pt x="1720" y="419"/>
                    <a:pt x="1658" y="408"/>
                  </a:cubicBezTo>
                  <a:cubicBezTo>
                    <a:pt x="1417" y="366"/>
                    <a:pt x="1255" y="239"/>
                    <a:pt x="1177" y="164"/>
                  </a:cubicBezTo>
                  <a:cubicBezTo>
                    <a:pt x="1099" y="239"/>
                    <a:pt x="937" y="366"/>
                    <a:pt x="696" y="408"/>
                  </a:cubicBezTo>
                  <a:cubicBezTo>
                    <a:pt x="634" y="419"/>
                    <a:pt x="567" y="425"/>
                    <a:pt x="498" y="425"/>
                  </a:cubicBezTo>
                  <a:cubicBezTo>
                    <a:pt x="383" y="425"/>
                    <a:pt x="281" y="410"/>
                    <a:pt x="214" y="397"/>
                  </a:cubicBezTo>
                  <a:close/>
                  <a:moveTo>
                    <a:pt x="1177" y="2215"/>
                  </a:moveTo>
                  <a:cubicBezTo>
                    <a:pt x="1069" y="2215"/>
                    <a:pt x="982" y="2127"/>
                    <a:pt x="982" y="2020"/>
                  </a:cubicBezTo>
                  <a:cubicBezTo>
                    <a:pt x="982" y="1912"/>
                    <a:pt x="1069" y="1824"/>
                    <a:pt x="1177" y="1824"/>
                  </a:cubicBezTo>
                  <a:cubicBezTo>
                    <a:pt x="1285" y="1824"/>
                    <a:pt x="1372" y="1912"/>
                    <a:pt x="1372" y="2020"/>
                  </a:cubicBezTo>
                  <a:cubicBezTo>
                    <a:pt x="1372" y="2127"/>
                    <a:pt x="1285" y="2215"/>
                    <a:pt x="1177" y="2215"/>
                  </a:cubicBezTo>
                  <a:close/>
                  <a:moveTo>
                    <a:pt x="1177" y="1958"/>
                  </a:moveTo>
                  <a:cubicBezTo>
                    <a:pt x="1143" y="1958"/>
                    <a:pt x="1115" y="1986"/>
                    <a:pt x="1115" y="2020"/>
                  </a:cubicBezTo>
                  <a:cubicBezTo>
                    <a:pt x="1115" y="2054"/>
                    <a:pt x="1143" y="2082"/>
                    <a:pt x="1177" y="2082"/>
                  </a:cubicBezTo>
                  <a:cubicBezTo>
                    <a:pt x="1211" y="2082"/>
                    <a:pt x="1239" y="2054"/>
                    <a:pt x="1239" y="2020"/>
                  </a:cubicBezTo>
                  <a:cubicBezTo>
                    <a:pt x="1239" y="1986"/>
                    <a:pt x="1211" y="1958"/>
                    <a:pt x="1177" y="1958"/>
                  </a:cubicBezTo>
                  <a:close/>
                  <a:moveTo>
                    <a:pt x="1177" y="1748"/>
                  </a:moveTo>
                  <a:cubicBezTo>
                    <a:pt x="1069" y="1748"/>
                    <a:pt x="982" y="1660"/>
                    <a:pt x="982" y="1552"/>
                  </a:cubicBezTo>
                  <a:lnTo>
                    <a:pt x="982" y="694"/>
                  </a:lnTo>
                  <a:cubicBezTo>
                    <a:pt x="982" y="586"/>
                    <a:pt x="1069" y="499"/>
                    <a:pt x="1177" y="499"/>
                  </a:cubicBezTo>
                  <a:cubicBezTo>
                    <a:pt x="1285" y="499"/>
                    <a:pt x="1372" y="586"/>
                    <a:pt x="1372" y="694"/>
                  </a:cubicBezTo>
                  <a:lnTo>
                    <a:pt x="1372" y="1552"/>
                  </a:lnTo>
                  <a:cubicBezTo>
                    <a:pt x="1372" y="1660"/>
                    <a:pt x="1285" y="1748"/>
                    <a:pt x="1177" y="1748"/>
                  </a:cubicBezTo>
                  <a:close/>
                  <a:moveTo>
                    <a:pt x="1177" y="632"/>
                  </a:moveTo>
                  <a:cubicBezTo>
                    <a:pt x="1143" y="632"/>
                    <a:pt x="1115" y="660"/>
                    <a:pt x="1115" y="694"/>
                  </a:cubicBezTo>
                  <a:lnTo>
                    <a:pt x="1115" y="1552"/>
                  </a:lnTo>
                  <a:cubicBezTo>
                    <a:pt x="1115" y="1587"/>
                    <a:pt x="1143" y="1614"/>
                    <a:pt x="1177" y="1614"/>
                  </a:cubicBezTo>
                  <a:cubicBezTo>
                    <a:pt x="1211" y="1614"/>
                    <a:pt x="1239" y="1587"/>
                    <a:pt x="1239" y="1552"/>
                  </a:cubicBezTo>
                  <a:lnTo>
                    <a:pt x="1239" y="694"/>
                  </a:lnTo>
                  <a:cubicBezTo>
                    <a:pt x="1239" y="660"/>
                    <a:pt x="1211" y="632"/>
                    <a:pt x="1177" y="63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47" name="组合 46">
            <a:extLst>
              <a:ext uri="{FF2B5EF4-FFF2-40B4-BE49-F238E27FC236}">
                <a16:creationId xmlns:a16="http://schemas.microsoft.com/office/drawing/2014/main" id="{1AA612EB-C63E-447F-AB62-2A4B607FD6A8}"/>
              </a:ext>
            </a:extLst>
          </p:cNvPr>
          <p:cNvGrpSpPr/>
          <p:nvPr/>
        </p:nvGrpSpPr>
        <p:grpSpPr>
          <a:xfrm>
            <a:off x="2869406" y="2893021"/>
            <a:ext cx="490538" cy="490538"/>
            <a:chOff x="1121996" y="1976559"/>
            <a:chExt cx="1589454" cy="1589454"/>
          </a:xfrm>
        </p:grpSpPr>
        <p:sp>
          <p:nvSpPr>
            <p:cNvPr id="48" name="椭圆 47">
              <a:extLst>
                <a:ext uri="{FF2B5EF4-FFF2-40B4-BE49-F238E27FC236}">
                  <a16:creationId xmlns:a16="http://schemas.microsoft.com/office/drawing/2014/main" id="{07B51656-F444-4F6A-A730-8179EAEA730C}"/>
                </a:ext>
              </a:extLst>
            </p:cNvPr>
            <p:cNvSpPr/>
            <p:nvPr/>
          </p:nvSpPr>
          <p:spPr>
            <a:xfrm>
              <a:off x="1121996" y="1976559"/>
              <a:ext cx="1589454" cy="1589454"/>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9" name="椭圆 19">
              <a:extLst>
                <a:ext uri="{FF2B5EF4-FFF2-40B4-BE49-F238E27FC236}">
                  <a16:creationId xmlns:a16="http://schemas.microsoft.com/office/drawing/2014/main" id="{6C2FABC5-69CC-4BEC-A4F3-FCB7A2BC2290}"/>
                </a:ext>
              </a:extLst>
            </p:cNvPr>
            <p:cNvSpPr/>
            <p:nvPr/>
          </p:nvSpPr>
          <p:spPr>
            <a:xfrm>
              <a:off x="1482826" y="2331671"/>
              <a:ext cx="867792" cy="879230"/>
            </a:xfrm>
            <a:custGeom>
              <a:avLst/>
              <a:gdLst>
                <a:gd name="connsiteX0" fmla="*/ 361584 w 589817"/>
                <a:gd name="connsiteY0" fmla="*/ 75460 h 597591"/>
                <a:gd name="connsiteX1" fmla="*/ 370193 w 589817"/>
                <a:gd name="connsiteY1" fmla="*/ 79491 h 597591"/>
                <a:gd name="connsiteX2" fmla="*/ 403552 w 589817"/>
                <a:gd name="connsiteY2" fmla="*/ 112813 h 597591"/>
                <a:gd name="connsiteX3" fmla="*/ 403552 w 589817"/>
                <a:gd name="connsiteY3" fmla="*/ 130012 h 597591"/>
                <a:gd name="connsiteX4" fmla="*/ 273343 w 589817"/>
                <a:gd name="connsiteY4" fmla="*/ 261153 h 597591"/>
                <a:gd name="connsiteX5" fmla="*/ 273343 w 589817"/>
                <a:gd name="connsiteY5" fmla="*/ 277277 h 597591"/>
                <a:gd name="connsiteX6" fmla="*/ 291637 w 589817"/>
                <a:gd name="connsiteY6" fmla="*/ 296625 h 597591"/>
                <a:gd name="connsiteX7" fmla="*/ 302398 w 589817"/>
                <a:gd name="connsiteY7" fmla="*/ 321349 h 597591"/>
                <a:gd name="connsiteX8" fmla="*/ 291637 w 589817"/>
                <a:gd name="connsiteY8" fmla="*/ 347147 h 597591"/>
                <a:gd name="connsiteX9" fmla="*/ 181874 w 589817"/>
                <a:gd name="connsiteY9" fmla="*/ 456789 h 597591"/>
                <a:gd name="connsiteX10" fmla="*/ 156047 w 589817"/>
                <a:gd name="connsiteY10" fmla="*/ 466463 h 597591"/>
                <a:gd name="connsiteX11" fmla="*/ 131296 w 589817"/>
                <a:gd name="connsiteY11" fmla="*/ 456789 h 597591"/>
                <a:gd name="connsiteX12" fmla="*/ 131296 w 589817"/>
                <a:gd name="connsiteY12" fmla="*/ 405193 h 597591"/>
                <a:gd name="connsiteX13" fmla="*/ 206624 w 589817"/>
                <a:gd name="connsiteY13" fmla="*/ 329948 h 597591"/>
                <a:gd name="connsiteX14" fmla="*/ 206624 w 589817"/>
                <a:gd name="connsiteY14" fmla="*/ 312749 h 597591"/>
                <a:gd name="connsiteX15" fmla="*/ 188330 w 589817"/>
                <a:gd name="connsiteY15" fmla="*/ 294476 h 597591"/>
                <a:gd name="connsiteX16" fmla="*/ 188330 w 589817"/>
                <a:gd name="connsiteY16" fmla="*/ 243954 h 597591"/>
                <a:gd name="connsiteX17" fmla="*/ 352975 w 589817"/>
                <a:gd name="connsiteY17" fmla="*/ 79491 h 597591"/>
                <a:gd name="connsiteX18" fmla="*/ 361584 w 589817"/>
                <a:gd name="connsiteY18" fmla="*/ 75460 h 597591"/>
                <a:gd name="connsiteX19" fmla="*/ 46281 w 589817"/>
                <a:gd name="connsiteY19" fmla="*/ 8638 h 597591"/>
                <a:gd name="connsiteX20" fmla="*/ 91486 w 589817"/>
                <a:gd name="connsiteY20" fmla="*/ 57001 h 597591"/>
                <a:gd name="connsiteX21" fmla="*/ 91486 w 589817"/>
                <a:gd name="connsiteY21" fmla="*/ 456801 h 597591"/>
                <a:gd name="connsiteX22" fmla="*/ 138844 w 589817"/>
                <a:gd name="connsiteY22" fmla="*/ 505164 h 597591"/>
                <a:gd name="connsiteX23" fmla="*/ 541383 w 589817"/>
                <a:gd name="connsiteY23" fmla="*/ 505164 h 597591"/>
                <a:gd name="connsiteX24" fmla="*/ 589817 w 589817"/>
                <a:gd name="connsiteY24" fmla="*/ 550303 h 597591"/>
                <a:gd name="connsiteX25" fmla="*/ 541383 w 589817"/>
                <a:gd name="connsiteY25" fmla="*/ 595442 h 597591"/>
                <a:gd name="connsiteX26" fmla="*/ 138844 w 589817"/>
                <a:gd name="connsiteY26" fmla="*/ 595442 h 597591"/>
                <a:gd name="connsiteX27" fmla="*/ 91486 w 589817"/>
                <a:gd name="connsiteY27" fmla="*/ 596516 h 597591"/>
                <a:gd name="connsiteX28" fmla="*/ 46281 w 589817"/>
                <a:gd name="connsiteY28" fmla="*/ 597591 h 597591"/>
                <a:gd name="connsiteX29" fmla="*/ 1076 w 589817"/>
                <a:gd name="connsiteY29" fmla="*/ 596516 h 597591"/>
                <a:gd name="connsiteX30" fmla="*/ 0 w 589817"/>
                <a:gd name="connsiteY30" fmla="*/ 550303 h 597591"/>
                <a:gd name="connsiteX31" fmla="*/ 1076 w 589817"/>
                <a:gd name="connsiteY31" fmla="*/ 456801 h 597591"/>
                <a:gd name="connsiteX32" fmla="*/ 1076 w 589817"/>
                <a:gd name="connsiteY32" fmla="*/ 57001 h 597591"/>
                <a:gd name="connsiteX33" fmla="*/ 46281 w 589817"/>
                <a:gd name="connsiteY33" fmla="*/ 8638 h 597591"/>
                <a:gd name="connsiteX34" fmla="*/ 347607 w 589817"/>
                <a:gd name="connsiteY34" fmla="*/ 0 h 597591"/>
                <a:gd name="connsiteX35" fmla="*/ 470364 w 589817"/>
                <a:gd name="connsiteY35" fmla="*/ 0 h 597591"/>
                <a:gd name="connsiteX36" fmla="*/ 490823 w 589817"/>
                <a:gd name="connsiteY36" fmla="*/ 18267 h 597591"/>
                <a:gd name="connsiteX37" fmla="*/ 490823 w 589817"/>
                <a:gd name="connsiteY37" fmla="*/ 128945 h 597591"/>
                <a:gd name="connsiteX38" fmla="*/ 476824 w 589817"/>
                <a:gd name="connsiteY38" fmla="*/ 134317 h 597591"/>
                <a:gd name="connsiteX39" fmla="*/ 439136 w 589817"/>
                <a:gd name="connsiteY39" fmla="*/ 101007 h 597591"/>
                <a:gd name="connsiteX40" fmla="*/ 378834 w 589817"/>
                <a:gd name="connsiteY40" fmla="*/ 46205 h 597591"/>
                <a:gd name="connsiteX41" fmla="*/ 341146 w 589817"/>
                <a:gd name="connsiteY41" fmla="*/ 12895 h 597591"/>
                <a:gd name="connsiteX42" fmla="*/ 347607 w 589817"/>
                <a:gd name="connsiteY42" fmla="*/ 0 h 59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9817" h="597591">
                  <a:moveTo>
                    <a:pt x="361584" y="75460"/>
                  </a:moveTo>
                  <a:cubicBezTo>
                    <a:pt x="364813" y="75460"/>
                    <a:pt x="368041" y="76804"/>
                    <a:pt x="370193" y="79491"/>
                  </a:cubicBezTo>
                  <a:lnTo>
                    <a:pt x="403552" y="112813"/>
                  </a:lnTo>
                  <a:cubicBezTo>
                    <a:pt x="408933" y="117113"/>
                    <a:pt x="408933" y="125713"/>
                    <a:pt x="403552" y="130012"/>
                  </a:cubicBezTo>
                  <a:lnTo>
                    <a:pt x="273343" y="261153"/>
                  </a:lnTo>
                  <a:cubicBezTo>
                    <a:pt x="267963" y="265453"/>
                    <a:pt x="267963" y="272977"/>
                    <a:pt x="273343" y="277277"/>
                  </a:cubicBezTo>
                  <a:lnTo>
                    <a:pt x="291637" y="296625"/>
                  </a:lnTo>
                  <a:cubicBezTo>
                    <a:pt x="298094" y="303075"/>
                    <a:pt x="302398" y="311674"/>
                    <a:pt x="302398" y="321349"/>
                  </a:cubicBezTo>
                  <a:cubicBezTo>
                    <a:pt x="302398" y="331023"/>
                    <a:pt x="298094" y="340697"/>
                    <a:pt x="291637" y="347147"/>
                  </a:cubicBezTo>
                  <a:lnTo>
                    <a:pt x="181874" y="456789"/>
                  </a:lnTo>
                  <a:cubicBezTo>
                    <a:pt x="175417" y="463238"/>
                    <a:pt x="165732" y="466463"/>
                    <a:pt x="156047" y="466463"/>
                  </a:cubicBezTo>
                  <a:cubicBezTo>
                    <a:pt x="147438" y="466463"/>
                    <a:pt x="137753" y="463238"/>
                    <a:pt x="131296" y="456789"/>
                  </a:cubicBezTo>
                  <a:cubicBezTo>
                    <a:pt x="117307" y="442815"/>
                    <a:pt x="117307" y="419167"/>
                    <a:pt x="131296" y="405193"/>
                  </a:cubicBezTo>
                  <a:lnTo>
                    <a:pt x="206624" y="329948"/>
                  </a:lnTo>
                  <a:cubicBezTo>
                    <a:pt x="212005" y="325648"/>
                    <a:pt x="212005" y="318124"/>
                    <a:pt x="206624" y="312749"/>
                  </a:cubicBezTo>
                  <a:lnTo>
                    <a:pt x="188330" y="294476"/>
                  </a:lnTo>
                  <a:cubicBezTo>
                    <a:pt x="174341" y="280502"/>
                    <a:pt x="174341" y="257928"/>
                    <a:pt x="188330" y="243954"/>
                  </a:cubicBezTo>
                  <a:cubicBezTo>
                    <a:pt x="188330" y="243954"/>
                    <a:pt x="318540" y="113888"/>
                    <a:pt x="352975" y="79491"/>
                  </a:cubicBezTo>
                  <a:cubicBezTo>
                    <a:pt x="355127" y="76804"/>
                    <a:pt x="358356" y="75460"/>
                    <a:pt x="361584" y="75460"/>
                  </a:cubicBezTo>
                  <a:close/>
                  <a:moveTo>
                    <a:pt x="46281" y="8638"/>
                  </a:moveTo>
                  <a:cubicBezTo>
                    <a:pt x="71036" y="8638"/>
                    <a:pt x="91486" y="30133"/>
                    <a:pt x="91486" y="57001"/>
                  </a:cubicBezTo>
                  <a:lnTo>
                    <a:pt x="91486" y="456801"/>
                  </a:lnTo>
                  <a:cubicBezTo>
                    <a:pt x="91486" y="483670"/>
                    <a:pt x="113012" y="505164"/>
                    <a:pt x="138844" y="505164"/>
                  </a:cubicBezTo>
                  <a:lnTo>
                    <a:pt x="541383" y="505164"/>
                  </a:lnTo>
                  <a:cubicBezTo>
                    <a:pt x="568291" y="505164"/>
                    <a:pt x="589817" y="524509"/>
                    <a:pt x="589817" y="550303"/>
                  </a:cubicBezTo>
                  <a:cubicBezTo>
                    <a:pt x="589817" y="575022"/>
                    <a:pt x="568291" y="595442"/>
                    <a:pt x="541383" y="595442"/>
                  </a:cubicBezTo>
                  <a:lnTo>
                    <a:pt x="138844" y="595442"/>
                  </a:lnTo>
                  <a:cubicBezTo>
                    <a:pt x="113012" y="595442"/>
                    <a:pt x="91486" y="595442"/>
                    <a:pt x="91486" y="596516"/>
                  </a:cubicBezTo>
                  <a:cubicBezTo>
                    <a:pt x="91486" y="597591"/>
                    <a:pt x="71036" y="597591"/>
                    <a:pt x="46281" y="597591"/>
                  </a:cubicBezTo>
                  <a:cubicBezTo>
                    <a:pt x="20450" y="597591"/>
                    <a:pt x="1076" y="597591"/>
                    <a:pt x="1076" y="596516"/>
                  </a:cubicBezTo>
                  <a:cubicBezTo>
                    <a:pt x="0" y="595442"/>
                    <a:pt x="0" y="575022"/>
                    <a:pt x="0" y="550303"/>
                  </a:cubicBezTo>
                  <a:cubicBezTo>
                    <a:pt x="0" y="524509"/>
                    <a:pt x="1076" y="483670"/>
                    <a:pt x="1076" y="456801"/>
                  </a:cubicBezTo>
                  <a:lnTo>
                    <a:pt x="1076" y="57001"/>
                  </a:lnTo>
                  <a:cubicBezTo>
                    <a:pt x="1076" y="30133"/>
                    <a:pt x="20450" y="8638"/>
                    <a:pt x="46281" y="8638"/>
                  </a:cubicBezTo>
                  <a:close/>
                  <a:moveTo>
                    <a:pt x="347607" y="0"/>
                  </a:moveTo>
                  <a:lnTo>
                    <a:pt x="470364" y="0"/>
                  </a:lnTo>
                  <a:cubicBezTo>
                    <a:pt x="482208" y="0"/>
                    <a:pt x="490823" y="8597"/>
                    <a:pt x="490823" y="18267"/>
                  </a:cubicBezTo>
                  <a:lnTo>
                    <a:pt x="490823" y="128945"/>
                  </a:lnTo>
                  <a:cubicBezTo>
                    <a:pt x="490823" y="138616"/>
                    <a:pt x="484362" y="141839"/>
                    <a:pt x="476824" y="134317"/>
                  </a:cubicBezTo>
                  <a:lnTo>
                    <a:pt x="439136" y="101007"/>
                  </a:lnTo>
                  <a:lnTo>
                    <a:pt x="378834" y="46205"/>
                  </a:lnTo>
                  <a:lnTo>
                    <a:pt x="341146" y="12895"/>
                  </a:lnTo>
                  <a:cubicBezTo>
                    <a:pt x="333608" y="6447"/>
                    <a:pt x="335762" y="0"/>
                    <a:pt x="3476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50" name="组合 49">
            <a:extLst>
              <a:ext uri="{FF2B5EF4-FFF2-40B4-BE49-F238E27FC236}">
                <a16:creationId xmlns:a16="http://schemas.microsoft.com/office/drawing/2014/main" id="{384C9790-136D-4EEE-A413-136849B4D937}"/>
              </a:ext>
            </a:extLst>
          </p:cNvPr>
          <p:cNvGrpSpPr/>
          <p:nvPr/>
        </p:nvGrpSpPr>
        <p:grpSpPr>
          <a:xfrm>
            <a:off x="2869406" y="3838575"/>
            <a:ext cx="490538" cy="490538"/>
            <a:chOff x="1121996" y="1976559"/>
            <a:chExt cx="1589454" cy="1589454"/>
          </a:xfrm>
        </p:grpSpPr>
        <p:sp>
          <p:nvSpPr>
            <p:cNvPr id="51" name="椭圆 50">
              <a:extLst>
                <a:ext uri="{FF2B5EF4-FFF2-40B4-BE49-F238E27FC236}">
                  <a16:creationId xmlns:a16="http://schemas.microsoft.com/office/drawing/2014/main" id="{4E2C818E-7701-4CD1-AA35-F215619A01B5}"/>
                </a:ext>
              </a:extLst>
            </p:cNvPr>
            <p:cNvSpPr/>
            <p:nvPr/>
          </p:nvSpPr>
          <p:spPr>
            <a:xfrm>
              <a:off x="1121996" y="1976559"/>
              <a:ext cx="1589454" cy="1589454"/>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2" name="椭圆 22">
              <a:extLst>
                <a:ext uri="{FF2B5EF4-FFF2-40B4-BE49-F238E27FC236}">
                  <a16:creationId xmlns:a16="http://schemas.microsoft.com/office/drawing/2014/main" id="{E653D08A-AED0-4B45-940E-8BB155909EF0}"/>
                </a:ext>
              </a:extLst>
            </p:cNvPr>
            <p:cNvSpPr/>
            <p:nvPr/>
          </p:nvSpPr>
          <p:spPr>
            <a:xfrm>
              <a:off x="1477108" y="2363885"/>
              <a:ext cx="879230" cy="814801"/>
            </a:xfrm>
            <a:custGeom>
              <a:avLst/>
              <a:gdLst>
                <a:gd name="T0" fmla="*/ 5404 w 6827"/>
                <a:gd name="T1" fmla="*/ 0 h 6336"/>
                <a:gd name="T2" fmla="*/ 1422 w 6827"/>
                <a:gd name="T3" fmla="*/ 0 h 6336"/>
                <a:gd name="T4" fmla="*/ 0 w 6827"/>
                <a:gd name="T5" fmla="*/ 1422 h 6336"/>
                <a:gd name="T6" fmla="*/ 0 w 6827"/>
                <a:gd name="T7" fmla="*/ 3698 h 6336"/>
                <a:gd name="T8" fmla="*/ 1422 w 6827"/>
                <a:gd name="T9" fmla="*/ 5120 h 6336"/>
                <a:gd name="T10" fmla="*/ 2276 w 6827"/>
                <a:gd name="T11" fmla="*/ 5120 h 6336"/>
                <a:gd name="T12" fmla="*/ 2560 w 6827"/>
                <a:gd name="T13" fmla="*/ 4836 h 6336"/>
                <a:gd name="T14" fmla="*/ 2276 w 6827"/>
                <a:gd name="T15" fmla="*/ 4551 h 6336"/>
                <a:gd name="T16" fmla="*/ 1422 w 6827"/>
                <a:gd name="T17" fmla="*/ 4551 h 6336"/>
                <a:gd name="T18" fmla="*/ 569 w 6827"/>
                <a:gd name="T19" fmla="*/ 3698 h 6336"/>
                <a:gd name="T20" fmla="*/ 569 w 6827"/>
                <a:gd name="T21" fmla="*/ 1422 h 6336"/>
                <a:gd name="T22" fmla="*/ 1422 w 6827"/>
                <a:gd name="T23" fmla="*/ 569 h 6336"/>
                <a:gd name="T24" fmla="*/ 5404 w 6827"/>
                <a:gd name="T25" fmla="*/ 569 h 6336"/>
                <a:gd name="T26" fmla="*/ 6258 w 6827"/>
                <a:gd name="T27" fmla="*/ 1422 h 6336"/>
                <a:gd name="T28" fmla="*/ 6258 w 6827"/>
                <a:gd name="T29" fmla="*/ 3698 h 6336"/>
                <a:gd name="T30" fmla="*/ 5404 w 6827"/>
                <a:gd name="T31" fmla="*/ 4551 h 6336"/>
                <a:gd name="T32" fmla="*/ 5404 w 6827"/>
                <a:gd name="T33" fmla="*/ 3698 h 6336"/>
                <a:gd name="T34" fmla="*/ 4962 w 6827"/>
                <a:gd name="T35" fmla="*/ 3461 h 6336"/>
                <a:gd name="T36" fmla="*/ 3256 w 6827"/>
                <a:gd name="T37" fmla="*/ 4599 h 6336"/>
                <a:gd name="T38" fmla="*/ 3256 w 6827"/>
                <a:gd name="T39" fmla="*/ 5072 h 6336"/>
                <a:gd name="T40" fmla="*/ 4962 w 6827"/>
                <a:gd name="T41" fmla="*/ 6210 h 6336"/>
                <a:gd name="T42" fmla="*/ 5404 w 6827"/>
                <a:gd name="T43" fmla="*/ 5974 h 6336"/>
                <a:gd name="T44" fmla="*/ 5404 w 6827"/>
                <a:gd name="T45" fmla="*/ 5120 h 6336"/>
                <a:gd name="T46" fmla="*/ 6827 w 6827"/>
                <a:gd name="T47" fmla="*/ 3698 h 6336"/>
                <a:gd name="T48" fmla="*/ 6827 w 6827"/>
                <a:gd name="T49" fmla="*/ 1422 h 6336"/>
                <a:gd name="T50" fmla="*/ 5404 w 6827"/>
                <a:gd name="T51" fmla="*/ 0 h 6336"/>
                <a:gd name="T52" fmla="*/ 4836 w 6827"/>
                <a:gd name="T53" fmla="*/ 5442 h 6336"/>
                <a:gd name="T54" fmla="*/ 3926 w 6827"/>
                <a:gd name="T55" fmla="*/ 4836 h 6336"/>
                <a:gd name="T56" fmla="*/ 4836 w 6827"/>
                <a:gd name="T57" fmla="*/ 4229 h 6336"/>
                <a:gd name="T58" fmla="*/ 4836 w 6827"/>
                <a:gd name="T59" fmla="*/ 5442 h 6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27" h="6336">
                  <a:moveTo>
                    <a:pt x="5404" y="0"/>
                  </a:moveTo>
                  <a:lnTo>
                    <a:pt x="1422" y="0"/>
                  </a:lnTo>
                  <a:cubicBezTo>
                    <a:pt x="637" y="0"/>
                    <a:pt x="0" y="637"/>
                    <a:pt x="0" y="1422"/>
                  </a:cubicBezTo>
                  <a:lnTo>
                    <a:pt x="0" y="3698"/>
                  </a:lnTo>
                  <a:cubicBezTo>
                    <a:pt x="0" y="4483"/>
                    <a:pt x="637" y="5120"/>
                    <a:pt x="1422" y="5120"/>
                  </a:cubicBezTo>
                  <a:lnTo>
                    <a:pt x="2276" y="5120"/>
                  </a:lnTo>
                  <a:cubicBezTo>
                    <a:pt x="2433" y="5120"/>
                    <a:pt x="2560" y="4993"/>
                    <a:pt x="2560" y="4836"/>
                  </a:cubicBezTo>
                  <a:cubicBezTo>
                    <a:pt x="2560" y="4679"/>
                    <a:pt x="2433" y="4551"/>
                    <a:pt x="2276" y="4551"/>
                  </a:cubicBezTo>
                  <a:lnTo>
                    <a:pt x="1422" y="4551"/>
                  </a:lnTo>
                  <a:cubicBezTo>
                    <a:pt x="951" y="4551"/>
                    <a:pt x="569" y="4169"/>
                    <a:pt x="569" y="3698"/>
                  </a:cubicBezTo>
                  <a:lnTo>
                    <a:pt x="569" y="1422"/>
                  </a:lnTo>
                  <a:cubicBezTo>
                    <a:pt x="569" y="951"/>
                    <a:pt x="951" y="569"/>
                    <a:pt x="1422" y="569"/>
                  </a:cubicBezTo>
                  <a:lnTo>
                    <a:pt x="5404" y="569"/>
                  </a:lnTo>
                  <a:cubicBezTo>
                    <a:pt x="5876" y="569"/>
                    <a:pt x="6258" y="951"/>
                    <a:pt x="6258" y="1422"/>
                  </a:cubicBezTo>
                  <a:lnTo>
                    <a:pt x="6258" y="3698"/>
                  </a:lnTo>
                  <a:cubicBezTo>
                    <a:pt x="6258" y="4169"/>
                    <a:pt x="5876" y="4551"/>
                    <a:pt x="5404" y="4551"/>
                  </a:cubicBezTo>
                  <a:lnTo>
                    <a:pt x="5404" y="3698"/>
                  </a:lnTo>
                  <a:cubicBezTo>
                    <a:pt x="5404" y="3471"/>
                    <a:pt x="5151" y="3335"/>
                    <a:pt x="4962" y="3461"/>
                  </a:cubicBezTo>
                  <a:lnTo>
                    <a:pt x="3256" y="4599"/>
                  </a:lnTo>
                  <a:cubicBezTo>
                    <a:pt x="3087" y="4712"/>
                    <a:pt x="3087" y="4960"/>
                    <a:pt x="3256" y="5072"/>
                  </a:cubicBezTo>
                  <a:lnTo>
                    <a:pt x="4962" y="6210"/>
                  </a:lnTo>
                  <a:cubicBezTo>
                    <a:pt x="5151" y="6336"/>
                    <a:pt x="5404" y="6201"/>
                    <a:pt x="5404" y="5974"/>
                  </a:cubicBezTo>
                  <a:lnTo>
                    <a:pt x="5404" y="5120"/>
                  </a:lnTo>
                  <a:cubicBezTo>
                    <a:pt x="6190" y="5120"/>
                    <a:pt x="6827" y="4483"/>
                    <a:pt x="6827" y="3698"/>
                  </a:cubicBezTo>
                  <a:lnTo>
                    <a:pt x="6827" y="1422"/>
                  </a:lnTo>
                  <a:cubicBezTo>
                    <a:pt x="6827" y="637"/>
                    <a:pt x="6190" y="0"/>
                    <a:pt x="5404" y="0"/>
                  </a:cubicBezTo>
                  <a:close/>
                  <a:moveTo>
                    <a:pt x="4836" y="5442"/>
                  </a:moveTo>
                  <a:lnTo>
                    <a:pt x="3926" y="4836"/>
                  </a:lnTo>
                  <a:lnTo>
                    <a:pt x="4836" y="4229"/>
                  </a:lnTo>
                  <a:lnTo>
                    <a:pt x="4836" y="5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sp>
        <p:nvSpPr>
          <p:cNvPr id="25" name="文本框 6">
            <a:extLst>
              <a:ext uri="{FF2B5EF4-FFF2-40B4-BE49-F238E27FC236}">
                <a16:creationId xmlns:a16="http://schemas.microsoft.com/office/drawing/2014/main" id="{C44660AA-8C78-4748-9A66-785B22646A3D}"/>
              </a:ext>
            </a:extLst>
          </p:cNvPr>
          <p:cNvSpPr txBox="1"/>
          <p:nvPr/>
        </p:nvSpPr>
        <p:spPr>
          <a:xfrm>
            <a:off x="1302103" y="2008334"/>
            <a:ext cx="1458642" cy="4348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800">
              <a:lnSpc>
                <a:spcPct val="130000"/>
              </a:lnSpc>
              <a:defRPr/>
            </a:pPr>
            <a:r>
              <a:rPr lang="zh-CN" altLang="en-US" sz="900" kern="0" dirty="0">
                <a:solidFill>
                  <a:schemeClr val="bg1">
                    <a:lumMod val="50000"/>
                  </a:schemeClr>
                </a:solidFill>
                <a:latin typeface="微软雅黑" panose="020B0503020204020204" pitchFamily="34" charset="-122"/>
                <a:ea typeface="微软雅黑" panose="020B0503020204020204" pitchFamily="34" charset="-122"/>
                <a:cs typeface="+mn-ea"/>
                <a:sym typeface="+mn-lt"/>
              </a:rPr>
              <a:t>部署很简单，符合我们的思维</a:t>
            </a:r>
          </a:p>
        </p:txBody>
      </p:sp>
      <p:sp>
        <p:nvSpPr>
          <p:cNvPr id="27" name="文本框 6">
            <a:extLst>
              <a:ext uri="{FF2B5EF4-FFF2-40B4-BE49-F238E27FC236}">
                <a16:creationId xmlns:a16="http://schemas.microsoft.com/office/drawing/2014/main" id="{85777E40-49CA-4AE2-B75F-592C536E2DDA}"/>
              </a:ext>
            </a:extLst>
          </p:cNvPr>
          <p:cNvSpPr txBox="1"/>
          <p:nvPr/>
        </p:nvSpPr>
        <p:spPr>
          <a:xfrm>
            <a:off x="1302103" y="2953888"/>
            <a:ext cx="1458642" cy="25481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800">
              <a:lnSpc>
                <a:spcPct val="130000"/>
              </a:lnSpc>
              <a:defRPr/>
            </a:pPr>
            <a:r>
              <a:rPr lang="zh-CN" altLang="en-US" sz="900" kern="0" dirty="0">
                <a:solidFill>
                  <a:schemeClr val="bg1">
                    <a:lumMod val="50000"/>
                  </a:schemeClr>
                </a:solidFill>
                <a:latin typeface="微软雅黑" panose="020B0503020204020204" pitchFamily="34" charset="-122"/>
                <a:ea typeface="微软雅黑" panose="020B0503020204020204" pitchFamily="34" charset="-122"/>
                <a:cs typeface="+mn-ea"/>
                <a:sym typeface="+mn-lt"/>
              </a:rPr>
              <a:t>技术债务</a:t>
            </a:r>
          </a:p>
        </p:txBody>
      </p:sp>
      <p:sp>
        <p:nvSpPr>
          <p:cNvPr id="28" name="文本框 6">
            <a:extLst>
              <a:ext uri="{FF2B5EF4-FFF2-40B4-BE49-F238E27FC236}">
                <a16:creationId xmlns:a16="http://schemas.microsoft.com/office/drawing/2014/main" id="{A81BBCC3-3534-4A67-8BC4-AFD9D7A0077F}"/>
              </a:ext>
            </a:extLst>
          </p:cNvPr>
          <p:cNvSpPr txBox="1"/>
          <p:nvPr/>
        </p:nvSpPr>
        <p:spPr>
          <a:xfrm>
            <a:off x="1302103" y="3899442"/>
            <a:ext cx="1458642" cy="25481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800">
              <a:lnSpc>
                <a:spcPct val="130000"/>
              </a:lnSpc>
              <a:defRPr/>
            </a:pPr>
            <a:r>
              <a:rPr lang="zh-CN" altLang="en-US" sz="900" kern="0" dirty="0">
                <a:solidFill>
                  <a:schemeClr val="bg1">
                    <a:lumMod val="50000"/>
                  </a:schemeClr>
                </a:solidFill>
                <a:latin typeface="微软雅黑" panose="020B0503020204020204" pitchFamily="34" charset="-122"/>
                <a:ea typeface="微软雅黑" panose="020B0503020204020204" pitchFamily="34" charset="-122"/>
                <a:cs typeface="+mn-ea"/>
                <a:sym typeface="+mn-lt"/>
              </a:rPr>
              <a:t>扩展性差</a:t>
            </a:r>
          </a:p>
        </p:txBody>
      </p:sp>
      <p:sp>
        <p:nvSpPr>
          <p:cNvPr id="29" name="文本框 6">
            <a:extLst>
              <a:ext uri="{FF2B5EF4-FFF2-40B4-BE49-F238E27FC236}">
                <a16:creationId xmlns:a16="http://schemas.microsoft.com/office/drawing/2014/main" id="{7374CE33-6152-421B-B09D-2E3E19584291}"/>
              </a:ext>
            </a:extLst>
          </p:cNvPr>
          <p:cNvSpPr txBox="1"/>
          <p:nvPr/>
        </p:nvSpPr>
        <p:spPr>
          <a:xfrm>
            <a:off x="3372326" y="2008334"/>
            <a:ext cx="1458642" cy="25481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800">
              <a:lnSpc>
                <a:spcPct val="130000"/>
              </a:lnSpc>
              <a:defRPr/>
            </a:pPr>
            <a:r>
              <a:rPr lang="zh-CN" altLang="en-US" sz="900" kern="0" dirty="0">
                <a:solidFill>
                  <a:schemeClr val="bg1">
                    <a:lumMod val="50000"/>
                  </a:schemeClr>
                </a:solidFill>
                <a:latin typeface="微软雅黑" panose="020B0503020204020204" pitchFamily="34" charset="-122"/>
                <a:ea typeface="微软雅黑" panose="020B0503020204020204" pitchFamily="34" charset="-122"/>
                <a:cs typeface="+mn-ea"/>
                <a:sym typeface="+mn-lt"/>
              </a:rPr>
              <a:t>项目臃肿</a:t>
            </a:r>
          </a:p>
        </p:txBody>
      </p:sp>
      <p:sp>
        <p:nvSpPr>
          <p:cNvPr id="30" name="文本框 6">
            <a:extLst>
              <a:ext uri="{FF2B5EF4-FFF2-40B4-BE49-F238E27FC236}">
                <a16:creationId xmlns:a16="http://schemas.microsoft.com/office/drawing/2014/main" id="{85A9A6CB-BF24-459D-A192-1555BAF122FB}"/>
              </a:ext>
            </a:extLst>
          </p:cNvPr>
          <p:cNvSpPr txBox="1"/>
          <p:nvPr/>
        </p:nvSpPr>
        <p:spPr>
          <a:xfrm>
            <a:off x="3372326" y="2953888"/>
            <a:ext cx="1458642" cy="25481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800">
              <a:lnSpc>
                <a:spcPct val="130000"/>
              </a:lnSpc>
              <a:defRPr/>
            </a:pPr>
            <a:r>
              <a:rPr lang="zh-CN" altLang="en-US" sz="900" kern="0" dirty="0">
                <a:solidFill>
                  <a:schemeClr val="bg1">
                    <a:lumMod val="50000"/>
                  </a:schemeClr>
                </a:solidFill>
                <a:latin typeface="微软雅黑" panose="020B0503020204020204" pitchFamily="34" charset="-122"/>
                <a:ea typeface="微软雅黑" panose="020B0503020204020204" pitchFamily="34" charset="-122"/>
                <a:cs typeface="+mn-ea"/>
                <a:sym typeface="+mn-lt"/>
              </a:rPr>
              <a:t>部署频率低</a:t>
            </a:r>
          </a:p>
        </p:txBody>
      </p:sp>
      <p:sp>
        <p:nvSpPr>
          <p:cNvPr id="31" name="文本框 6">
            <a:extLst>
              <a:ext uri="{FF2B5EF4-FFF2-40B4-BE49-F238E27FC236}">
                <a16:creationId xmlns:a16="http://schemas.microsoft.com/office/drawing/2014/main" id="{2804088D-0BA3-4F93-92E0-8ED88CA9D950}"/>
              </a:ext>
            </a:extLst>
          </p:cNvPr>
          <p:cNvSpPr txBox="1"/>
          <p:nvPr/>
        </p:nvSpPr>
        <p:spPr>
          <a:xfrm>
            <a:off x="3372326" y="3899442"/>
            <a:ext cx="1458642" cy="25481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800">
              <a:lnSpc>
                <a:spcPct val="130000"/>
              </a:lnSpc>
              <a:defRPr/>
            </a:pPr>
            <a:r>
              <a:rPr lang="zh-CN" altLang="en-US" sz="900" kern="0" dirty="0">
                <a:solidFill>
                  <a:schemeClr val="bg1">
                    <a:lumMod val="50000"/>
                  </a:schemeClr>
                </a:solidFill>
                <a:latin typeface="微软雅黑" panose="020B0503020204020204" pitchFamily="34" charset="-122"/>
                <a:ea typeface="微软雅黑" panose="020B0503020204020204" pitchFamily="34" charset="-122"/>
                <a:cs typeface="+mn-ea"/>
                <a:sym typeface="+mn-lt"/>
              </a:rPr>
              <a:t>阻碍技术创新</a:t>
            </a:r>
          </a:p>
        </p:txBody>
      </p:sp>
      <p:grpSp>
        <p:nvGrpSpPr>
          <p:cNvPr id="32" name="组合 31">
            <a:extLst>
              <a:ext uri="{FF2B5EF4-FFF2-40B4-BE49-F238E27FC236}">
                <a16:creationId xmlns:a16="http://schemas.microsoft.com/office/drawing/2014/main" id="{A66E9F75-F3C3-4437-9AAC-44C9A01AC598}"/>
              </a:ext>
            </a:extLst>
          </p:cNvPr>
          <p:cNvGrpSpPr/>
          <p:nvPr/>
        </p:nvGrpSpPr>
        <p:grpSpPr>
          <a:xfrm>
            <a:off x="5495911" y="1805619"/>
            <a:ext cx="1808311" cy="1584313"/>
            <a:chOff x="6818242" y="1594564"/>
            <a:chExt cx="2411081" cy="2112415"/>
          </a:xfrm>
        </p:grpSpPr>
        <p:sp>
          <p:nvSpPr>
            <p:cNvPr id="33" name="文本框 6">
              <a:extLst>
                <a:ext uri="{FF2B5EF4-FFF2-40B4-BE49-F238E27FC236}">
                  <a16:creationId xmlns:a16="http://schemas.microsoft.com/office/drawing/2014/main" id="{BD2F31B9-F457-4F2C-A84B-BE3767193CAD}"/>
                </a:ext>
              </a:extLst>
            </p:cNvPr>
            <p:cNvSpPr txBox="1"/>
            <p:nvPr/>
          </p:nvSpPr>
          <p:spPr>
            <a:xfrm>
              <a:off x="6818242" y="2046869"/>
              <a:ext cx="2411081" cy="166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sz="900" kern="0" dirty="0">
                  <a:solidFill>
                    <a:schemeClr val="bg1"/>
                  </a:solidFill>
                  <a:latin typeface="微软雅黑" panose="020B0503020204020204" pitchFamily="34" charset="-122"/>
                  <a:ea typeface="微软雅黑" panose="020B0503020204020204" pitchFamily="34" charset="-122"/>
                  <a:cs typeface="+mn-ea"/>
                </a:rPr>
                <a:t>一个项目包</a:t>
              </a:r>
              <a:r>
                <a:rPr lang="en-US" altLang="zh-CN" sz="900" kern="0" dirty="0">
                  <a:solidFill>
                    <a:schemeClr val="bg1"/>
                  </a:solidFill>
                  <a:latin typeface="微软雅黑" panose="020B0503020204020204" pitchFamily="34" charset="-122"/>
                  <a:ea typeface="微软雅黑" panose="020B0503020204020204" pitchFamily="34" charset="-122"/>
                  <a:cs typeface="+mn-ea"/>
                </a:rPr>
                <a:t>(war</a:t>
              </a:r>
              <a:r>
                <a:rPr lang="zh-CN" altLang="zh-CN" sz="900" kern="0" dirty="0">
                  <a:solidFill>
                    <a:schemeClr val="bg1"/>
                  </a:solidFill>
                  <a:latin typeface="微软雅黑" panose="020B0503020204020204" pitchFamily="34" charset="-122"/>
                  <a:ea typeface="微软雅黑" panose="020B0503020204020204" pitchFamily="34" charset="-122"/>
                  <a:cs typeface="+mn-ea"/>
                </a:rPr>
                <a:t>包，归档包</a:t>
              </a:r>
              <a:r>
                <a:rPr lang="en-US" altLang="zh-CN" sz="900" kern="0" dirty="0">
                  <a:solidFill>
                    <a:schemeClr val="bg1"/>
                  </a:solidFill>
                  <a:latin typeface="微软雅黑" panose="020B0503020204020204" pitchFamily="34" charset="-122"/>
                  <a:ea typeface="微软雅黑" panose="020B0503020204020204" pitchFamily="34" charset="-122"/>
                  <a:cs typeface="+mn-ea"/>
                </a:rPr>
                <a:t>)</a:t>
              </a:r>
              <a:r>
                <a:rPr lang="zh-CN" altLang="zh-CN" sz="900" kern="0" dirty="0">
                  <a:solidFill>
                    <a:schemeClr val="bg1"/>
                  </a:solidFill>
                  <a:latin typeface="微软雅黑" panose="020B0503020204020204" pitchFamily="34" charset="-122"/>
                  <a:ea typeface="微软雅黑" panose="020B0503020204020204" pitchFamily="34" charset="-122"/>
                  <a:cs typeface="+mn-ea"/>
                </a:rPr>
                <a:t>包含了应用的所有功能，在没有出</a:t>
              </a:r>
            </a:p>
            <a:p>
              <a:r>
                <a:rPr lang="zh-CN" altLang="zh-CN" sz="900" kern="0" dirty="0">
                  <a:solidFill>
                    <a:schemeClr val="bg1"/>
                  </a:solidFill>
                  <a:latin typeface="微软雅黑" panose="020B0503020204020204" pitchFamily="34" charset="-122"/>
                  <a:ea typeface="微软雅黑" panose="020B0503020204020204" pitchFamily="34" charset="-122"/>
                  <a:cs typeface="+mn-ea"/>
                </a:rPr>
                <a:t>现微服务概念之前，基本上都是这种架构形式存在，我们一般把</a:t>
              </a:r>
            </a:p>
            <a:p>
              <a:r>
                <a:rPr lang="zh-CN" altLang="zh-CN" sz="900" kern="0" dirty="0">
                  <a:solidFill>
                    <a:schemeClr val="bg1"/>
                  </a:solidFill>
                  <a:latin typeface="微软雅黑" panose="020B0503020204020204" pitchFamily="34" charset="-122"/>
                  <a:ea typeface="微软雅黑" panose="020B0503020204020204" pitchFamily="34" charset="-122"/>
                  <a:cs typeface="+mn-ea"/>
                </a:rPr>
                <a:t>程序打包成一个文件后，扔到</a:t>
              </a:r>
              <a:r>
                <a:rPr lang="en-US" altLang="zh-CN" sz="900" kern="0" dirty="0">
                  <a:solidFill>
                    <a:schemeClr val="bg1"/>
                  </a:solidFill>
                  <a:latin typeface="微软雅黑" panose="020B0503020204020204" pitchFamily="34" charset="-122"/>
                  <a:ea typeface="微软雅黑" panose="020B0503020204020204" pitchFamily="34" charset="-122"/>
                  <a:cs typeface="+mn-ea"/>
                </a:rPr>
                <a:t> tomcat</a:t>
              </a:r>
              <a:r>
                <a:rPr lang="zh-CN" altLang="zh-CN" sz="900" kern="0" dirty="0">
                  <a:solidFill>
                    <a:schemeClr val="bg1"/>
                  </a:solidFill>
                  <a:latin typeface="微软雅黑" panose="020B0503020204020204" pitchFamily="34" charset="-122"/>
                  <a:ea typeface="微软雅黑" panose="020B0503020204020204" pitchFamily="34" charset="-122"/>
                  <a:cs typeface="+mn-ea"/>
                </a:rPr>
                <a:t>或者</a:t>
              </a:r>
              <a:r>
                <a:rPr lang="en-US" altLang="zh-CN" sz="900" kern="0" dirty="0">
                  <a:solidFill>
                    <a:schemeClr val="bg1"/>
                  </a:solidFill>
                  <a:latin typeface="微软雅黑" panose="020B0503020204020204" pitchFamily="34" charset="-122"/>
                  <a:ea typeface="微软雅黑" panose="020B0503020204020204" pitchFamily="34" charset="-122"/>
                  <a:cs typeface="+mn-ea"/>
                </a:rPr>
                <a:t> Jetty</a:t>
              </a:r>
              <a:r>
                <a:rPr lang="zh-CN" altLang="zh-CN" sz="900" kern="0" dirty="0">
                  <a:solidFill>
                    <a:schemeClr val="bg1"/>
                  </a:solidFill>
                  <a:latin typeface="微软雅黑" panose="020B0503020204020204" pitchFamily="34" charset="-122"/>
                  <a:ea typeface="微软雅黑" panose="020B0503020204020204" pitchFamily="34" charset="-122"/>
                  <a:cs typeface="+mn-ea"/>
                </a:rPr>
                <a:t>，</a:t>
              </a:r>
              <a:r>
                <a:rPr lang="en-US" altLang="zh-CN" sz="900" kern="0" dirty="0">
                  <a:solidFill>
                    <a:schemeClr val="bg1"/>
                  </a:solidFill>
                  <a:latin typeface="微软雅黑" panose="020B0503020204020204" pitchFamily="34" charset="-122"/>
                  <a:ea typeface="微软雅黑" panose="020B0503020204020204" pitchFamily="34" charset="-122"/>
                  <a:cs typeface="+mn-ea"/>
                </a:rPr>
                <a:t> </a:t>
              </a:r>
              <a:r>
                <a:rPr lang="en-US" altLang="zh-CN" sz="900" kern="0" dirty="0" err="1">
                  <a:solidFill>
                    <a:schemeClr val="bg1"/>
                  </a:solidFill>
                  <a:latin typeface="微软雅黑" panose="020B0503020204020204" pitchFamily="34" charset="-122"/>
                  <a:ea typeface="微软雅黑" panose="020B0503020204020204" pitchFamily="34" charset="-122"/>
                  <a:cs typeface="+mn-ea"/>
                </a:rPr>
                <a:t>jboss</a:t>
              </a:r>
              <a:r>
                <a:rPr lang="zh-CN" altLang="zh-CN" sz="900" kern="0" dirty="0">
                  <a:solidFill>
                    <a:schemeClr val="bg1"/>
                  </a:solidFill>
                  <a:latin typeface="微软雅黑" panose="020B0503020204020204" pitchFamily="34" charset="-122"/>
                  <a:ea typeface="微软雅黑" panose="020B0503020204020204" pitchFamily="34" charset="-122"/>
                  <a:cs typeface="+mn-ea"/>
                </a:rPr>
                <a:t>等应用服务器中即可</a:t>
              </a:r>
              <a:endParaRPr lang="en-US" altLang="zh-CN" sz="900" kern="0" dirty="0">
                <a:solidFill>
                  <a:schemeClr val="bg1"/>
                </a:solidFill>
                <a:latin typeface="微软雅黑" panose="020B0503020204020204" pitchFamily="34" charset="-122"/>
                <a:ea typeface="微软雅黑" panose="020B0503020204020204" pitchFamily="34" charset="-122"/>
                <a:cs typeface="+mn-ea"/>
                <a:sym typeface="+mn-lt"/>
              </a:endParaRPr>
            </a:p>
            <a:p>
              <a:pPr lvl="0" algn="just" fontAlgn="base">
                <a:lnSpc>
                  <a:spcPct val="150000"/>
                </a:lnSpc>
                <a:spcBef>
                  <a:spcPct val="0"/>
                </a:spcBef>
                <a:spcAft>
                  <a:spcPct val="0"/>
                </a:spcAft>
                <a:defRPr/>
              </a:pPr>
              <a:endParaRPr lang="en-US" altLang="zh-CN" sz="9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文本框 7">
              <a:extLst>
                <a:ext uri="{FF2B5EF4-FFF2-40B4-BE49-F238E27FC236}">
                  <a16:creationId xmlns:a16="http://schemas.microsoft.com/office/drawing/2014/main" id="{D06FB7E0-AC27-4841-8A25-E69030BE1D82}"/>
                </a:ext>
              </a:extLst>
            </p:cNvPr>
            <p:cNvSpPr txBox="1"/>
            <p:nvPr/>
          </p:nvSpPr>
          <p:spPr>
            <a:xfrm>
              <a:off x="7117093" y="1594564"/>
              <a:ext cx="1813378" cy="4103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a:defRPr/>
              </a:pPr>
              <a:r>
                <a:rPr lang="zh-CN" altLang="en-US" sz="1400" b="1" kern="0" dirty="0">
                  <a:gradFill>
                    <a:gsLst>
                      <a:gs pos="0">
                        <a:schemeClr val="bg1"/>
                      </a:gs>
                      <a:gs pos="100000">
                        <a:schemeClr val="bg1">
                          <a:lumMod val="95000"/>
                        </a:schemeClr>
                      </a:gs>
                    </a:gsLst>
                    <a:lin ang="5400000" scaled="1"/>
                  </a:gradFill>
                  <a:latin typeface="微软雅黑" panose="020B0503020204020204" pitchFamily="34" charset="-122"/>
                  <a:ea typeface="微软雅黑" panose="020B0503020204020204" pitchFamily="34" charset="-122"/>
                  <a:cs typeface="+mn-ea"/>
                  <a:sym typeface="+mn-lt"/>
                </a:rPr>
                <a:t>基本特点</a:t>
              </a:r>
            </a:p>
          </p:txBody>
        </p:sp>
      </p:grpSp>
    </p:spTree>
    <p:extLst>
      <p:ext uri="{BB962C8B-B14F-4D97-AF65-F5344CB8AC3E}">
        <p14:creationId xmlns:p14="http://schemas.microsoft.com/office/powerpoint/2010/main" val="8331952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1+#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anim calcmode="lin" valueType="num">
                                      <p:cBhvr>
                                        <p:cTn id="17" dur="1000" fill="hold"/>
                                        <p:tgtEl>
                                          <p:spTgt spid="53"/>
                                        </p:tgtEl>
                                        <p:attrNameLst>
                                          <p:attrName>ppt_x</p:attrName>
                                        </p:attrNameLst>
                                      </p:cBhvr>
                                      <p:tavLst>
                                        <p:tav tm="0">
                                          <p:val>
                                            <p:strVal val="#ppt_x"/>
                                          </p:val>
                                        </p:tav>
                                        <p:tav tm="100000">
                                          <p:val>
                                            <p:strVal val="#ppt_x"/>
                                          </p:val>
                                        </p:tav>
                                      </p:tavLst>
                                    </p:anim>
                                    <p:anim calcmode="lin" valueType="num">
                                      <p:cBhvr>
                                        <p:cTn id="18" dur="1000" fill="hold"/>
                                        <p:tgtEl>
                                          <p:spTgt spid="5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16"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animEffect transition="in" filter="fade">
                                      <p:cBhvr>
                                        <p:cTn id="34" dur="500"/>
                                        <p:tgtEl>
                                          <p:spTgt spid="38"/>
                                        </p:tgtEl>
                                      </p:cBhvr>
                                    </p:animEffect>
                                  </p:childTnLst>
                                </p:cTn>
                              </p:par>
                              <p:par>
                                <p:cTn id="35" presetID="53" presetClass="entr" presetSubtype="16"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500" fill="hold"/>
                                        <p:tgtEl>
                                          <p:spTgt spid="44"/>
                                        </p:tgtEl>
                                        <p:attrNameLst>
                                          <p:attrName>ppt_w</p:attrName>
                                        </p:attrNameLst>
                                      </p:cBhvr>
                                      <p:tavLst>
                                        <p:tav tm="0">
                                          <p:val>
                                            <p:fltVal val="0"/>
                                          </p:val>
                                        </p:tav>
                                        <p:tav tm="100000">
                                          <p:val>
                                            <p:strVal val="#ppt_w"/>
                                          </p:val>
                                        </p:tav>
                                      </p:tavLst>
                                    </p:anim>
                                    <p:anim calcmode="lin" valueType="num">
                                      <p:cBhvr>
                                        <p:cTn id="43" dur="500" fill="hold"/>
                                        <p:tgtEl>
                                          <p:spTgt spid="44"/>
                                        </p:tgtEl>
                                        <p:attrNameLst>
                                          <p:attrName>ppt_h</p:attrName>
                                        </p:attrNameLst>
                                      </p:cBhvr>
                                      <p:tavLst>
                                        <p:tav tm="0">
                                          <p:val>
                                            <p:fltVal val="0"/>
                                          </p:val>
                                        </p:tav>
                                        <p:tav tm="100000">
                                          <p:val>
                                            <p:strVal val="#ppt_h"/>
                                          </p:val>
                                        </p:tav>
                                      </p:tavLst>
                                    </p:anim>
                                    <p:animEffect transition="in" filter="fade">
                                      <p:cBhvr>
                                        <p:cTn id="44" dur="500"/>
                                        <p:tgtEl>
                                          <p:spTgt spid="44"/>
                                        </p:tgtEl>
                                      </p:cBhvr>
                                    </p:animEffect>
                                  </p:childTnLst>
                                </p:cTn>
                              </p:par>
                              <p:par>
                                <p:cTn id="45" presetID="53" presetClass="entr" presetSubtype="16"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Effect transition="in" filter="fade">
                                      <p:cBhvr>
                                        <p:cTn id="49" dur="500"/>
                                        <p:tgtEl>
                                          <p:spTgt spid="47"/>
                                        </p:tgtEl>
                                      </p:cBhvr>
                                    </p:animEffect>
                                  </p:childTnLst>
                                </p:cTn>
                              </p:par>
                              <p:par>
                                <p:cTn id="50" presetID="53" presetClass="entr" presetSubtype="16"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Effect transition="in" filter="fade">
                                      <p:cBhvr>
                                        <p:cTn id="54" dur="500"/>
                                        <p:tgtEl>
                                          <p:spTgt spid="5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childTnLst>
                          </p:cTn>
                        </p:par>
                        <p:par>
                          <p:cTn id="72" fill="hold">
                            <p:stCondLst>
                              <p:cond delay="2000"/>
                            </p:stCondLst>
                            <p:childTnLst>
                              <p:par>
                                <p:cTn id="73" presetID="22" presetClass="entr" presetSubtype="8"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childTnLst>
                          </p:cTn>
                        </p:par>
                        <p:par>
                          <p:cTn id="76" fill="hold">
                            <p:stCondLst>
                              <p:cond delay="2500"/>
                            </p:stCondLst>
                            <p:childTnLst>
                              <p:par>
                                <p:cTn id="77" presetID="22" presetClass="entr" presetSubtype="8"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p:bldP spid="27" grpId="0"/>
      <p:bldP spid="28"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t="-62398" b="-46580"/>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779912" y="3157167"/>
            <a:ext cx="3421449" cy="561692"/>
          </a:xfrm>
          <a:prstGeom prst="rect">
            <a:avLst/>
          </a:prstGeom>
        </p:spPr>
        <p:txBody>
          <a:bodyPr wrap="none" lIns="68580" tIns="34290" rIns="68580" bIns="34290">
            <a:spAutoFit/>
          </a:bodyPr>
          <a:lstStyle/>
          <a:p>
            <a:pPr defTabSz="913765">
              <a:defRPr/>
            </a:pPr>
            <a:r>
              <a:rPr lang="zh-CN" altLang="en-US" sz="32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微服务架构优缺点</a:t>
            </a:r>
          </a:p>
        </p:txBody>
      </p:sp>
      <p:sp>
        <p:nvSpPr>
          <p:cNvPr id="22" name="Rectangle 5"/>
          <p:cNvSpPr/>
          <p:nvPr/>
        </p:nvSpPr>
        <p:spPr bwMode="auto">
          <a:xfrm>
            <a:off x="3840730" y="3763323"/>
            <a:ext cx="4187654" cy="68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endParaRPr kumimoji="0" lang="en-US" altLang="zh-CN" sz="1200" b="0" i="0" u="none" strike="noStrike" kern="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357249" y="1946807"/>
            <a:ext cx="116442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02</a:t>
            </a:r>
            <a:endParaRPr lang="zh-CN" altLang="en-US"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357249" y="2894479"/>
            <a:ext cx="1276632"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TWO</a:t>
            </a:r>
            <a:endParaRPr lang="zh-CN" altLang="en-US"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328323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par>
                          <p:cTn id="15" fill="hold">
                            <p:stCondLst>
                              <p:cond delay="500"/>
                            </p:stCondLst>
                            <p:childTnLst>
                              <p:par>
                                <p:cTn id="16" presetID="2" presetClass="entr" presetSubtype="2" decel="100000" fill="hold" grpId="0" nodeType="afterEffect">
                                  <p:stCondLst>
                                    <p:cond delay="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0-#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105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par>
                          <p:cTn id="29" fill="hold">
                            <p:stCondLst>
                              <p:cond delay="1900"/>
                            </p:stCondLst>
                            <p:childTnLst>
                              <p:par>
                                <p:cTn id="30" presetID="5" presetClass="entr" presetSubtype="10" fill="hold" grpId="0" nodeType="afterEffect" nodePh="1">
                                  <p:stCondLst>
                                    <p:cond delay="0"/>
                                  </p:stCondLst>
                                  <p:endCondLst>
                                    <p:cond evt="begin" delay="0">
                                      <p:tn val="30"/>
                                    </p:cond>
                                  </p:end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1" grpId="0"/>
      <p:bldP spid="22" grpId="0"/>
      <p:bldP spid="24" grpId="0" animBg="1"/>
      <p:bldP spid="25"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727A7EE-FA2D-4352-877F-9B40999CEBF4}"/>
              </a:ext>
            </a:extLst>
          </p:cNvPr>
          <p:cNvSpPr/>
          <p:nvPr/>
        </p:nvSpPr>
        <p:spPr>
          <a:xfrm rot="13403634">
            <a:off x="1054518"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45" name="Group 75">
            <a:extLst>
              <a:ext uri="{FF2B5EF4-FFF2-40B4-BE49-F238E27FC236}">
                <a16:creationId xmlns:a16="http://schemas.microsoft.com/office/drawing/2014/main" id="{A49283BD-FABA-4420-8D3A-6A6EABA71ECD}"/>
              </a:ext>
            </a:extLst>
          </p:cNvPr>
          <p:cNvGrpSpPr/>
          <p:nvPr/>
        </p:nvGrpSpPr>
        <p:grpSpPr>
          <a:xfrm>
            <a:off x="1252432" y="2656156"/>
            <a:ext cx="316224" cy="422113"/>
            <a:chOff x="2639219" y="3510757"/>
            <a:chExt cx="348456" cy="465138"/>
          </a:xfrm>
          <a:solidFill>
            <a:schemeClr val="bg1"/>
          </a:solidFill>
        </p:grpSpPr>
        <p:sp>
          <p:nvSpPr>
            <p:cNvPr id="46" name="AutoShape 115">
              <a:extLst>
                <a:ext uri="{FF2B5EF4-FFF2-40B4-BE49-F238E27FC236}">
                  <a16:creationId xmlns:a16="http://schemas.microsoft.com/office/drawing/2014/main" id="{92555217-F1E8-46DD-8657-AF04E709C249}"/>
                </a:ext>
              </a:extLst>
            </p:cNvPr>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47" name="AutoShape 116">
              <a:extLst>
                <a:ext uri="{FF2B5EF4-FFF2-40B4-BE49-F238E27FC236}">
                  <a16:creationId xmlns:a16="http://schemas.microsoft.com/office/drawing/2014/main" id="{C27F81B0-B7FF-4DF1-8BDF-F99374EBB8D7}"/>
                </a:ext>
              </a:extLst>
            </p:cNvPr>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48" name="矩形 47">
            <a:extLst>
              <a:ext uri="{FF2B5EF4-FFF2-40B4-BE49-F238E27FC236}">
                <a16:creationId xmlns:a16="http://schemas.microsoft.com/office/drawing/2014/main" id="{F5636935-7E11-440A-BC9A-1E4D7392AC87}"/>
              </a:ext>
            </a:extLst>
          </p:cNvPr>
          <p:cNvSpPr/>
          <p:nvPr/>
        </p:nvSpPr>
        <p:spPr>
          <a:xfrm rot="13403634">
            <a:off x="4192074"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49" name="Group 82">
            <a:extLst>
              <a:ext uri="{FF2B5EF4-FFF2-40B4-BE49-F238E27FC236}">
                <a16:creationId xmlns:a16="http://schemas.microsoft.com/office/drawing/2014/main" id="{344F4E54-A6AC-40F8-A105-553E2B933441}"/>
              </a:ext>
            </a:extLst>
          </p:cNvPr>
          <p:cNvGrpSpPr/>
          <p:nvPr/>
        </p:nvGrpSpPr>
        <p:grpSpPr>
          <a:xfrm>
            <a:off x="4361351" y="2654493"/>
            <a:ext cx="421392" cy="421392"/>
            <a:chOff x="4439444" y="2582069"/>
            <a:chExt cx="464344" cy="464344"/>
          </a:xfrm>
          <a:solidFill>
            <a:schemeClr val="bg1"/>
          </a:solidFill>
        </p:grpSpPr>
        <p:sp>
          <p:nvSpPr>
            <p:cNvPr id="50" name="AutoShape 123">
              <a:extLst>
                <a:ext uri="{FF2B5EF4-FFF2-40B4-BE49-F238E27FC236}">
                  <a16:creationId xmlns:a16="http://schemas.microsoft.com/office/drawing/2014/main" id="{66A3A2FE-0CA8-4C31-88F5-7213EE1965FE}"/>
                </a:ext>
              </a:extLst>
            </p:cNvPr>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51" name="AutoShape 124">
              <a:extLst>
                <a:ext uri="{FF2B5EF4-FFF2-40B4-BE49-F238E27FC236}">
                  <a16:creationId xmlns:a16="http://schemas.microsoft.com/office/drawing/2014/main" id="{F8EAA76C-4FDF-408B-A8AA-8C43F1B048C8}"/>
                </a:ext>
              </a:extLst>
            </p:cNvPr>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52" name="AutoShape 125">
              <a:extLst>
                <a:ext uri="{FF2B5EF4-FFF2-40B4-BE49-F238E27FC236}">
                  <a16:creationId xmlns:a16="http://schemas.microsoft.com/office/drawing/2014/main" id="{2EE7AF25-BB76-4C4B-8CFB-7B6FDA734AAB}"/>
                </a:ext>
              </a:extLst>
            </p:cNvPr>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53" name="矩形 52">
            <a:extLst>
              <a:ext uri="{FF2B5EF4-FFF2-40B4-BE49-F238E27FC236}">
                <a16:creationId xmlns:a16="http://schemas.microsoft.com/office/drawing/2014/main" id="{75DED202-8396-45B0-95F0-6BF0F4DEA857}"/>
              </a:ext>
            </a:extLst>
          </p:cNvPr>
          <p:cNvSpPr/>
          <p:nvPr/>
        </p:nvSpPr>
        <p:spPr>
          <a:xfrm rot="13403634">
            <a:off x="7296414"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54" name="Group 102">
            <a:extLst>
              <a:ext uri="{FF2B5EF4-FFF2-40B4-BE49-F238E27FC236}">
                <a16:creationId xmlns:a16="http://schemas.microsoft.com/office/drawing/2014/main" id="{E052BF97-8E18-424A-8701-A5AC3DC3E98C}"/>
              </a:ext>
            </a:extLst>
          </p:cNvPr>
          <p:cNvGrpSpPr/>
          <p:nvPr/>
        </p:nvGrpSpPr>
        <p:grpSpPr>
          <a:xfrm>
            <a:off x="7491243" y="2631145"/>
            <a:ext cx="348258" cy="383084"/>
            <a:chOff x="4439444" y="1652588"/>
            <a:chExt cx="464344" cy="464344"/>
          </a:xfrm>
          <a:solidFill>
            <a:schemeClr val="bg1"/>
          </a:solidFill>
        </p:grpSpPr>
        <p:sp>
          <p:nvSpPr>
            <p:cNvPr id="55" name="AutoShape 136">
              <a:extLst>
                <a:ext uri="{FF2B5EF4-FFF2-40B4-BE49-F238E27FC236}">
                  <a16:creationId xmlns:a16="http://schemas.microsoft.com/office/drawing/2014/main" id="{6D66FE8F-1E45-4662-A3BF-959018D39015}"/>
                </a:ext>
              </a:extLst>
            </p:cNvPr>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56" name="AutoShape 137">
              <a:extLst>
                <a:ext uri="{FF2B5EF4-FFF2-40B4-BE49-F238E27FC236}">
                  <a16:creationId xmlns:a16="http://schemas.microsoft.com/office/drawing/2014/main" id="{CECD4633-16DD-4FFB-B5E9-90E335D923C6}"/>
                </a:ext>
              </a:extLst>
            </p:cNvPr>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57" name="AutoShape 138">
              <a:extLst>
                <a:ext uri="{FF2B5EF4-FFF2-40B4-BE49-F238E27FC236}">
                  <a16:creationId xmlns:a16="http://schemas.microsoft.com/office/drawing/2014/main" id="{AEC8D85E-C812-4D84-8014-326B1311C6F6}"/>
                </a:ext>
              </a:extLst>
            </p:cNvPr>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58" name="矩形 57">
            <a:extLst>
              <a:ext uri="{FF2B5EF4-FFF2-40B4-BE49-F238E27FC236}">
                <a16:creationId xmlns:a16="http://schemas.microsoft.com/office/drawing/2014/main" id="{8399E1F6-AEEE-44F5-A587-2D96FFE3D968}"/>
              </a:ext>
            </a:extLst>
          </p:cNvPr>
          <p:cNvSpPr/>
          <p:nvPr/>
        </p:nvSpPr>
        <p:spPr>
          <a:xfrm rot="13403634">
            <a:off x="5744244"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59" name="Group 52">
            <a:extLst>
              <a:ext uri="{FF2B5EF4-FFF2-40B4-BE49-F238E27FC236}">
                <a16:creationId xmlns:a16="http://schemas.microsoft.com/office/drawing/2014/main" id="{5A8D5067-FDDE-4D62-AC19-7EB331871802}"/>
              </a:ext>
            </a:extLst>
          </p:cNvPr>
          <p:cNvGrpSpPr/>
          <p:nvPr/>
        </p:nvGrpSpPr>
        <p:grpSpPr>
          <a:xfrm>
            <a:off x="5913518" y="2653772"/>
            <a:ext cx="421392" cy="422113"/>
            <a:chOff x="9145588" y="4435475"/>
            <a:chExt cx="464344" cy="465138"/>
          </a:xfrm>
          <a:solidFill>
            <a:schemeClr val="bg1"/>
          </a:solidFill>
        </p:grpSpPr>
        <p:sp>
          <p:nvSpPr>
            <p:cNvPr id="60" name="AutoShape 7">
              <a:extLst>
                <a:ext uri="{FF2B5EF4-FFF2-40B4-BE49-F238E27FC236}">
                  <a16:creationId xmlns:a16="http://schemas.microsoft.com/office/drawing/2014/main" id="{EE84E05A-1396-44ED-8B68-8459F283710F}"/>
                </a:ext>
              </a:extLst>
            </p:cNvPr>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61" name="AutoShape 8">
              <a:extLst>
                <a:ext uri="{FF2B5EF4-FFF2-40B4-BE49-F238E27FC236}">
                  <a16:creationId xmlns:a16="http://schemas.microsoft.com/office/drawing/2014/main" id="{FF60A431-7257-43F7-A603-A673F366E3B9}"/>
                </a:ext>
              </a:extLst>
            </p:cNvPr>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62" name="AutoShape 9">
              <a:extLst>
                <a:ext uri="{FF2B5EF4-FFF2-40B4-BE49-F238E27FC236}">
                  <a16:creationId xmlns:a16="http://schemas.microsoft.com/office/drawing/2014/main" id="{E8C40861-ED00-4CE0-88BC-5DAC0A5B0EE8}"/>
                </a:ext>
              </a:extLst>
            </p:cNvPr>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63" name="AutoShape 10">
              <a:extLst>
                <a:ext uri="{FF2B5EF4-FFF2-40B4-BE49-F238E27FC236}">
                  <a16:creationId xmlns:a16="http://schemas.microsoft.com/office/drawing/2014/main" id="{9AFAB8AA-2B2B-4747-B5E2-AE1D08FC3C62}"/>
                </a:ext>
              </a:extLst>
            </p:cNvPr>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64" name="AutoShape 11">
              <a:extLst>
                <a:ext uri="{FF2B5EF4-FFF2-40B4-BE49-F238E27FC236}">
                  <a16:creationId xmlns:a16="http://schemas.microsoft.com/office/drawing/2014/main" id="{422273DF-E1FD-49BE-AD41-A004AB51C684}"/>
                </a:ext>
              </a:extLst>
            </p:cNvPr>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65" name="AutoShape 12">
              <a:extLst>
                <a:ext uri="{FF2B5EF4-FFF2-40B4-BE49-F238E27FC236}">
                  <a16:creationId xmlns:a16="http://schemas.microsoft.com/office/drawing/2014/main" id="{FBCDC3D2-45E7-4775-BF31-A6CCB69D9216}"/>
                </a:ext>
              </a:extLst>
            </p:cNvPr>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66" name="AutoShape 13">
              <a:extLst>
                <a:ext uri="{FF2B5EF4-FFF2-40B4-BE49-F238E27FC236}">
                  <a16:creationId xmlns:a16="http://schemas.microsoft.com/office/drawing/2014/main" id="{76E2EBB8-00C6-4F60-BFDA-9B7CC591B3BC}"/>
                </a:ext>
              </a:extLst>
            </p:cNvPr>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67" name="AutoShape 14">
              <a:extLst>
                <a:ext uri="{FF2B5EF4-FFF2-40B4-BE49-F238E27FC236}">
                  <a16:creationId xmlns:a16="http://schemas.microsoft.com/office/drawing/2014/main" id="{8903EC1A-9890-4398-ACEF-B77EBECB38C8}"/>
                </a:ext>
              </a:extLst>
            </p:cNvPr>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68" name="AutoShape 15">
              <a:extLst>
                <a:ext uri="{FF2B5EF4-FFF2-40B4-BE49-F238E27FC236}">
                  <a16:creationId xmlns:a16="http://schemas.microsoft.com/office/drawing/2014/main" id="{75959E5D-59B3-40D4-92EA-F58F047FD01C}"/>
                </a:ext>
              </a:extLst>
            </p:cNvPr>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69" name="矩形 68">
            <a:extLst>
              <a:ext uri="{FF2B5EF4-FFF2-40B4-BE49-F238E27FC236}">
                <a16:creationId xmlns:a16="http://schemas.microsoft.com/office/drawing/2014/main" id="{E87DCE06-2D78-476F-9919-85EFF974075A}"/>
              </a:ext>
            </a:extLst>
          </p:cNvPr>
          <p:cNvSpPr/>
          <p:nvPr/>
        </p:nvSpPr>
        <p:spPr>
          <a:xfrm rot="13403634">
            <a:off x="2617260"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70" name="Group 68">
            <a:extLst>
              <a:ext uri="{FF2B5EF4-FFF2-40B4-BE49-F238E27FC236}">
                <a16:creationId xmlns:a16="http://schemas.microsoft.com/office/drawing/2014/main" id="{4694F3DC-E3BA-474E-9A6A-363D72493CDA}"/>
              </a:ext>
            </a:extLst>
          </p:cNvPr>
          <p:cNvGrpSpPr/>
          <p:nvPr/>
        </p:nvGrpSpPr>
        <p:grpSpPr>
          <a:xfrm>
            <a:off x="2830837" y="2677906"/>
            <a:ext cx="318530" cy="422113"/>
            <a:chOff x="3582988" y="3510757"/>
            <a:chExt cx="319088" cy="465138"/>
          </a:xfrm>
          <a:solidFill>
            <a:schemeClr val="bg1"/>
          </a:solidFill>
        </p:grpSpPr>
        <p:sp>
          <p:nvSpPr>
            <p:cNvPr id="71" name="AutoShape 113">
              <a:extLst>
                <a:ext uri="{FF2B5EF4-FFF2-40B4-BE49-F238E27FC236}">
                  <a16:creationId xmlns:a16="http://schemas.microsoft.com/office/drawing/2014/main" id="{4F9988AD-3DF1-4E63-BABC-8D24FE815A9A}"/>
                </a:ext>
              </a:extLst>
            </p:cNvPr>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72" name="AutoShape 114">
              <a:extLst>
                <a:ext uri="{FF2B5EF4-FFF2-40B4-BE49-F238E27FC236}">
                  <a16:creationId xmlns:a16="http://schemas.microsoft.com/office/drawing/2014/main" id="{B6AC7D2B-A006-415C-A47C-FFD65DAA460E}"/>
                </a:ext>
              </a:extLst>
            </p:cNvPr>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73" name="矩形 72">
            <a:extLst>
              <a:ext uri="{FF2B5EF4-FFF2-40B4-BE49-F238E27FC236}">
                <a16:creationId xmlns:a16="http://schemas.microsoft.com/office/drawing/2014/main" id="{7FD50A59-4C49-4BEE-9729-6060AE5ED682}"/>
              </a:ext>
            </a:extLst>
          </p:cNvPr>
          <p:cNvSpPr/>
          <p:nvPr/>
        </p:nvSpPr>
        <p:spPr>
          <a:xfrm>
            <a:off x="6738965" y="3940233"/>
            <a:ext cx="1771727" cy="501291"/>
          </a:xfrm>
          <a:prstGeom prst="rect">
            <a:avLst/>
          </a:prstGeom>
        </p:spPr>
        <p:txBody>
          <a:bodyPr wrap="square">
            <a:spAutoFit/>
          </a:bodyPr>
          <a:lstStyle/>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各个微服务可实现无缝扩展，动态降级等高可用性</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AA25361-B573-478A-A245-E19D0123B999}"/>
              </a:ext>
            </a:extLst>
          </p:cNvPr>
          <p:cNvSpPr/>
          <p:nvPr/>
        </p:nvSpPr>
        <p:spPr>
          <a:xfrm>
            <a:off x="6872441" y="3665119"/>
            <a:ext cx="1551167" cy="276999"/>
          </a:xfrm>
          <a:prstGeom prst="rect">
            <a:avLst/>
          </a:prstGeom>
        </p:spPr>
        <p:txBody>
          <a:bodyPr wrap="square">
            <a:spAutoFit/>
          </a:bodyPr>
          <a:lstStyle/>
          <a:p>
            <a:pPr algn="ctr" fontAlgn="base">
              <a:spcBef>
                <a:spcPct val="0"/>
              </a:spcBef>
              <a:spcAft>
                <a:spcPct val="0"/>
              </a:spcAft>
              <a:defRPr/>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高可用性</a:t>
            </a:r>
            <a:endParaRPr lang="en-US" altLang="zh-CN" sz="1200" dirty="0">
              <a:solidFill>
                <a:srgbClr val="376092"/>
              </a:solidFill>
              <a:latin typeface="微软雅黑" panose="020B0503020204020204" pitchFamily="34" charset="-122"/>
              <a:ea typeface="微软雅黑" panose="020B0503020204020204" pitchFamily="34" charset="-122"/>
              <a:cs typeface="+mn-ea"/>
              <a:sym typeface="+mn-lt"/>
            </a:endParaRPr>
          </a:p>
        </p:txBody>
      </p:sp>
      <p:sp>
        <p:nvSpPr>
          <p:cNvPr id="76" name="矩形 75">
            <a:extLst>
              <a:ext uri="{FF2B5EF4-FFF2-40B4-BE49-F238E27FC236}">
                <a16:creationId xmlns:a16="http://schemas.microsoft.com/office/drawing/2014/main" id="{296930DD-005B-40E6-BEC5-F3EE35ABBBB5}"/>
              </a:ext>
            </a:extLst>
          </p:cNvPr>
          <p:cNvSpPr/>
          <p:nvPr/>
        </p:nvSpPr>
        <p:spPr>
          <a:xfrm>
            <a:off x="4713462" y="3938297"/>
            <a:ext cx="1771727" cy="719749"/>
          </a:xfrm>
          <a:prstGeom prst="rect">
            <a:avLst/>
          </a:prstGeom>
        </p:spPr>
        <p:txBody>
          <a:bodyPr wrap="square">
            <a:spAutoFit/>
          </a:bodyPr>
          <a:lstStyle/>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每个微服务之间通过一些轻量的通讯机制进行通讯，例如 </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REST API</a:t>
            </a:r>
          </a:p>
        </p:txBody>
      </p:sp>
      <p:sp>
        <p:nvSpPr>
          <p:cNvPr id="109" name="矩形 10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A75D48F3-C6B0-4C94-91A5-72B9EA4E860C}"/>
              </a:ext>
            </a:extLst>
          </p:cNvPr>
          <p:cNvSpPr/>
          <p:nvPr/>
        </p:nvSpPr>
        <p:spPr>
          <a:xfrm>
            <a:off x="4782743" y="3647272"/>
            <a:ext cx="1551167" cy="276999"/>
          </a:xfrm>
          <a:prstGeom prst="rect">
            <a:avLst/>
          </a:prstGeom>
        </p:spPr>
        <p:txBody>
          <a:bodyPr wrap="square">
            <a:spAutoFit/>
          </a:bodyPr>
          <a:lstStyle/>
          <a:p>
            <a:pPr algn="ctr" fontAlgn="base">
              <a:spcBef>
                <a:spcPct val="0"/>
              </a:spcBef>
              <a:spcAft>
                <a:spcPct val="0"/>
              </a:spcAft>
              <a:defRPr/>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高效协同</a:t>
            </a:r>
            <a:endParaRPr lang="en-US" altLang="zh-CN" sz="1200" dirty="0">
              <a:solidFill>
                <a:srgbClr val="376092"/>
              </a:solidFill>
              <a:latin typeface="微软雅黑" panose="020B0503020204020204" pitchFamily="34" charset="-122"/>
              <a:ea typeface="微软雅黑" panose="020B0503020204020204" pitchFamily="34" charset="-122"/>
              <a:cs typeface="+mn-ea"/>
              <a:sym typeface="+mn-lt"/>
            </a:endParaRPr>
          </a:p>
        </p:txBody>
      </p:sp>
      <p:sp>
        <p:nvSpPr>
          <p:cNvPr id="111" name="矩形 110">
            <a:extLst>
              <a:ext uri="{FF2B5EF4-FFF2-40B4-BE49-F238E27FC236}">
                <a16:creationId xmlns:a16="http://schemas.microsoft.com/office/drawing/2014/main" id="{666C2F6E-E3AE-4FFD-A959-48037D17E1B4}"/>
              </a:ext>
            </a:extLst>
          </p:cNvPr>
          <p:cNvSpPr/>
          <p:nvPr/>
        </p:nvSpPr>
        <p:spPr>
          <a:xfrm>
            <a:off x="525429" y="3940233"/>
            <a:ext cx="1771727" cy="937308"/>
          </a:xfrm>
          <a:prstGeom prst="rect">
            <a:avLst/>
          </a:prstGeom>
        </p:spPr>
        <p:txBody>
          <a:bodyPr wrap="square">
            <a:spAutoFit/>
          </a:bodyPr>
          <a:lstStyle/>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每个微服务只针对独立的业务开发基础的服务，也就是说一个微服务只关注某个</a:t>
            </a:r>
          </a:p>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特定的功能</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4BA48F12-FF34-4395-BA37-4E8E2004B8E3}"/>
              </a:ext>
            </a:extLst>
          </p:cNvPr>
          <p:cNvSpPr/>
          <p:nvPr/>
        </p:nvSpPr>
        <p:spPr>
          <a:xfrm>
            <a:off x="658905" y="3665119"/>
            <a:ext cx="1551167" cy="276999"/>
          </a:xfrm>
          <a:prstGeom prst="rect">
            <a:avLst/>
          </a:prstGeom>
        </p:spPr>
        <p:txBody>
          <a:bodyPr wrap="square">
            <a:spAutoFit/>
          </a:bodyPr>
          <a:lstStyle/>
          <a:p>
            <a:pPr algn="ctr" fontAlgn="base">
              <a:spcBef>
                <a:spcPct val="0"/>
              </a:spcBef>
              <a:spcAft>
                <a:spcPct val="0"/>
              </a:spcAft>
              <a:defRPr/>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职责划分</a:t>
            </a:r>
            <a:endParaRPr lang="en-US" altLang="zh-CN" sz="1200" dirty="0">
              <a:solidFill>
                <a:srgbClr val="376092"/>
              </a:solidFill>
              <a:latin typeface="微软雅黑" panose="020B0503020204020204" pitchFamily="34" charset="-122"/>
              <a:ea typeface="微软雅黑" panose="020B0503020204020204" pitchFamily="34" charset="-122"/>
              <a:cs typeface="+mn-ea"/>
              <a:sym typeface="+mn-lt"/>
            </a:endParaRPr>
          </a:p>
        </p:txBody>
      </p:sp>
      <p:sp>
        <p:nvSpPr>
          <p:cNvPr id="114" name="矩形 113">
            <a:extLst>
              <a:ext uri="{FF2B5EF4-FFF2-40B4-BE49-F238E27FC236}">
                <a16:creationId xmlns:a16="http://schemas.microsoft.com/office/drawing/2014/main" id="{91A35C27-5867-4CB4-AF7A-82DE96092310}"/>
              </a:ext>
            </a:extLst>
          </p:cNvPr>
          <p:cNvSpPr/>
          <p:nvPr/>
        </p:nvSpPr>
        <p:spPr>
          <a:xfrm>
            <a:off x="1273972" y="1449329"/>
            <a:ext cx="1771727" cy="937308"/>
          </a:xfrm>
          <a:prstGeom prst="rect">
            <a:avLst/>
          </a:prstGeom>
        </p:spPr>
        <p:txBody>
          <a:bodyPr wrap="square">
            <a:spAutoFit/>
          </a:bodyPr>
          <a:lstStyle/>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每个小组</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成员专注于一个微型服务，致力于该服务的稳定性，可用性，服务性能</a:t>
            </a:r>
          </a:p>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以及业务的迭代开发</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5" name="矩形 1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ECC5C7B8-268C-41AB-A36B-BBE19C2F8BF2}"/>
              </a:ext>
            </a:extLst>
          </p:cNvPr>
          <p:cNvSpPr/>
          <p:nvPr/>
        </p:nvSpPr>
        <p:spPr>
          <a:xfrm>
            <a:off x="1384252" y="1174875"/>
            <a:ext cx="1551167" cy="276999"/>
          </a:xfrm>
          <a:prstGeom prst="rect">
            <a:avLst/>
          </a:prstGeom>
        </p:spPr>
        <p:txBody>
          <a:bodyPr wrap="square">
            <a:spAutoFit/>
          </a:bodyPr>
          <a:lstStyle/>
          <a:p>
            <a:pPr algn="ctr" fontAlgn="base">
              <a:spcBef>
                <a:spcPct val="0"/>
              </a:spcBef>
              <a:spcAft>
                <a:spcPct val="0"/>
              </a:spcAft>
              <a:defRPr/>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开发模式</a:t>
            </a:r>
            <a:endParaRPr lang="en-US" altLang="zh-CN" sz="1200" dirty="0">
              <a:solidFill>
                <a:srgbClr val="376092"/>
              </a:solidFill>
              <a:latin typeface="微软雅黑" panose="020B0503020204020204" pitchFamily="34" charset="-122"/>
              <a:ea typeface="微软雅黑" panose="020B0503020204020204" pitchFamily="34" charset="-122"/>
              <a:cs typeface="+mn-ea"/>
              <a:sym typeface="+mn-lt"/>
            </a:endParaRPr>
          </a:p>
        </p:txBody>
      </p:sp>
      <p:sp>
        <p:nvSpPr>
          <p:cNvPr id="117" name="矩形 116">
            <a:extLst>
              <a:ext uri="{FF2B5EF4-FFF2-40B4-BE49-F238E27FC236}">
                <a16:creationId xmlns:a16="http://schemas.microsoft.com/office/drawing/2014/main" id="{9A96A4A3-F8C2-446F-BF6B-A1A1ECBD48AE}"/>
              </a:ext>
            </a:extLst>
          </p:cNvPr>
          <p:cNvSpPr/>
          <p:nvPr/>
        </p:nvSpPr>
        <p:spPr>
          <a:xfrm>
            <a:off x="6056958" y="1456290"/>
            <a:ext cx="1771727" cy="719749"/>
          </a:xfrm>
          <a:prstGeom prst="rect">
            <a:avLst/>
          </a:prstGeom>
        </p:spPr>
        <p:txBody>
          <a:bodyPr wrap="square">
            <a:spAutoFit/>
          </a:bodyPr>
          <a:lstStyle/>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多个微服务或者说一系列微服务组合起来就构建了一个或者多个独立的系统</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E46833D5-1908-4C20-A1AA-0799C8685E81}"/>
              </a:ext>
            </a:extLst>
          </p:cNvPr>
          <p:cNvSpPr/>
          <p:nvPr/>
        </p:nvSpPr>
        <p:spPr>
          <a:xfrm>
            <a:off x="6209359" y="1167862"/>
            <a:ext cx="1551167" cy="276999"/>
          </a:xfrm>
          <a:prstGeom prst="rect">
            <a:avLst/>
          </a:prstGeom>
        </p:spPr>
        <p:txBody>
          <a:bodyPr wrap="square">
            <a:spAutoFit/>
          </a:bodyPr>
          <a:lstStyle/>
          <a:p>
            <a:pPr algn="ctr" fontAlgn="base">
              <a:spcBef>
                <a:spcPct val="0"/>
              </a:spcBef>
              <a:spcAft>
                <a:spcPct val="0"/>
              </a:spcAft>
              <a:defRPr/>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系统架构</a:t>
            </a:r>
            <a:endParaRPr lang="en-US" altLang="zh-CN" sz="1200" dirty="0">
              <a:solidFill>
                <a:srgbClr val="376092"/>
              </a:solidFill>
              <a:latin typeface="微软雅黑" panose="020B0503020204020204" pitchFamily="34" charset="-122"/>
              <a:ea typeface="微软雅黑" panose="020B0503020204020204" pitchFamily="34" charset="-122"/>
              <a:cs typeface="+mn-ea"/>
              <a:sym typeface="+mn-lt"/>
            </a:endParaRPr>
          </a:p>
        </p:txBody>
      </p:sp>
      <p:grpSp>
        <p:nvGrpSpPr>
          <p:cNvPr id="77" name="组合 76"/>
          <p:cNvGrpSpPr/>
          <p:nvPr/>
        </p:nvGrpSpPr>
        <p:grpSpPr>
          <a:xfrm>
            <a:off x="251900" y="155730"/>
            <a:ext cx="8568572" cy="625338"/>
            <a:chOff x="251900" y="155730"/>
            <a:chExt cx="8568572" cy="625338"/>
          </a:xfrm>
        </p:grpSpPr>
        <p:cxnSp>
          <p:nvCxnSpPr>
            <p:cNvPr id="78" name="直接连接符 77"/>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31640" y="255120"/>
              <a:ext cx="1980029" cy="40011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微服务架构优点</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944545"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81" name="矩形 80"/>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
        <p:nvSpPr>
          <p:cNvPr id="75" name="矩形 74">
            <a:extLst>
              <a:ext uri="{FF2B5EF4-FFF2-40B4-BE49-F238E27FC236}">
                <a16:creationId xmlns:a16="http://schemas.microsoft.com/office/drawing/2014/main" id="{B4D28823-6CDB-4876-BD04-5B478CB69A9D}"/>
              </a:ext>
            </a:extLst>
          </p:cNvPr>
          <p:cNvSpPr/>
          <p:nvPr/>
        </p:nvSpPr>
        <p:spPr>
          <a:xfrm>
            <a:off x="2604945" y="3938297"/>
            <a:ext cx="1771727" cy="719749"/>
          </a:xfrm>
          <a:prstGeom prst="rect">
            <a:avLst/>
          </a:prstGeom>
        </p:spPr>
        <p:txBody>
          <a:bodyPr wrap="square">
            <a:spAutoFit/>
          </a:bodyPr>
          <a:lstStyle/>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每个微服务可以使用不同的技术实现，以及每个微服务可以有自己独立的数据库</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8" name="矩形 8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C457132-F22E-452B-803A-059C1E7E6F41}"/>
              </a:ext>
            </a:extLst>
          </p:cNvPr>
          <p:cNvSpPr/>
          <p:nvPr/>
        </p:nvSpPr>
        <p:spPr>
          <a:xfrm>
            <a:off x="2738421" y="3663183"/>
            <a:ext cx="1551167" cy="276999"/>
          </a:xfrm>
          <a:prstGeom prst="rect">
            <a:avLst/>
          </a:prstGeom>
        </p:spPr>
        <p:txBody>
          <a:bodyPr wrap="square">
            <a:spAutoFit/>
          </a:bodyPr>
          <a:lstStyle/>
          <a:p>
            <a:pPr algn="ctr" fontAlgn="base">
              <a:spcBef>
                <a:spcPct val="0"/>
              </a:spcBef>
              <a:spcAft>
                <a:spcPct val="0"/>
              </a:spcAft>
              <a:defRPr/>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独立性</a:t>
            </a:r>
            <a:endParaRPr lang="en-US" altLang="zh-CN" sz="1200" dirty="0">
              <a:solidFill>
                <a:srgbClr val="376092"/>
              </a:solidFill>
              <a:latin typeface="微软雅黑" panose="020B0503020204020204" pitchFamily="34" charset="-122"/>
              <a:ea typeface="微软雅黑" panose="020B0503020204020204" pitchFamily="34" charset="-122"/>
              <a:cs typeface="+mn-ea"/>
              <a:sym typeface="+mn-lt"/>
            </a:endParaRPr>
          </a:p>
        </p:txBody>
      </p:sp>
      <p:sp>
        <p:nvSpPr>
          <p:cNvPr id="89" name="矩形 88">
            <a:extLst>
              <a:ext uri="{FF2B5EF4-FFF2-40B4-BE49-F238E27FC236}">
                <a16:creationId xmlns:a16="http://schemas.microsoft.com/office/drawing/2014/main" id="{95AF8000-974A-467F-ABEA-0BC7BFC5657B}"/>
              </a:ext>
            </a:extLst>
          </p:cNvPr>
          <p:cNvSpPr/>
          <p:nvPr/>
        </p:nvSpPr>
        <p:spPr>
          <a:xfrm>
            <a:off x="3467612" y="1456290"/>
            <a:ext cx="1771727" cy="501291"/>
          </a:xfrm>
          <a:prstGeom prst="rect">
            <a:avLst/>
          </a:prstGeom>
        </p:spPr>
        <p:txBody>
          <a:bodyPr wrap="square">
            <a:spAutoFit/>
          </a:bodyPr>
          <a:lstStyle/>
          <a:p>
            <a:pPr algn="ct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每个微服务可以独立运行</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独立一个进程运行</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p:txBody>
      </p:sp>
      <p:sp>
        <p:nvSpPr>
          <p:cNvPr id="90" name="矩形 8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11574BF-16D1-4FB6-AB23-4E3FEEB6F864}"/>
              </a:ext>
            </a:extLst>
          </p:cNvPr>
          <p:cNvSpPr/>
          <p:nvPr/>
        </p:nvSpPr>
        <p:spPr>
          <a:xfrm>
            <a:off x="3601088" y="1181176"/>
            <a:ext cx="1551167" cy="276999"/>
          </a:xfrm>
          <a:prstGeom prst="rect">
            <a:avLst/>
          </a:prstGeom>
        </p:spPr>
        <p:txBody>
          <a:bodyPr wrap="square">
            <a:spAutoFit/>
          </a:bodyPr>
          <a:lstStyle/>
          <a:p>
            <a:pPr algn="ctr" fontAlgn="base">
              <a:spcBef>
                <a:spcPct val="0"/>
              </a:spcBef>
              <a:spcAft>
                <a:spcPct val="0"/>
              </a:spcAft>
              <a:defRPr/>
            </a:pPr>
            <a:r>
              <a:rPr lang="zh-CN" altLang="en-US" sz="1200" dirty="0">
                <a:solidFill>
                  <a:srgbClr val="376092"/>
                </a:solidFill>
                <a:latin typeface="微软雅黑" panose="020B0503020204020204" pitchFamily="34" charset="-122"/>
                <a:ea typeface="微软雅黑" panose="020B0503020204020204" pitchFamily="34" charset="-122"/>
                <a:cs typeface="+mn-ea"/>
                <a:sym typeface="+mn-lt"/>
              </a:rPr>
              <a:t>运行模式</a:t>
            </a:r>
            <a:endParaRPr lang="en-US" altLang="zh-CN" sz="1200" dirty="0">
              <a:solidFill>
                <a:srgbClr val="376092"/>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296081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amond(in)">
                                      <p:cBhvr>
                                        <p:cTn id="7" dur="2000"/>
                                        <p:tgtEl>
                                          <p:spTgt spid="44"/>
                                        </p:tgtEl>
                                      </p:cBhvr>
                                    </p:animEffect>
                                  </p:childTnLst>
                                </p:cTn>
                              </p:par>
                              <p:par>
                                <p:cTn id="8" presetID="8" presetClass="entr" presetSubtype="16"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amond(in)">
                                      <p:cBhvr>
                                        <p:cTn id="10" dur="2000"/>
                                        <p:tgtEl>
                                          <p:spTgt spid="4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diamond(in)">
                                      <p:cBhvr>
                                        <p:cTn id="13" dur="2000"/>
                                        <p:tgtEl>
                                          <p:spTgt spid="48"/>
                                        </p:tgtEl>
                                      </p:cBhvr>
                                    </p:animEffect>
                                  </p:childTnLst>
                                </p:cTn>
                              </p:par>
                              <p:par>
                                <p:cTn id="14" presetID="8" presetClass="entr" presetSubtype="16"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diamond(in)">
                                      <p:cBhvr>
                                        <p:cTn id="16" dur="2000"/>
                                        <p:tgtEl>
                                          <p:spTgt spid="49"/>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diamond(in)">
                                      <p:cBhvr>
                                        <p:cTn id="19" dur="2000"/>
                                        <p:tgtEl>
                                          <p:spTgt spid="53"/>
                                        </p:tgtEl>
                                      </p:cBhvr>
                                    </p:animEffect>
                                  </p:childTnLst>
                                </p:cTn>
                              </p:par>
                              <p:par>
                                <p:cTn id="20" presetID="8" presetClass="entr" presetSubtype="16"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amond(in)">
                                      <p:cBhvr>
                                        <p:cTn id="22" dur="2000"/>
                                        <p:tgtEl>
                                          <p:spTgt spid="54"/>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amond(in)">
                                      <p:cBhvr>
                                        <p:cTn id="25" dur="2000"/>
                                        <p:tgtEl>
                                          <p:spTgt spid="58"/>
                                        </p:tgtEl>
                                      </p:cBhvr>
                                    </p:animEffect>
                                  </p:childTnLst>
                                </p:cTn>
                              </p:par>
                              <p:par>
                                <p:cTn id="26" presetID="8" presetClass="entr" presetSubtype="16"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amond(in)">
                                      <p:cBhvr>
                                        <p:cTn id="28" dur="2000"/>
                                        <p:tgtEl>
                                          <p:spTgt spid="59"/>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diamond(in)">
                                      <p:cBhvr>
                                        <p:cTn id="31" dur="2000"/>
                                        <p:tgtEl>
                                          <p:spTgt spid="69"/>
                                        </p:tgtEl>
                                      </p:cBhvr>
                                    </p:animEffect>
                                  </p:childTnLst>
                                </p:cTn>
                              </p:par>
                              <p:par>
                                <p:cTn id="32" presetID="8" presetClass="entr" presetSubtype="16"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diamond(in)">
                                      <p:cBhvr>
                                        <p:cTn id="34" dur="2000"/>
                                        <p:tgtEl>
                                          <p:spTgt spid="7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diamond(in)">
                                      <p:cBhvr>
                                        <p:cTn id="37" dur="2000"/>
                                        <p:tgtEl>
                                          <p:spTgt spid="73"/>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diamond(in)">
                                      <p:cBhvr>
                                        <p:cTn id="40" dur="2000"/>
                                        <p:tgtEl>
                                          <p:spTgt spid="74"/>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diamond(in)">
                                      <p:cBhvr>
                                        <p:cTn id="43" dur="2000"/>
                                        <p:tgtEl>
                                          <p:spTgt spid="7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diamond(in)">
                                      <p:cBhvr>
                                        <p:cTn id="46" dur="2000"/>
                                        <p:tgtEl>
                                          <p:spTgt spid="109"/>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diamond(in)">
                                      <p:cBhvr>
                                        <p:cTn id="49" dur="2000"/>
                                        <p:tgtEl>
                                          <p:spTgt spid="111"/>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diamond(in)">
                                      <p:cBhvr>
                                        <p:cTn id="52" dur="2000"/>
                                        <p:tgtEl>
                                          <p:spTgt spid="112"/>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diamond(in)">
                                      <p:cBhvr>
                                        <p:cTn id="55" dur="2000"/>
                                        <p:tgtEl>
                                          <p:spTgt spid="114"/>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amond(in)">
                                      <p:cBhvr>
                                        <p:cTn id="58" dur="2000"/>
                                        <p:tgtEl>
                                          <p:spTgt spid="115"/>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17"/>
                                        </p:tgtEl>
                                        <p:attrNameLst>
                                          <p:attrName>style.visibility</p:attrName>
                                        </p:attrNameLst>
                                      </p:cBhvr>
                                      <p:to>
                                        <p:strVal val="visible"/>
                                      </p:to>
                                    </p:set>
                                    <p:animEffect transition="in" filter="diamond(in)">
                                      <p:cBhvr>
                                        <p:cTn id="61" dur="2000"/>
                                        <p:tgtEl>
                                          <p:spTgt spid="117"/>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18"/>
                                        </p:tgtEl>
                                        <p:attrNameLst>
                                          <p:attrName>style.visibility</p:attrName>
                                        </p:attrNameLst>
                                      </p:cBhvr>
                                      <p:to>
                                        <p:strVal val="visible"/>
                                      </p:to>
                                    </p:set>
                                    <p:animEffect transition="in" filter="diamond(in)">
                                      <p:cBhvr>
                                        <p:cTn id="64" dur="2000"/>
                                        <p:tgtEl>
                                          <p:spTgt spid="118"/>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diamond(in)">
                                      <p:cBhvr>
                                        <p:cTn id="67" dur="2000"/>
                                        <p:tgtEl>
                                          <p:spTgt spid="75"/>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diamond(in)">
                                      <p:cBhvr>
                                        <p:cTn id="70" dur="2000"/>
                                        <p:tgtEl>
                                          <p:spTgt spid="88"/>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diamond(in)">
                                      <p:cBhvr>
                                        <p:cTn id="73" dur="2000"/>
                                        <p:tgtEl>
                                          <p:spTgt spid="89"/>
                                        </p:tgtEl>
                                      </p:cBhvr>
                                    </p:animEffect>
                                  </p:childTnLst>
                                </p:cTn>
                              </p:par>
                              <p:par>
                                <p:cTn id="74" presetID="8" presetClass="entr" presetSubtype="16" fill="hold" grpId="0"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diamond(in)">
                                      <p:cBhvr>
                                        <p:cTn id="76"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animBg="1"/>
      <p:bldP spid="53" grpId="0" animBg="1"/>
      <p:bldP spid="58" grpId="0" animBg="1"/>
      <p:bldP spid="69" grpId="0" animBg="1"/>
      <p:bldP spid="73" grpId="0"/>
      <p:bldP spid="74" grpId="0"/>
      <p:bldP spid="76" grpId="0"/>
      <p:bldP spid="109" grpId="0"/>
      <p:bldP spid="111" grpId="0"/>
      <p:bldP spid="112" grpId="0"/>
      <p:bldP spid="114" grpId="0"/>
      <p:bldP spid="115" grpId="0"/>
      <p:bldP spid="117" grpId="0"/>
      <p:bldP spid="118" grpId="0"/>
      <p:bldP spid="75" grpId="0"/>
      <p:bldP spid="88" grpId="0"/>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BF0DAE9-5F4C-4463-BEDD-FA84752D01B5}"/>
              </a:ext>
            </a:extLst>
          </p:cNvPr>
          <p:cNvGrpSpPr/>
          <p:nvPr/>
        </p:nvGrpSpPr>
        <p:grpSpPr>
          <a:xfrm>
            <a:off x="6092226" y="1491628"/>
            <a:ext cx="1808311" cy="960333"/>
            <a:chOff x="6818242" y="1725490"/>
            <a:chExt cx="2411081" cy="1280446"/>
          </a:xfrm>
        </p:grpSpPr>
        <p:sp>
          <p:nvSpPr>
            <p:cNvPr id="11" name="文本框 6">
              <a:extLst>
                <a:ext uri="{FF2B5EF4-FFF2-40B4-BE49-F238E27FC236}">
                  <a16:creationId xmlns:a16="http://schemas.microsoft.com/office/drawing/2014/main" id="{FE4BC071-CEC3-472A-B698-C6C45FCB6FC2}"/>
                </a:ext>
              </a:extLst>
            </p:cNvPr>
            <p:cNvSpPr txBox="1"/>
            <p:nvPr/>
          </p:nvSpPr>
          <p:spPr>
            <a:xfrm>
              <a:off x="6818242" y="2046869"/>
              <a:ext cx="2411081" cy="95906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由于开发分模块，分服务后，将不可避免地增加不同服务间开发沟通成本（注释</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文档）</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文本框 7">
              <a:extLst>
                <a:ext uri="{FF2B5EF4-FFF2-40B4-BE49-F238E27FC236}">
                  <a16:creationId xmlns:a16="http://schemas.microsoft.com/office/drawing/2014/main" id="{7BF4898E-1DD9-4329-8280-06CEFA30704A}"/>
                </a:ext>
              </a:extLst>
            </p:cNvPr>
            <p:cNvSpPr txBox="1"/>
            <p:nvPr/>
          </p:nvSpPr>
          <p:spPr>
            <a:xfrm>
              <a:off x="6818242" y="1725490"/>
              <a:ext cx="200547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开发沟通成本增加</a:t>
              </a:r>
            </a:p>
          </p:txBody>
        </p:sp>
      </p:grpSp>
      <p:grpSp>
        <p:nvGrpSpPr>
          <p:cNvPr id="13" name="组合 12">
            <a:extLst>
              <a:ext uri="{FF2B5EF4-FFF2-40B4-BE49-F238E27FC236}">
                <a16:creationId xmlns:a16="http://schemas.microsoft.com/office/drawing/2014/main" id="{3577B3DF-B87C-47DE-99FD-DDA7B09291D4}"/>
              </a:ext>
            </a:extLst>
          </p:cNvPr>
          <p:cNvGrpSpPr/>
          <p:nvPr/>
        </p:nvGrpSpPr>
        <p:grpSpPr>
          <a:xfrm>
            <a:off x="6092226" y="3452771"/>
            <a:ext cx="1808311" cy="1178342"/>
            <a:chOff x="6818242" y="1725490"/>
            <a:chExt cx="2411081" cy="1571125"/>
          </a:xfrm>
        </p:grpSpPr>
        <p:sp>
          <p:nvSpPr>
            <p:cNvPr id="14" name="文本框 6">
              <a:extLst>
                <a:ext uri="{FF2B5EF4-FFF2-40B4-BE49-F238E27FC236}">
                  <a16:creationId xmlns:a16="http://schemas.microsoft.com/office/drawing/2014/main" id="{F7661715-529F-440C-A152-A63B8D813413}"/>
                </a:ext>
              </a:extLst>
            </p:cNvPr>
            <p:cNvSpPr txBox="1"/>
            <p:nvPr/>
          </p:nvSpPr>
          <p:spPr>
            <a:xfrm>
              <a:off x="6818242" y="2046869"/>
              <a:ext cx="2411081" cy="124974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因微服务为独立进程部署，每个服务都有自己的容器，容器本身也需要占一定资源，多个容器累加也会耗费不少资源（</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java</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7">
              <a:extLst>
                <a:ext uri="{FF2B5EF4-FFF2-40B4-BE49-F238E27FC236}">
                  <a16:creationId xmlns:a16="http://schemas.microsoft.com/office/drawing/2014/main" id="{DA035BFC-EA6E-4D1B-A734-151E9D2A314D}"/>
                </a:ext>
              </a:extLst>
            </p:cNvPr>
            <p:cNvSpPr txBox="1"/>
            <p:nvPr/>
          </p:nvSpPr>
          <p:spPr>
            <a:xfrm>
              <a:off x="6818243" y="1725490"/>
              <a:ext cx="181337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硬件要求更高</a:t>
              </a:r>
            </a:p>
          </p:txBody>
        </p:sp>
      </p:grpSp>
      <p:grpSp>
        <p:nvGrpSpPr>
          <p:cNvPr id="16" name="组合 15">
            <a:extLst>
              <a:ext uri="{FF2B5EF4-FFF2-40B4-BE49-F238E27FC236}">
                <a16:creationId xmlns:a16="http://schemas.microsoft.com/office/drawing/2014/main" id="{40DFD66C-5405-4A6E-B3EA-8E6140398536}"/>
              </a:ext>
            </a:extLst>
          </p:cNvPr>
          <p:cNvGrpSpPr/>
          <p:nvPr/>
        </p:nvGrpSpPr>
        <p:grpSpPr>
          <a:xfrm>
            <a:off x="1244214" y="1491628"/>
            <a:ext cx="1808311" cy="960333"/>
            <a:chOff x="6818242" y="1725490"/>
            <a:chExt cx="2411081" cy="1280446"/>
          </a:xfrm>
        </p:grpSpPr>
        <p:sp>
          <p:nvSpPr>
            <p:cNvPr id="17" name="文本框 6">
              <a:extLst>
                <a:ext uri="{FF2B5EF4-FFF2-40B4-BE49-F238E27FC236}">
                  <a16:creationId xmlns:a16="http://schemas.microsoft.com/office/drawing/2014/main" id="{37463E07-277C-4EAC-804B-A034AF43EA3C}"/>
                </a:ext>
              </a:extLst>
            </p:cNvPr>
            <p:cNvSpPr txBox="1"/>
            <p:nvPr/>
          </p:nvSpPr>
          <p:spPr>
            <a:xfrm>
              <a:off x="6818242" y="2046869"/>
              <a:ext cx="2411081" cy="95906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各个模块拆分成服务后，部署及运维成本将成倍增长（可用</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docker/k8s</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解决</a:t>
              </a:r>
              <a:r>
                <a:rPr lang="zh-CN" altLang="en-US" sz="900">
                  <a:solidFill>
                    <a:schemeClr val="bg1">
                      <a:lumMod val="50000"/>
                    </a:schemeClr>
                  </a:solidFill>
                  <a:latin typeface="微软雅黑" panose="020B0503020204020204" pitchFamily="34" charset="-122"/>
                  <a:ea typeface="微软雅黑" panose="020B0503020204020204" pitchFamily="34" charset="-122"/>
                  <a:cs typeface="+mn-ea"/>
                  <a:sym typeface="+mn-lt"/>
                </a:rPr>
                <a:t>一部分问题  ）</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文本框 7">
              <a:extLst>
                <a:ext uri="{FF2B5EF4-FFF2-40B4-BE49-F238E27FC236}">
                  <a16:creationId xmlns:a16="http://schemas.microsoft.com/office/drawing/2014/main" id="{636CA9ED-E1E7-4A91-A975-8FA2391731CD}"/>
                </a:ext>
              </a:extLst>
            </p:cNvPr>
            <p:cNvSpPr txBox="1"/>
            <p:nvPr/>
          </p:nvSpPr>
          <p:spPr>
            <a:xfrm>
              <a:off x="7415945" y="1725490"/>
              <a:ext cx="181337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运维成本高</a:t>
              </a:r>
            </a:p>
          </p:txBody>
        </p:sp>
      </p:grpSp>
      <p:grpSp>
        <p:nvGrpSpPr>
          <p:cNvPr id="19" name="组合 18">
            <a:extLst>
              <a:ext uri="{FF2B5EF4-FFF2-40B4-BE49-F238E27FC236}">
                <a16:creationId xmlns:a16="http://schemas.microsoft.com/office/drawing/2014/main" id="{F37CFB55-CCE3-4560-94E6-10BAFEB999E6}"/>
              </a:ext>
            </a:extLst>
          </p:cNvPr>
          <p:cNvGrpSpPr/>
          <p:nvPr/>
        </p:nvGrpSpPr>
        <p:grpSpPr>
          <a:xfrm>
            <a:off x="1244214" y="3452772"/>
            <a:ext cx="1808311" cy="960333"/>
            <a:chOff x="6818242" y="1725490"/>
            <a:chExt cx="2411081" cy="1280445"/>
          </a:xfrm>
        </p:grpSpPr>
        <p:sp>
          <p:nvSpPr>
            <p:cNvPr id="20" name="文本框 6">
              <a:extLst>
                <a:ext uri="{FF2B5EF4-FFF2-40B4-BE49-F238E27FC236}">
                  <a16:creationId xmlns:a16="http://schemas.microsoft.com/office/drawing/2014/main" id="{B4FDB863-4E0F-40A9-8BF3-9752D366B678}"/>
                </a:ext>
              </a:extLst>
            </p:cNvPr>
            <p:cNvSpPr txBox="1"/>
            <p:nvPr/>
          </p:nvSpPr>
          <p:spPr>
            <a:xfrm>
              <a:off x="6818242" y="2046869"/>
              <a:ext cx="2411081" cy="95906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由于从结构上来说微服务属于总是松耦合，一般地认为各个服务间应单向非强制依赖</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1" name="文本框 7">
              <a:extLst>
                <a:ext uri="{FF2B5EF4-FFF2-40B4-BE49-F238E27FC236}">
                  <a16:creationId xmlns:a16="http://schemas.microsoft.com/office/drawing/2014/main" id="{E277C240-4662-492F-A48D-3F67452BC9FF}"/>
                </a:ext>
              </a:extLst>
            </p:cNvPr>
            <p:cNvSpPr txBox="1"/>
            <p:nvPr/>
          </p:nvSpPr>
          <p:spPr>
            <a:xfrm>
              <a:off x="7415945" y="1725490"/>
              <a:ext cx="181337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架构规划要求高</a:t>
              </a:r>
            </a:p>
          </p:txBody>
        </p:sp>
      </p:grpSp>
      <p:pic>
        <p:nvPicPr>
          <p:cNvPr id="27" name="图片占位符 26">
            <a:extLst>
              <a:ext uri="{FF2B5EF4-FFF2-40B4-BE49-F238E27FC236}">
                <a16:creationId xmlns:a16="http://schemas.microsoft.com/office/drawing/2014/main" id="{5D76D6D6-5A4B-44B3-94B6-2EA4843A5B50}"/>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6764" r="16764"/>
          <a:stretch/>
        </p:blipFill>
        <p:spPr>
          <a:xfrm>
            <a:off x="3357563" y="1707596"/>
            <a:ext cx="1106220" cy="1169605"/>
          </a:xfrm>
          <a:ln>
            <a:solidFill>
              <a:srgbClr val="376092"/>
            </a:solidFill>
          </a:ln>
          <a:effectLst>
            <a:outerShdw blurRad="254000" dist="63500" dir="2700000" algn="tl" rotWithShape="0">
              <a:prstClr val="black">
                <a:alpha val="40000"/>
              </a:prstClr>
            </a:outerShdw>
          </a:effectLst>
        </p:spPr>
      </p:pic>
      <p:pic>
        <p:nvPicPr>
          <p:cNvPr id="29" name="图片占位符 28">
            <a:extLst>
              <a:ext uri="{FF2B5EF4-FFF2-40B4-BE49-F238E27FC236}">
                <a16:creationId xmlns:a16="http://schemas.microsoft.com/office/drawing/2014/main" id="{978B8466-AE7A-44C0-AFDC-AA61056AE40E}"/>
              </a:ext>
            </a:extLst>
          </p:cNvPr>
          <p:cNvPicPr>
            <a:picLocks noGrp="1" noChangeAspect="1"/>
          </p:cNvPicPr>
          <p:nvPr>
            <p:ph type="pic" sz="quarter" idx="11"/>
          </p:nvPr>
        </p:nvPicPr>
        <p:blipFill rotWithShape="1">
          <a:blip r:embed="rId4" cstate="print">
            <a:extLst>
              <a:ext uri="{28A0092B-C50C-407E-A947-70E740481C1C}">
                <a14:useLocalDpi xmlns:a14="http://schemas.microsoft.com/office/drawing/2010/main" val="0"/>
              </a:ext>
            </a:extLst>
          </a:blip>
          <a:srcRect l="16764" r="16764"/>
          <a:stretch/>
        </p:blipFill>
        <p:spPr>
          <a:xfrm>
            <a:off x="4680218" y="1707655"/>
            <a:ext cx="1106220" cy="1169518"/>
          </a:xfrm>
          <a:ln>
            <a:solidFill>
              <a:srgbClr val="376092"/>
            </a:solidFill>
          </a:ln>
          <a:effectLst>
            <a:outerShdw blurRad="254000" dist="63500" dir="2700000" algn="tl" rotWithShape="0">
              <a:prstClr val="black">
                <a:alpha val="40000"/>
              </a:prstClr>
            </a:outerShdw>
          </a:effectLst>
        </p:spPr>
      </p:pic>
      <p:pic>
        <p:nvPicPr>
          <p:cNvPr id="31" name="图片占位符 30">
            <a:extLst>
              <a:ext uri="{FF2B5EF4-FFF2-40B4-BE49-F238E27FC236}">
                <a16:creationId xmlns:a16="http://schemas.microsoft.com/office/drawing/2014/main" id="{93178B94-A20D-48A7-836D-D9448FC5B4CD}"/>
              </a:ext>
            </a:extLst>
          </p:cNvPr>
          <p:cNvPicPr>
            <a:picLocks noGrp="1" noChangeAspect="1"/>
          </p:cNvPicPr>
          <p:nvPr>
            <p:ph type="pic" sz="quarter" idx="12"/>
          </p:nvPr>
        </p:nvPicPr>
        <p:blipFill rotWithShape="1">
          <a:blip r:embed="rId5" cstate="print">
            <a:extLst>
              <a:ext uri="{28A0092B-C50C-407E-A947-70E740481C1C}">
                <a14:useLocalDpi xmlns:a14="http://schemas.microsoft.com/office/drawing/2010/main" val="0"/>
              </a:ext>
            </a:extLst>
          </a:blip>
          <a:srcRect l="16764" r="16764"/>
          <a:stretch/>
        </p:blipFill>
        <p:spPr>
          <a:xfrm>
            <a:off x="4680218" y="3089715"/>
            <a:ext cx="1106220" cy="1147153"/>
          </a:xfrm>
          <a:ln>
            <a:solidFill>
              <a:srgbClr val="376092"/>
            </a:solidFill>
          </a:ln>
          <a:effectLst>
            <a:outerShdw blurRad="254000" dist="63500" dir="2700000" algn="tl" rotWithShape="0">
              <a:prstClr val="black">
                <a:alpha val="40000"/>
              </a:prstClr>
            </a:outerShdw>
          </a:effectLst>
        </p:spPr>
      </p:pic>
      <p:pic>
        <p:nvPicPr>
          <p:cNvPr id="33" name="图片占位符 32">
            <a:extLst>
              <a:ext uri="{FF2B5EF4-FFF2-40B4-BE49-F238E27FC236}">
                <a16:creationId xmlns:a16="http://schemas.microsoft.com/office/drawing/2014/main" id="{BC1DED0A-406B-499B-A3F7-B5F4E2D7DA4D}"/>
              </a:ext>
            </a:extLst>
          </p:cNvPr>
          <p:cNvPicPr>
            <a:picLocks noGrp="1" noChangeAspect="1"/>
          </p:cNvPicPr>
          <p:nvPr>
            <p:ph type="pic" sz="quarter" idx="13"/>
          </p:nvPr>
        </p:nvPicPr>
        <p:blipFill rotWithShape="1">
          <a:blip r:embed="rId6" cstate="print">
            <a:extLst>
              <a:ext uri="{28A0092B-C50C-407E-A947-70E740481C1C}">
                <a14:useLocalDpi xmlns:a14="http://schemas.microsoft.com/office/drawing/2010/main" val="0"/>
              </a:ext>
            </a:extLst>
          </a:blip>
          <a:srcRect l="16764" r="16764"/>
          <a:stretch/>
        </p:blipFill>
        <p:spPr>
          <a:xfrm>
            <a:off x="3357563" y="3075806"/>
            <a:ext cx="1106220" cy="1167468"/>
          </a:xfrm>
          <a:ln>
            <a:solidFill>
              <a:srgbClr val="376092"/>
            </a:solidFill>
          </a:ln>
          <a:effectLst>
            <a:outerShdw blurRad="254000" dist="63500" dir="2700000" algn="tl" rotWithShape="0">
              <a:prstClr val="black">
                <a:alpha val="40000"/>
              </a:prstClr>
            </a:outerShdw>
          </a:effectLst>
        </p:spPr>
      </p:pic>
      <p:grpSp>
        <p:nvGrpSpPr>
          <p:cNvPr id="22" name="组合 21"/>
          <p:cNvGrpSpPr/>
          <p:nvPr/>
        </p:nvGrpSpPr>
        <p:grpSpPr>
          <a:xfrm>
            <a:off x="251900" y="155730"/>
            <a:ext cx="8568572" cy="625338"/>
            <a:chOff x="251900" y="155730"/>
            <a:chExt cx="8568572" cy="625338"/>
          </a:xfrm>
        </p:grpSpPr>
        <p:cxnSp>
          <p:nvCxnSpPr>
            <p:cNvPr id="23" name="直接连接符 22"/>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331640" y="255120"/>
              <a:ext cx="1980029" cy="40011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微服务架构缺点</a:t>
              </a:r>
            </a:p>
          </p:txBody>
        </p:sp>
        <p:grpSp>
          <p:nvGrpSpPr>
            <p:cNvPr id="25" name="组合 24"/>
            <p:cNvGrpSpPr/>
            <p:nvPr/>
          </p:nvGrpSpPr>
          <p:grpSpPr>
            <a:xfrm>
              <a:off x="251900" y="195486"/>
              <a:ext cx="887938" cy="585582"/>
              <a:chOff x="562441" y="531294"/>
              <a:chExt cx="2322326" cy="1531540"/>
            </a:xfrm>
          </p:grpSpPr>
          <p:sp>
            <p:nvSpPr>
              <p:cNvPr id="28" name="圆角矩形 27"/>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30" name="圆角矩形 29"/>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32" name="圆角矩形 3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38" name="圆角矩形 37"/>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39" name="圆角矩形 38"/>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0" name="文本框 4"/>
              <p:cNvSpPr txBox="1"/>
              <p:nvPr/>
            </p:nvSpPr>
            <p:spPr>
              <a:xfrm>
                <a:off x="944545"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02</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538132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0-#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t="-59598" b="-49380"/>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779912" y="3157167"/>
            <a:ext cx="3011081" cy="561692"/>
          </a:xfrm>
          <a:prstGeom prst="rect">
            <a:avLst/>
          </a:prstGeom>
        </p:spPr>
        <p:txBody>
          <a:bodyPr wrap="none" lIns="68580" tIns="34290" rIns="68580" bIns="34290">
            <a:spAutoFit/>
          </a:bodyPr>
          <a:lstStyle/>
          <a:p>
            <a:pPr defTabSz="913765">
              <a:spcBef>
                <a:spcPts val="0"/>
              </a:spcBef>
              <a:spcAft>
                <a:spcPts val="0"/>
              </a:spcAft>
              <a:defRPr/>
            </a:pPr>
            <a:r>
              <a:rPr lang="zh-CN" altLang="en-US" sz="32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微服务设计原则</a:t>
            </a:r>
          </a:p>
        </p:txBody>
      </p:sp>
      <p:sp>
        <p:nvSpPr>
          <p:cNvPr id="22" name="Rectangle 5"/>
          <p:cNvSpPr/>
          <p:nvPr/>
        </p:nvSpPr>
        <p:spPr bwMode="auto">
          <a:xfrm>
            <a:off x="3840730" y="3763323"/>
            <a:ext cx="4187654" cy="68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endParaRPr kumimoji="0" lang="en-US" altLang="zh-CN" sz="1200" b="0" i="0" u="none" strike="noStrike" kern="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矩形 3"/>
          <p:cNvSpPr/>
          <p:nvPr/>
        </p:nvSpPr>
        <p:spPr>
          <a:xfrm>
            <a:off x="1111319"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2571750 h 2571750"/>
              <a:gd name="connsiteX5" fmla="*/ 0 w 8028384"/>
              <a:gd name="connsiteY5" fmla="*/ 0 h 2571750"/>
              <a:gd name="connsiteX0" fmla="*/ 0 w 8028384"/>
              <a:gd name="connsiteY0" fmla="*/ 0 h 2571750"/>
              <a:gd name="connsiteX1" fmla="*/ 8028384 w 8028384"/>
              <a:gd name="connsiteY1" fmla="*/ 0 h 2571750"/>
              <a:gd name="connsiteX2" fmla="*/ 8028384 w 8028384"/>
              <a:gd name="connsiteY2" fmla="*/ 2571750 h 2571750"/>
              <a:gd name="connsiteX3" fmla="*/ 2445165 w 8028384"/>
              <a:gd name="connsiteY3" fmla="*/ 2571078 h 2571750"/>
              <a:gd name="connsiteX4" fmla="*/ 0 w 8028384"/>
              <a:gd name="connsiteY4" fmla="*/ 0 h 257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357249" y="1946807"/>
            <a:ext cx="116442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03</a:t>
            </a:r>
            <a:endParaRPr lang="zh-CN" altLang="en-US" sz="6000" b="1" kern="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357249" y="2894479"/>
            <a:ext cx="1444947"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THREE</a:t>
            </a:r>
            <a:endParaRPr lang="zh-CN" altLang="en-US" sz="1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955663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par>
                          <p:cTn id="15" fill="hold">
                            <p:stCondLst>
                              <p:cond delay="500"/>
                            </p:stCondLst>
                            <p:childTnLst>
                              <p:par>
                                <p:cTn id="16" presetID="2" presetClass="entr" presetSubtype="2" decel="100000" fill="hold" grpId="0" nodeType="afterEffect">
                                  <p:stCondLst>
                                    <p:cond delay="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0-#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105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par>
                          <p:cTn id="29" fill="hold">
                            <p:stCondLst>
                              <p:cond delay="1850"/>
                            </p:stCondLst>
                            <p:childTnLst>
                              <p:par>
                                <p:cTn id="30" presetID="5" presetClass="entr" presetSubtype="10" fill="hold" grpId="0" nodeType="afterEffect" nodePh="1">
                                  <p:stCondLst>
                                    <p:cond delay="0"/>
                                  </p:stCondLst>
                                  <p:endCondLst>
                                    <p:cond evt="begin" delay="0">
                                      <p:tn val="30"/>
                                    </p:cond>
                                  </p:end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1" grpId="0"/>
      <p:bldP spid="22" grpId="0"/>
      <p:bldP spid="24" grpId="0" animBg="1"/>
      <p:bldP spid="25"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形状 26">
            <a:extLst>
              <a:ext uri="{FF2B5EF4-FFF2-40B4-BE49-F238E27FC236}">
                <a16:creationId xmlns:a16="http://schemas.microsoft.com/office/drawing/2014/main" id="{DEAF2C76-ADD6-4820-AA08-60B956895067}"/>
              </a:ext>
            </a:extLst>
          </p:cNvPr>
          <p:cNvSpPr/>
          <p:nvPr/>
        </p:nvSpPr>
        <p:spPr>
          <a:xfrm>
            <a:off x="3248452" y="1685925"/>
            <a:ext cx="2647097" cy="2645570"/>
          </a:xfrm>
          <a:custGeom>
            <a:avLst/>
            <a:gdLst>
              <a:gd name="connsiteX0" fmla="*/ 975803 w 3529462"/>
              <a:gd name="connsiteY0" fmla="*/ 372698 h 3527426"/>
              <a:gd name="connsiteX1" fmla="*/ 372699 w 3529462"/>
              <a:gd name="connsiteY1" fmla="*/ 975802 h 3527426"/>
              <a:gd name="connsiteX2" fmla="*/ 854256 w 3529462"/>
              <a:gd name="connsiteY2" fmla="*/ 1566653 h 3527426"/>
              <a:gd name="connsiteX3" fmla="*/ 960508 w 3529462"/>
              <a:gd name="connsiteY3" fmla="*/ 1577364 h 3527426"/>
              <a:gd name="connsiteX4" fmla="*/ 975803 w 3529462"/>
              <a:gd name="connsiteY4" fmla="*/ 1575822 h 3527426"/>
              <a:gd name="connsiteX5" fmla="*/ 975803 w 3529462"/>
              <a:gd name="connsiteY5" fmla="*/ 1578906 h 3527426"/>
              <a:gd name="connsiteX6" fmla="*/ 975803 w 3529462"/>
              <a:gd name="connsiteY6" fmla="*/ 1948520 h 3527426"/>
              <a:gd name="connsiteX7" fmla="*/ 975803 w 3529462"/>
              <a:gd name="connsiteY7" fmla="*/ 1951604 h 3527426"/>
              <a:gd name="connsiteX8" fmla="*/ 960506 w 3529462"/>
              <a:gd name="connsiteY8" fmla="*/ 1950062 h 3527426"/>
              <a:gd name="connsiteX9" fmla="*/ 854256 w 3529462"/>
              <a:gd name="connsiteY9" fmla="*/ 1960773 h 3527426"/>
              <a:gd name="connsiteX10" fmla="*/ 372699 w 3529462"/>
              <a:gd name="connsiteY10" fmla="*/ 2551624 h 3527426"/>
              <a:gd name="connsiteX11" fmla="*/ 975803 w 3529462"/>
              <a:gd name="connsiteY11" fmla="*/ 3154728 h 3527426"/>
              <a:gd name="connsiteX12" fmla="*/ 1566654 w 3529462"/>
              <a:gd name="connsiteY12" fmla="*/ 2673171 h 3527426"/>
              <a:gd name="connsiteX13" fmla="*/ 1578208 w 3529462"/>
              <a:gd name="connsiteY13" fmla="*/ 2558561 h 3527426"/>
              <a:gd name="connsiteX14" fmla="*/ 1577857 w 3529462"/>
              <a:gd name="connsiteY14" fmla="*/ 2551624 h 3527426"/>
              <a:gd name="connsiteX15" fmla="*/ 1578030 w 3529462"/>
              <a:gd name="connsiteY15" fmla="*/ 2548195 h 3527426"/>
              <a:gd name="connsiteX16" fmla="*/ 1578561 w 3529462"/>
              <a:gd name="connsiteY16" fmla="*/ 2548195 h 3527426"/>
              <a:gd name="connsiteX17" fmla="*/ 1950901 w 3529462"/>
              <a:gd name="connsiteY17" fmla="*/ 2548195 h 3527426"/>
              <a:gd name="connsiteX18" fmla="*/ 1951432 w 3529462"/>
              <a:gd name="connsiteY18" fmla="*/ 2548195 h 3527426"/>
              <a:gd name="connsiteX19" fmla="*/ 1951605 w 3529462"/>
              <a:gd name="connsiteY19" fmla="*/ 2551624 h 3527426"/>
              <a:gd name="connsiteX20" fmla="*/ 1951255 w 3529462"/>
              <a:gd name="connsiteY20" fmla="*/ 2558561 h 3527426"/>
              <a:gd name="connsiteX21" fmla="*/ 1962809 w 3529462"/>
              <a:gd name="connsiteY21" fmla="*/ 2673171 h 3527426"/>
              <a:gd name="connsiteX22" fmla="*/ 2553660 w 3529462"/>
              <a:gd name="connsiteY22" fmla="*/ 3154728 h 3527426"/>
              <a:gd name="connsiteX23" fmla="*/ 3156764 w 3529462"/>
              <a:gd name="connsiteY23" fmla="*/ 2551624 h 3527426"/>
              <a:gd name="connsiteX24" fmla="*/ 2675206 w 3529462"/>
              <a:gd name="connsiteY24" fmla="*/ 1960773 h 3527426"/>
              <a:gd name="connsiteX25" fmla="*/ 2574043 w 3529462"/>
              <a:gd name="connsiteY25" fmla="*/ 1950575 h 3527426"/>
              <a:gd name="connsiteX26" fmla="*/ 2553660 w 3529462"/>
              <a:gd name="connsiteY26" fmla="*/ 1951604 h 3527426"/>
              <a:gd name="connsiteX27" fmla="*/ 2553660 w 3529462"/>
              <a:gd name="connsiteY27" fmla="*/ 1948520 h 3527426"/>
              <a:gd name="connsiteX28" fmla="*/ 2553660 w 3529462"/>
              <a:gd name="connsiteY28" fmla="*/ 1578906 h 3527426"/>
              <a:gd name="connsiteX29" fmla="*/ 2553660 w 3529462"/>
              <a:gd name="connsiteY29" fmla="*/ 1575822 h 3527426"/>
              <a:gd name="connsiteX30" fmla="*/ 2574041 w 3529462"/>
              <a:gd name="connsiteY30" fmla="*/ 1576851 h 3527426"/>
              <a:gd name="connsiteX31" fmla="*/ 2675206 w 3529462"/>
              <a:gd name="connsiteY31" fmla="*/ 1566653 h 3527426"/>
              <a:gd name="connsiteX32" fmla="*/ 3156764 w 3529462"/>
              <a:gd name="connsiteY32" fmla="*/ 975802 h 3527426"/>
              <a:gd name="connsiteX33" fmla="*/ 2553660 w 3529462"/>
              <a:gd name="connsiteY33" fmla="*/ 372698 h 3527426"/>
              <a:gd name="connsiteX34" fmla="*/ 1962809 w 3529462"/>
              <a:gd name="connsiteY34" fmla="*/ 854256 h 3527426"/>
              <a:gd name="connsiteX35" fmla="*/ 1951255 w 3529462"/>
              <a:gd name="connsiteY35" fmla="*/ 968866 h 3527426"/>
              <a:gd name="connsiteX36" fmla="*/ 1951605 w 3529462"/>
              <a:gd name="connsiteY36" fmla="*/ 975802 h 3527426"/>
              <a:gd name="connsiteX37" fmla="*/ 1951432 w 3529462"/>
              <a:gd name="connsiteY37" fmla="*/ 979231 h 3527426"/>
              <a:gd name="connsiteX38" fmla="*/ 1950901 w 3529462"/>
              <a:gd name="connsiteY38" fmla="*/ 979231 h 3527426"/>
              <a:gd name="connsiteX39" fmla="*/ 1578561 w 3529462"/>
              <a:gd name="connsiteY39" fmla="*/ 979231 h 3527426"/>
              <a:gd name="connsiteX40" fmla="*/ 1578030 w 3529462"/>
              <a:gd name="connsiteY40" fmla="*/ 979231 h 3527426"/>
              <a:gd name="connsiteX41" fmla="*/ 1577857 w 3529462"/>
              <a:gd name="connsiteY41" fmla="*/ 975802 h 3527426"/>
              <a:gd name="connsiteX42" fmla="*/ 1578208 w 3529462"/>
              <a:gd name="connsiteY42" fmla="*/ 968866 h 3527426"/>
              <a:gd name="connsiteX43" fmla="*/ 1566654 w 3529462"/>
              <a:gd name="connsiteY43" fmla="*/ 854256 h 3527426"/>
              <a:gd name="connsiteX44" fmla="*/ 975803 w 3529462"/>
              <a:gd name="connsiteY44" fmla="*/ 372698 h 3527426"/>
              <a:gd name="connsiteX45" fmla="*/ 975803 w 3529462"/>
              <a:gd name="connsiteY45" fmla="*/ 0 h 3527426"/>
              <a:gd name="connsiteX46" fmla="*/ 1665799 w 3529462"/>
              <a:gd name="connsiteY46" fmla="*/ 285806 h 3527426"/>
              <a:gd name="connsiteX47" fmla="*/ 1764731 w 3529462"/>
              <a:gd name="connsiteY47" fmla="*/ 405712 h 3527426"/>
              <a:gd name="connsiteX48" fmla="*/ 1863663 w 3529462"/>
              <a:gd name="connsiteY48" fmla="*/ 285806 h 3527426"/>
              <a:gd name="connsiteX49" fmla="*/ 2553660 w 3529462"/>
              <a:gd name="connsiteY49" fmla="*/ 0 h 3527426"/>
              <a:gd name="connsiteX50" fmla="*/ 3529462 w 3529462"/>
              <a:gd name="connsiteY50" fmla="*/ 975802 h 3527426"/>
              <a:gd name="connsiteX51" fmla="*/ 3243656 w 3529462"/>
              <a:gd name="connsiteY51" fmla="*/ 1665798 h 3527426"/>
              <a:gd name="connsiteX52" fmla="*/ 3124983 w 3529462"/>
              <a:gd name="connsiteY52" fmla="*/ 1763713 h 3527426"/>
              <a:gd name="connsiteX53" fmla="*/ 3243656 w 3529462"/>
              <a:gd name="connsiteY53" fmla="*/ 1861628 h 3527426"/>
              <a:gd name="connsiteX54" fmla="*/ 3529462 w 3529462"/>
              <a:gd name="connsiteY54" fmla="*/ 2551624 h 3527426"/>
              <a:gd name="connsiteX55" fmla="*/ 2553660 w 3529462"/>
              <a:gd name="connsiteY55" fmla="*/ 3527426 h 3527426"/>
              <a:gd name="connsiteX56" fmla="*/ 1863663 w 3529462"/>
              <a:gd name="connsiteY56" fmla="*/ 3241620 h 3527426"/>
              <a:gd name="connsiteX57" fmla="*/ 1764731 w 3529462"/>
              <a:gd name="connsiteY57" fmla="*/ 3121714 h 3527426"/>
              <a:gd name="connsiteX58" fmla="*/ 1665799 w 3529462"/>
              <a:gd name="connsiteY58" fmla="*/ 3241620 h 3527426"/>
              <a:gd name="connsiteX59" fmla="*/ 975803 w 3529462"/>
              <a:gd name="connsiteY59" fmla="*/ 3527426 h 3527426"/>
              <a:gd name="connsiteX60" fmla="*/ 0 w 3529462"/>
              <a:gd name="connsiteY60" fmla="*/ 2551624 h 3527426"/>
              <a:gd name="connsiteX61" fmla="*/ 285806 w 3529462"/>
              <a:gd name="connsiteY61" fmla="*/ 1861628 h 3527426"/>
              <a:gd name="connsiteX62" fmla="*/ 404480 w 3529462"/>
              <a:gd name="connsiteY62" fmla="*/ 1763713 h 3527426"/>
              <a:gd name="connsiteX63" fmla="*/ 285806 w 3529462"/>
              <a:gd name="connsiteY63" fmla="*/ 1665798 h 3527426"/>
              <a:gd name="connsiteX64" fmla="*/ 0 w 3529462"/>
              <a:gd name="connsiteY64" fmla="*/ 975802 h 3527426"/>
              <a:gd name="connsiteX65" fmla="*/ 975803 w 3529462"/>
              <a:gd name="connsiteY65" fmla="*/ 0 h 352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529462" h="3527426">
                <a:moveTo>
                  <a:pt x="975803" y="372698"/>
                </a:moveTo>
                <a:cubicBezTo>
                  <a:pt x="642718" y="372698"/>
                  <a:pt x="372699" y="642717"/>
                  <a:pt x="372699" y="975802"/>
                </a:cubicBezTo>
                <a:cubicBezTo>
                  <a:pt x="372699" y="1267252"/>
                  <a:pt x="579432" y="1510416"/>
                  <a:pt x="854256" y="1566653"/>
                </a:cubicBezTo>
                <a:lnTo>
                  <a:pt x="960508" y="1577364"/>
                </a:lnTo>
                <a:lnTo>
                  <a:pt x="975803" y="1575822"/>
                </a:lnTo>
                <a:lnTo>
                  <a:pt x="975803" y="1578906"/>
                </a:lnTo>
                <a:lnTo>
                  <a:pt x="975803" y="1948520"/>
                </a:lnTo>
                <a:lnTo>
                  <a:pt x="975803" y="1951604"/>
                </a:lnTo>
                <a:lnTo>
                  <a:pt x="960506" y="1950062"/>
                </a:lnTo>
                <a:lnTo>
                  <a:pt x="854256" y="1960773"/>
                </a:lnTo>
                <a:cubicBezTo>
                  <a:pt x="579432" y="2017010"/>
                  <a:pt x="372699" y="2260175"/>
                  <a:pt x="372699" y="2551624"/>
                </a:cubicBezTo>
                <a:cubicBezTo>
                  <a:pt x="372699" y="2884709"/>
                  <a:pt x="642718" y="3154728"/>
                  <a:pt x="975803" y="3154728"/>
                </a:cubicBezTo>
                <a:cubicBezTo>
                  <a:pt x="1267252" y="3154728"/>
                  <a:pt x="1510417" y="2947995"/>
                  <a:pt x="1566654" y="2673171"/>
                </a:cubicBezTo>
                <a:lnTo>
                  <a:pt x="1578208" y="2558561"/>
                </a:lnTo>
                <a:lnTo>
                  <a:pt x="1577857" y="2551624"/>
                </a:lnTo>
                <a:lnTo>
                  <a:pt x="1578030" y="2548195"/>
                </a:lnTo>
                <a:lnTo>
                  <a:pt x="1578561" y="2548195"/>
                </a:lnTo>
                <a:lnTo>
                  <a:pt x="1950901" y="2548195"/>
                </a:lnTo>
                <a:lnTo>
                  <a:pt x="1951432" y="2548195"/>
                </a:lnTo>
                <a:lnTo>
                  <a:pt x="1951605" y="2551624"/>
                </a:lnTo>
                <a:lnTo>
                  <a:pt x="1951255" y="2558561"/>
                </a:lnTo>
                <a:lnTo>
                  <a:pt x="1962809" y="2673171"/>
                </a:lnTo>
                <a:cubicBezTo>
                  <a:pt x="2019046" y="2947995"/>
                  <a:pt x="2262210" y="3154728"/>
                  <a:pt x="2553660" y="3154728"/>
                </a:cubicBezTo>
                <a:cubicBezTo>
                  <a:pt x="2886745" y="3154728"/>
                  <a:pt x="3156764" y="2884709"/>
                  <a:pt x="3156764" y="2551624"/>
                </a:cubicBezTo>
                <a:cubicBezTo>
                  <a:pt x="3156764" y="2260175"/>
                  <a:pt x="2950030" y="2017010"/>
                  <a:pt x="2675206" y="1960773"/>
                </a:cubicBezTo>
                <a:lnTo>
                  <a:pt x="2574043" y="1950575"/>
                </a:lnTo>
                <a:lnTo>
                  <a:pt x="2553660" y="1951604"/>
                </a:lnTo>
                <a:lnTo>
                  <a:pt x="2553660" y="1948520"/>
                </a:lnTo>
                <a:lnTo>
                  <a:pt x="2553660" y="1578906"/>
                </a:lnTo>
                <a:lnTo>
                  <a:pt x="2553660" y="1575822"/>
                </a:lnTo>
                <a:lnTo>
                  <a:pt x="2574041" y="1576851"/>
                </a:lnTo>
                <a:lnTo>
                  <a:pt x="2675206" y="1566653"/>
                </a:lnTo>
                <a:cubicBezTo>
                  <a:pt x="2950030" y="1510416"/>
                  <a:pt x="3156764" y="1267252"/>
                  <a:pt x="3156764" y="975802"/>
                </a:cubicBezTo>
                <a:cubicBezTo>
                  <a:pt x="3156764" y="642717"/>
                  <a:pt x="2886745" y="372698"/>
                  <a:pt x="2553660" y="372698"/>
                </a:cubicBezTo>
                <a:cubicBezTo>
                  <a:pt x="2262210" y="372698"/>
                  <a:pt x="2019046" y="579432"/>
                  <a:pt x="1962809" y="854256"/>
                </a:cubicBezTo>
                <a:lnTo>
                  <a:pt x="1951255" y="968866"/>
                </a:lnTo>
                <a:lnTo>
                  <a:pt x="1951605" y="975802"/>
                </a:lnTo>
                <a:lnTo>
                  <a:pt x="1951432" y="979231"/>
                </a:lnTo>
                <a:lnTo>
                  <a:pt x="1950901" y="979231"/>
                </a:lnTo>
                <a:lnTo>
                  <a:pt x="1578561" y="979231"/>
                </a:lnTo>
                <a:lnTo>
                  <a:pt x="1578030" y="979231"/>
                </a:lnTo>
                <a:lnTo>
                  <a:pt x="1577857" y="975802"/>
                </a:lnTo>
                <a:lnTo>
                  <a:pt x="1578208" y="968866"/>
                </a:lnTo>
                <a:lnTo>
                  <a:pt x="1566654" y="854256"/>
                </a:lnTo>
                <a:cubicBezTo>
                  <a:pt x="1510417" y="579432"/>
                  <a:pt x="1267252" y="372698"/>
                  <a:pt x="975803" y="372698"/>
                </a:cubicBezTo>
                <a:close/>
                <a:moveTo>
                  <a:pt x="975803" y="0"/>
                </a:moveTo>
                <a:cubicBezTo>
                  <a:pt x="1245263" y="0"/>
                  <a:pt x="1489214" y="109221"/>
                  <a:pt x="1665799" y="285806"/>
                </a:cubicBezTo>
                <a:lnTo>
                  <a:pt x="1764731" y="405712"/>
                </a:lnTo>
                <a:lnTo>
                  <a:pt x="1863663" y="285806"/>
                </a:lnTo>
                <a:cubicBezTo>
                  <a:pt x="2040249" y="109221"/>
                  <a:pt x="2284199" y="0"/>
                  <a:pt x="2553660" y="0"/>
                </a:cubicBezTo>
                <a:cubicBezTo>
                  <a:pt x="3092581" y="0"/>
                  <a:pt x="3529462" y="436882"/>
                  <a:pt x="3529462" y="975802"/>
                </a:cubicBezTo>
                <a:cubicBezTo>
                  <a:pt x="3529462" y="1245262"/>
                  <a:pt x="3420242" y="1489213"/>
                  <a:pt x="3243656" y="1665798"/>
                </a:cubicBezTo>
                <a:lnTo>
                  <a:pt x="3124983" y="1763713"/>
                </a:lnTo>
                <a:lnTo>
                  <a:pt x="3243656" y="1861628"/>
                </a:lnTo>
                <a:cubicBezTo>
                  <a:pt x="3420242" y="2038214"/>
                  <a:pt x="3529462" y="2282164"/>
                  <a:pt x="3529462" y="2551624"/>
                </a:cubicBezTo>
                <a:cubicBezTo>
                  <a:pt x="3529462" y="3090545"/>
                  <a:pt x="3092581" y="3527426"/>
                  <a:pt x="2553660" y="3527426"/>
                </a:cubicBezTo>
                <a:cubicBezTo>
                  <a:pt x="2284199" y="3527426"/>
                  <a:pt x="2040249" y="3418206"/>
                  <a:pt x="1863663" y="3241620"/>
                </a:cubicBezTo>
                <a:lnTo>
                  <a:pt x="1764731" y="3121714"/>
                </a:lnTo>
                <a:lnTo>
                  <a:pt x="1665799" y="3241620"/>
                </a:lnTo>
                <a:cubicBezTo>
                  <a:pt x="1489214" y="3418206"/>
                  <a:pt x="1245263" y="3527426"/>
                  <a:pt x="975803" y="3527426"/>
                </a:cubicBezTo>
                <a:cubicBezTo>
                  <a:pt x="436882" y="3527426"/>
                  <a:pt x="0" y="3090545"/>
                  <a:pt x="0" y="2551624"/>
                </a:cubicBezTo>
                <a:cubicBezTo>
                  <a:pt x="0" y="2282164"/>
                  <a:pt x="109221" y="2038214"/>
                  <a:pt x="285806" y="1861628"/>
                </a:cubicBezTo>
                <a:lnTo>
                  <a:pt x="404480" y="1763713"/>
                </a:lnTo>
                <a:lnTo>
                  <a:pt x="285806" y="1665798"/>
                </a:lnTo>
                <a:cubicBezTo>
                  <a:pt x="109221" y="1489213"/>
                  <a:pt x="0" y="1245262"/>
                  <a:pt x="0" y="975802"/>
                </a:cubicBezTo>
                <a:cubicBezTo>
                  <a:pt x="0" y="436882"/>
                  <a:pt x="436882" y="0"/>
                  <a:pt x="975803" y="0"/>
                </a:cubicBezTo>
                <a:close/>
              </a:path>
            </a:pathLst>
          </a:custGeom>
          <a:solidFill>
            <a:srgbClr val="DDDDDD"/>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9" name="椭圆 8">
            <a:extLst>
              <a:ext uri="{FF2B5EF4-FFF2-40B4-BE49-F238E27FC236}">
                <a16:creationId xmlns:a16="http://schemas.microsoft.com/office/drawing/2014/main" id="{278966BD-4CCB-4350-BF9D-400C8E953795}"/>
              </a:ext>
            </a:extLst>
          </p:cNvPr>
          <p:cNvSpPr/>
          <p:nvPr/>
        </p:nvSpPr>
        <p:spPr>
          <a:xfrm>
            <a:off x="3670678" y="2108150"/>
            <a:ext cx="619253" cy="619253"/>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0" name="椭圆 9">
            <a:extLst>
              <a:ext uri="{FF2B5EF4-FFF2-40B4-BE49-F238E27FC236}">
                <a16:creationId xmlns:a16="http://schemas.microsoft.com/office/drawing/2014/main" id="{E1F95D0B-531E-4BC8-BC38-B33D50576183}"/>
              </a:ext>
            </a:extLst>
          </p:cNvPr>
          <p:cNvSpPr/>
          <p:nvPr/>
        </p:nvSpPr>
        <p:spPr>
          <a:xfrm>
            <a:off x="4854071" y="2108150"/>
            <a:ext cx="619253" cy="619253"/>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1" name="椭圆 10">
            <a:extLst>
              <a:ext uri="{FF2B5EF4-FFF2-40B4-BE49-F238E27FC236}">
                <a16:creationId xmlns:a16="http://schemas.microsoft.com/office/drawing/2014/main" id="{A37E5C31-4575-4B5D-85D3-A4A81B179CD9}"/>
              </a:ext>
            </a:extLst>
          </p:cNvPr>
          <p:cNvSpPr/>
          <p:nvPr/>
        </p:nvSpPr>
        <p:spPr>
          <a:xfrm>
            <a:off x="4854071" y="3290017"/>
            <a:ext cx="619253" cy="619253"/>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2" name="椭圆 11">
            <a:extLst>
              <a:ext uri="{FF2B5EF4-FFF2-40B4-BE49-F238E27FC236}">
                <a16:creationId xmlns:a16="http://schemas.microsoft.com/office/drawing/2014/main" id="{74440FF6-F5ED-4496-A937-BD38B1303542}"/>
              </a:ext>
            </a:extLst>
          </p:cNvPr>
          <p:cNvSpPr/>
          <p:nvPr/>
        </p:nvSpPr>
        <p:spPr>
          <a:xfrm>
            <a:off x="3670678" y="3290017"/>
            <a:ext cx="619253" cy="619253"/>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14" name="组合 13">
            <a:extLst>
              <a:ext uri="{FF2B5EF4-FFF2-40B4-BE49-F238E27FC236}">
                <a16:creationId xmlns:a16="http://schemas.microsoft.com/office/drawing/2014/main" id="{2E7786AF-CAAE-4624-96E6-009779BEE615}"/>
              </a:ext>
            </a:extLst>
          </p:cNvPr>
          <p:cNvGrpSpPr/>
          <p:nvPr/>
        </p:nvGrpSpPr>
        <p:grpSpPr>
          <a:xfrm>
            <a:off x="6092226" y="1601395"/>
            <a:ext cx="1808311" cy="742325"/>
            <a:chOff x="6818242" y="1725490"/>
            <a:chExt cx="2411081" cy="989768"/>
          </a:xfrm>
        </p:grpSpPr>
        <p:sp>
          <p:nvSpPr>
            <p:cNvPr id="15" name="文本框 6">
              <a:extLst>
                <a:ext uri="{FF2B5EF4-FFF2-40B4-BE49-F238E27FC236}">
                  <a16:creationId xmlns:a16="http://schemas.microsoft.com/office/drawing/2014/main" id="{1B135578-9FAE-40C9-A308-7C2FCDC13010}"/>
                </a:ext>
              </a:extLst>
            </p:cNvPr>
            <p:cNvSpPr txBox="1"/>
            <p:nvPr/>
          </p:nvSpPr>
          <p:spPr>
            <a:xfrm>
              <a:off x="6818242" y="2046869"/>
              <a:ext cx="2411081" cy="66838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各个应用能够以单进程形式独立启动</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部署，独立的代码库</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文本框 7">
              <a:extLst>
                <a:ext uri="{FF2B5EF4-FFF2-40B4-BE49-F238E27FC236}">
                  <a16:creationId xmlns:a16="http://schemas.microsoft.com/office/drawing/2014/main" id="{524DAEDD-E95C-42EA-9E93-3B7AE4BEBBF2}"/>
                </a:ext>
              </a:extLst>
            </p:cNvPr>
            <p:cNvSpPr txBox="1"/>
            <p:nvPr/>
          </p:nvSpPr>
          <p:spPr>
            <a:xfrm>
              <a:off x="6818243" y="1725490"/>
              <a:ext cx="181337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高度自治原则</a:t>
              </a:r>
            </a:p>
          </p:txBody>
        </p:sp>
      </p:grpSp>
      <p:grpSp>
        <p:nvGrpSpPr>
          <p:cNvPr id="17" name="组合 16">
            <a:extLst>
              <a:ext uri="{FF2B5EF4-FFF2-40B4-BE49-F238E27FC236}">
                <a16:creationId xmlns:a16="http://schemas.microsoft.com/office/drawing/2014/main" id="{F3D1D2AD-3B60-4B5E-98B4-2DBF64D79D01}"/>
              </a:ext>
            </a:extLst>
          </p:cNvPr>
          <p:cNvGrpSpPr/>
          <p:nvPr/>
        </p:nvGrpSpPr>
        <p:grpSpPr>
          <a:xfrm>
            <a:off x="6092226" y="3562538"/>
            <a:ext cx="1808311" cy="742325"/>
            <a:chOff x="6818242" y="1725490"/>
            <a:chExt cx="2411081" cy="989768"/>
          </a:xfrm>
        </p:grpSpPr>
        <p:sp>
          <p:nvSpPr>
            <p:cNvPr id="18" name="文本框 6">
              <a:extLst>
                <a:ext uri="{FF2B5EF4-FFF2-40B4-BE49-F238E27FC236}">
                  <a16:creationId xmlns:a16="http://schemas.microsoft.com/office/drawing/2014/main" id="{2013A36B-8C70-44B5-BC36-E08866178B24}"/>
                </a:ext>
              </a:extLst>
            </p:cNvPr>
            <p:cNvSpPr txBox="1"/>
            <p:nvPr/>
          </p:nvSpPr>
          <p:spPr>
            <a:xfrm>
              <a:off x="6818242" y="2046869"/>
              <a:ext cx="2411081" cy="66838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服务为单个业务为服务对象，能够快速适应业务的变化</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9" name="文本框 7">
              <a:extLst>
                <a:ext uri="{FF2B5EF4-FFF2-40B4-BE49-F238E27FC236}">
                  <a16:creationId xmlns:a16="http://schemas.microsoft.com/office/drawing/2014/main" id="{11458B1D-34AA-45A3-BF07-B67718E9343D}"/>
                </a:ext>
              </a:extLst>
            </p:cNvPr>
            <p:cNvSpPr txBox="1"/>
            <p:nvPr/>
          </p:nvSpPr>
          <p:spPr>
            <a:xfrm>
              <a:off x="6818243" y="1725490"/>
              <a:ext cx="181337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以业务为中心</a:t>
              </a:r>
            </a:p>
          </p:txBody>
        </p:sp>
      </p:grpSp>
      <p:grpSp>
        <p:nvGrpSpPr>
          <p:cNvPr id="20" name="组合 19">
            <a:extLst>
              <a:ext uri="{FF2B5EF4-FFF2-40B4-BE49-F238E27FC236}">
                <a16:creationId xmlns:a16="http://schemas.microsoft.com/office/drawing/2014/main" id="{1B1281AB-2958-4AEC-A881-D3301AD4070E}"/>
              </a:ext>
            </a:extLst>
          </p:cNvPr>
          <p:cNvGrpSpPr/>
          <p:nvPr/>
        </p:nvGrpSpPr>
        <p:grpSpPr>
          <a:xfrm>
            <a:off x="1244214" y="1601396"/>
            <a:ext cx="1808311" cy="960333"/>
            <a:chOff x="6818242" y="1725490"/>
            <a:chExt cx="2411081" cy="1280445"/>
          </a:xfrm>
        </p:grpSpPr>
        <p:sp>
          <p:nvSpPr>
            <p:cNvPr id="21" name="文本框 6">
              <a:extLst>
                <a:ext uri="{FF2B5EF4-FFF2-40B4-BE49-F238E27FC236}">
                  <a16:creationId xmlns:a16="http://schemas.microsoft.com/office/drawing/2014/main" id="{D977C8B5-116B-4F8E-A151-28BC5BCB4223}"/>
                </a:ext>
              </a:extLst>
            </p:cNvPr>
            <p:cNvSpPr txBox="1"/>
            <p:nvPr/>
          </p:nvSpPr>
          <p:spPr>
            <a:xfrm>
              <a:off x="6818242" y="2046869"/>
              <a:ext cx="2411081" cy="95906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在开发微服务时，一定要注意职责单一性，服务间的调用使用轻量级的通讯方式</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文本框 7">
              <a:extLst>
                <a:ext uri="{FF2B5EF4-FFF2-40B4-BE49-F238E27FC236}">
                  <a16:creationId xmlns:a16="http://schemas.microsoft.com/office/drawing/2014/main" id="{5830925A-FFD1-4DB7-9AE4-E3CB02A811A1}"/>
                </a:ext>
              </a:extLst>
            </p:cNvPr>
            <p:cNvSpPr txBox="1"/>
            <p:nvPr/>
          </p:nvSpPr>
          <p:spPr>
            <a:xfrm>
              <a:off x="7415945" y="1725490"/>
              <a:ext cx="181337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高内聚低耦合</a:t>
              </a:r>
            </a:p>
          </p:txBody>
        </p:sp>
      </p:grpSp>
      <p:grpSp>
        <p:nvGrpSpPr>
          <p:cNvPr id="23" name="组合 22">
            <a:extLst>
              <a:ext uri="{FF2B5EF4-FFF2-40B4-BE49-F238E27FC236}">
                <a16:creationId xmlns:a16="http://schemas.microsoft.com/office/drawing/2014/main" id="{EA294B40-AAE9-42FA-BC1A-EC54ADA2A365}"/>
              </a:ext>
            </a:extLst>
          </p:cNvPr>
          <p:cNvGrpSpPr/>
          <p:nvPr/>
        </p:nvGrpSpPr>
        <p:grpSpPr>
          <a:xfrm>
            <a:off x="1244214" y="3562539"/>
            <a:ext cx="1808311" cy="524317"/>
            <a:chOff x="6818242" y="1725490"/>
            <a:chExt cx="2411081" cy="699090"/>
          </a:xfrm>
        </p:grpSpPr>
        <p:sp>
          <p:nvSpPr>
            <p:cNvPr id="24" name="文本框 6">
              <a:extLst>
                <a:ext uri="{FF2B5EF4-FFF2-40B4-BE49-F238E27FC236}">
                  <a16:creationId xmlns:a16="http://schemas.microsoft.com/office/drawing/2014/main" id="{49CED6B0-7C71-4B5D-8744-6EFAEE94060D}"/>
                </a:ext>
              </a:extLst>
            </p:cNvPr>
            <p:cNvSpPr txBox="1"/>
            <p:nvPr/>
          </p:nvSpPr>
          <p:spPr>
            <a:xfrm>
              <a:off x="6818242" y="2046869"/>
              <a:ext cx="2411081" cy="37771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ts val="165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容错，扩容，降级</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5" name="文本框 7">
              <a:extLst>
                <a:ext uri="{FF2B5EF4-FFF2-40B4-BE49-F238E27FC236}">
                  <a16:creationId xmlns:a16="http://schemas.microsoft.com/office/drawing/2014/main" id="{1FE018C2-253C-42C4-ADE2-09B245238C1C}"/>
                </a:ext>
              </a:extLst>
            </p:cNvPr>
            <p:cNvSpPr txBox="1"/>
            <p:nvPr/>
          </p:nvSpPr>
          <p:spPr>
            <a:xfrm>
              <a:off x="7415945" y="1725490"/>
              <a:ext cx="181337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685800">
                <a:defRPr/>
              </a:pPr>
              <a:r>
                <a:rPr lang="zh-CN" altLang="en-US" sz="1200" b="1" kern="0" dirty="0">
                  <a:solidFill>
                    <a:srgbClr val="376092"/>
                  </a:solidFill>
                  <a:latin typeface="微软雅黑" panose="020B0503020204020204" pitchFamily="34" charset="-122"/>
                  <a:ea typeface="微软雅黑" panose="020B0503020204020204" pitchFamily="34" charset="-122"/>
                  <a:cs typeface="+mn-ea"/>
                  <a:sym typeface="+mn-lt"/>
                </a:rPr>
                <a:t>弹性设计</a:t>
              </a:r>
            </a:p>
          </p:txBody>
        </p:sp>
      </p:grpSp>
      <p:sp>
        <p:nvSpPr>
          <p:cNvPr id="32" name="椭圆 27">
            <a:extLst>
              <a:ext uri="{FF2B5EF4-FFF2-40B4-BE49-F238E27FC236}">
                <a16:creationId xmlns:a16="http://schemas.microsoft.com/office/drawing/2014/main" id="{BFC828E1-DCD9-491A-AEB2-6169237D319A}"/>
              </a:ext>
            </a:extLst>
          </p:cNvPr>
          <p:cNvSpPr/>
          <p:nvPr/>
        </p:nvSpPr>
        <p:spPr>
          <a:xfrm>
            <a:off x="3827096" y="2264751"/>
            <a:ext cx="306416" cy="30605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382" h="605663">
                <a:moveTo>
                  <a:pt x="303279" y="208701"/>
                </a:moveTo>
                <a:cubicBezTo>
                  <a:pt x="252219" y="208701"/>
                  <a:pt x="210907" y="250140"/>
                  <a:pt x="210907" y="300943"/>
                </a:cubicBezTo>
                <a:cubicBezTo>
                  <a:pt x="210907" y="351838"/>
                  <a:pt x="252405" y="393092"/>
                  <a:pt x="303279" y="393092"/>
                </a:cubicBezTo>
                <a:cubicBezTo>
                  <a:pt x="354153" y="393092"/>
                  <a:pt x="395558" y="351746"/>
                  <a:pt x="395558" y="300943"/>
                </a:cubicBezTo>
                <a:cubicBezTo>
                  <a:pt x="395558" y="249955"/>
                  <a:pt x="354246" y="208701"/>
                  <a:pt x="303279" y="208701"/>
                </a:cubicBezTo>
                <a:close/>
                <a:moveTo>
                  <a:pt x="303279" y="158176"/>
                </a:moveTo>
                <a:cubicBezTo>
                  <a:pt x="382097" y="158176"/>
                  <a:pt x="446339" y="222143"/>
                  <a:pt x="446339" y="301036"/>
                </a:cubicBezTo>
                <a:cubicBezTo>
                  <a:pt x="446339" y="379928"/>
                  <a:pt x="382190" y="443895"/>
                  <a:pt x="303279" y="443895"/>
                </a:cubicBezTo>
                <a:cubicBezTo>
                  <a:pt x="224276" y="443895"/>
                  <a:pt x="160126" y="379743"/>
                  <a:pt x="160126" y="301036"/>
                </a:cubicBezTo>
                <a:cubicBezTo>
                  <a:pt x="160126" y="222143"/>
                  <a:pt x="224369" y="158176"/>
                  <a:pt x="303279" y="158176"/>
                </a:cubicBezTo>
                <a:close/>
                <a:moveTo>
                  <a:pt x="303301" y="60649"/>
                </a:moveTo>
                <a:lnTo>
                  <a:pt x="240162" y="123685"/>
                </a:lnTo>
                <a:cubicBezTo>
                  <a:pt x="234962" y="128876"/>
                  <a:pt x="228463" y="131472"/>
                  <a:pt x="222056" y="131472"/>
                </a:cubicBezTo>
                <a:lnTo>
                  <a:pt x="131711" y="131472"/>
                </a:lnTo>
                <a:lnTo>
                  <a:pt x="131711" y="221669"/>
                </a:lnTo>
                <a:cubicBezTo>
                  <a:pt x="131711" y="228066"/>
                  <a:pt x="129111" y="234555"/>
                  <a:pt x="123911" y="239746"/>
                </a:cubicBezTo>
                <a:lnTo>
                  <a:pt x="60586" y="302875"/>
                </a:lnTo>
                <a:lnTo>
                  <a:pt x="123725" y="365911"/>
                </a:lnTo>
                <a:cubicBezTo>
                  <a:pt x="128925" y="371102"/>
                  <a:pt x="131525" y="377498"/>
                  <a:pt x="131525" y="383987"/>
                </a:cubicBezTo>
                <a:lnTo>
                  <a:pt x="131525" y="474184"/>
                </a:lnTo>
                <a:lnTo>
                  <a:pt x="221963" y="474184"/>
                </a:lnTo>
                <a:cubicBezTo>
                  <a:pt x="228370" y="474184"/>
                  <a:pt x="234777" y="476780"/>
                  <a:pt x="239976" y="481971"/>
                </a:cubicBezTo>
                <a:lnTo>
                  <a:pt x="303301" y="545100"/>
                </a:lnTo>
                <a:lnTo>
                  <a:pt x="366441" y="482064"/>
                </a:lnTo>
                <a:cubicBezTo>
                  <a:pt x="371641" y="476872"/>
                  <a:pt x="378047" y="474277"/>
                  <a:pt x="384454" y="474277"/>
                </a:cubicBezTo>
                <a:lnTo>
                  <a:pt x="474892" y="474277"/>
                </a:lnTo>
                <a:lnTo>
                  <a:pt x="474892" y="384080"/>
                </a:lnTo>
                <a:cubicBezTo>
                  <a:pt x="474892" y="377683"/>
                  <a:pt x="477492" y="371194"/>
                  <a:pt x="482692" y="366003"/>
                </a:cubicBezTo>
                <a:lnTo>
                  <a:pt x="545924" y="302875"/>
                </a:lnTo>
                <a:lnTo>
                  <a:pt x="482784" y="239839"/>
                </a:lnTo>
                <a:cubicBezTo>
                  <a:pt x="477585" y="234647"/>
                  <a:pt x="474985" y="228251"/>
                  <a:pt x="474985" y="221762"/>
                </a:cubicBezTo>
                <a:lnTo>
                  <a:pt x="474985" y="131565"/>
                </a:lnTo>
                <a:lnTo>
                  <a:pt x="384640" y="131565"/>
                </a:lnTo>
                <a:cubicBezTo>
                  <a:pt x="378140" y="131565"/>
                  <a:pt x="371733" y="128969"/>
                  <a:pt x="366534" y="123778"/>
                </a:cubicBezTo>
                <a:close/>
                <a:moveTo>
                  <a:pt x="303290" y="0"/>
                </a:moveTo>
                <a:cubicBezTo>
                  <a:pt x="309755" y="0"/>
                  <a:pt x="316208" y="2573"/>
                  <a:pt x="321315" y="7718"/>
                </a:cubicBezTo>
                <a:lnTo>
                  <a:pt x="394854" y="81136"/>
                </a:lnTo>
                <a:lnTo>
                  <a:pt x="499405" y="81136"/>
                </a:lnTo>
                <a:cubicBezTo>
                  <a:pt x="513611" y="81136"/>
                  <a:pt x="525218" y="92723"/>
                  <a:pt x="525218" y="106999"/>
                </a:cubicBezTo>
                <a:lnTo>
                  <a:pt x="525218" y="211380"/>
                </a:lnTo>
                <a:lnTo>
                  <a:pt x="598757" y="284798"/>
                </a:lnTo>
                <a:cubicBezTo>
                  <a:pt x="608785" y="294810"/>
                  <a:pt x="609063" y="310754"/>
                  <a:pt x="598757" y="320951"/>
                </a:cubicBezTo>
                <a:lnTo>
                  <a:pt x="525218" y="394369"/>
                </a:lnTo>
                <a:lnTo>
                  <a:pt x="525218" y="498657"/>
                </a:lnTo>
                <a:cubicBezTo>
                  <a:pt x="525218" y="512840"/>
                  <a:pt x="513611" y="524520"/>
                  <a:pt x="499405" y="524520"/>
                </a:cubicBezTo>
                <a:lnTo>
                  <a:pt x="394854" y="524520"/>
                </a:lnTo>
                <a:lnTo>
                  <a:pt x="321315" y="597939"/>
                </a:lnTo>
                <a:cubicBezTo>
                  <a:pt x="310358" y="608877"/>
                  <a:pt x="294852" y="607579"/>
                  <a:pt x="285195" y="597939"/>
                </a:cubicBezTo>
                <a:lnTo>
                  <a:pt x="211656" y="524520"/>
                </a:lnTo>
                <a:lnTo>
                  <a:pt x="107198" y="524520"/>
                </a:lnTo>
                <a:cubicBezTo>
                  <a:pt x="92898" y="524520"/>
                  <a:pt x="81292" y="512840"/>
                  <a:pt x="81292" y="498657"/>
                </a:cubicBezTo>
                <a:lnTo>
                  <a:pt x="81292" y="394369"/>
                </a:lnTo>
                <a:lnTo>
                  <a:pt x="7660" y="320951"/>
                </a:lnTo>
                <a:cubicBezTo>
                  <a:pt x="-2368" y="310939"/>
                  <a:pt x="-2739" y="295180"/>
                  <a:pt x="7660" y="284798"/>
                </a:cubicBezTo>
                <a:lnTo>
                  <a:pt x="81199" y="211380"/>
                </a:lnTo>
                <a:lnTo>
                  <a:pt x="81199" y="107092"/>
                </a:lnTo>
                <a:cubicBezTo>
                  <a:pt x="81199" y="92909"/>
                  <a:pt x="92806" y="81229"/>
                  <a:pt x="107012" y="81229"/>
                </a:cubicBezTo>
                <a:lnTo>
                  <a:pt x="211656" y="81229"/>
                </a:lnTo>
                <a:lnTo>
                  <a:pt x="285195" y="7718"/>
                </a:lnTo>
                <a:cubicBezTo>
                  <a:pt x="290349" y="2573"/>
                  <a:pt x="296825" y="0"/>
                  <a:pt x="3032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3" name="椭圆 28">
            <a:extLst>
              <a:ext uri="{FF2B5EF4-FFF2-40B4-BE49-F238E27FC236}">
                <a16:creationId xmlns:a16="http://schemas.microsoft.com/office/drawing/2014/main" id="{33042760-FAB7-47A8-B167-285112A8B646}"/>
              </a:ext>
            </a:extLst>
          </p:cNvPr>
          <p:cNvSpPr/>
          <p:nvPr/>
        </p:nvSpPr>
        <p:spPr>
          <a:xfrm>
            <a:off x="5010489" y="2308200"/>
            <a:ext cx="306416" cy="219155"/>
          </a:xfrm>
          <a:custGeom>
            <a:avLst/>
            <a:gdLst>
              <a:gd name="connsiteX0" fmla="*/ 392255 w 606573"/>
              <a:gd name="connsiteY0" fmla="*/ 160452 h 433836"/>
              <a:gd name="connsiteX1" fmla="*/ 407034 w 606573"/>
              <a:gd name="connsiteY1" fmla="*/ 166594 h 433836"/>
              <a:gd name="connsiteX2" fmla="*/ 407034 w 606573"/>
              <a:gd name="connsiteY2" fmla="*/ 196109 h 433836"/>
              <a:gd name="connsiteX3" fmla="*/ 277772 w 606573"/>
              <a:gd name="connsiteY3" fmla="*/ 325177 h 433836"/>
              <a:gd name="connsiteX4" fmla="*/ 262992 w 606573"/>
              <a:gd name="connsiteY4" fmla="*/ 331319 h 433836"/>
              <a:gd name="connsiteX5" fmla="*/ 248138 w 606573"/>
              <a:gd name="connsiteY5" fmla="*/ 325177 h 433836"/>
              <a:gd name="connsiteX6" fmla="*/ 189096 w 606573"/>
              <a:gd name="connsiteY6" fmla="*/ 266223 h 433836"/>
              <a:gd name="connsiteX7" fmla="*/ 189096 w 606573"/>
              <a:gd name="connsiteY7" fmla="*/ 236709 h 433836"/>
              <a:gd name="connsiteX8" fmla="*/ 203950 w 606573"/>
              <a:gd name="connsiteY8" fmla="*/ 230567 h 433836"/>
              <a:gd name="connsiteX9" fmla="*/ 218729 w 606573"/>
              <a:gd name="connsiteY9" fmla="*/ 236709 h 433836"/>
              <a:gd name="connsiteX10" fmla="*/ 262992 w 606573"/>
              <a:gd name="connsiteY10" fmla="*/ 280905 h 433836"/>
              <a:gd name="connsiteX11" fmla="*/ 377476 w 606573"/>
              <a:gd name="connsiteY11" fmla="*/ 166594 h 433836"/>
              <a:gd name="connsiteX12" fmla="*/ 392255 w 606573"/>
              <a:gd name="connsiteY12" fmla="*/ 160452 h 433836"/>
              <a:gd name="connsiteX13" fmla="*/ 392252 w 606573"/>
              <a:gd name="connsiteY13" fmla="*/ 159881 h 433836"/>
              <a:gd name="connsiteX14" fmla="*/ 377121 w 606573"/>
              <a:gd name="connsiteY14" fmla="*/ 166174 h 433836"/>
              <a:gd name="connsiteX15" fmla="*/ 262983 w 606573"/>
              <a:gd name="connsiteY15" fmla="*/ 280111 h 433836"/>
              <a:gd name="connsiteX16" fmla="*/ 219084 w 606573"/>
              <a:gd name="connsiteY16" fmla="*/ 236289 h 433836"/>
              <a:gd name="connsiteX17" fmla="*/ 188767 w 606573"/>
              <a:gd name="connsiteY17" fmla="*/ 236289 h 433836"/>
              <a:gd name="connsiteX18" fmla="*/ 188767 w 606573"/>
              <a:gd name="connsiteY18" fmla="*/ 266552 h 433836"/>
              <a:gd name="connsiteX19" fmla="*/ 247825 w 606573"/>
              <a:gd name="connsiteY19" fmla="*/ 325506 h 433836"/>
              <a:gd name="connsiteX20" fmla="*/ 262983 w 606573"/>
              <a:gd name="connsiteY20" fmla="*/ 331798 h 433836"/>
              <a:gd name="connsiteX21" fmla="*/ 278141 w 606573"/>
              <a:gd name="connsiteY21" fmla="*/ 325506 h 433836"/>
              <a:gd name="connsiteX22" fmla="*/ 407438 w 606573"/>
              <a:gd name="connsiteY22" fmla="*/ 196437 h 433836"/>
              <a:gd name="connsiteX23" fmla="*/ 407438 w 606573"/>
              <a:gd name="connsiteY23" fmla="*/ 166174 h 433836"/>
              <a:gd name="connsiteX24" fmla="*/ 392252 w 606573"/>
              <a:gd name="connsiteY24" fmla="*/ 159881 h 433836"/>
              <a:gd name="connsiteX25" fmla="*/ 392255 w 606573"/>
              <a:gd name="connsiteY25" fmla="*/ 159478 h 433836"/>
              <a:gd name="connsiteX26" fmla="*/ 407785 w 606573"/>
              <a:gd name="connsiteY26" fmla="*/ 165845 h 433836"/>
              <a:gd name="connsiteX27" fmla="*/ 407785 w 606573"/>
              <a:gd name="connsiteY27" fmla="*/ 196858 h 433836"/>
              <a:gd name="connsiteX28" fmla="*/ 278447 w 606573"/>
              <a:gd name="connsiteY28" fmla="*/ 325926 h 433836"/>
              <a:gd name="connsiteX29" fmla="*/ 262992 w 606573"/>
              <a:gd name="connsiteY29" fmla="*/ 332293 h 433836"/>
              <a:gd name="connsiteX30" fmla="*/ 247463 w 606573"/>
              <a:gd name="connsiteY30" fmla="*/ 325926 h 433836"/>
              <a:gd name="connsiteX31" fmla="*/ 188420 w 606573"/>
              <a:gd name="connsiteY31" fmla="*/ 266972 h 433836"/>
              <a:gd name="connsiteX32" fmla="*/ 188420 w 606573"/>
              <a:gd name="connsiteY32" fmla="*/ 235960 h 433836"/>
              <a:gd name="connsiteX33" fmla="*/ 203950 w 606573"/>
              <a:gd name="connsiteY33" fmla="*/ 229593 h 433836"/>
              <a:gd name="connsiteX34" fmla="*/ 219405 w 606573"/>
              <a:gd name="connsiteY34" fmla="*/ 235960 h 433836"/>
              <a:gd name="connsiteX35" fmla="*/ 262992 w 606573"/>
              <a:gd name="connsiteY35" fmla="*/ 279482 h 433836"/>
              <a:gd name="connsiteX36" fmla="*/ 376725 w 606573"/>
              <a:gd name="connsiteY36" fmla="*/ 165845 h 433836"/>
              <a:gd name="connsiteX37" fmla="*/ 392255 w 606573"/>
              <a:gd name="connsiteY37" fmla="*/ 159478 h 433836"/>
              <a:gd name="connsiteX38" fmla="*/ 368791 w 606573"/>
              <a:gd name="connsiteY38" fmla="*/ 43743 h 433836"/>
              <a:gd name="connsiteX39" fmla="*/ 271547 w 606573"/>
              <a:gd name="connsiteY39" fmla="*/ 96250 h 433836"/>
              <a:gd name="connsiteX40" fmla="*/ 258567 w 606573"/>
              <a:gd name="connsiteY40" fmla="*/ 103216 h 433836"/>
              <a:gd name="connsiteX41" fmla="*/ 249713 w 606573"/>
              <a:gd name="connsiteY41" fmla="*/ 100519 h 433836"/>
              <a:gd name="connsiteX42" fmla="*/ 199740 w 606573"/>
              <a:gd name="connsiteY42" fmla="*/ 84640 h 433836"/>
              <a:gd name="connsiteX43" fmla="*/ 196889 w 606573"/>
              <a:gd name="connsiteY43" fmla="*/ 84640 h 433836"/>
              <a:gd name="connsiteX44" fmla="*/ 129734 w 606573"/>
              <a:gd name="connsiteY44" fmla="*/ 112354 h 433836"/>
              <a:gd name="connsiteX45" fmla="*/ 101146 w 606573"/>
              <a:gd name="connsiteY45" fmla="*/ 179242 h 433836"/>
              <a:gd name="connsiteX46" fmla="*/ 102647 w 606573"/>
              <a:gd name="connsiteY46" fmla="*/ 196994 h 433836"/>
              <a:gd name="connsiteX47" fmla="*/ 94318 w 606573"/>
              <a:gd name="connsiteY47" fmla="*/ 213622 h 433836"/>
              <a:gd name="connsiteX48" fmla="*/ 43896 w 606573"/>
              <a:gd name="connsiteY48" fmla="*/ 296240 h 433836"/>
              <a:gd name="connsiteX49" fmla="*/ 71208 w 606573"/>
              <a:gd name="connsiteY49" fmla="*/ 362079 h 433836"/>
              <a:gd name="connsiteX50" fmla="*/ 138363 w 606573"/>
              <a:gd name="connsiteY50" fmla="*/ 390093 h 433836"/>
              <a:gd name="connsiteX51" fmla="*/ 465059 w 606573"/>
              <a:gd name="connsiteY51" fmla="*/ 390093 h 433836"/>
              <a:gd name="connsiteX52" fmla="*/ 534540 w 606573"/>
              <a:gd name="connsiteY52" fmla="*/ 361031 h 433836"/>
              <a:gd name="connsiteX53" fmla="*/ 562677 w 606573"/>
              <a:gd name="connsiteY53" fmla="*/ 292794 h 433836"/>
              <a:gd name="connsiteX54" fmla="*/ 542869 w 606573"/>
              <a:gd name="connsiteY54" fmla="*/ 234970 h 433836"/>
              <a:gd name="connsiteX55" fmla="*/ 493496 w 606573"/>
              <a:gd name="connsiteY55" fmla="*/ 200964 h 433836"/>
              <a:gd name="connsiteX56" fmla="*/ 482617 w 606573"/>
              <a:gd name="connsiteY56" fmla="*/ 182837 h 433836"/>
              <a:gd name="connsiteX57" fmla="*/ 484943 w 606573"/>
              <a:gd name="connsiteY57" fmla="*/ 159692 h 433836"/>
              <a:gd name="connsiteX58" fmla="*/ 368791 w 606573"/>
              <a:gd name="connsiteY58" fmla="*/ 43743 h 433836"/>
              <a:gd name="connsiteX59" fmla="*/ 368752 w 606573"/>
              <a:gd name="connsiteY59" fmla="*/ 43198 h 433836"/>
              <a:gd name="connsiteX60" fmla="*/ 485352 w 606573"/>
              <a:gd name="connsiteY60" fmla="*/ 159687 h 433836"/>
              <a:gd name="connsiteX61" fmla="*/ 483026 w 606573"/>
              <a:gd name="connsiteY61" fmla="*/ 182910 h 433836"/>
              <a:gd name="connsiteX62" fmla="*/ 493605 w 606573"/>
              <a:gd name="connsiteY62" fmla="*/ 200514 h 433836"/>
              <a:gd name="connsiteX63" fmla="*/ 543239 w 606573"/>
              <a:gd name="connsiteY63" fmla="*/ 234721 h 433836"/>
              <a:gd name="connsiteX64" fmla="*/ 544806 w 606573"/>
              <a:gd name="connsiteY64" fmla="*/ 237624 h 433836"/>
              <a:gd name="connsiteX65" fmla="*/ 562649 w 606573"/>
              <a:gd name="connsiteY65" fmla="*/ 289854 h 433836"/>
              <a:gd name="connsiteX66" fmla="*/ 563160 w 606573"/>
              <a:gd name="connsiteY66" fmla="*/ 292806 h 433836"/>
              <a:gd name="connsiteX67" fmla="*/ 465018 w 606573"/>
              <a:gd name="connsiteY67" fmla="*/ 390567 h 433836"/>
              <a:gd name="connsiteX68" fmla="*/ 138329 w 606573"/>
              <a:gd name="connsiteY68" fmla="*/ 390567 h 433836"/>
              <a:gd name="connsiteX69" fmla="*/ 43338 w 606573"/>
              <a:gd name="connsiteY69" fmla="*/ 296252 h 433836"/>
              <a:gd name="connsiteX70" fmla="*/ 94060 w 606573"/>
              <a:gd name="connsiteY70" fmla="*/ 213174 h 433836"/>
              <a:gd name="connsiteX71" fmla="*/ 102163 w 606573"/>
              <a:gd name="connsiteY71" fmla="*/ 197068 h 433836"/>
              <a:gd name="connsiteX72" fmla="*/ 100663 w 606573"/>
              <a:gd name="connsiteY72" fmla="*/ 179239 h 433836"/>
              <a:gd name="connsiteX73" fmla="*/ 196854 w 606573"/>
              <a:gd name="connsiteY73" fmla="*/ 84100 h 433836"/>
              <a:gd name="connsiteX74" fmla="*/ 199705 w 606573"/>
              <a:gd name="connsiteY74" fmla="*/ 84100 h 433836"/>
              <a:gd name="connsiteX75" fmla="*/ 249976 w 606573"/>
              <a:gd name="connsiteY75" fmla="*/ 100057 h 433836"/>
              <a:gd name="connsiteX76" fmla="*/ 258530 w 606573"/>
              <a:gd name="connsiteY76" fmla="*/ 102678 h 433836"/>
              <a:gd name="connsiteX77" fmla="*/ 271060 w 606573"/>
              <a:gd name="connsiteY77" fmla="*/ 95936 h 433836"/>
              <a:gd name="connsiteX78" fmla="*/ 312393 w 606573"/>
              <a:gd name="connsiteY78" fmla="*/ 57684 h 433836"/>
              <a:gd name="connsiteX79" fmla="*/ 317254 w 606573"/>
              <a:gd name="connsiteY79" fmla="*/ 55742 h 433836"/>
              <a:gd name="connsiteX80" fmla="*/ 365369 w 606573"/>
              <a:gd name="connsiteY80" fmla="*/ 43631 h 433836"/>
              <a:gd name="connsiteX81" fmla="*/ 368791 w 606573"/>
              <a:gd name="connsiteY81" fmla="*/ 42769 h 433836"/>
              <a:gd name="connsiteX82" fmla="*/ 365369 w 606573"/>
              <a:gd name="connsiteY82" fmla="*/ 43631 h 433836"/>
              <a:gd name="connsiteX83" fmla="*/ 339169 w 606573"/>
              <a:gd name="connsiteY83" fmla="*/ 46982 h 433836"/>
              <a:gd name="connsiteX84" fmla="*/ 317254 w 606573"/>
              <a:gd name="connsiteY84" fmla="*/ 55742 h 433836"/>
              <a:gd name="connsiteX85" fmla="*/ 313032 w 606573"/>
              <a:gd name="connsiteY85" fmla="*/ 56804 h 433836"/>
              <a:gd name="connsiteX86" fmla="*/ 270722 w 606573"/>
              <a:gd name="connsiteY86" fmla="*/ 95726 h 433836"/>
              <a:gd name="connsiteX87" fmla="*/ 258567 w 606573"/>
              <a:gd name="connsiteY87" fmla="*/ 102242 h 433836"/>
              <a:gd name="connsiteX88" fmla="*/ 250238 w 606573"/>
              <a:gd name="connsiteY88" fmla="*/ 99695 h 433836"/>
              <a:gd name="connsiteX89" fmla="*/ 199740 w 606573"/>
              <a:gd name="connsiteY89" fmla="*/ 83666 h 433836"/>
              <a:gd name="connsiteX90" fmla="*/ 196889 w 606573"/>
              <a:gd name="connsiteY90" fmla="*/ 83591 h 433836"/>
              <a:gd name="connsiteX91" fmla="*/ 129059 w 606573"/>
              <a:gd name="connsiteY91" fmla="*/ 111680 h 433836"/>
              <a:gd name="connsiteX92" fmla="*/ 100171 w 606573"/>
              <a:gd name="connsiteY92" fmla="*/ 179242 h 433836"/>
              <a:gd name="connsiteX93" fmla="*/ 101671 w 606573"/>
              <a:gd name="connsiteY93" fmla="*/ 197144 h 433836"/>
              <a:gd name="connsiteX94" fmla="*/ 93868 w 606573"/>
              <a:gd name="connsiteY94" fmla="*/ 212723 h 433836"/>
              <a:gd name="connsiteX95" fmla="*/ 42845 w 606573"/>
              <a:gd name="connsiteY95" fmla="*/ 296240 h 433836"/>
              <a:gd name="connsiteX96" fmla="*/ 70533 w 606573"/>
              <a:gd name="connsiteY96" fmla="*/ 362753 h 433836"/>
              <a:gd name="connsiteX97" fmla="*/ 138363 w 606573"/>
              <a:gd name="connsiteY97" fmla="*/ 391067 h 433836"/>
              <a:gd name="connsiteX98" fmla="*/ 465059 w 606573"/>
              <a:gd name="connsiteY98" fmla="*/ 391067 h 433836"/>
              <a:gd name="connsiteX99" fmla="*/ 535290 w 606573"/>
              <a:gd name="connsiteY99" fmla="*/ 361780 h 433836"/>
              <a:gd name="connsiteX100" fmla="*/ 563653 w 606573"/>
              <a:gd name="connsiteY100" fmla="*/ 292794 h 433836"/>
              <a:gd name="connsiteX101" fmla="*/ 562649 w 606573"/>
              <a:gd name="connsiteY101" fmla="*/ 289854 h 433836"/>
              <a:gd name="connsiteX102" fmla="*/ 557758 w 606573"/>
              <a:gd name="connsiteY102" fmla="*/ 261625 h 433836"/>
              <a:gd name="connsiteX103" fmla="*/ 544806 w 606573"/>
              <a:gd name="connsiteY103" fmla="*/ 237624 h 433836"/>
              <a:gd name="connsiteX104" fmla="*/ 543694 w 606573"/>
              <a:gd name="connsiteY104" fmla="*/ 234370 h 433836"/>
              <a:gd name="connsiteX105" fmla="*/ 493797 w 606573"/>
              <a:gd name="connsiteY105" fmla="*/ 199990 h 433836"/>
              <a:gd name="connsiteX106" fmla="*/ 483592 w 606573"/>
              <a:gd name="connsiteY106" fmla="*/ 182987 h 433836"/>
              <a:gd name="connsiteX107" fmla="*/ 485918 w 606573"/>
              <a:gd name="connsiteY107" fmla="*/ 159692 h 433836"/>
              <a:gd name="connsiteX108" fmla="*/ 368791 w 606573"/>
              <a:gd name="connsiteY108" fmla="*/ 42769 h 433836"/>
              <a:gd name="connsiteX109" fmla="*/ 368791 w 606573"/>
              <a:gd name="connsiteY109" fmla="*/ 974 h 433836"/>
              <a:gd name="connsiteX110" fmla="*/ 430693 w 606573"/>
              <a:gd name="connsiteY110" fmla="*/ 13482 h 433836"/>
              <a:gd name="connsiteX111" fmla="*/ 481191 w 606573"/>
              <a:gd name="connsiteY111" fmla="*/ 47488 h 433836"/>
              <a:gd name="connsiteX112" fmla="*/ 515256 w 606573"/>
              <a:gd name="connsiteY112" fmla="*/ 97898 h 433836"/>
              <a:gd name="connsiteX113" fmla="*/ 527787 w 606573"/>
              <a:gd name="connsiteY113" fmla="*/ 159692 h 433836"/>
              <a:gd name="connsiteX114" fmla="*/ 527562 w 606573"/>
              <a:gd name="connsiteY114" fmla="*/ 168156 h 433836"/>
              <a:gd name="connsiteX115" fmla="*/ 527562 w 606573"/>
              <a:gd name="connsiteY115" fmla="*/ 168456 h 433836"/>
              <a:gd name="connsiteX116" fmla="*/ 527787 w 606573"/>
              <a:gd name="connsiteY116" fmla="*/ 168606 h 433836"/>
              <a:gd name="connsiteX117" fmla="*/ 545495 w 606573"/>
              <a:gd name="connsiteY117" fmla="*/ 179017 h 433836"/>
              <a:gd name="connsiteX118" fmla="*/ 576934 w 606573"/>
              <a:gd name="connsiteY118" fmla="*/ 209053 h 433836"/>
              <a:gd name="connsiteX119" fmla="*/ 597793 w 606573"/>
              <a:gd name="connsiteY119" fmla="*/ 247703 h 433836"/>
              <a:gd name="connsiteX120" fmla="*/ 605521 w 606573"/>
              <a:gd name="connsiteY120" fmla="*/ 292495 h 433836"/>
              <a:gd name="connsiteX121" fmla="*/ 594717 w 606573"/>
              <a:gd name="connsiteY121" fmla="*/ 346874 h 433836"/>
              <a:gd name="connsiteX122" fmla="*/ 565003 w 606573"/>
              <a:gd name="connsiteY122" fmla="*/ 391216 h 433836"/>
              <a:gd name="connsiteX123" fmla="*/ 520133 w 606573"/>
              <a:gd name="connsiteY123" fmla="*/ 421627 h 433836"/>
              <a:gd name="connsiteX124" fmla="*/ 465059 w 606573"/>
              <a:gd name="connsiteY124" fmla="*/ 432862 h 433836"/>
              <a:gd name="connsiteX125" fmla="*/ 138363 w 606573"/>
              <a:gd name="connsiteY125" fmla="*/ 432862 h 433836"/>
              <a:gd name="connsiteX126" fmla="*/ 84714 w 606573"/>
              <a:gd name="connsiteY126" fmla="*/ 421852 h 433836"/>
              <a:gd name="connsiteX127" fmla="*/ 40894 w 606573"/>
              <a:gd name="connsiteY127" fmla="*/ 392265 h 433836"/>
              <a:gd name="connsiteX128" fmla="*/ 11706 w 606573"/>
              <a:gd name="connsiteY128" fmla="*/ 349046 h 433836"/>
              <a:gd name="connsiteX129" fmla="*/ 976 w 606573"/>
              <a:gd name="connsiteY129" fmla="*/ 296090 h 433836"/>
              <a:gd name="connsiteX130" fmla="*/ 21536 w 606573"/>
              <a:gd name="connsiteY130" fmla="*/ 224708 h 433836"/>
              <a:gd name="connsiteX131" fmla="*/ 58227 w 606573"/>
              <a:gd name="connsiteY131" fmla="*/ 185684 h 433836"/>
              <a:gd name="connsiteX132" fmla="*/ 58377 w 606573"/>
              <a:gd name="connsiteY132" fmla="*/ 185534 h 433836"/>
              <a:gd name="connsiteX133" fmla="*/ 58377 w 606573"/>
              <a:gd name="connsiteY133" fmla="*/ 185234 h 433836"/>
              <a:gd name="connsiteX134" fmla="*/ 58302 w 606573"/>
              <a:gd name="connsiteY134" fmla="*/ 178867 h 433836"/>
              <a:gd name="connsiteX135" fmla="*/ 69707 w 606573"/>
              <a:gd name="connsiteY135" fmla="*/ 125387 h 433836"/>
              <a:gd name="connsiteX136" fmla="*/ 99646 w 606573"/>
              <a:gd name="connsiteY136" fmla="*/ 81943 h 433836"/>
              <a:gd name="connsiteX137" fmla="*/ 143390 w 606573"/>
              <a:gd name="connsiteY137" fmla="*/ 52657 h 433836"/>
              <a:gd name="connsiteX138" fmla="*/ 196889 w 606573"/>
              <a:gd name="connsiteY138" fmla="*/ 41796 h 433836"/>
              <a:gd name="connsiteX139" fmla="*/ 201016 w 606573"/>
              <a:gd name="connsiteY139" fmla="*/ 41871 h 433836"/>
              <a:gd name="connsiteX140" fmla="*/ 250838 w 606573"/>
              <a:gd name="connsiteY140" fmla="*/ 52731 h 433836"/>
              <a:gd name="connsiteX141" fmla="*/ 251138 w 606573"/>
              <a:gd name="connsiteY141" fmla="*/ 52881 h 433836"/>
              <a:gd name="connsiteX142" fmla="*/ 251438 w 606573"/>
              <a:gd name="connsiteY142" fmla="*/ 52657 h 433836"/>
              <a:gd name="connsiteX143" fmla="*/ 291956 w 606573"/>
              <a:gd name="connsiteY143" fmla="*/ 20673 h 433836"/>
              <a:gd name="connsiteX144" fmla="*/ 368791 w 606573"/>
              <a:gd name="connsiteY144" fmla="*/ 974 h 433836"/>
              <a:gd name="connsiteX145" fmla="*/ 368752 w 606573"/>
              <a:gd name="connsiteY145" fmla="*/ 423 h 433836"/>
              <a:gd name="connsiteX146" fmla="*/ 291694 w 606573"/>
              <a:gd name="connsiteY146" fmla="*/ 20275 h 433836"/>
              <a:gd name="connsiteX147" fmla="*/ 251027 w 606573"/>
              <a:gd name="connsiteY147" fmla="*/ 52262 h 433836"/>
              <a:gd name="connsiteX148" fmla="*/ 200980 w 606573"/>
              <a:gd name="connsiteY148" fmla="*/ 41400 h 433836"/>
              <a:gd name="connsiteX149" fmla="*/ 196854 w 606573"/>
              <a:gd name="connsiteY149" fmla="*/ 41325 h 433836"/>
              <a:gd name="connsiteX150" fmla="*/ 143206 w 606573"/>
              <a:gd name="connsiteY150" fmla="*/ 52187 h 433836"/>
              <a:gd name="connsiteX151" fmla="*/ 99237 w 606573"/>
              <a:gd name="connsiteY151" fmla="*/ 81553 h 433836"/>
              <a:gd name="connsiteX152" fmla="*/ 69224 w 606573"/>
              <a:gd name="connsiteY152" fmla="*/ 125152 h 433836"/>
              <a:gd name="connsiteX153" fmla="*/ 57744 w 606573"/>
              <a:gd name="connsiteY153" fmla="*/ 178864 h 433836"/>
              <a:gd name="connsiteX154" fmla="*/ 57894 w 606573"/>
              <a:gd name="connsiteY154" fmla="*/ 185232 h 433836"/>
              <a:gd name="connsiteX155" fmla="*/ 21054 w 606573"/>
              <a:gd name="connsiteY155" fmla="*/ 224411 h 433836"/>
              <a:gd name="connsiteX156" fmla="*/ 495 w 606573"/>
              <a:gd name="connsiteY156" fmla="*/ 296102 h 433836"/>
              <a:gd name="connsiteX157" fmla="*/ 11225 w 606573"/>
              <a:gd name="connsiteY157" fmla="*/ 349290 h 433836"/>
              <a:gd name="connsiteX158" fmla="*/ 40487 w 606573"/>
              <a:gd name="connsiteY158" fmla="*/ 392590 h 433836"/>
              <a:gd name="connsiteX159" fmla="*/ 84456 w 606573"/>
              <a:gd name="connsiteY159" fmla="*/ 422405 h 433836"/>
              <a:gd name="connsiteX160" fmla="*/ 138329 w 606573"/>
              <a:gd name="connsiteY160" fmla="*/ 433342 h 433836"/>
              <a:gd name="connsiteX161" fmla="*/ 465018 w 606573"/>
              <a:gd name="connsiteY161" fmla="*/ 433342 h 433836"/>
              <a:gd name="connsiteX162" fmla="*/ 520241 w 606573"/>
              <a:gd name="connsiteY162" fmla="*/ 422105 h 433836"/>
              <a:gd name="connsiteX163" fmla="*/ 565261 w 606573"/>
              <a:gd name="connsiteY163" fmla="*/ 391541 h 433836"/>
              <a:gd name="connsiteX164" fmla="*/ 595198 w 606573"/>
              <a:gd name="connsiteY164" fmla="*/ 347118 h 433836"/>
              <a:gd name="connsiteX165" fmla="*/ 606003 w 606573"/>
              <a:gd name="connsiteY165" fmla="*/ 292507 h 433836"/>
              <a:gd name="connsiteX166" fmla="*/ 598200 w 606573"/>
              <a:gd name="connsiteY166" fmla="*/ 247559 h 433836"/>
              <a:gd name="connsiteX167" fmla="*/ 577266 w 606573"/>
              <a:gd name="connsiteY167" fmla="*/ 208755 h 433836"/>
              <a:gd name="connsiteX168" fmla="*/ 545752 w 606573"/>
              <a:gd name="connsiteY168" fmla="*/ 178640 h 433836"/>
              <a:gd name="connsiteX169" fmla="*/ 527970 w 606573"/>
              <a:gd name="connsiteY169" fmla="*/ 168152 h 433836"/>
              <a:gd name="connsiteX170" fmla="*/ 528195 w 606573"/>
              <a:gd name="connsiteY170" fmla="*/ 159687 h 433836"/>
              <a:gd name="connsiteX171" fmla="*/ 515664 w 606573"/>
              <a:gd name="connsiteY171" fmla="*/ 97659 h 433836"/>
              <a:gd name="connsiteX172" fmla="*/ 481525 w 606573"/>
              <a:gd name="connsiteY172" fmla="*/ 47093 h 433836"/>
              <a:gd name="connsiteX173" fmla="*/ 430803 w 606573"/>
              <a:gd name="connsiteY173" fmla="*/ 13008 h 433836"/>
              <a:gd name="connsiteX174" fmla="*/ 368752 w 606573"/>
              <a:gd name="connsiteY174" fmla="*/ 423 h 433836"/>
              <a:gd name="connsiteX175" fmla="*/ 368791 w 606573"/>
              <a:gd name="connsiteY175" fmla="*/ 0 h 433836"/>
              <a:gd name="connsiteX176" fmla="*/ 431069 w 606573"/>
              <a:gd name="connsiteY176" fmla="*/ 12509 h 433836"/>
              <a:gd name="connsiteX177" fmla="*/ 481866 w 606573"/>
              <a:gd name="connsiteY177" fmla="*/ 46739 h 433836"/>
              <a:gd name="connsiteX178" fmla="*/ 516157 w 606573"/>
              <a:gd name="connsiteY178" fmla="*/ 97523 h 433836"/>
              <a:gd name="connsiteX179" fmla="*/ 528762 w 606573"/>
              <a:gd name="connsiteY179" fmla="*/ 159692 h 433836"/>
              <a:gd name="connsiteX180" fmla="*/ 528537 w 606573"/>
              <a:gd name="connsiteY180" fmla="*/ 167857 h 433836"/>
              <a:gd name="connsiteX181" fmla="*/ 546020 w 606573"/>
              <a:gd name="connsiteY181" fmla="*/ 178193 h 433836"/>
              <a:gd name="connsiteX182" fmla="*/ 577759 w 606573"/>
              <a:gd name="connsiteY182" fmla="*/ 208454 h 433836"/>
              <a:gd name="connsiteX183" fmla="*/ 598769 w 606573"/>
              <a:gd name="connsiteY183" fmla="*/ 247403 h 433836"/>
              <a:gd name="connsiteX184" fmla="*/ 606572 w 606573"/>
              <a:gd name="connsiteY184" fmla="*/ 292495 h 433836"/>
              <a:gd name="connsiteX185" fmla="*/ 595692 w 606573"/>
              <a:gd name="connsiteY185" fmla="*/ 347249 h 433836"/>
              <a:gd name="connsiteX186" fmla="*/ 565679 w 606573"/>
              <a:gd name="connsiteY186" fmla="*/ 391891 h 433836"/>
              <a:gd name="connsiteX187" fmla="*/ 520509 w 606573"/>
              <a:gd name="connsiteY187" fmla="*/ 422526 h 433836"/>
              <a:gd name="connsiteX188" fmla="*/ 465059 w 606573"/>
              <a:gd name="connsiteY188" fmla="*/ 433836 h 433836"/>
              <a:gd name="connsiteX189" fmla="*/ 138363 w 606573"/>
              <a:gd name="connsiteY189" fmla="*/ 433836 h 433836"/>
              <a:gd name="connsiteX190" fmla="*/ 84264 w 606573"/>
              <a:gd name="connsiteY190" fmla="*/ 422825 h 433836"/>
              <a:gd name="connsiteX191" fmla="*/ 40144 w 606573"/>
              <a:gd name="connsiteY191" fmla="*/ 392939 h 433836"/>
              <a:gd name="connsiteX192" fmla="*/ 10806 w 606573"/>
              <a:gd name="connsiteY192" fmla="*/ 349496 h 433836"/>
              <a:gd name="connsiteX193" fmla="*/ 1 w 606573"/>
              <a:gd name="connsiteY193" fmla="*/ 296090 h 433836"/>
              <a:gd name="connsiteX194" fmla="*/ 20710 w 606573"/>
              <a:gd name="connsiteY194" fmla="*/ 224184 h 433836"/>
              <a:gd name="connsiteX195" fmla="*/ 57402 w 606573"/>
              <a:gd name="connsiteY195" fmla="*/ 185010 h 433836"/>
              <a:gd name="connsiteX196" fmla="*/ 57327 w 606573"/>
              <a:gd name="connsiteY196" fmla="*/ 178867 h 433836"/>
              <a:gd name="connsiteX197" fmla="*/ 68807 w 606573"/>
              <a:gd name="connsiteY197" fmla="*/ 125012 h 433836"/>
              <a:gd name="connsiteX198" fmla="*/ 98895 w 606573"/>
              <a:gd name="connsiteY198" fmla="*/ 81194 h 433836"/>
              <a:gd name="connsiteX199" fmla="*/ 143015 w 606573"/>
              <a:gd name="connsiteY199" fmla="*/ 51758 h 433836"/>
              <a:gd name="connsiteX200" fmla="*/ 196889 w 606573"/>
              <a:gd name="connsiteY200" fmla="*/ 40822 h 433836"/>
              <a:gd name="connsiteX201" fmla="*/ 201016 w 606573"/>
              <a:gd name="connsiteY201" fmla="*/ 40897 h 433836"/>
              <a:gd name="connsiteX202" fmla="*/ 250913 w 606573"/>
              <a:gd name="connsiteY202" fmla="*/ 51683 h 433836"/>
              <a:gd name="connsiteX203" fmla="*/ 291431 w 606573"/>
              <a:gd name="connsiteY203" fmla="*/ 19849 h 433836"/>
              <a:gd name="connsiteX204" fmla="*/ 368791 w 606573"/>
              <a:gd name="connsiteY204" fmla="*/ 0 h 43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606573" h="433836">
                <a:moveTo>
                  <a:pt x="392255" y="160452"/>
                </a:moveTo>
                <a:cubicBezTo>
                  <a:pt x="397807" y="160452"/>
                  <a:pt x="403058" y="162624"/>
                  <a:pt x="407034" y="166594"/>
                </a:cubicBezTo>
                <a:cubicBezTo>
                  <a:pt x="415212" y="174685"/>
                  <a:pt x="415212" y="187943"/>
                  <a:pt x="407034" y="196109"/>
                </a:cubicBezTo>
                <a:lnTo>
                  <a:pt x="277772" y="325177"/>
                </a:lnTo>
                <a:cubicBezTo>
                  <a:pt x="273795" y="329147"/>
                  <a:pt x="268544" y="331319"/>
                  <a:pt x="262992" y="331319"/>
                </a:cubicBezTo>
                <a:cubicBezTo>
                  <a:pt x="257366" y="331319"/>
                  <a:pt x="252114" y="329147"/>
                  <a:pt x="248138" y="325177"/>
                </a:cubicBezTo>
                <a:lnTo>
                  <a:pt x="189096" y="266223"/>
                </a:lnTo>
                <a:cubicBezTo>
                  <a:pt x="180993" y="258133"/>
                  <a:pt x="180993" y="244874"/>
                  <a:pt x="189096" y="236709"/>
                </a:cubicBezTo>
                <a:cubicBezTo>
                  <a:pt x="193072" y="232739"/>
                  <a:pt x="198323" y="230567"/>
                  <a:pt x="203950" y="230567"/>
                </a:cubicBezTo>
                <a:cubicBezTo>
                  <a:pt x="209502" y="230567"/>
                  <a:pt x="214753" y="232739"/>
                  <a:pt x="218729" y="236709"/>
                </a:cubicBezTo>
                <a:lnTo>
                  <a:pt x="262992" y="280905"/>
                </a:lnTo>
                <a:lnTo>
                  <a:pt x="377476" y="166594"/>
                </a:lnTo>
                <a:cubicBezTo>
                  <a:pt x="381377" y="162624"/>
                  <a:pt x="386628" y="160452"/>
                  <a:pt x="392255" y="160452"/>
                </a:cubicBezTo>
                <a:close/>
                <a:moveTo>
                  <a:pt x="392252" y="159881"/>
                </a:moveTo>
                <a:cubicBezTo>
                  <a:pt x="386764" y="159881"/>
                  <a:pt x="381286" y="161979"/>
                  <a:pt x="377121" y="166174"/>
                </a:cubicBezTo>
                <a:lnTo>
                  <a:pt x="262983" y="280111"/>
                </a:lnTo>
                <a:lnTo>
                  <a:pt x="219084" y="236289"/>
                </a:lnTo>
                <a:cubicBezTo>
                  <a:pt x="210679" y="227974"/>
                  <a:pt x="197096" y="227974"/>
                  <a:pt x="188767" y="236289"/>
                </a:cubicBezTo>
                <a:cubicBezTo>
                  <a:pt x="180362" y="244679"/>
                  <a:pt x="180362" y="258237"/>
                  <a:pt x="188767" y="266552"/>
                </a:cubicBezTo>
                <a:lnTo>
                  <a:pt x="247825" y="325506"/>
                </a:lnTo>
                <a:cubicBezTo>
                  <a:pt x="251952" y="329701"/>
                  <a:pt x="257505" y="331798"/>
                  <a:pt x="262983" y="331798"/>
                </a:cubicBezTo>
                <a:cubicBezTo>
                  <a:pt x="268461" y="331798"/>
                  <a:pt x="273939" y="329701"/>
                  <a:pt x="278141" y="325506"/>
                </a:cubicBezTo>
                <a:lnTo>
                  <a:pt x="407438" y="196437"/>
                </a:lnTo>
                <a:cubicBezTo>
                  <a:pt x="415768" y="188047"/>
                  <a:pt x="415768" y="174489"/>
                  <a:pt x="407438" y="166174"/>
                </a:cubicBezTo>
                <a:cubicBezTo>
                  <a:pt x="403236" y="161979"/>
                  <a:pt x="397739" y="159881"/>
                  <a:pt x="392252" y="159881"/>
                </a:cubicBezTo>
                <a:close/>
                <a:moveTo>
                  <a:pt x="392255" y="159478"/>
                </a:moveTo>
                <a:cubicBezTo>
                  <a:pt x="398107" y="159478"/>
                  <a:pt x="403583" y="161725"/>
                  <a:pt x="407785" y="165845"/>
                </a:cubicBezTo>
                <a:cubicBezTo>
                  <a:pt x="416262" y="174385"/>
                  <a:pt x="416262" y="188318"/>
                  <a:pt x="407785" y="196858"/>
                </a:cubicBezTo>
                <a:lnTo>
                  <a:pt x="278447" y="325926"/>
                </a:lnTo>
                <a:cubicBezTo>
                  <a:pt x="274321" y="330046"/>
                  <a:pt x="268844" y="332293"/>
                  <a:pt x="262992" y="332293"/>
                </a:cubicBezTo>
                <a:cubicBezTo>
                  <a:pt x="257141" y="332293"/>
                  <a:pt x="251589" y="330046"/>
                  <a:pt x="247463" y="325926"/>
                </a:cubicBezTo>
                <a:lnTo>
                  <a:pt x="188420" y="266972"/>
                </a:lnTo>
                <a:cubicBezTo>
                  <a:pt x="179868" y="258433"/>
                  <a:pt x="179868" y="244500"/>
                  <a:pt x="188420" y="235960"/>
                </a:cubicBezTo>
                <a:cubicBezTo>
                  <a:pt x="192547" y="231840"/>
                  <a:pt x="198098" y="229593"/>
                  <a:pt x="203950" y="229593"/>
                </a:cubicBezTo>
                <a:cubicBezTo>
                  <a:pt x="209802" y="229593"/>
                  <a:pt x="215278" y="231840"/>
                  <a:pt x="219405" y="235960"/>
                </a:cubicBezTo>
                <a:lnTo>
                  <a:pt x="262992" y="279482"/>
                </a:lnTo>
                <a:lnTo>
                  <a:pt x="376725" y="165845"/>
                </a:lnTo>
                <a:cubicBezTo>
                  <a:pt x="380852" y="161725"/>
                  <a:pt x="386403" y="159478"/>
                  <a:pt x="392255" y="159478"/>
                </a:cubicBezTo>
                <a:close/>
                <a:moveTo>
                  <a:pt x="368791" y="43743"/>
                </a:moveTo>
                <a:cubicBezTo>
                  <a:pt x="329473" y="43743"/>
                  <a:pt x="293082" y="63368"/>
                  <a:pt x="271547" y="96250"/>
                </a:cubicBezTo>
                <a:cubicBezTo>
                  <a:pt x="268696" y="100594"/>
                  <a:pt x="263819" y="103216"/>
                  <a:pt x="258567" y="103216"/>
                </a:cubicBezTo>
                <a:cubicBezTo>
                  <a:pt x="255415" y="103216"/>
                  <a:pt x="252339" y="102242"/>
                  <a:pt x="249713" y="100519"/>
                </a:cubicBezTo>
                <a:cubicBezTo>
                  <a:pt x="234856" y="90632"/>
                  <a:pt x="217598" y="85164"/>
                  <a:pt x="199740" y="84640"/>
                </a:cubicBezTo>
                <a:cubicBezTo>
                  <a:pt x="198765" y="84640"/>
                  <a:pt x="197864" y="84640"/>
                  <a:pt x="196889" y="84640"/>
                </a:cubicBezTo>
                <a:cubicBezTo>
                  <a:pt x="171753" y="84640"/>
                  <a:pt x="147892" y="94452"/>
                  <a:pt x="129734" y="112354"/>
                </a:cubicBezTo>
                <a:cubicBezTo>
                  <a:pt x="111501" y="130331"/>
                  <a:pt x="101371" y="154075"/>
                  <a:pt x="101146" y="179242"/>
                </a:cubicBezTo>
                <a:cubicBezTo>
                  <a:pt x="101146" y="185234"/>
                  <a:pt x="101596" y="191152"/>
                  <a:pt x="102647" y="196994"/>
                </a:cubicBezTo>
                <a:cubicBezTo>
                  <a:pt x="103847" y="203735"/>
                  <a:pt x="100471" y="210401"/>
                  <a:pt x="94318" y="213622"/>
                </a:cubicBezTo>
                <a:cubicBezTo>
                  <a:pt x="63329" y="229726"/>
                  <a:pt x="43971" y="261410"/>
                  <a:pt x="43896" y="296240"/>
                </a:cubicBezTo>
                <a:cubicBezTo>
                  <a:pt x="43746" y="320883"/>
                  <a:pt x="53500" y="344252"/>
                  <a:pt x="71208" y="362079"/>
                </a:cubicBezTo>
                <a:cubicBezTo>
                  <a:pt x="89216" y="380131"/>
                  <a:pt x="113077" y="390093"/>
                  <a:pt x="138363" y="390093"/>
                </a:cubicBezTo>
                <a:lnTo>
                  <a:pt x="465059" y="390093"/>
                </a:lnTo>
                <a:cubicBezTo>
                  <a:pt x="491245" y="390093"/>
                  <a:pt x="515931" y="379756"/>
                  <a:pt x="534540" y="361031"/>
                </a:cubicBezTo>
                <a:cubicBezTo>
                  <a:pt x="552848" y="342605"/>
                  <a:pt x="562827" y="318411"/>
                  <a:pt x="562677" y="292794"/>
                </a:cubicBezTo>
                <a:cubicBezTo>
                  <a:pt x="562527" y="271747"/>
                  <a:pt x="555699" y="251748"/>
                  <a:pt x="542869" y="234970"/>
                </a:cubicBezTo>
                <a:cubicBezTo>
                  <a:pt x="530488" y="218791"/>
                  <a:pt x="512930" y="206731"/>
                  <a:pt x="493496" y="200964"/>
                </a:cubicBezTo>
                <a:cubicBezTo>
                  <a:pt x="485768" y="198717"/>
                  <a:pt x="480966" y="190702"/>
                  <a:pt x="482617" y="182837"/>
                </a:cubicBezTo>
                <a:cubicBezTo>
                  <a:pt x="484117" y="175197"/>
                  <a:pt x="484943" y="167482"/>
                  <a:pt x="484943" y="159692"/>
                </a:cubicBezTo>
                <a:cubicBezTo>
                  <a:pt x="484943" y="95800"/>
                  <a:pt x="432794" y="43743"/>
                  <a:pt x="368791" y="43743"/>
                </a:cubicBezTo>
                <a:close/>
                <a:moveTo>
                  <a:pt x="368752" y="43198"/>
                </a:moveTo>
                <a:cubicBezTo>
                  <a:pt x="433129" y="43198"/>
                  <a:pt x="485352" y="95337"/>
                  <a:pt x="485352" y="159687"/>
                </a:cubicBezTo>
                <a:cubicBezTo>
                  <a:pt x="485352" y="167628"/>
                  <a:pt x="484526" y="175418"/>
                  <a:pt x="483026" y="182910"/>
                </a:cubicBezTo>
                <a:cubicBezTo>
                  <a:pt x="481450" y="190626"/>
                  <a:pt x="486027" y="198267"/>
                  <a:pt x="493605" y="200514"/>
                </a:cubicBezTo>
                <a:cubicBezTo>
                  <a:pt x="513601" y="206432"/>
                  <a:pt x="530896" y="218587"/>
                  <a:pt x="543239" y="234721"/>
                </a:cubicBezTo>
                <a:lnTo>
                  <a:pt x="544806" y="237624"/>
                </a:lnTo>
                <a:lnTo>
                  <a:pt x="562649" y="289854"/>
                </a:lnTo>
                <a:lnTo>
                  <a:pt x="563160" y="292806"/>
                </a:lnTo>
                <a:cubicBezTo>
                  <a:pt x="563535" y="346593"/>
                  <a:pt x="518891" y="390567"/>
                  <a:pt x="465018" y="390567"/>
                </a:cubicBezTo>
                <a:lnTo>
                  <a:pt x="138329" y="390567"/>
                </a:lnTo>
                <a:cubicBezTo>
                  <a:pt x="86407" y="390567"/>
                  <a:pt x="43113" y="348092"/>
                  <a:pt x="43338" y="296252"/>
                </a:cubicBezTo>
                <a:cubicBezTo>
                  <a:pt x="43488" y="260144"/>
                  <a:pt x="63972" y="228831"/>
                  <a:pt x="94060" y="213174"/>
                </a:cubicBezTo>
                <a:cubicBezTo>
                  <a:pt x="99912" y="210103"/>
                  <a:pt x="103289" y="203586"/>
                  <a:pt x="102163" y="197068"/>
                </a:cubicBezTo>
                <a:cubicBezTo>
                  <a:pt x="101113" y="191300"/>
                  <a:pt x="100588" y="185307"/>
                  <a:pt x="100663" y="179239"/>
                </a:cubicBezTo>
                <a:cubicBezTo>
                  <a:pt x="101113" y="126800"/>
                  <a:pt x="144631" y="84100"/>
                  <a:pt x="196854" y="84100"/>
                </a:cubicBezTo>
                <a:cubicBezTo>
                  <a:pt x="197829" y="84100"/>
                  <a:pt x="198729" y="84100"/>
                  <a:pt x="199705" y="84100"/>
                </a:cubicBezTo>
                <a:cubicBezTo>
                  <a:pt x="218238" y="84700"/>
                  <a:pt x="235495" y="90468"/>
                  <a:pt x="249976" y="100057"/>
                </a:cubicBezTo>
                <a:cubicBezTo>
                  <a:pt x="252602" y="101854"/>
                  <a:pt x="255604" y="102678"/>
                  <a:pt x="258530" y="102678"/>
                </a:cubicBezTo>
                <a:cubicBezTo>
                  <a:pt x="263407" y="102678"/>
                  <a:pt x="268209" y="100356"/>
                  <a:pt x="271060" y="95936"/>
                </a:cubicBezTo>
                <a:cubicBezTo>
                  <a:pt x="281490" y="80092"/>
                  <a:pt x="295689" y="66908"/>
                  <a:pt x="312393" y="57684"/>
                </a:cubicBezTo>
                <a:lnTo>
                  <a:pt x="317254" y="55742"/>
                </a:lnTo>
                <a:lnTo>
                  <a:pt x="365369" y="43631"/>
                </a:lnTo>
                <a:close/>
                <a:moveTo>
                  <a:pt x="368791" y="42769"/>
                </a:moveTo>
                <a:lnTo>
                  <a:pt x="365369" y="43631"/>
                </a:lnTo>
                <a:lnTo>
                  <a:pt x="339169" y="46982"/>
                </a:lnTo>
                <a:lnTo>
                  <a:pt x="317254" y="55742"/>
                </a:lnTo>
                <a:lnTo>
                  <a:pt x="313032" y="56804"/>
                </a:lnTo>
                <a:cubicBezTo>
                  <a:pt x="296196" y="65896"/>
                  <a:pt x="281602" y="79135"/>
                  <a:pt x="270722" y="95726"/>
                </a:cubicBezTo>
                <a:cubicBezTo>
                  <a:pt x="268021" y="99770"/>
                  <a:pt x="263519" y="102242"/>
                  <a:pt x="258567" y="102242"/>
                </a:cubicBezTo>
                <a:cubicBezTo>
                  <a:pt x="255640" y="102242"/>
                  <a:pt x="252714" y="101343"/>
                  <a:pt x="250238" y="99695"/>
                </a:cubicBezTo>
                <a:cubicBezTo>
                  <a:pt x="235231" y="89733"/>
                  <a:pt x="217823" y="84191"/>
                  <a:pt x="199740" y="83666"/>
                </a:cubicBezTo>
                <a:cubicBezTo>
                  <a:pt x="198840" y="83591"/>
                  <a:pt x="197864" y="83591"/>
                  <a:pt x="196889" y="83591"/>
                </a:cubicBezTo>
                <a:cubicBezTo>
                  <a:pt x="171453" y="83591"/>
                  <a:pt x="147367" y="93553"/>
                  <a:pt x="129059" y="111680"/>
                </a:cubicBezTo>
                <a:cubicBezTo>
                  <a:pt x="110675" y="129806"/>
                  <a:pt x="100396" y="153775"/>
                  <a:pt x="100171" y="179242"/>
                </a:cubicBezTo>
                <a:cubicBezTo>
                  <a:pt x="100096" y="185234"/>
                  <a:pt x="100621" y="191301"/>
                  <a:pt x="101671" y="197144"/>
                </a:cubicBezTo>
                <a:cubicBezTo>
                  <a:pt x="102797" y="203436"/>
                  <a:pt x="99646" y="209727"/>
                  <a:pt x="93868" y="212723"/>
                </a:cubicBezTo>
                <a:cubicBezTo>
                  <a:pt x="62504" y="229052"/>
                  <a:pt x="42995" y="261036"/>
                  <a:pt x="42845" y="296240"/>
                </a:cubicBezTo>
                <a:cubicBezTo>
                  <a:pt x="42770" y="321182"/>
                  <a:pt x="52600" y="344777"/>
                  <a:pt x="70533" y="362753"/>
                </a:cubicBezTo>
                <a:cubicBezTo>
                  <a:pt x="88766" y="381030"/>
                  <a:pt x="112851" y="391067"/>
                  <a:pt x="138363" y="391067"/>
                </a:cubicBezTo>
                <a:lnTo>
                  <a:pt x="465059" y="391067"/>
                </a:lnTo>
                <a:cubicBezTo>
                  <a:pt x="491546" y="391067"/>
                  <a:pt x="516457" y="380655"/>
                  <a:pt x="535290" y="361780"/>
                </a:cubicBezTo>
                <a:cubicBezTo>
                  <a:pt x="553748" y="343129"/>
                  <a:pt x="563878" y="318636"/>
                  <a:pt x="563653" y="292794"/>
                </a:cubicBezTo>
                <a:lnTo>
                  <a:pt x="562649" y="289854"/>
                </a:lnTo>
                <a:lnTo>
                  <a:pt x="557758" y="261625"/>
                </a:lnTo>
                <a:lnTo>
                  <a:pt x="544806" y="237624"/>
                </a:lnTo>
                <a:lnTo>
                  <a:pt x="543694" y="234370"/>
                </a:lnTo>
                <a:cubicBezTo>
                  <a:pt x="531163" y="218042"/>
                  <a:pt x="513455" y="205832"/>
                  <a:pt x="493797" y="199990"/>
                </a:cubicBezTo>
                <a:cubicBezTo>
                  <a:pt x="486518" y="197893"/>
                  <a:pt x="482091" y="190402"/>
                  <a:pt x="483592" y="182987"/>
                </a:cubicBezTo>
                <a:cubicBezTo>
                  <a:pt x="485093" y="175347"/>
                  <a:pt x="485918" y="167557"/>
                  <a:pt x="485918" y="159692"/>
                </a:cubicBezTo>
                <a:cubicBezTo>
                  <a:pt x="485918" y="95201"/>
                  <a:pt x="433395" y="42769"/>
                  <a:pt x="368791" y="42769"/>
                </a:cubicBezTo>
                <a:close/>
                <a:moveTo>
                  <a:pt x="368791" y="974"/>
                </a:moveTo>
                <a:cubicBezTo>
                  <a:pt x="390175" y="974"/>
                  <a:pt x="411035" y="5168"/>
                  <a:pt x="430693" y="13482"/>
                </a:cubicBezTo>
                <a:cubicBezTo>
                  <a:pt x="449602" y="21422"/>
                  <a:pt x="466634" y="32882"/>
                  <a:pt x="481191" y="47488"/>
                </a:cubicBezTo>
                <a:cubicBezTo>
                  <a:pt x="495823" y="62019"/>
                  <a:pt x="507228" y="79022"/>
                  <a:pt x="515256" y="97898"/>
                </a:cubicBezTo>
                <a:cubicBezTo>
                  <a:pt x="523585" y="117522"/>
                  <a:pt x="527787" y="138270"/>
                  <a:pt x="527787" y="159692"/>
                </a:cubicBezTo>
                <a:cubicBezTo>
                  <a:pt x="527787" y="162539"/>
                  <a:pt x="527712" y="165385"/>
                  <a:pt x="527562" y="168156"/>
                </a:cubicBezTo>
                <a:lnTo>
                  <a:pt x="527562" y="168456"/>
                </a:lnTo>
                <a:lnTo>
                  <a:pt x="527787" y="168606"/>
                </a:lnTo>
                <a:cubicBezTo>
                  <a:pt x="533939" y="171602"/>
                  <a:pt x="539867" y="175122"/>
                  <a:pt x="545495" y="179017"/>
                </a:cubicBezTo>
                <a:cubicBezTo>
                  <a:pt x="557500" y="187331"/>
                  <a:pt x="568080" y="197443"/>
                  <a:pt x="576934" y="209053"/>
                </a:cubicBezTo>
                <a:cubicBezTo>
                  <a:pt x="585938" y="220813"/>
                  <a:pt x="592991" y="233771"/>
                  <a:pt x="597793" y="247703"/>
                </a:cubicBezTo>
                <a:cubicBezTo>
                  <a:pt x="602820" y="262084"/>
                  <a:pt x="605446" y="277140"/>
                  <a:pt x="605521" y="292495"/>
                </a:cubicBezTo>
                <a:cubicBezTo>
                  <a:pt x="605672" y="311295"/>
                  <a:pt x="602070" y="329572"/>
                  <a:pt x="594717" y="346874"/>
                </a:cubicBezTo>
                <a:cubicBezTo>
                  <a:pt x="587739" y="363428"/>
                  <a:pt x="577759" y="378333"/>
                  <a:pt x="565003" y="391216"/>
                </a:cubicBezTo>
                <a:cubicBezTo>
                  <a:pt x="552023" y="404175"/>
                  <a:pt x="536941" y="414436"/>
                  <a:pt x="520133" y="421627"/>
                </a:cubicBezTo>
                <a:cubicBezTo>
                  <a:pt x="502575" y="429042"/>
                  <a:pt x="484117" y="432862"/>
                  <a:pt x="465059" y="432862"/>
                </a:cubicBezTo>
                <a:lnTo>
                  <a:pt x="138363" y="432862"/>
                </a:lnTo>
                <a:cubicBezTo>
                  <a:pt x="119830" y="432862"/>
                  <a:pt x="101746" y="429192"/>
                  <a:pt x="84714" y="421852"/>
                </a:cubicBezTo>
                <a:cubicBezTo>
                  <a:pt x="68282" y="414886"/>
                  <a:pt x="53500" y="404924"/>
                  <a:pt x="40894" y="392265"/>
                </a:cubicBezTo>
                <a:cubicBezTo>
                  <a:pt x="28364" y="379756"/>
                  <a:pt x="18534" y="365225"/>
                  <a:pt x="11706" y="349046"/>
                </a:cubicBezTo>
                <a:cubicBezTo>
                  <a:pt x="4503" y="332193"/>
                  <a:pt x="901" y="314366"/>
                  <a:pt x="976" y="296090"/>
                </a:cubicBezTo>
                <a:cubicBezTo>
                  <a:pt x="1127" y="270773"/>
                  <a:pt x="8180" y="246055"/>
                  <a:pt x="21536" y="224708"/>
                </a:cubicBezTo>
                <a:cubicBezTo>
                  <a:pt x="31140" y="209353"/>
                  <a:pt x="43445" y="196170"/>
                  <a:pt x="58227" y="185684"/>
                </a:cubicBezTo>
                <a:lnTo>
                  <a:pt x="58377" y="185534"/>
                </a:lnTo>
                <a:lnTo>
                  <a:pt x="58377" y="185234"/>
                </a:lnTo>
                <a:cubicBezTo>
                  <a:pt x="58302" y="183137"/>
                  <a:pt x="58302" y="181040"/>
                  <a:pt x="58302" y="178867"/>
                </a:cubicBezTo>
                <a:cubicBezTo>
                  <a:pt x="58452" y="160367"/>
                  <a:pt x="62279" y="142390"/>
                  <a:pt x="69707" y="125387"/>
                </a:cubicBezTo>
                <a:cubicBezTo>
                  <a:pt x="76835" y="109133"/>
                  <a:pt x="86890" y="94527"/>
                  <a:pt x="99646" y="81943"/>
                </a:cubicBezTo>
                <a:cubicBezTo>
                  <a:pt x="112326" y="69435"/>
                  <a:pt x="127033" y="59548"/>
                  <a:pt x="143390" y="52657"/>
                </a:cubicBezTo>
                <a:cubicBezTo>
                  <a:pt x="160423" y="45466"/>
                  <a:pt x="178431" y="41796"/>
                  <a:pt x="196889" y="41796"/>
                </a:cubicBezTo>
                <a:cubicBezTo>
                  <a:pt x="198315" y="41796"/>
                  <a:pt x="199665" y="41871"/>
                  <a:pt x="201016" y="41871"/>
                </a:cubicBezTo>
                <a:cubicBezTo>
                  <a:pt x="218274" y="42395"/>
                  <a:pt x="235006" y="46065"/>
                  <a:pt x="250838" y="52731"/>
                </a:cubicBezTo>
                <a:lnTo>
                  <a:pt x="251138" y="52881"/>
                </a:lnTo>
                <a:lnTo>
                  <a:pt x="251438" y="52657"/>
                </a:lnTo>
                <a:cubicBezTo>
                  <a:pt x="263144" y="39773"/>
                  <a:pt x="276800" y="29062"/>
                  <a:pt x="291956" y="20673"/>
                </a:cubicBezTo>
                <a:cubicBezTo>
                  <a:pt x="315367" y="7790"/>
                  <a:pt x="341929" y="974"/>
                  <a:pt x="368791" y="974"/>
                </a:cubicBezTo>
                <a:close/>
                <a:moveTo>
                  <a:pt x="368752" y="423"/>
                </a:moveTo>
                <a:cubicBezTo>
                  <a:pt x="341740" y="423"/>
                  <a:pt x="315104" y="7315"/>
                  <a:pt x="291694" y="20275"/>
                </a:cubicBezTo>
                <a:cubicBezTo>
                  <a:pt x="276463" y="28590"/>
                  <a:pt x="262732" y="39527"/>
                  <a:pt x="251027" y="52262"/>
                </a:cubicBezTo>
                <a:cubicBezTo>
                  <a:pt x="235195" y="45595"/>
                  <a:pt x="218313" y="41850"/>
                  <a:pt x="200980" y="41400"/>
                </a:cubicBezTo>
                <a:cubicBezTo>
                  <a:pt x="199630" y="41325"/>
                  <a:pt x="198279" y="41325"/>
                  <a:pt x="196854" y="41325"/>
                </a:cubicBezTo>
                <a:cubicBezTo>
                  <a:pt x="178321" y="41325"/>
                  <a:pt x="160313" y="44996"/>
                  <a:pt x="143206" y="52187"/>
                </a:cubicBezTo>
                <a:cubicBezTo>
                  <a:pt x="126774" y="59079"/>
                  <a:pt x="111993" y="68968"/>
                  <a:pt x="99237" y="81553"/>
                </a:cubicBezTo>
                <a:cubicBezTo>
                  <a:pt x="86482" y="94138"/>
                  <a:pt x="76352" y="108821"/>
                  <a:pt x="69224" y="125152"/>
                </a:cubicBezTo>
                <a:cubicBezTo>
                  <a:pt x="61796" y="142232"/>
                  <a:pt x="57970" y="160286"/>
                  <a:pt x="57744" y="178864"/>
                </a:cubicBezTo>
                <a:cubicBezTo>
                  <a:pt x="57744" y="181037"/>
                  <a:pt x="57819" y="183134"/>
                  <a:pt x="57894" y="185232"/>
                </a:cubicBezTo>
                <a:cubicBezTo>
                  <a:pt x="43188" y="195720"/>
                  <a:pt x="30658" y="209054"/>
                  <a:pt x="21054" y="224411"/>
                </a:cubicBezTo>
                <a:cubicBezTo>
                  <a:pt x="7698" y="245911"/>
                  <a:pt x="570" y="270707"/>
                  <a:pt x="495" y="296102"/>
                </a:cubicBezTo>
                <a:cubicBezTo>
                  <a:pt x="420" y="314456"/>
                  <a:pt x="4022" y="332360"/>
                  <a:pt x="11225" y="349290"/>
                </a:cubicBezTo>
                <a:cubicBezTo>
                  <a:pt x="18128" y="365471"/>
                  <a:pt x="27957" y="380079"/>
                  <a:pt x="40487" y="392590"/>
                </a:cubicBezTo>
                <a:cubicBezTo>
                  <a:pt x="53167" y="405325"/>
                  <a:pt x="67949" y="415363"/>
                  <a:pt x="84456" y="422405"/>
                </a:cubicBezTo>
                <a:cubicBezTo>
                  <a:pt x="101638" y="429671"/>
                  <a:pt x="119721" y="433342"/>
                  <a:pt x="138329" y="433342"/>
                </a:cubicBezTo>
                <a:lnTo>
                  <a:pt x="465018" y="433342"/>
                </a:lnTo>
                <a:cubicBezTo>
                  <a:pt x="484151" y="433342"/>
                  <a:pt x="502684" y="429596"/>
                  <a:pt x="520241" y="422105"/>
                </a:cubicBezTo>
                <a:cubicBezTo>
                  <a:pt x="537124" y="414914"/>
                  <a:pt x="552280" y="404651"/>
                  <a:pt x="565261" y="391541"/>
                </a:cubicBezTo>
                <a:cubicBezTo>
                  <a:pt x="578091" y="378656"/>
                  <a:pt x="588145" y="363673"/>
                  <a:pt x="595198" y="347118"/>
                </a:cubicBezTo>
                <a:cubicBezTo>
                  <a:pt x="602476" y="329738"/>
                  <a:pt x="606153" y="311385"/>
                  <a:pt x="606003" y="292507"/>
                </a:cubicBezTo>
                <a:cubicBezTo>
                  <a:pt x="605853" y="277150"/>
                  <a:pt x="603302" y="262017"/>
                  <a:pt x="598200" y="247559"/>
                </a:cubicBezTo>
                <a:cubicBezTo>
                  <a:pt x="593398" y="233551"/>
                  <a:pt x="586345" y="220516"/>
                  <a:pt x="577266" y="208755"/>
                </a:cubicBezTo>
                <a:cubicBezTo>
                  <a:pt x="568412" y="197068"/>
                  <a:pt x="557757" y="186955"/>
                  <a:pt x="545752" y="178640"/>
                </a:cubicBezTo>
                <a:cubicBezTo>
                  <a:pt x="540050" y="174669"/>
                  <a:pt x="534122" y="171223"/>
                  <a:pt x="527970" y="168152"/>
                </a:cubicBezTo>
                <a:cubicBezTo>
                  <a:pt x="528120" y="165305"/>
                  <a:pt x="528195" y="162534"/>
                  <a:pt x="528195" y="159687"/>
                </a:cubicBezTo>
                <a:cubicBezTo>
                  <a:pt x="528195" y="138187"/>
                  <a:pt x="523993" y="117361"/>
                  <a:pt x="515664" y="97659"/>
                </a:cubicBezTo>
                <a:cubicBezTo>
                  <a:pt x="507636" y="78706"/>
                  <a:pt x="496156" y="61701"/>
                  <a:pt x="481525" y="47093"/>
                </a:cubicBezTo>
                <a:cubicBezTo>
                  <a:pt x="466894" y="32486"/>
                  <a:pt x="449786" y="21024"/>
                  <a:pt x="430803" y="13008"/>
                </a:cubicBezTo>
                <a:cubicBezTo>
                  <a:pt x="411145" y="4693"/>
                  <a:pt x="390211" y="423"/>
                  <a:pt x="368752" y="423"/>
                </a:cubicBezTo>
                <a:close/>
                <a:moveTo>
                  <a:pt x="368791" y="0"/>
                </a:moveTo>
                <a:cubicBezTo>
                  <a:pt x="390325" y="0"/>
                  <a:pt x="411335" y="4195"/>
                  <a:pt x="431069" y="12509"/>
                </a:cubicBezTo>
                <a:cubicBezTo>
                  <a:pt x="450127" y="20598"/>
                  <a:pt x="467235" y="32133"/>
                  <a:pt x="481866" y="46739"/>
                </a:cubicBezTo>
                <a:cubicBezTo>
                  <a:pt x="496573" y="61420"/>
                  <a:pt x="508128" y="78498"/>
                  <a:pt x="516157" y="97523"/>
                </a:cubicBezTo>
                <a:cubicBezTo>
                  <a:pt x="524560" y="117223"/>
                  <a:pt x="528762" y="138120"/>
                  <a:pt x="528762" y="159692"/>
                </a:cubicBezTo>
                <a:cubicBezTo>
                  <a:pt x="528762" y="162389"/>
                  <a:pt x="528687" y="165160"/>
                  <a:pt x="528537" y="167857"/>
                </a:cubicBezTo>
                <a:cubicBezTo>
                  <a:pt x="534615" y="170853"/>
                  <a:pt x="540467" y="174373"/>
                  <a:pt x="546020" y="178193"/>
                </a:cubicBezTo>
                <a:cubicBezTo>
                  <a:pt x="558175" y="186582"/>
                  <a:pt x="568830" y="196769"/>
                  <a:pt x="577759" y="208454"/>
                </a:cubicBezTo>
                <a:cubicBezTo>
                  <a:pt x="586763" y="220289"/>
                  <a:pt x="593891" y="233397"/>
                  <a:pt x="598769" y="247403"/>
                </a:cubicBezTo>
                <a:cubicBezTo>
                  <a:pt x="603796" y="261860"/>
                  <a:pt x="606422" y="277065"/>
                  <a:pt x="606572" y="292495"/>
                </a:cubicBezTo>
                <a:cubicBezTo>
                  <a:pt x="606647" y="311445"/>
                  <a:pt x="603045" y="329871"/>
                  <a:pt x="595692" y="347249"/>
                </a:cubicBezTo>
                <a:cubicBezTo>
                  <a:pt x="588639" y="363952"/>
                  <a:pt x="578584" y="378932"/>
                  <a:pt x="565679" y="391891"/>
                </a:cubicBezTo>
                <a:cubicBezTo>
                  <a:pt x="552623" y="404999"/>
                  <a:pt x="537466" y="415335"/>
                  <a:pt x="520509" y="422526"/>
                </a:cubicBezTo>
                <a:cubicBezTo>
                  <a:pt x="502876" y="430016"/>
                  <a:pt x="484192" y="433836"/>
                  <a:pt x="465059" y="433836"/>
                </a:cubicBezTo>
                <a:lnTo>
                  <a:pt x="138363" y="433836"/>
                </a:lnTo>
                <a:cubicBezTo>
                  <a:pt x="119679" y="433836"/>
                  <a:pt x="101521" y="430091"/>
                  <a:pt x="84264" y="422825"/>
                </a:cubicBezTo>
                <a:cubicBezTo>
                  <a:pt x="67756" y="415784"/>
                  <a:pt x="52900" y="405748"/>
                  <a:pt x="40144" y="392939"/>
                </a:cubicBezTo>
                <a:cubicBezTo>
                  <a:pt x="27538" y="380356"/>
                  <a:pt x="17709" y="365750"/>
                  <a:pt x="10806" y="349496"/>
                </a:cubicBezTo>
                <a:cubicBezTo>
                  <a:pt x="3528" y="332493"/>
                  <a:pt x="-74" y="314516"/>
                  <a:pt x="1" y="296090"/>
                </a:cubicBezTo>
                <a:cubicBezTo>
                  <a:pt x="76" y="270548"/>
                  <a:pt x="7279" y="245756"/>
                  <a:pt x="20710" y="224184"/>
                </a:cubicBezTo>
                <a:cubicBezTo>
                  <a:pt x="30315" y="208754"/>
                  <a:pt x="42620" y="195571"/>
                  <a:pt x="57402" y="185010"/>
                </a:cubicBezTo>
                <a:cubicBezTo>
                  <a:pt x="57327" y="182987"/>
                  <a:pt x="57327" y="180890"/>
                  <a:pt x="57327" y="178867"/>
                </a:cubicBezTo>
                <a:cubicBezTo>
                  <a:pt x="57477" y="160217"/>
                  <a:pt x="61378" y="142090"/>
                  <a:pt x="68807" y="125012"/>
                </a:cubicBezTo>
                <a:cubicBezTo>
                  <a:pt x="75935" y="108609"/>
                  <a:pt x="86064" y="93853"/>
                  <a:pt x="98895" y="81194"/>
                </a:cubicBezTo>
                <a:cubicBezTo>
                  <a:pt x="111726" y="68611"/>
                  <a:pt x="126583" y="58649"/>
                  <a:pt x="143015" y="51758"/>
                </a:cubicBezTo>
                <a:cubicBezTo>
                  <a:pt x="160198" y="44492"/>
                  <a:pt x="178281" y="40822"/>
                  <a:pt x="196889" y="40822"/>
                </a:cubicBezTo>
                <a:cubicBezTo>
                  <a:pt x="198315" y="40822"/>
                  <a:pt x="199665" y="40822"/>
                  <a:pt x="201016" y="40897"/>
                </a:cubicBezTo>
                <a:cubicBezTo>
                  <a:pt x="218274" y="41421"/>
                  <a:pt x="235081" y="45016"/>
                  <a:pt x="250913" y="51683"/>
                </a:cubicBezTo>
                <a:cubicBezTo>
                  <a:pt x="262693" y="38874"/>
                  <a:pt x="276349" y="28163"/>
                  <a:pt x="291431" y="19849"/>
                </a:cubicBezTo>
                <a:cubicBezTo>
                  <a:pt x="314992" y="6816"/>
                  <a:pt x="341704" y="0"/>
                  <a:pt x="36879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5" name="椭圆 29">
            <a:extLst>
              <a:ext uri="{FF2B5EF4-FFF2-40B4-BE49-F238E27FC236}">
                <a16:creationId xmlns:a16="http://schemas.microsoft.com/office/drawing/2014/main" id="{ABE1BAB2-24F6-47D4-8AAA-EBDB2109C189}"/>
              </a:ext>
            </a:extLst>
          </p:cNvPr>
          <p:cNvSpPr/>
          <p:nvPr/>
        </p:nvSpPr>
        <p:spPr>
          <a:xfrm>
            <a:off x="5010489" y="3456227"/>
            <a:ext cx="306416" cy="286832"/>
          </a:xfrm>
          <a:custGeom>
            <a:avLst/>
            <a:gdLst>
              <a:gd name="connsiteX0" fmla="*/ 243883 w 600653"/>
              <a:gd name="connsiteY0" fmla="*/ 476473 h 562265"/>
              <a:gd name="connsiteX1" fmla="*/ 243883 w 600653"/>
              <a:gd name="connsiteY1" fmla="*/ 521100 h 562265"/>
              <a:gd name="connsiteX2" fmla="*/ 356770 w 600653"/>
              <a:gd name="connsiteY2" fmla="*/ 521100 h 562265"/>
              <a:gd name="connsiteX3" fmla="*/ 356770 w 600653"/>
              <a:gd name="connsiteY3" fmla="*/ 476473 h 562265"/>
              <a:gd name="connsiteX4" fmla="*/ 38528 w 600653"/>
              <a:gd name="connsiteY4" fmla="*/ 381063 h 562265"/>
              <a:gd name="connsiteX5" fmla="*/ 38528 w 600653"/>
              <a:gd name="connsiteY5" fmla="*/ 418766 h 562265"/>
              <a:gd name="connsiteX6" fmla="*/ 57792 w 600653"/>
              <a:gd name="connsiteY6" fmla="*/ 438001 h 562265"/>
              <a:gd name="connsiteX7" fmla="*/ 542861 w 600653"/>
              <a:gd name="connsiteY7" fmla="*/ 438001 h 562265"/>
              <a:gd name="connsiteX8" fmla="*/ 562125 w 600653"/>
              <a:gd name="connsiteY8" fmla="*/ 418766 h 562265"/>
              <a:gd name="connsiteX9" fmla="*/ 562125 w 600653"/>
              <a:gd name="connsiteY9" fmla="*/ 381063 h 562265"/>
              <a:gd name="connsiteX10" fmla="*/ 300326 w 600653"/>
              <a:gd name="connsiteY10" fmla="*/ 210426 h 562265"/>
              <a:gd name="connsiteX11" fmla="*/ 315710 w 600653"/>
              <a:gd name="connsiteY11" fmla="*/ 225826 h 562265"/>
              <a:gd name="connsiteX12" fmla="*/ 315710 w 600653"/>
              <a:gd name="connsiteY12" fmla="*/ 251620 h 562265"/>
              <a:gd name="connsiteX13" fmla="*/ 300326 w 600653"/>
              <a:gd name="connsiteY13" fmla="*/ 267019 h 562265"/>
              <a:gd name="connsiteX14" fmla="*/ 284943 w 600653"/>
              <a:gd name="connsiteY14" fmla="*/ 251620 h 562265"/>
              <a:gd name="connsiteX15" fmla="*/ 284943 w 600653"/>
              <a:gd name="connsiteY15" fmla="*/ 225826 h 562265"/>
              <a:gd name="connsiteX16" fmla="*/ 300326 w 600653"/>
              <a:gd name="connsiteY16" fmla="*/ 210426 h 562265"/>
              <a:gd name="connsiteX17" fmla="*/ 253291 w 600653"/>
              <a:gd name="connsiteY17" fmla="*/ 184466 h 562265"/>
              <a:gd name="connsiteX18" fmla="*/ 243081 w 600653"/>
              <a:gd name="connsiteY18" fmla="*/ 194851 h 562265"/>
              <a:gd name="connsiteX19" fmla="*/ 243081 w 600653"/>
              <a:gd name="connsiteY19" fmla="*/ 281397 h 562265"/>
              <a:gd name="connsiteX20" fmla="*/ 253291 w 600653"/>
              <a:gd name="connsiteY20" fmla="*/ 291782 h 562265"/>
              <a:gd name="connsiteX21" fmla="*/ 347292 w 600653"/>
              <a:gd name="connsiteY21" fmla="*/ 291782 h 562265"/>
              <a:gd name="connsiteX22" fmla="*/ 357502 w 600653"/>
              <a:gd name="connsiteY22" fmla="*/ 281397 h 562265"/>
              <a:gd name="connsiteX23" fmla="*/ 357502 w 600653"/>
              <a:gd name="connsiteY23" fmla="*/ 194851 h 562265"/>
              <a:gd name="connsiteX24" fmla="*/ 347292 w 600653"/>
              <a:gd name="connsiteY24" fmla="*/ 184466 h 562265"/>
              <a:gd name="connsiteX25" fmla="*/ 300292 w 600653"/>
              <a:gd name="connsiteY25" fmla="*/ 100420 h 562265"/>
              <a:gd name="connsiteX26" fmla="*/ 258299 w 600653"/>
              <a:gd name="connsiteY26" fmla="*/ 142347 h 562265"/>
              <a:gd name="connsiteX27" fmla="*/ 258299 w 600653"/>
              <a:gd name="connsiteY27" fmla="*/ 153694 h 562265"/>
              <a:gd name="connsiteX28" fmla="*/ 342477 w 600653"/>
              <a:gd name="connsiteY28" fmla="*/ 153694 h 562265"/>
              <a:gd name="connsiteX29" fmla="*/ 342477 w 600653"/>
              <a:gd name="connsiteY29" fmla="*/ 142347 h 562265"/>
              <a:gd name="connsiteX30" fmla="*/ 300292 w 600653"/>
              <a:gd name="connsiteY30" fmla="*/ 100420 h 562265"/>
              <a:gd name="connsiteX31" fmla="*/ 300292 w 600653"/>
              <a:gd name="connsiteY31" fmla="*/ 69648 h 562265"/>
              <a:gd name="connsiteX32" fmla="*/ 373297 w 600653"/>
              <a:gd name="connsiteY32" fmla="*/ 142347 h 562265"/>
              <a:gd name="connsiteX33" fmla="*/ 373297 w 600653"/>
              <a:gd name="connsiteY33" fmla="*/ 161964 h 562265"/>
              <a:gd name="connsiteX34" fmla="*/ 373104 w 600653"/>
              <a:gd name="connsiteY34" fmla="*/ 162925 h 562265"/>
              <a:gd name="connsiteX35" fmla="*/ 388322 w 600653"/>
              <a:gd name="connsiteY35" fmla="*/ 194851 h 562265"/>
              <a:gd name="connsiteX36" fmla="*/ 388322 w 600653"/>
              <a:gd name="connsiteY36" fmla="*/ 281397 h 562265"/>
              <a:gd name="connsiteX37" fmla="*/ 347292 w 600653"/>
              <a:gd name="connsiteY37" fmla="*/ 322554 h 562265"/>
              <a:gd name="connsiteX38" fmla="*/ 253291 w 600653"/>
              <a:gd name="connsiteY38" fmla="*/ 322554 h 562265"/>
              <a:gd name="connsiteX39" fmla="*/ 212261 w 600653"/>
              <a:gd name="connsiteY39" fmla="*/ 281397 h 562265"/>
              <a:gd name="connsiteX40" fmla="*/ 212261 w 600653"/>
              <a:gd name="connsiteY40" fmla="*/ 194851 h 562265"/>
              <a:gd name="connsiteX41" fmla="*/ 227479 w 600653"/>
              <a:gd name="connsiteY41" fmla="*/ 162925 h 562265"/>
              <a:gd name="connsiteX42" fmla="*/ 227479 w 600653"/>
              <a:gd name="connsiteY42" fmla="*/ 161964 h 562265"/>
              <a:gd name="connsiteX43" fmla="*/ 227479 w 600653"/>
              <a:gd name="connsiteY43" fmla="*/ 142347 h 562265"/>
              <a:gd name="connsiteX44" fmla="*/ 300292 w 600653"/>
              <a:gd name="connsiteY44" fmla="*/ 69648 h 562265"/>
              <a:gd name="connsiteX45" fmla="*/ 57792 w 600653"/>
              <a:gd name="connsiteY45" fmla="*/ 38472 h 562265"/>
              <a:gd name="connsiteX46" fmla="*/ 38528 w 600653"/>
              <a:gd name="connsiteY46" fmla="*/ 57708 h 562265"/>
              <a:gd name="connsiteX47" fmla="*/ 38528 w 600653"/>
              <a:gd name="connsiteY47" fmla="*/ 342591 h 562265"/>
              <a:gd name="connsiteX48" fmla="*/ 562125 w 600653"/>
              <a:gd name="connsiteY48" fmla="*/ 342591 h 562265"/>
              <a:gd name="connsiteX49" fmla="*/ 562125 w 600653"/>
              <a:gd name="connsiteY49" fmla="*/ 57708 h 562265"/>
              <a:gd name="connsiteX50" fmla="*/ 542861 w 600653"/>
              <a:gd name="connsiteY50" fmla="*/ 38472 h 562265"/>
              <a:gd name="connsiteX51" fmla="*/ 57792 w 600653"/>
              <a:gd name="connsiteY51" fmla="*/ 0 h 562265"/>
              <a:gd name="connsiteX52" fmla="*/ 542861 w 600653"/>
              <a:gd name="connsiteY52" fmla="*/ 0 h 562265"/>
              <a:gd name="connsiteX53" fmla="*/ 600653 w 600653"/>
              <a:gd name="connsiteY53" fmla="*/ 57708 h 562265"/>
              <a:gd name="connsiteX54" fmla="*/ 600653 w 600653"/>
              <a:gd name="connsiteY54" fmla="*/ 418766 h 562265"/>
              <a:gd name="connsiteX55" fmla="*/ 542861 w 600653"/>
              <a:gd name="connsiteY55" fmla="*/ 476473 h 562265"/>
              <a:gd name="connsiteX56" fmla="*/ 395298 w 600653"/>
              <a:gd name="connsiteY56" fmla="*/ 476473 h 562265"/>
              <a:gd name="connsiteX57" fmla="*/ 395298 w 600653"/>
              <a:gd name="connsiteY57" fmla="*/ 523793 h 562265"/>
              <a:gd name="connsiteX58" fmla="*/ 460411 w 600653"/>
              <a:gd name="connsiteY58" fmla="*/ 523793 h 562265"/>
              <a:gd name="connsiteX59" fmla="*/ 479675 w 600653"/>
              <a:gd name="connsiteY59" fmla="*/ 543029 h 562265"/>
              <a:gd name="connsiteX60" fmla="*/ 460411 w 600653"/>
              <a:gd name="connsiteY60" fmla="*/ 562265 h 562265"/>
              <a:gd name="connsiteX61" fmla="*/ 140435 w 600653"/>
              <a:gd name="connsiteY61" fmla="*/ 562265 h 562265"/>
              <a:gd name="connsiteX62" fmla="*/ 121171 w 600653"/>
              <a:gd name="connsiteY62" fmla="*/ 543029 h 562265"/>
              <a:gd name="connsiteX63" fmla="*/ 140435 w 600653"/>
              <a:gd name="connsiteY63" fmla="*/ 523793 h 562265"/>
              <a:gd name="connsiteX64" fmla="*/ 205355 w 600653"/>
              <a:gd name="connsiteY64" fmla="*/ 523793 h 562265"/>
              <a:gd name="connsiteX65" fmla="*/ 205355 w 600653"/>
              <a:gd name="connsiteY65" fmla="*/ 476473 h 562265"/>
              <a:gd name="connsiteX66" fmla="*/ 57792 w 600653"/>
              <a:gd name="connsiteY66" fmla="*/ 476473 h 562265"/>
              <a:gd name="connsiteX67" fmla="*/ 0 w 600653"/>
              <a:gd name="connsiteY67" fmla="*/ 418766 h 562265"/>
              <a:gd name="connsiteX68" fmla="*/ 0 w 600653"/>
              <a:gd name="connsiteY68" fmla="*/ 57708 h 562265"/>
              <a:gd name="connsiteX69" fmla="*/ 57792 w 600653"/>
              <a:gd name="connsiteY69" fmla="*/ 0 h 56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0653" h="562265">
                <a:moveTo>
                  <a:pt x="243883" y="476473"/>
                </a:moveTo>
                <a:lnTo>
                  <a:pt x="243883" y="521100"/>
                </a:lnTo>
                <a:lnTo>
                  <a:pt x="356770" y="521100"/>
                </a:lnTo>
                <a:lnTo>
                  <a:pt x="356770" y="476473"/>
                </a:lnTo>
                <a:close/>
                <a:moveTo>
                  <a:pt x="38528" y="381063"/>
                </a:moveTo>
                <a:lnTo>
                  <a:pt x="38528" y="418766"/>
                </a:lnTo>
                <a:cubicBezTo>
                  <a:pt x="38528" y="429345"/>
                  <a:pt x="47197" y="438001"/>
                  <a:pt x="57792" y="438001"/>
                </a:cubicBezTo>
                <a:lnTo>
                  <a:pt x="542861" y="438001"/>
                </a:lnTo>
                <a:cubicBezTo>
                  <a:pt x="553649" y="438001"/>
                  <a:pt x="562125" y="429345"/>
                  <a:pt x="562125" y="418766"/>
                </a:cubicBezTo>
                <a:lnTo>
                  <a:pt x="562125" y="381063"/>
                </a:lnTo>
                <a:close/>
                <a:moveTo>
                  <a:pt x="300326" y="210426"/>
                </a:moveTo>
                <a:cubicBezTo>
                  <a:pt x="308787" y="210426"/>
                  <a:pt x="315710" y="217356"/>
                  <a:pt x="315710" y="225826"/>
                </a:cubicBezTo>
                <a:lnTo>
                  <a:pt x="315710" y="251620"/>
                </a:lnTo>
                <a:cubicBezTo>
                  <a:pt x="315710" y="260089"/>
                  <a:pt x="308787" y="267019"/>
                  <a:pt x="300326" y="267019"/>
                </a:cubicBezTo>
                <a:cubicBezTo>
                  <a:pt x="291866" y="267019"/>
                  <a:pt x="284943" y="260089"/>
                  <a:pt x="284943" y="251620"/>
                </a:cubicBezTo>
                <a:lnTo>
                  <a:pt x="284943" y="225826"/>
                </a:lnTo>
                <a:cubicBezTo>
                  <a:pt x="284943" y="217356"/>
                  <a:pt x="291866" y="210426"/>
                  <a:pt x="300326" y="210426"/>
                </a:cubicBezTo>
                <a:close/>
                <a:moveTo>
                  <a:pt x="253291" y="184466"/>
                </a:moveTo>
                <a:cubicBezTo>
                  <a:pt x="247897" y="184466"/>
                  <a:pt x="243081" y="189274"/>
                  <a:pt x="243081" y="194851"/>
                </a:cubicBezTo>
                <a:lnTo>
                  <a:pt x="243081" y="281397"/>
                </a:lnTo>
                <a:cubicBezTo>
                  <a:pt x="243081" y="286974"/>
                  <a:pt x="247897" y="291782"/>
                  <a:pt x="253291" y="291782"/>
                </a:cubicBezTo>
                <a:lnTo>
                  <a:pt x="347292" y="291782"/>
                </a:lnTo>
                <a:cubicBezTo>
                  <a:pt x="352879" y="291782"/>
                  <a:pt x="357502" y="286974"/>
                  <a:pt x="357502" y="281397"/>
                </a:cubicBezTo>
                <a:lnTo>
                  <a:pt x="357502" y="194851"/>
                </a:lnTo>
                <a:cubicBezTo>
                  <a:pt x="357502" y="189274"/>
                  <a:pt x="352879" y="184466"/>
                  <a:pt x="347292" y="184466"/>
                </a:cubicBezTo>
                <a:close/>
                <a:moveTo>
                  <a:pt x="300292" y="100420"/>
                </a:moveTo>
                <a:cubicBezTo>
                  <a:pt x="277176" y="100420"/>
                  <a:pt x="258299" y="119268"/>
                  <a:pt x="258299" y="142347"/>
                </a:cubicBezTo>
                <a:lnTo>
                  <a:pt x="258299" y="153694"/>
                </a:lnTo>
                <a:lnTo>
                  <a:pt x="342477" y="153694"/>
                </a:lnTo>
                <a:lnTo>
                  <a:pt x="342477" y="142347"/>
                </a:lnTo>
                <a:cubicBezTo>
                  <a:pt x="342477" y="119268"/>
                  <a:pt x="323599" y="100420"/>
                  <a:pt x="300292" y="100420"/>
                </a:cubicBezTo>
                <a:close/>
                <a:moveTo>
                  <a:pt x="300292" y="69648"/>
                </a:moveTo>
                <a:cubicBezTo>
                  <a:pt x="340551" y="69648"/>
                  <a:pt x="373297" y="102343"/>
                  <a:pt x="373297" y="142347"/>
                </a:cubicBezTo>
                <a:lnTo>
                  <a:pt x="373297" y="161964"/>
                </a:lnTo>
                <a:cubicBezTo>
                  <a:pt x="373297" y="162348"/>
                  <a:pt x="373104" y="162541"/>
                  <a:pt x="373104" y="162925"/>
                </a:cubicBezTo>
                <a:cubicBezTo>
                  <a:pt x="382351" y="170426"/>
                  <a:pt x="388322" y="181965"/>
                  <a:pt x="388322" y="194851"/>
                </a:cubicBezTo>
                <a:lnTo>
                  <a:pt x="388322" y="281397"/>
                </a:lnTo>
                <a:cubicBezTo>
                  <a:pt x="388322" y="304091"/>
                  <a:pt x="370022" y="322554"/>
                  <a:pt x="347292" y="322554"/>
                </a:cubicBezTo>
                <a:lnTo>
                  <a:pt x="253291" y="322554"/>
                </a:lnTo>
                <a:cubicBezTo>
                  <a:pt x="230753" y="322554"/>
                  <a:pt x="212261" y="304091"/>
                  <a:pt x="212261" y="281397"/>
                </a:cubicBezTo>
                <a:lnTo>
                  <a:pt x="212261" y="194851"/>
                </a:lnTo>
                <a:cubicBezTo>
                  <a:pt x="212261" y="181965"/>
                  <a:pt x="218232" y="170426"/>
                  <a:pt x="227479" y="162925"/>
                </a:cubicBezTo>
                <a:cubicBezTo>
                  <a:pt x="227479" y="162541"/>
                  <a:pt x="227479" y="162348"/>
                  <a:pt x="227479" y="161964"/>
                </a:cubicBezTo>
                <a:lnTo>
                  <a:pt x="227479" y="142347"/>
                </a:lnTo>
                <a:cubicBezTo>
                  <a:pt x="227479" y="102343"/>
                  <a:pt x="260225" y="69648"/>
                  <a:pt x="300292" y="69648"/>
                </a:cubicBezTo>
                <a:close/>
                <a:moveTo>
                  <a:pt x="57792" y="38472"/>
                </a:moveTo>
                <a:cubicBezTo>
                  <a:pt x="47197" y="38472"/>
                  <a:pt x="38528" y="47128"/>
                  <a:pt x="38528" y="57708"/>
                </a:cubicBezTo>
                <a:lnTo>
                  <a:pt x="38528" y="342591"/>
                </a:lnTo>
                <a:lnTo>
                  <a:pt x="562125" y="342591"/>
                </a:lnTo>
                <a:lnTo>
                  <a:pt x="562125" y="57708"/>
                </a:lnTo>
                <a:cubicBezTo>
                  <a:pt x="562125" y="47128"/>
                  <a:pt x="553649" y="38472"/>
                  <a:pt x="542861" y="38472"/>
                </a:cubicBezTo>
                <a:close/>
                <a:moveTo>
                  <a:pt x="57792" y="0"/>
                </a:moveTo>
                <a:lnTo>
                  <a:pt x="542861" y="0"/>
                </a:lnTo>
                <a:cubicBezTo>
                  <a:pt x="574839" y="0"/>
                  <a:pt x="600653" y="25776"/>
                  <a:pt x="600653" y="57708"/>
                </a:cubicBezTo>
                <a:lnTo>
                  <a:pt x="600653" y="418766"/>
                </a:lnTo>
                <a:cubicBezTo>
                  <a:pt x="600653" y="450505"/>
                  <a:pt x="574839" y="476473"/>
                  <a:pt x="542861" y="476473"/>
                </a:cubicBezTo>
                <a:lnTo>
                  <a:pt x="395298" y="476473"/>
                </a:lnTo>
                <a:lnTo>
                  <a:pt x="395298" y="523793"/>
                </a:lnTo>
                <a:lnTo>
                  <a:pt x="460411" y="523793"/>
                </a:lnTo>
                <a:cubicBezTo>
                  <a:pt x="471006" y="523793"/>
                  <a:pt x="479675" y="532257"/>
                  <a:pt x="479675" y="543029"/>
                </a:cubicBezTo>
                <a:cubicBezTo>
                  <a:pt x="479675" y="553609"/>
                  <a:pt x="471006" y="562265"/>
                  <a:pt x="460411" y="562265"/>
                </a:cubicBezTo>
                <a:lnTo>
                  <a:pt x="140435" y="562265"/>
                </a:lnTo>
                <a:cubicBezTo>
                  <a:pt x="129840" y="562265"/>
                  <a:pt x="121171" y="553609"/>
                  <a:pt x="121171" y="543029"/>
                </a:cubicBezTo>
                <a:cubicBezTo>
                  <a:pt x="121171" y="532257"/>
                  <a:pt x="129840" y="523793"/>
                  <a:pt x="140435" y="523793"/>
                </a:cubicBezTo>
                <a:lnTo>
                  <a:pt x="205355" y="523793"/>
                </a:lnTo>
                <a:lnTo>
                  <a:pt x="205355" y="476473"/>
                </a:lnTo>
                <a:lnTo>
                  <a:pt x="57792" y="476473"/>
                </a:lnTo>
                <a:cubicBezTo>
                  <a:pt x="26006" y="476473"/>
                  <a:pt x="0" y="450505"/>
                  <a:pt x="0" y="418766"/>
                </a:cubicBezTo>
                <a:lnTo>
                  <a:pt x="0" y="57708"/>
                </a:lnTo>
                <a:cubicBezTo>
                  <a:pt x="0" y="25776"/>
                  <a:pt x="26006" y="0"/>
                  <a:pt x="577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4" name="椭圆 30">
            <a:extLst>
              <a:ext uri="{FF2B5EF4-FFF2-40B4-BE49-F238E27FC236}">
                <a16:creationId xmlns:a16="http://schemas.microsoft.com/office/drawing/2014/main" id="{9F4EA41D-5EBC-4CE2-88E7-89B5639959B4}"/>
              </a:ext>
            </a:extLst>
          </p:cNvPr>
          <p:cNvSpPr/>
          <p:nvPr/>
        </p:nvSpPr>
        <p:spPr>
          <a:xfrm>
            <a:off x="3827096" y="3463023"/>
            <a:ext cx="306416" cy="273242"/>
          </a:xfrm>
          <a:custGeom>
            <a:avLst/>
            <a:gdLst>
              <a:gd name="connsiteX0" fmla="*/ 387263 w 605522"/>
              <a:gd name="connsiteY0" fmla="*/ 417395 h 539967"/>
              <a:gd name="connsiteX1" fmla="*/ 537638 w 605522"/>
              <a:gd name="connsiteY1" fmla="*/ 417395 h 539967"/>
              <a:gd name="connsiteX2" fmla="*/ 537638 w 605522"/>
              <a:gd name="connsiteY2" fmla="*/ 459762 h 539967"/>
              <a:gd name="connsiteX3" fmla="*/ 525026 w 605522"/>
              <a:gd name="connsiteY3" fmla="*/ 472366 h 539967"/>
              <a:gd name="connsiteX4" fmla="*/ 399875 w 605522"/>
              <a:gd name="connsiteY4" fmla="*/ 472366 h 539967"/>
              <a:gd name="connsiteX5" fmla="*/ 387263 w 605522"/>
              <a:gd name="connsiteY5" fmla="*/ 459762 h 539967"/>
              <a:gd name="connsiteX6" fmla="*/ 387263 w 605522"/>
              <a:gd name="connsiteY6" fmla="*/ 333069 h 539967"/>
              <a:gd name="connsiteX7" fmla="*/ 537638 w 605522"/>
              <a:gd name="connsiteY7" fmla="*/ 333069 h 539967"/>
              <a:gd name="connsiteX8" fmla="*/ 537638 w 605522"/>
              <a:gd name="connsiteY8" fmla="*/ 385711 h 539967"/>
              <a:gd name="connsiteX9" fmla="*/ 387263 w 605522"/>
              <a:gd name="connsiteY9" fmla="*/ 385711 h 539967"/>
              <a:gd name="connsiteX10" fmla="*/ 387263 w 605522"/>
              <a:gd name="connsiteY10" fmla="*/ 248743 h 539967"/>
              <a:gd name="connsiteX11" fmla="*/ 537638 w 605522"/>
              <a:gd name="connsiteY11" fmla="*/ 248743 h 539967"/>
              <a:gd name="connsiteX12" fmla="*/ 537638 w 605522"/>
              <a:gd name="connsiteY12" fmla="*/ 301455 h 539967"/>
              <a:gd name="connsiteX13" fmla="*/ 387263 w 605522"/>
              <a:gd name="connsiteY13" fmla="*/ 301455 h 539967"/>
              <a:gd name="connsiteX14" fmla="*/ 130818 w 605522"/>
              <a:gd name="connsiteY14" fmla="*/ 197654 h 539967"/>
              <a:gd name="connsiteX15" fmla="*/ 175563 w 605522"/>
              <a:gd name="connsiteY15" fmla="*/ 197654 h 539967"/>
              <a:gd name="connsiteX16" fmla="*/ 183133 w 605522"/>
              <a:gd name="connsiteY16" fmla="*/ 201530 h 539967"/>
              <a:gd name="connsiteX17" fmla="*/ 184589 w 605522"/>
              <a:gd name="connsiteY17" fmla="*/ 209961 h 539967"/>
              <a:gd name="connsiteX18" fmla="*/ 157121 w 605522"/>
              <a:gd name="connsiteY18" fmla="*/ 300470 h 539967"/>
              <a:gd name="connsiteX19" fmla="*/ 177213 w 605522"/>
              <a:gd name="connsiteY19" fmla="*/ 300470 h 539967"/>
              <a:gd name="connsiteX20" fmla="*/ 185269 w 605522"/>
              <a:gd name="connsiteY20" fmla="*/ 304927 h 539967"/>
              <a:gd name="connsiteX21" fmla="*/ 185754 w 605522"/>
              <a:gd name="connsiteY21" fmla="*/ 314036 h 539967"/>
              <a:gd name="connsiteX22" fmla="*/ 125771 w 605522"/>
              <a:gd name="connsiteY22" fmla="*/ 438752 h 539967"/>
              <a:gd name="connsiteX23" fmla="*/ 121597 w 605522"/>
              <a:gd name="connsiteY23" fmla="*/ 440691 h 539967"/>
              <a:gd name="connsiteX24" fmla="*/ 118976 w 605522"/>
              <a:gd name="connsiteY24" fmla="*/ 437008 h 539967"/>
              <a:gd name="connsiteX25" fmla="*/ 125382 w 605522"/>
              <a:gd name="connsiteY25" fmla="*/ 336324 h 539967"/>
              <a:gd name="connsiteX26" fmla="*/ 94323 w 605522"/>
              <a:gd name="connsiteY26" fmla="*/ 336324 h 539967"/>
              <a:gd name="connsiteX27" fmla="*/ 86655 w 605522"/>
              <a:gd name="connsiteY27" fmla="*/ 332545 h 539967"/>
              <a:gd name="connsiteX28" fmla="*/ 85199 w 605522"/>
              <a:gd name="connsiteY28" fmla="*/ 324114 h 539967"/>
              <a:gd name="connsiteX29" fmla="*/ 121597 w 605522"/>
              <a:gd name="connsiteY29" fmla="*/ 204437 h 539967"/>
              <a:gd name="connsiteX30" fmla="*/ 130818 w 605522"/>
              <a:gd name="connsiteY30" fmla="*/ 197654 h 539967"/>
              <a:gd name="connsiteX31" fmla="*/ 399875 w 605522"/>
              <a:gd name="connsiteY31" fmla="*/ 162230 h 539967"/>
              <a:gd name="connsiteX32" fmla="*/ 525026 w 605522"/>
              <a:gd name="connsiteY32" fmla="*/ 162230 h 539967"/>
              <a:gd name="connsiteX33" fmla="*/ 537638 w 605522"/>
              <a:gd name="connsiteY33" fmla="*/ 174720 h 539967"/>
              <a:gd name="connsiteX34" fmla="*/ 537638 w 605522"/>
              <a:gd name="connsiteY34" fmla="*/ 217130 h 539967"/>
              <a:gd name="connsiteX35" fmla="*/ 387263 w 605522"/>
              <a:gd name="connsiteY35" fmla="*/ 217130 h 539967"/>
              <a:gd name="connsiteX36" fmla="*/ 387263 w 605522"/>
              <a:gd name="connsiteY36" fmla="*/ 174720 h 539967"/>
              <a:gd name="connsiteX37" fmla="*/ 399875 w 605522"/>
              <a:gd name="connsiteY37" fmla="*/ 162230 h 539967"/>
              <a:gd name="connsiteX38" fmla="*/ 364282 w 605522"/>
              <a:gd name="connsiteY38" fmla="*/ 136615 h 539967"/>
              <a:gd name="connsiteX39" fmla="*/ 361662 w 605522"/>
              <a:gd name="connsiteY39" fmla="*/ 139231 h 539967"/>
              <a:gd name="connsiteX40" fmla="*/ 361662 w 605522"/>
              <a:gd name="connsiteY40" fmla="*/ 495204 h 539967"/>
              <a:gd name="connsiteX41" fmla="*/ 364282 w 605522"/>
              <a:gd name="connsiteY41" fmla="*/ 497820 h 539967"/>
              <a:gd name="connsiteX42" fmla="*/ 560690 w 605522"/>
              <a:gd name="connsiteY42" fmla="*/ 497820 h 539967"/>
              <a:gd name="connsiteX43" fmla="*/ 563310 w 605522"/>
              <a:gd name="connsiteY43" fmla="*/ 495204 h 539967"/>
              <a:gd name="connsiteX44" fmla="*/ 563310 w 605522"/>
              <a:gd name="connsiteY44" fmla="*/ 139231 h 539967"/>
              <a:gd name="connsiteX45" fmla="*/ 560690 w 605522"/>
              <a:gd name="connsiteY45" fmla="*/ 136615 h 539967"/>
              <a:gd name="connsiteX46" fmla="*/ 532840 w 605522"/>
              <a:gd name="connsiteY46" fmla="*/ 136615 h 539967"/>
              <a:gd name="connsiteX47" fmla="*/ 392035 w 605522"/>
              <a:gd name="connsiteY47" fmla="*/ 136615 h 539967"/>
              <a:gd name="connsiteX48" fmla="*/ 44825 w 605522"/>
              <a:gd name="connsiteY48" fmla="*/ 136615 h 539967"/>
              <a:gd name="connsiteX49" fmla="*/ 42206 w 605522"/>
              <a:gd name="connsiteY49" fmla="*/ 139231 h 539967"/>
              <a:gd name="connsiteX50" fmla="*/ 42206 w 605522"/>
              <a:gd name="connsiteY50" fmla="*/ 495204 h 539967"/>
              <a:gd name="connsiteX51" fmla="*/ 44825 w 605522"/>
              <a:gd name="connsiteY51" fmla="*/ 497820 h 539967"/>
              <a:gd name="connsiteX52" fmla="*/ 241106 w 605522"/>
              <a:gd name="connsiteY52" fmla="*/ 497820 h 539967"/>
              <a:gd name="connsiteX53" fmla="*/ 243725 w 605522"/>
              <a:gd name="connsiteY53" fmla="*/ 495204 h 539967"/>
              <a:gd name="connsiteX54" fmla="*/ 243725 w 605522"/>
              <a:gd name="connsiteY54" fmla="*/ 139231 h 539967"/>
              <a:gd name="connsiteX55" fmla="*/ 241106 w 605522"/>
              <a:gd name="connsiteY55" fmla="*/ 136615 h 539967"/>
              <a:gd name="connsiteX56" fmla="*/ 213357 w 605522"/>
              <a:gd name="connsiteY56" fmla="*/ 136615 h 539967"/>
              <a:gd name="connsiteX57" fmla="*/ 72574 w 605522"/>
              <a:gd name="connsiteY57" fmla="*/ 136615 h 539967"/>
              <a:gd name="connsiteX58" fmla="*/ 434248 w 605522"/>
              <a:gd name="connsiteY58" fmla="*/ 42147 h 539967"/>
              <a:gd name="connsiteX59" fmla="*/ 434248 w 605522"/>
              <a:gd name="connsiteY59" fmla="*/ 94468 h 539967"/>
              <a:gd name="connsiteX60" fmla="*/ 490627 w 605522"/>
              <a:gd name="connsiteY60" fmla="*/ 94468 h 539967"/>
              <a:gd name="connsiteX61" fmla="*/ 490627 w 605522"/>
              <a:gd name="connsiteY61" fmla="*/ 42147 h 539967"/>
              <a:gd name="connsiteX62" fmla="*/ 114780 w 605522"/>
              <a:gd name="connsiteY62" fmla="*/ 42147 h 539967"/>
              <a:gd name="connsiteX63" fmla="*/ 114780 w 605522"/>
              <a:gd name="connsiteY63" fmla="*/ 94468 h 539967"/>
              <a:gd name="connsiteX64" fmla="*/ 171151 w 605522"/>
              <a:gd name="connsiteY64" fmla="*/ 94468 h 539967"/>
              <a:gd name="connsiteX65" fmla="*/ 171151 w 605522"/>
              <a:gd name="connsiteY65" fmla="*/ 42147 h 539967"/>
              <a:gd name="connsiteX66" fmla="*/ 426193 w 605522"/>
              <a:gd name="connsiteY66" fmla="*/ 0 h 539967"/>
              <a:gd name="connsiteX67" fmla="*/ 498779 w 605522"/>
              <a:gd name="connsiteY67" fmla="*/ 0 h 539967"/>
              <a:gd name="connsiteX68" fmla="*/ 532840 w 605522"/>
              <a:gd name="connsiteY68" fmla="*/ 34105 h 539967"/>
              <a:gd name="connsiteX69" fmla="*/ 532840 w 605522"/>
              <a:gd name="connsiteY69" fmla="*/ 94468 h 539967"/>
              <a:gd name="connsiteX70" fmla="*/ 560690 w 605522"/>
              <a:gd name="connsiteY70" fmla="*/ 94468 h 539967"/>
              <a:gd name="connsiteX71" fmla="*/ 605522 w 605522"/>
              <a:gd name="connsiteY71" fmla="*/ 139231 h 539967"/>
              <a:gd name="connsiteX72" fmla="*/ 605522 w 605522"/>
              <a:gd name="connsiteY72" fmla="*/ 495204 h 539967"/>
              <a:gd name="connsiteX73" fmla="*/ 560690 w 605522"/>
              <a:gd name="connsiteY73" fmla="*/ 539967 h 539967"/>
              <a:gd name="connsiteX74" fmla="*/ 364282 w 605522"/>
              <a:gd name="connsiteY74" fmla="*/ 539967 h 539967"/>
              <a:gd name="connsiteX75" fmla="*/ 319450 w 605522"/>
              <a:gd name="connsiteY75" fmla="*/ 495204 h 539967"/>
              <a:gd name="connsiteX76" fmla="*/ 319450 w 605522"/>
              <a:gd name="connsiteY76" fmla="*/ 139231 h 539967"/>
              <a:gd name="connsiteX77" fmla="*/ 364282 w 605522"/>
              <a:gd name="connsiteY77" fmla="*/ 94468 h 539967"/>
              <a:gd name="connsiteX78" fmla="*/ 392035 w 605522"/>
              <a:gd name="connsiteY78" fmla="*/ 94468 h 539967"/>
              <a:gd name="connsiteX79" fmla="*/ 392035 w 605522"/>
              <a:gd name="connsiteY79" fmla="*/ 34105 h 539967"/>
              <a:gd name="connsiteX80" fmla="*/ 426193 w 605522"/>
              <a:gd name="connsiteY80" fmla="*/ 0 h 539967"/>
              <a:gd name="connsiteX81" fmla="*/ 106630 w 605522"/>
              <a:gd name="connsiteY81" fmla="*/ 0 h 539967"/>
              <a:gd name="connsiteX82" fmla="*/ 179301 w 605522"/>
              <a:gd name="connsiteY82" fmla="*/ 0 h 539967"/>
              <a:gd name="connsiteX83" fmla="*/ 213357 w 605522"/>
              <a:gd name="connsiteY83" fmla="*/ 34105 h 539967"/>
              <a:gd name="connsiteX84" fmla="*/ 213357 w 605522"/>
              <a:gd name="connsiteY84" fmla="*/ 94468 h 539967"/>
              <a:gd name="connsiteX85" fmla="*/ 241106 w 605522"/>
              <a:gd name="connsiteY85" fmla="*/ 94468 h 539967"/>
              <a:gd name="connsiteX86" fmla="*/ 285931 w 605522"/>
              <a:gd name="connsiteY86" fmla="*/ 139231 h 539967"/>
              <a:gd name="connsiteX87" fmla="*/ 285931 w 605522"/>
              <a:gd name="connsiteY87" fmla="*/ 495204 h 539967"/>
              <a:gd name="connsiteX88" fmla="*/ 241106 w 605522"/>
              <a:gd name="connsiteY88" fmla="*/ 539967 h 539967"/>
              <a:gd name="connsiteX89" fmla="*/ 44825 w 605522"/>
              <a:gd name="connsiteY89" fmla="*/ 539967 h 539967"/>
              <a:gd name="connsiteX90" fmla="*/ 0 w 605522"/>
              <a:gd name="connsiteY90" fmla="*/ 495204 h 539967"/>
              <a:gd name="connsiteX91" fmla="*/ 0 w 605522"/>
              <a:gd name="connsiteY91" fmla="*/ 139231 h 539967"/>
              <a:gd name="connsiteX92" fmla="*/ 44825 w 605522"/>
              <a:gd name="connsiteY92" fmla="*/ 94468 h 539967"/>
              <a:gd name="connsiteX93" fmla="*/ 72574 w 605522"/>
              <a:gd name="connsiteY93" fmla="*/ 94468 h 539967"/>
              <a:gd name="connsiteX94" fmla="*/ 72574 w 605522"/>
              <a:gd name="connsiteY94" fmla="*/ 34105 h 539967"/>
              <a:gd name="connsiteX95" fmla="*/ 106630 w 605522"/>
              <a:gd name="connsiteY95" fmla="*/ 0 h 53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605522" h="539967">
                <a:moveTo>
                  <a:pt x="387263" y="417395"/>
                </a:moveTo>
                <a:lnTo>
                  <a:pt x="537638" y="417395"/>
                </a:lnTo>
                <a:lnTo>
                  <a:pt x="537638" y="459762"/>
                </a:lnTo>
                <a:cubicBezTo>
                  <a:pt x="537638" y="466743"/>
                  <a:pt x="532011" y="472366"/>
                  <a:pt x="525026" y="472366"/>
                </a:cubicBezTo>
                <a:lnTo>
                  <a:pt x="399875" y="472366"/>
                </a:lnTo>
                <a:cubicBezTo>
                  <a:pt x="392890" y="472366"/>
                  <a:pt x="387263" y="466743"/>
                  <a:pt x="387263" y="459762"/>
                </a:cubicBezTo>
                <a:close/>
                <a:moveTo>
                  <a:pt x="387263" y="333069"/>
                </a:moveTo>
                <a:lnTo>
                  <a:pt x="537638" y="333069"/>
                </a:lnTo>
                <a:lnTo>
                  <a:pt x="537638" y="385711"/>
                </a:lnTo>
                <a:lnTo>
                  <a:pt x="387263" y="385711"/>
                </a:lnTo>
                <a:close/>
                <a:moveTo>
                  <a:pt x="387263" y="248743"/>
                </a:moveTo>
                <a:lnTo>
                  <a:pt x="537638" y="248743"/>
                </a:lnTo>
                <a:lnTo>
                  <a:pt x="537638" y="301455"/>
                </a:lnTo>
                <a:lnTo>
                  <a:pt x="387263" y="301455"/>
                </a:lnTo>
                <a:close/>
                <a:moveTo>
                  <a:pt x="130818" y="197654"/>
                </a:moveTo>
                <a:lnTo>
                  <a:pt x="175563" y="197654"/>
                </a:lnTo>
                <a:cubicBezTo>
                  <a:pt x="178572" y="197654"/>
                  <a:pt x="181386" y="199108"/>
                  <a:pt x="183133" y="201530"/>
                </a:cubicBezTo>
                <a:cubicBezTo>
                  <a:pt x="184978" y="203953"/>
                  <a:pt x="185463" y="207054"/>
                  <a:pt x="184589" y="209961"/>
                </a:cubicBezTo>
                <a:lnTo>
                  <a:pt x="157121" y="300470"/>
                </a:lnTo>
                <a:lnTo>
                  <a:pt x="177213" y="300470"/>
                </a:lnTo>
                <a:cubicBezTo>
                  <a:pt x="180416" y="300470"/>
                  <a:pt x="183522" y="302117"/>
                  <a:pt x="185269" y="304927"/>
                </a:cubicBezTo>
                <a:cubicBezTo>
                  <a:pt x="187016" y="307641"/>
                  <a:pt x="187210" y="311129"/>
                  <a:pt x="185754" y="314036"/>
                </a:cubicBezTo>
                <a:lnTo>
                  <a:pt x="125771" y="438752"/>
                </a:lnTo>
                <a:cubicBezTo>
                  <a:pt x="124994" y="440303"/>
                  <a:pt x="123247" y="441175"/>
                  <a:pt x="121597" y="440691"/>
                </a:cubicBezTo>
                <a:cubicBezTo>
                  <a:pt x="119947" y="440303"/>
                  <a:pt x="118879" y="438752"/>
                  <a:pt x="118976" y="437008"/>
                </a:cubicBezTo>
                <a:lnTo>
                  <a:pt x="125382" y="336324"/>
                </a:lnTo>
                <a:lnTo>
                  <a:pt x="94323" y="336324"/>
                </a:lnTo>
                <a:cubicBezTo>
                  <a:pt x="91314" y="336324"/>
                  <a:pt x="88500" y="334968"/>
                  <a:pt x="86655" y="332545"/>
                </a:cubicBezTo>
                <a:cubicBezTo>
                  <a:pt x="84908" y="330122"/>
                  <a:pt x="84326" y="326925"/>
                  <a:pt x="85199" y="324114"/>
                </a:cubicBezTo>
                <a:lnTo>
                  <a:pt x="121597" y="204437"/>
                </a:lnTo>
                <a:cubicBezTo>
                  <a:pt x="122859" y="200464"/>
                  <a:pt x="126547" y="197654"/>
                  <a:pt x="130818" y="197654"/>
                </a:cubicBezTo>
                <a:close/>
                <a:moveTo>
                  <a:pt x="399875" y="162230"/>
                </a:moveTo>
                <a:lnTo>
                  <a:pt x="525026" y="162230"/>
                </a:lnTo>
                <a:cubicBezTo>
                  <a:pt x="532011" y="162230"/>
                  <a:pt x="537638" y="167846"/>
                  <a:pt x="537638" y="174720"/>
                </a:cubicBezTo>
                <a:lnTo>
                  <a:pt x="537638" y="217130"/>
                </a:lnTo>
                <a:lnTo>
                  <a:pt x="387263" y="217130"/>
                </a:lnTo>
                <a:lnTo>
                  <a:pt x="387263" y="174720"/>
                </a:lnTo>
                <a:cubicBezTo>
                  <a:pt x="387263" y="167846"/>
                  <a:pt x="392890" y="162230"/>
                  <a:pt x="399875" y="162230"/>
                </a:cubicBezTo>
                <a:close/>
                <a:moveTo>
                  <a:pt x="364282" y="136615"/>
                </a:moveTo>
                <a:cubicBezTo>
                  <a:pt x="362827" y="136615"/>
                  <a:pt x="361662" y="137777"/>
                  <a:pt x="361662" y="139231"/>
                </a:cubicBezTo>
                <a:lnTo>
                  <a:pt x="361662" y="495204"/>
                </a:lnTo>
                <a:cubicBezTo>
                  <a:pt x="361662" y="496657"/>
                  <a:pt x="362827" y="497820"/>
                  <a:pt x="364282" y="497820"/>
                </a:cubicBezTo>
                <a:lnTo>
                  <a:pt x="560690" y="497820"/>
                </a:lnTo>
                <a:cubicBezTo>
                  <a:pt x="562145" y="497820"/>
                  <a:pt x="563310" y="496657"/>
                  <a:pt x="563310" y="495204"/>
                </a:cubicBezTo>
                <a:lnTo>
                  <a:pt x="563310" y="139231"/>
                </a:lnTo>
                <a:cubicBezTo>
                  <a:pt x="563310" y="137777"/>
                  <a:pt x="562048" y="136615"/>
                  <a:pt x="560690" y="136615"/>
                </a:cubicBezTo>
                <a:lnTo>
                  <a:pt x="532840" y="136615"/>
                </a:lnTo>
                <a:lnTo>
                  <a:pt x="392035" y="136615"/>
                </a:lnTo>
                <a:close/>
                <a:moveTo>
                  <a:pt x="44825" y="136615"/>
                </a:moveTo>
                <a:cubicBezTo>
                  <a:pt x="43370" y="136615"/>
                  <a:pt x="42206" y="137777"/>
                  <a:pt x="42206" y="139231"/>
                </a:cubicBezTo>
                <a:lnTo>
                  <a:pt x="42206" y="495204"/>
                </a:lnTo>
                <a:cubicBezTo>
                  <a:pt x="42206" y="496657"/>
                  <a:pt x="43370" y="497820"/>
                  <a:pt x="44825" y="497820"/>
                </a:cubicBezTo>
                <a:lnTo>
                  <a:pt x="241106" y="497820"/>
                </a:lnTo>
                <a:cubicBezTo>
                  <a:pt x="242561" y="497820"/>
                  <a:pt x="243725" y="496657"/>
                  <a:pt x="243725" y="495204"/>
                </a:cubicBezTo>
                <a:lnTo>
                  <a:pt x="243725" y="139231"/>
                </a:lnTo>
                <a:cubicBezTo>
                  <a:pt x="243725" y="137777"/>
                  <a:pt x="242561" y="136615"/>
                  <a:pt x="241106" y="136615"/>
                </a:cubicBezTo>
                <a:lnTo>
                  <a:pt x="213357" y="136615"/>
                </a:lnTo>
                <a:lnTo>
                  <a:pt x="72574" y="136615"/>
                </a:lnTo>
                <a:close/>
                <a:moveTo>
                  <a:pt x="434248" y="42147"/>
                </a:moveTo>
                <a:lnTo>
                  <a:pt x="434248" y="94468"/>
                </a:lnTo>
                <a:lnTo>
                  <a:pt x="490627" y="94468"/>
                </a:lnTo>
                <a:lnTo>
                  <a:pt x="490627" y="42147"/>
                </a:lnTo>
                <a:close/>
                <a:moveTo>
                  <a:pt x="114780" y="42147"/>
                </a:moveTo>
                <a:lnTo>
                  <a:pt x="114780" y="94468"/>
                </a:lnTo>
                <a:lnTo>
                  <a:pt x="171151" y="94468"/>
                </a:lnTo>
                <a:lnTo>
                  <a:pt x="171151" y="42147"/>
                </a:lnTo>
                <a:close/>
                <a:moveTo>
                  <a:pt x="426193" y="0"/>
                </a:moveTo>
                <a:lnTo>
                  <a:pt x="498779" y="0"/>
                </a:lnTo>
                <a:cubicBezTo>
                  <a:pt x="517604" y="0"/>
                  <a:pt x="532840" y="15309"/>
                  <a:pt x="532840" y="34105"/>
                </a:cubicBezTo>
                <a:lnTo>
                  <a:pt x="532840" y="94468"/>
                </a:lnTo>
                <a:lnTo>
                  <a:pt x="560690" y="94468"/>
                </a:lnTo>
                <a:cubicBezTo>
                  <a:pt x="585338" y="94468"/>
                  <a:pt x="605522" y="114621"/>
                  <a:pt x="605522" y="139231"/>
                </a:cubicBezTo>
                <a:lnTo>
                  <a:pt x="605522" y="495204"/>
                </a:lnTo>
                <a:cubicBezTo>
                  <a:pt x="605522" y="519911"/>
                  <a:pt x="585338" y="539967"/>
                  <a:pt x="560690" y="539967"/>
                </a:cubicBezTo>
                <a:lnTo>
                  <a:pt x="364282" y="539967"/>
                </a:lnTo>
                <a:cubicBezTo>
                  <a:pt x="339634" y="539967"/>
                  <a:pt x="319450" y="519911"/>
                  <a:pt x="319450" y="495204"/>
                </a:cubicBezTo>
                <a:lnTo>
                  <a:pt x="319450" y="139231"/>
                </a:lnTo>
                <a:cubicBezTo>
                  <a:pt x="319450" y="114621"/>
                  <a:pt x="339634" y="94468"/>
                  <a:pt x="364282" y="94468"/>
                </a:cubicBezTo>
                <a:lnTo>
                  <a:pt x="392035" y="94468"/>
                </a:lnTo>
                <a:lnTo>
                  <a:pt x="392035" y="34105"/>
                </a:lnTo>
                <a:cubicBezTo>
                  <a:pt x="392035" y="15309"/>
                  <a:pt x="407368" y="0"/>
                  <a:pt x="426193" y="0"/>
                </a:cubicBezTo>
                <a:close/>
                <a:moveTo>
                  <a:pt x="106630" y="0"/>
                </a:moveTo>
                <a:lnTo>
                  <a:pt x="179301" y="0"/>
                </a:lnTo>
                <a:cubicBezTo>
                  <a:pt x="198124" y="0"/>
                  <a:pt x="213357" y="15309"/>
                  <a:pt x="213357" y="34105"/>
                </a:cubicBezTo>
                <a:lnTo>
                  <a:pt x="213357" y="94468"/>
                </a:lnTo>
                <a:lnTo>
                  <a:pt x="241106" y="94468"/>
                </a:lnTo>
                <a:cubicBezTo>
                  <a:pt x="265847" y="94468"/>
                  <a:pt x="285931" y="114621"/>
                  <a:pt x="285931" y="139231"/>
                </a:cubicBezTo>
                <a:lnTo>
                  <a:pt x="285931" y="495204"/>
                </a:lnTo>
                <a:cubicBezTo>
                  <a:pt x="285931" y="519911"/>
                  <a:pt x="265847" y="539967"/>
                  <a:pt x="241106" y="539967"/>
                </a:cubicBezTo>
                <a:lnTo>
                  <a:pt x="44825" y="539967"/>
                </a:lnTo>
                <a:cubicBezTo>
                  <a:pt x="20084" y="539967"/>
                  <a:pt x="0" y="519911"/>
                  <a:pt x="0" y="495204"/>
                </a:cubicBezTo>
                <a:lnTo>
                  <a:pt x="0" y="139231"/>
                </a:lnTo>
                <a:cubicBezTo>
                  <a:pt x="0" y="114621"/>
                  <a:pt x="20084" y="94468"/>
                  <a:pt x="44825" y="94468"/>
                </a:cubicBezTo>
                <a:lnTo>
                  <a:pt x="72574" y="94468"/>
                </a:lnTo>
                <a:lnTo>
                  <a:pt x="72574" y="34105"/>
                </a:lnTo>
                <a:cubicBezTo>
                  <a:pt x="72574" y="15309"/>
                  <a:pt x="87904" y="0"/>
                  <a:pt x="1066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28" name="组合 27"/>
          <p:cNvGrpSpPr/>
          <p:nvPr/>
        </p:nvGrpSpPr>
        <p:grpSpPr>
          <a:xfrm>
            <a:off x="251900" y="155730"/>
            <a:ext cx="8568572" cy="625338"/>
            <a:chOff x="251900" y="155730"/>
            <a:chExt cx="8568572" cy="625338"/>
          </a:xfrm>
        </p:grpSpPr>
        <p:cxnSp>
          <p:nvCxnSpPr>
            <p:cNvPr id="29" name="直接连接符 28"/>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331640" y="255120"/>
              <a:ext cx="1980029" cy="40011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微服务设计原则</a:t>
              </a:r>
            </a:p>
          </p:txBody>
        </p:sp>
        <p:grpSp>
          <p:nvGrpSpPr>
            <p:cNvPr id="31" name="组合 30"/>
            <p:cNvGrpSpPr/>
            <p:nvPr/>
          </p:nvGrpSpPr>
          <p:grpSpPr>
            <a:xfrm>
              <a:off x="251900" y="195486"/>
              <a:ext cx="887938" cy="585582"/>
              <a:chOff x="562441" y="531294"/>
              <a:chExt cx="2322326" cy="1531540"/>
            </a:xfrm>
          </p:grpSpPr>
          <p:sp>
            <p:nvSpPr>
              <p:cNvPr id="41" name="圆角矩形 40"/>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2" name="圆角矩形 41"/>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3" name="圆角矩形 42"/>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4" name="圆角矩形 43"/>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5" name="圆角矩形 44"/>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6" name="文本框 4"/>
              <p:cNvSpPr txBox="1"/>
              <p:nvPr/>
            </p:nvSpPr>
            <p:spPr>
              <a:xfrm>
                <a:off x="944545" y="617339"/>
                <a:ext cx="122924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0" name="矩形 39"/>
            <p:cNvSpPr/>
            <p:nvPr/>
          </p:nvSpPr>
          <p:spPr>
            <a:xfrm>
              <a:off x="7433343" y="155730"/>
              <a:ext cx="1109599" cy="523220"/>
            </a:xfrm>
            <a:prstGeom prst="rect">
              <a:avLst/>
            </a:prstGeom>
          </p:spPr>
          <p:txBody>
            <a:bodyPr wrap="none">
              <a:spAutoFit/>
            </a:bodyPr>
            <a:lstStyle/>
            <a:p>
              <a:pPr defTabSz="913765">
                <a:spcBef>
                  <a:spcPts val="0"/>
                </a:spcBef>
                <a:spcAft>
                  <a:spcPts val="0"/>
                </a:spcAft>
                <a:defRPr/>
              </a:pPr>
              <a:r>
                <a:rPr lang="en-US" altLang="zh-CN"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DGG</a:t>
              </a:r>
              <a:endParaRPr lang="zh-CN" altLang="en-US" sz="2800" kern="0" spc="300"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8359730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Effect transition="in" filter="fade">
                                      <p:cBhvr>
                                        <p:cTn id="41" dur="500"/>
                                        <p:tgtEl>
                                          <p:spTgt spid="3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fltVal val="0"/>
                                          </p:val>
                                        </p:tav>
                                        <p:tav tm="100000">
                                          <p:val>
                                            <p:strVal val="#ppt_w"/>
                                          </p:val>
                                        </p:tav>
                                      </p:tavLst>
                                    </p:anim>
                                    <p:anim calcmode="lin" valueType="num">
                                      <p:cBhvr>
                                        <p:cTn id="45" dur="500" fill="hold"/>
                                        <p:tgtEl>
                                          <p:spTgt spid="35"/>
                                        </p:tgtEl>
                                        <p:attrNameLst>
                                          <p:attrName>ppt_h</p:attrName>
                                        </p:attrNameLst>
                                      </p:cBhvr>
                                      <p:tavLst>
                                        <p:tav tm="0">
                                          <p:val>
                                            <p:fltVal val="0"/>
                                          </p:val>
                                        </p:tav>
                                        <p:tav tm="100000">
                                          <p:val>
                                            <p:strVal val="#ppt_h"/>
                                          </p:val>
                                        </p:tav>
                                      </p:tavLst>
                                    </p:anim>
                                    <p:animEffect transition="in" filter="fade">
                                      <p:cBhvr>
                                        <p:cTn id="46" dur="500"/>
                                        <p:tgtEl>
                                          <p:spTgt spid="35"/>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fltVal val="0"/>
                                          </p:val>
                                        </p:tav>
                                        <p:tav tm="100000">
                                          <p:val>
                                            <p:strVal val="#ppt_w"/>
                                          </p:val>
                                        </p:tav>
                                      </p:tavLst>
                                    </p:anim>
                                    <p:anim calcmode="lin" valueType="num">
                                      <p:cBhvr>
                                        <p:cTn id="50" dur="500" fill="hold"/>
                                        <p:tgtEl>
                                          <p:spTgt spid="34"/>
                                        </p:tgtEl>
                                        <p:attrNameLst>
                                          <p:attrName>ppt_h</p:attrName>
                                        </p:attrNameLst>
                                      </p:cBhvr>
                                      <p:tavLst>
                                        <p:tav tm="0">
                                          <p:val>
                                            <p:fltVal val="0"/>
                                          </p:val>
                                        </p:tav>
                                        <p:tav tm="100000">
                                          <p:val>
                                            <p:strVal val="#ppt_h"/>
                                          </p:val>
                                        </p:tav>
                                      </p:tavLst>
                                    </p:anim>
                                    <p:animEffect transition="in" filter="fade">
                                      <p:cBhvr>
                                        <p:cTn id="51" dur="500"/>
                                        <p:tgtEl>
                                          <p:spTgt spid="34"/>
                                        </p:tgtEl>
                                      </p:cBhvr>
                                    </p:animEffect>
                                  </p:childTnLst>
                                </p:cTn>
                              </p:par>
                            </p:childTnLst>
                          </p:cTn>
                        </p:par>
                        <p:par>
                          <p:cTn id="52" fill="hold">
                            <p:stCondLst>
                              <p:cond delay="1500"/>
                            </p:stCondLst>
                            <p:childTnLst>
                              <p:par>
                                <p:cTn id="53" presetID="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0-#ppt_w/2"/>
                                          </p:val>
                                        </p:tav>
                                        <p:tav tm="100000">
                                          <p:val>
                                            <p:strVal val="#ppt_x"/>
                                          </p:val>
                                        </p:tav>
                                      </p:tavLst>
                                    </p:anim>
                                    <p:anim calcmode="lin" valueType="num">
                                      <p:cBhvr additive="base">
                                        <p:cTn id="60" dur="500" fill="hold"/>
                                        <p:tgtEl>
                                          <p:spTgt spid="23"/>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1+#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1+#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 grpId="0" animBg="1"/>
      <p:bldP spid="10" grpId="0" animBg="1"/>
      <p:bldP spid="11" grpId="0" animBg="1"/>
      <p:bldP spid="12" grpId="0" animBg="1"/>
      <p:bldP spid="32" grpId="0" animBg="1"/>
      <p:bldP spid="33" grpId="0" animBg="1"/>
      <p:bldP spid="35" grpId="0" animBg="1"/>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027512A-D264-4382-9CC5-C4FB28CE168C"/>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微粒体工作总结"/>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iw3lt2q">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22078</TotalTime>
  <Words>898</Words>
  <Application>Microsoft Office PowerPoint</Application>
  <PresentationFormat>全屏显示(16:9)</PresentationFormat>
  <Paragraphs>158</Paragraphs>
  <Slides>19</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FZZhengHeiS-R-GB</vt:lpstr>
      <vt:lpstr>微软雅黑</vt:lpstr>
      <vt:lpstr>Arial</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Tan Richard</cp:lastModifiedBy>
  <cp:revision>175</cp:revision>
  <dcterms:created xsi:type="dcterms:W3CDTF">2016-05-24T04:26:00Z</dcterms:created>
  <dcterms:modified xsi:type="dcterms:W3CDTF">2019-07-31T09:20:41Z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