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000663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4"/>
  </p:normalViewPr>
  <p:slideViewPr>
    <p:cSldViewPr snapToGrid="0" snapToObjects="1">
      <p:cViewPr>
        <p:scale>
          <a:sx n="50" d="100"/>
          <a:sy n="50" d="100"/>
        </p:scale>
        <p:origin x="200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3B6-81B7-4E48-A8EE-448660641F4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F3B6-81B7-4E48-A8EE-448660641F47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D1D1-EC92-E14A-9328-1236ED050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99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0400" y="-2269934"/>
            <a:ext cx="21488400" cy="93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50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Microsoft Office User</cp:lastModifiedBy>
  <cp:revision>6</cp:revision>
  <cp:lastPrinted>2018-06-28T23:08:45Z</cp:lastPrinted>
  <dcterms:created xsi:type="dcterms:W3CDTF">2018-06-28T05:02:39Z</dcterms:created>
  <dcterms:modified xsi:type="dcterms:W3CDTF">2018-06-29T06:17:21Z</dcterms:modified>
</cp:coreProperties>
</file>