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3"/>
  </p:notesMasterIdLst>
  <p:handoutMasterIdLst>
    <p:handoutMasterId r:id="rId34"/>
  </p:handoutMasterIdLst>
  <p:sldIdLst>
    <p:sldId id="256" r:id="rId2"/>
    <p:sldId id="259" r:id="rId3"/>
    <p:sldId id="266" r:id="rId4"/>
    <p:sldId id="267" r:id="rId5"/>
    <p:sldId id="268" r:id="rId6"/>
    <p:sldId id="269" r:id="rId7"/>
    <p:sldId id="294" r:id="rId8"/>
    <p:sldId id="277" r:id="rId9"/>
    <p:sldId id="278" r:id="rId10"/>
    <p:sldId id="295" r:id="rId11"/>
    <p:sldId id="279" r:id="rId12"/>
    <p:sldId id="296" r:id="rId13"/>
    <p:sldId id="280" r:id="rId14"/>
    <p:sldId id="270" r:id="rId15"/>
    <p:sldId id="281" r:id="rId16"/>
    <p:sldId id="297" r:id="rId17"/>
    <p:sldId id="282" r:id="rId18"/>
    <p:sldId id="298" r:id="rId19"/>
    <p:sldId id="283" r:id="rId20"/>
    <p:sldId id="284" r:id="rId21"/>
    <p:sldId id="285" r:id="rId22"/>
    <p:sldId id="287" r:id="rId23"/>
    <p:sldId id="288" r:id="rId24"/>
    <p:sldId id="289" r:id="rId25"/>
    <p:sldId id="299" r:id="rId26"/>
    <p:sldId id="290" r:id="rId27"/>
    <p:sldId id="291" r:id="rId28"/>
    <p:sldId id="271" r:id="rId29"/>
    <p:sldId id="292" r:id="rId30"/>
    <p:sldId id="293" r:id="rId31"/>
    <p:sldId id="272" r:id="rId3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99"/>
    <a:srgbClr val="006600"/>
    <a:srgbClr val="00CC66"/>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708" autoAdjust="0"/>
  </p:normalViewPr>
  <p:slideViewPr>
    <p:cSldViewPr>
      <p:cViewPr varScale="1">
        <p:scale>
          <a:sx n="84" d="100"/>
          <a:sy n="84" d="100"/>
        </p:scale>
        <p:origin x="-155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3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pitchFamily="34" charset="0"/>
              </a:defRPr>
            </a:lvl1pPr>
          </a:lstStyle>
          <a:p>
            <a:pPr>
              <a:defRPr/>
            </a:pPr>
            <a:endParaRPr lang="zh-CN" altLang="en-US"/>
          </a:p>
        </p:txBody>
      </p:sp>
      <p:sp>
        <p:nvSpPr>
          <p:cNvPr id="604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pitchFamily="34" charset="0"/>
              </a:defRPr>
            </a:lvl1pPr>
          </a:lstStyle>
          <a:p>
            <a:pPr>
              <a:defRPr/>
            </a:pPr>
            <a:fld id="{07827935-4149-4985-BF11-31B132AC8B84}" type="datetimeFigureOut">
              <a:rPr lang="zh-CN" altLang="en-US"/>
              <a:pPr>
                <a:defRPr/>
              </a:pPr>
              <a:t>2013-10-23</a:t>
            </a:fld>
            <a:endParaRPr lang="en-US" altLang="zh-CN"/>
          </a:p>
        </p:txBody>
      </p:sp>
      <p:sp>
        <p:nvSpPr>
          <p:cNvPr id="604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pitchFamily="34" charset="0"/>
              </a:defRPr>
            </a:lvl1pPr>
          </a:lstStyle>
          <a:p>
            <a:pPr>
              <a:defRPr/>
            </a:pPr>
            <a:endParaRPr lang="en-US" altLang="zh-CN"/>
          </a:p>
        </p:txBody>
      </p:sp>
      <p:sp>
        <p:nvSpPr>
          <p:cNvPr id="604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Arial" pitchFamily="34" charset="0"/>
              </a:defRPr>
            </a:lvl1pPr>
          </a:lstStyle>
          <a:p>
            <a:pPr>
              <a:defRPr/>
            </a:pPr>
            <a:fld id="{C32A620E-559D-4C80-851C-024B11054B2D}" type="slidenum">
              <a:rPr lang="zh-CN" altLang="en-US"/>
              <a:pPr>
                <a:defRPr/>
              </a:pPr>
              <a:t>‹#›</a:t>
            </a:fld>
            <a:endParaRPr lang="en-US" altLang="zh-CN"/>
          </a:p>
        </p:txBody>
      </p:sp>
    </p:spTree>
    <p:extLst>
      <p:ext uri="{BB962C8B-B14F-4D97-AF65-F5344CB8AC3E}">
        <p14:creationId xmlns:p14="http://schemas.microsoft.com/office/powerpoint/2010/main" val="777022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ltLang="zh-CN"/>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ltLang="zh-CN"/>
          </a:p>
        </p:txBody>
      </p:sp>
      <p:sp>
        <p:nvSpPr>
          <p:cNvPr id="368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317456A6-1CEC-44F0-A3FE-08CD83813603}" type="slidenum">
              <a:rPr lang="en-US" altLang="zh-CN"/>
              <a:pPr>
                <a:defRPr/>
              </a:pPr>
              <a:t>‹#›</a:t>
            </a:fld>
            <a:endParaRPr lang="en-US" altLang="zh-CN"/>
          </a:p>
        </p:txBody>
      </p:sp>
    </p:spTree>
    <p:extLst>
      <p:ext uri="{BB962C8B-B14F-4D97-AF65-F5344CB8AC3E}">
        <p14:creationId xmlns:p14="http://schemas.microsoft.com/office/powerpoint/2010/main" val="32885719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pic>
        <p:nvPicPr>
          <p:cNvPr id="4" name="Picture 2" descr="00197060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951538"/>
            <a:ext cx="1331913"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40"/>
          <p:cNvSpPr>
            <a:spLocks noChangeShapeType="1"/>
          </p:cNvSpPr>
          <p:nvPr/>
        </p:nvSpPr>
        <p:spPr bwMode="auto">
          <a:xfrm>
            <a:off x="468313" y="6165850"/>
            <a:ext cx="822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2148" name="Rectangle 3"/>
          <p:cNvSpPr>
            <a:spLocks noGrp="1" noChangeArrowheads="1"/>
          </p:cNvSpPr>
          <p:nvPr>
            <p:ph type="ctrTitle"/>
          </p:nvPr>
        </p:nvSpPr>
        <p:spPr>
          <a:xfrm>
            <a:off x="685800" y="2130425"/>
            <a:ext cx="7772400" cy="722313"/>
          </a:xfrm>
          <a:prstGeom prst="rect">
            <a:avLst/>
          </a:prstGeom>
        </p:spPr>
        <p:txBody>
          <a:bodyPr/>
          <a:lstStyle>
            <a:lvl1pPr algn="ctr">
              <a:defRPr smtClean="0">
                <a:solidFill>
                  <a:srgbClr val="006600"/>
                </a:solidFill>
              </a:defRPr>
            </a:lvl1pPr>
          </a:lstStyle>
          <a:p>
            <a:pPr lvl="0"/>
            <a:r>
              <a:rPr lang="zh-CN" altLang="en-US" noProof="0" smtClean="0"/>
              <a:t>单击此处编辑母版标题样式</a:t>
            </a:r>
          </a:p>
        </p:txBody>
      </p:sp>
      <p:sp>
        <p:nvSpPr>
          <p:cNvPr id="262149" name="Rectangle 4"/>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z="3200" smtClean="0">
                <a:solidFill>
                  <a:schemeClr val="tx2"/>
                </a:solidFill>
              </a:defRPr>
            </a:lvl1pPr>
          </a:lstStyle>
          <a:p>
            <a:pPr lvl="0"/>
            <a:r>
              <a:rPr lang="zh-CN" altLang="en-US" noProof="0" smtClean="0"/>
              <a:t>单击此处编辑母版副标题样式</a:t>
            </a:r>
          </a:p>
        </p:txBody>
      </p:sp>
      <p:pic>
        <p:nvPicPr>
          <p:cNvPr id="8" name="图片 15"/>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13" y="0"/>
            <a:ext cx="9144000"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
          <p:cNvSpPr>
            <a:spLocks noChangeShapeType="1"/>
          </p:cNvSpPr>
          <p:nvPr userDrawn="1"/>
        </p:nvSpPr>
        <p:spPr bwMode="auto">
          <a:xfrm>
            <a:off x="7235825" y="142875"/>
            <a:ext cx="0" cy="11255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0" name="Picture 48" descr="100757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308850" y="142875"/>
            <a:ext cx="183515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9394377"/>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9"/>
          <p:cNvSpPr>
            <a:spLocks noGrp="1" noChangeArrowheads="1"/>
          </p:cNvSpPr>
          <p:nvPr>
            <p:ph type="sldNum" sz="quarter" idx="10"/>
          </p:nvPr>
        </p:nvSpPr>
        <p:spPr>
          <a:ln/>
        </p:spPr>
        <p:txBody>
          <a:bodyPr/>
          <a:lstStyle>
            <a:lvl1pPr>
              <a:defRPr/>
            </a:lvl1pPr>
          </a:lstStyle>
          <a:p>
            <a:pPr>
              <a:defRPr/>
            </a:pPr>
            <a:fld id="{379EC8BB-716F-4B2C-8E1C-C382F35F9B5C}" type="slidenum">
              <a:rPr lang="zh-CN" altLang="en-US"/>
              <a:pPr>
                <a:defRPr/>
              </a:pPr>
              <a:t>‹#›</a:t>
            </a:fld>
            <a:endParaRPr lang="en-US" altLang="zh-CN"/>
          </a:p>
        </p:txBody>
      </p:sp>
      <p:sp>
        <p:nvSpPr>
          <p:cNvPr id="6" name="Rectangle 50"/>
          <p:cNvSpPr>
            <a:spLocks noGrp="1" noChangeArrowheads="1"/>
          </p:cNvSpPr>
          <p:nvPr>
            <p:ph type="ftr" sz="quarter" idx="11"/>
          </p:nvPr>
        </p:nvSpPr>
        <p:spPr>
          <a:ln/>
        </p:spPr>
        <p:txBody>
          <a:bodyPr/>
          <a:lstStyle>
            <a:lvl1pPr>
              <a:defRPr/>
            </a:lvl1pPr>
          </a:lstStyle>
          <a:p>
            <a:pPr>
              <a:defRPr/>
            </a:pPr>
            <a:r>
              <a:rPr lang="zh-CN" altLang="en-US"/>
              <a:t>智能移动开发</a:t>
            </a:r>
            <a:endParaRPr lang="en-US" altLang="zh-CN"/>
          </a:p>
        </p:txBody>
      </p:sp>
    </p:spTree>
    <p:extLst>
      <p:ext uri="{BB962C8B-B14F-4D97-AF65-F5344CB8AC3E}">
        <p14:creationId xmlns:p14="http://schemas.microsoft.com/office/powerpoint/2010/main" val="3694943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250825" y="0"/>
            <a:ext cx="6985000" cy="12954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9"/>
          <p:cNvSpPr>
            <a:spLocks noGrp="1" noChangeArrowheads="1"/>
          </p:cNvSpPr>
          <p:nvPr>
            <p:ph type="sldNum" sz="quarter" idx="10"/>
          </p:nvPr>
        </p:nvSpPr>
        <p:spPr>
          <a:ln/>
        </p:spPr>
        <p:txBody>
          <a:bodyPr/>
          <a:lstStyle>
            <a:lvl1pPr>
              <a:defRPr/>
            </a:lvl1pPr>
          </a:lstStyle>
          <a:p>
            <a:pPr>
              <a:defRPr/>
            </a:pPr>
            <a:fld id="{298C951C-67AF-4300-A058-8CF2A8A470D6}" type="slidenum">
              <a:rPr lang="zh-CN" altLang="en-US"/>
              <a:pPr>
                <a:defRPr/>
              </a:pPr>
              <a:t>‹#›</a:t>
            </a:fld>
            <a:endParaRPr lang="en-US" altLang="zh-CN"/>
          </a:p>
        </p:txBody>
      </p:sp>
      <p:sp>
        <p:nvSpPr>
          <p:cNvPr id="5" name="Rectangle 50"/>
          <p:cNvSpPr>
            <a:spLocks noGrp="1" noChangeArrowheads="1"/>
          </p:cNvSpPr>
          <p:nvPr>
            <p:ph type="ftr" sz="quarter" idx="11"/>
          </p:nvPr>
        </p:nvSpPr>
        <p:spPr>
          <a:ln/>
        </p:spPr>
        <p:txBody>
          <a:bodyPr/>
          <a:lstStyle>
            <a:lvl1pPr>
              <a:defRPr/>
            </a:lvl1pPr>
          </a:lstStyle>
          <a:p>
            <a:pPr>
              <a:defRPr/>
            </a:pPr>
            <a:r>
              <a:rPr lang="zh-CN" altLang="en-US"/>
              <a:t>智能移动开发</a:t>
            </a:r>
            <a:endParaRPr lang="en-US" altLang="zh-CN"/>
          </a:p>
        </p:txBody>
      </p:sp>
    </p:spTree>
    <p:extLst>
      <p:ext uri="{BB962C8B-B14F-4D97-AF65-F5344CB8AC3E}">
        <p14:creationId xmlns:p14="http://schemas.microsoft.com/office/powerpoint/2010/main" val="1090830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9"/>
          <p:cNvSpPr>
            <a:spLocks noGrp="1" noChangeArrowheads="1"/>
          </p:cNvSpPr>
          <p:nvPr>
            <p:ph type="sldNum" sz="quarter" idx="10"/>
          </p:nvPr>
        </p:nvSpPr>
        <p:spPr>
          <a:ln/>
        </p:spPr>
        <p:txBody>
          <a:bodyPr/>
          <a:lstStyle>
            <a:lvl1pPr>
              <a:defRPr/>
            </a:lvl1pPr>
          </a:lstStyle>
          <a:p>
            <a:pPr>
              <a:defRPr/>
            </a:pPr>
            <a:fld id="{578F0920-2C6C-47A7-A1F1-DE7035BD6E40}" type="slidenum">
              <a:rPr lang="zh-CN" altLang="en-US"/>
              <a:pPr>
                <a:defRPr/>
              </a:pPr>
              <a:t>‹#›</a:t>
            </a:fld>
            <a:endParaRPr lang="en-US" altLang="zh-CN"/>
          </a:p>
        </p:txBody>
      </p:sp>
      <p:sp>
        <p:nvSpPr>
          <p:cNvPr id="5" name="Rectangle 50"/>
          <p:cNvSpPr>
            <a:spLocks noGrp="1" noChangeArrowheads="1"/>
          </p:cNvSpPr>
          <p:nvPr>
            <p:ph type="ftr" sz="quarter" idx="11"/>
          </p:nvPr>
        </p:nvSpPr>
        <p:spPr>
          <a:ln/>
        </p:spPr>
        <p:txBody>
          <a:bodyPr/>
          <a:lstStyle>
            <a:lvl1pPr>
              <a:defRPr/>
            </a:lvl1pPr>
          </a:lstStyle>
          <a:p>
            <a:pPr>
              <a:defRPr/>
            </a:pPr>
            <a:r>
              <a:rPr lang="zh-CN" altLang="en-US"/>
              <a:t>智能移动开发</a:t>
            </a:r>
            <a:endParaRPr lang="en-US" altLang="zh-CN"/>
          </a:p>
        </p:txBody>
      </p:sp>
    </p:spTree>
    <p:extLst>
      <p:ext uri="{BB962C8B-B14F-4D97-AF65-F5344CB8AC3E}">
        <p14:creationId xmlns:p14="http://schemas.microsoft.com/office/powerpoint/2010/main" val="3240018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9"/>
          <p:cNvSpPr>
            <a:spLocks noGrp="1" noChangeArrowheads="1"/>
          </p:cNvSpPr>
          <p:nvPr>
            <p:ph type="sldNum" sz="quarter" idx="10"/>
          </p:nvPr>
        </p:nvSpPr>
        <p:spPr>
          <a:ln/>
        </p:spPr>
        <p:txBody>
          <a:bodyPr/>
          <a:lstStyle>
            <a:lvl1pPr>
              <a:defRPr/>
            </a:lvl1pPr>
          </a:lstStyle>
          <a:p>
            <a:pPr>
              <a:defRPr/>
            </a:pPr>
            <a:fld id="{1927841D-0644-4EC2-AA04-0B1AA16BFC7A}" type="slidenum">
              <a:rPr lang="zh-CN" altLang="en-US"/>
              <a:pPr>
                <a:defRPr/>
              </a:pPr>
              <a:t>‹#›</a:t>
            </a:fld>
            <a:endParaRPr lang="en-US" altLang="zh-CN"/>
          </a:p>
        </p:txBody>
      </p:sp>
      <p:sp>
        <p:nvSpPr>
          <p:cNvPr id="5" name="Rectangle 50"/>
          <p:cNvSpPr>
            <a:spLocks noGrp="1" noChangeArrowheads="1"/>
          </p:cNvSpPr>
          <p:nvPr>
            <p:ph type="ftr" sz="quarter" idx="11"/>
          </p:nvPr>
        </p:nvSpPr>
        <p:spPr>
          <a:ln/>
        </p:spPr>
        <p:txBody>
          <a:bodyPr/>
          <a:lstStyle>
            <a:lvl1pPr>
              <a:defRPr/>
            </a:lvl1pPr>
          </a:lstStyle>
          <a:p>
            <a:pPr>
              <a:defRPr/>
            </a:pPr>
            <a:r>
              <a:rPr lang="zh-CN" altLang="en-US"/>
              <a:t>智能移动开发</a:t>
            </a:r>
            <a:endParaRPr lang="en-US" altLang="zh-CN"/>
          </a:p>
        </p:txBody>
      </p:sp>
    </p:spTree>
    <p:extLst>
      <p:ext uri="{BB962C8B-B14F-4D97-AF65-F5344CB8AC3E}">
        <p14:creationId xmlns:p14="http://schemas.microsoft.com/office/powerpoint/2010/main" val="94608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6408240" cy="1295400"/>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9"/>
          <p:cNvSpPr>
            <a:spLocks noGrp="1" noChangeArrowheads="1"/>
          </p:cNvSpPr>
          <p:nvPr>
            <p:ph type="sldNum" sz="quarter" idx="10"/>
          </p:nvPr>
        </p:nvSpPr>
        <p:spPr>
          <a:ln/>
        </p:spPr>
        <p:txBody>
          <a:bodyPr/>
          <a:lstStyle>
            <a:lvl1pPr>
              <a:defRPr/>
            </a:lvl1pPr>
          </a:lstStyle>
          <a:p>
            <a:pPr>
              <a:defRPr/>
            </a:pPr>
            <a:fld id="{7877AC41-310E-414D-B744-4A706132706D}" type="slidenum">
              <a:rPr lang="zh-CN" altLang="en-US"/>
              <a:pPr>
                <a:defRPr/>
              </a:pPr>
              <a:t>‹#›</a:t>
            </a:fld>
            <a:endParaRPr lang="en-US" altLang="zh-CN"/>
          </a:p>
        </p:txBody>
      </p:sp>
      <p:sp>
        <p:nvSpPr>
          <p:cNvPr id="5" name="Rectangle 50"/>
          <p:cNvSpPr>
            <a:spLocks noGrp="1" noChangeArrowheads="1"/>
          </p:cNvSpPr>
          <p:nvPr>
            <p:ph type="ftr" sz="quarter" idx="11"/>
          </p:nvPr>
        </p:nvSpPr>
        <p:spPr>
          <a:ln/>
        </p:spPr>
        <p:txBody>
          <a:bodyPr/>
          <a:lstStyle>
            <a:lvl1pPr>
              <a:defRPr/>
            </a:lvl1pPr>
          </a:lstStyle>
          <a:p>
            <a:pPr>
              <a:defRPr/>
            </a:pPr>
            <a:r>
              <a:rPr lang="zh-CN" altLang="en-US"/>
              <a:t>智能移动开发</a:t>
            </a:r>
            <a:endParaRPr lang="en-US" altLang="zh-CN"/>
          </a:p>
        </p:txBody>
      </p:sp>
    </p:spTree>
    <p:extLst>
      <p:ext uri="{BB962C8B-B14F-4D97-AF65-F5344CB8AC3E}">
        <p14:creationId xmlns:p14="http://schemas.microsoft.com/office/powerpoint/2010/main" val="2447115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9"/>
          <p:cNvSpPr>
            <a:spLocks noGrp="1" noChangeArrowheads="1"/>
          </p:cNvSpPr>
          <p:nvPr>
            <p:ph type="sldNum" sz="quarter" idx="10"/>
          </p:nvPr>
        </p:nvSpPr>
        <p:spPr>
          <a:ln/>
        </p:spPr>
        <p:txBody>
          <a:bodyPr/>
          <a:lstStyle>
            <a:lvl1pPr>
              <a:defRPr/>
            </a:lvl1pPr>
          </a:lstStyle>
          <a:p>
            <a:pPr>
              <a:defRPr/>
            </a:pPr>
            <a:fld id="{A59FACC0-B3F3-4CE0-B87D-F4D5A084EEF2}" type="slidenum">
              <a:rPr lang="zh-CN" altLang="en-US"/>
              <a:pPr>
                <a:defRPr/>
              </a:pPr>
              <a:t>‹#›</a:t>
            </a:fld>
            <a:endParaRPr lang="en-US" altLang="zh-CN"/>
          </a:p>
        </p:txBody>
      </p:sp>
      <p:sp>
        <p:nvSpPr>
          <p:cNvPr id="5" name="Rectangle 50"/>
          <p:cNvSpPr>
            <a:spLocks noGrp="1" noChangeArrowheads="1"/>
          </p:cNvSpPr>
          <p:nvPr>
            <p:ph type="ftr" sz="quarter" idx="11"/>
          </p:nvPr>
        </p:nvSpPr>
        <p:spPr>
          <a:ln/>
        </p:spPr>
        <p:txBody>
          <a:bodyPr/>
          <a:lstStyle>
            <a:lvl1pPr>
              <a:defRPr/>
            </a:lvl1pPr>
          </a:lstStyle>
          <a:p>
            <a:pPr>
              <a:defRPr/>
            </a:pPr>
            <a:r>
              <a:rPr lang="zh-CN" altLang="en-US"/>
              <a:t>智能移动开发</a:t>
            </a:r>
            <a:endParaRPr lang="en-US" altLang="zh-CN"/>
          </a:p>
        </p:txBody>
      </p:sp>
    </p:spTree>
    <p:extLst>
      <p:ext uri="{BB962C8B-B14F-4D97-AF65-F5344CB8AC3E}">
        <p14:creationId xmlns:p14="http://schemas.microsoft.com/office/powerpoint/2010/main" val="2189304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0"/>
            <a:ext cx="6985000" cy="12954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9"/>
          <p:cNvSpPr>
            <a:spLocks noGrp="1" noChangeArrowheads="1"/>
          </p:cNvSpPr>
          <p:nvPr>
            <p:ph type="sldNum" sz="quarter" idx="10"/>
          </p:nvPr>
        </p:nvSpPr>
        <p:spPr>
          <a:ln/>
        </p:spPr>
        <p:txBody>
          <a:bodyPr/>
          <a:lstStyle>
            <a:lvl1pPr>
              <a:defRPr/>
            </a:lvl1pPr>
          </a:lstStyle>
          <a:p>
            <a:pPr>
              <a:defRPr/>
            </a:pPr>
            <a:fld id="{67DC6B49-5F75-4233-82A1-44B0CD866C42}" type="slidenum">
              <a:rPr lang="zh-CN" altLang="en-US"/>
              <a:pPr>
                <a:defRPr/>
              </a:pPr>
              <a:t>‹#›</a:t>
            </a:fld>
            <a:endParaRPr lang="en-US" altLang="zh-CN"/>
          </a:p>
        </p:txBody>
      </p:sp>
      <p:sp>
        <p:nvSpPr>
          <p:cNvPr id="6" name="Rectangle 50"/>
          <p:cNvSpPr>
            <a:spLocks noGrp="1" noChangeArrowheads="1"/>
          </p:cNvSpPr>
          <p:nvPr>
            <p:ph type="ftr" sz="quarter" idx="11"/>
          </p:nvPr>
        </p:nvSpPr>
        <p:spPr>
          <a:ln/>
        </p:spPr>
        <p:txBody>
          <a:bodyPr/>
          <a:lstStyle>
            <a:lvl1pPr>
              <a:defRPr/>
            </a:lvl1pPr>
          </a:lstStyle>
          <a:p>
            <a:pPr>
              <a:defRPr/>
            </a:pPr>
            <a:r>
              <a:rPr lang="zh-CN" altLang="en-US"/>
              <a:t>智能移动开发</a:t>
            </a:r>
            <a:endParaRPr lang="en-US" altLang="zh-CN"/>
          </a:p>
        </p:txBody>
      </p:sp>
    </p:spTree>
    <p:extLst>
      <p:ext uri="{BB962C8B-B14F-4D97-AF65-F5344CB8AC3E}">
        <p14:creationId xmlns:p14="http://schemas.microsoft.com/office/powerpoint/2010/main" val="3237821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9"/>
          <p:cNvSpPr>
            <a:spLocks noGrp="1" noChangeArrowheads="1"/>
          </p:cNvSpPr>
          <p:nvPr>
            <p:ph type="sldNum" sz="quarter" idx="10"/>
          </p:nvPr>
        </p:nvSpPr>
        <p:spPr>
          <a:ln/>
        </p:spPr>
        <p:txBody>
          <a:bodyPr/>
          <a:lstStyle>
            <a:lvl1pPr>
              <a:defRPr/>
            </a:lvl1pPr>
          </a:lstStyle>
          <a:p>
            <a:pPr>
              <a:defRPr/>
            </a:pPr>
            <a:fld id="{0B62E6D8-D42D-4CA3-9FBF-6F7C5538304A}" type="slidenum">
              <a:rPr lang="zh-CN" altLang="en-US"/>
              <a:pPr>
                <a:defRPr/>
              </a:pPr>
              <a:t>‹#›</a:t>
            </a:fld>
            <a:endParaRPr lang="en-US" altLang="zh-CN"/>
          </a:p>
        </p:txBody>
      </p:sp>
      <p:sp>
        <p:nvSpPr>
          <p:cNvPr id="8" name="Rectangle 50"/>
          <p:cNvSpPr>
            <a:spLocks noGrp="1" noChangeArrowheads="1"/>
          </p:cNvSpPr>
          <p:nvPr>
            <p:ph type="ftr" sz="quarter" idx="11"/>
          </p:nvPr>
        </p:nvSpPr>
        <p:spPr>
          <a:ln/>
        </p:spPr>
        <p:txBody>
          <a:bodyPr/>
          <a:lstStyle>
            <a:lvl1pPr>
              <a:defRPr/>
            </a:lvl1pPr>
          </a:lstStyle>
          <a:p>
            <a:pPr>
              <a:defRPr/>
            </a:pPr>
            <a:r>
              <a:rPr lang="zh-CN" altLang="en-US"/>
              <a:t>智能移动开发</a:t>
            </a:r>
            <a:endParaRPr lang="en-US" altLang="zh-CN"/>
          </a:p>
        </p:txBody>
      </p:sp>
    </p:spTree>
    <p:extLst>
      <p:ext uri="{BB962C8B-B14F-4D97-AF65-F5344CB8AC3E}">
        <p14:creationId xmlns:p14="http://schemas.microsoft.com/office/powerpoint/2010/main" val="2783911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250825" y="0"/>
            <a:ext cx="6985000" cy="1295400"/>
          </a:xfrm>
          <a:prstGeom prst="rect">
            <a:avLst/>
          </a:prstGeom>
        </p:spPr>
        <p:txBody>
          <a:bodyPr/>
          <a:lstStyle/>
          <a:p>
            <a:r>
              <a:rPr lang="zh-CN" altLang="en-US" smtClean="0"/>
              <a:t>单击此处编辑母版标题样式</a:t>
            </a:r>
            <a:endParaRPr lang="zh-CN" altLang="en-US"/>
          </a:p>
        </p:txBody>
      </p:sp>
      <p:sp>
        <p:nvSpPr>
          <p:cNvPr id="3" name="Rectangle 49"/>
          <p:cNvSpPr>
            <a:spLocks noGrp="1" noChangeArrowheads="1"/>
          </p:cNvSpPr>
          <p:nvPr>
            <p:ph type="sldNum" sz="quarter" idx="10"/>
          </p:nvPr>
        </p:nvSpPr>
        <p:spPr>
          <a:ln/>
        </p:spPr>
        <p:txBody>
          <a:bodyPr/>
          <a:lstStyle>
            <a:lvl1pPr>
              <a:defRPr/>
            </a:lvl1pPr>
          </a:lstStyle>
          <a:p>
            <a:pPr>
              <a:defRPr/>
            </a:pPr>
            <a:fld id="{6621C528-6873-4FB4-A3C5-CC7481BC52F1}" type="slidenum">
              <a:rPr lang="zh-CN" altLang="en-US"/>
              <a:pPr>
                <a:defRPr/>
              </a:pPr>
              <a:t>‹#›</a:t>
            </a:fld>
            <a:endParaRPr lang="en-US" altLang="zh-CN"/>
          </a:p>
        </p:txBody>
      </p:sp>
      <p:sp>
        <p:nvSpPr>
          <p:cNvPr id="4" name="Rectangle 50"/>
          <p:cNvSpPr>
            <a:spLocks noGrp="1" noChangeArrowheads="1"/>
          </p:cNvSpPr>
          <p:nvPr>
            <p:ph type="ftr" sz="quarter" idx="11"/>
          </p:nvPr>
        </p:nvSpPr>
        <p:spPr>
          <a:ln/>
        </p:spPr>
        <p:txBody>
          <a:bodyPr/>
          <a:lstStyle>
            <a:lvl1pPr>
              <a:defRPr/>
            </a:lvl1pPr>
          </a:lstStyle>
          <a:p>
            <a:pPr>
              <a:defRPr/>
            </a:pPr>
            <a:r>
              <a:rPr lang="zh-CN" altLang="en-US"/>
              <a:t>智能移动开发</a:t>
            </a:r>
            <a:endParaRPr lang="en-US" altLang="zh-CN"/>
          </a:p>
        </p:txBody>
      </p:sp>
    </p:spTree>
    <p:extLst>
      <p:ext uri="{BB962C8B-B14F-4D97-AF65-F5344CB8AC3E}">
        <p14:creationId xmlns:p14="http://schemas.microsoft.com/office/powerpoint/2010/main" val="2522287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9"/>
          <p:cNvSpPr>
            <a:spLocks noGrp="1" noChangeArrowheads="1"/>
          </p:cNvSpPr>
          <p:nvPr>
            <p:ph type="sldNum" sz="quarter" idx="10"/>
          </p:nvPr>
        </p:nvSpPr>
        <p:spPr>
          <a:ln/>
        </p:spPr>
        <p:txBody>
          <a:bodyPr/>
          <a:lstStyle>
            <a:lvl1pPr>
              <a:defRPr/>
            </a:lvl1pPr>
          </a:lstStyle>
          <a:p>
            <a:pPr>
              <a:defRPr/>
            </a:pPr>
            <a:fld id="{18E3E0AB-602D-4F13-BF2E-383D7524B5B1}" type="slidenum">
              <a:rPr lang="zh-CN" altLang="en-US"/>
              <a:pPr>
                <a:defRPr/>
              </a:pPr>
              <a:t>‹#›</a:t>
            </a:fld>
            <a:endParaRPr lang="en-US" altLang="zh-CN"/>
          </a:p>
        </p:txBody>
      </p:sp>
      <p:sp>
        <p:nvSpPr>
          <p:cNvPr id="3" name="Rectangle 50"/>
          <p:cNvSpPr>
            <a:spLocks noGrp="1" noChangeArrowheads="1"/>
          </p:cNvSpPr>
          <p:nvPr>
            <p:ph type="ftr" sz="quarter" idx="11"/>
          </p:nvPr>
        </p:nvSpPr>
        <p:spPr>
          <a:ln/>
        </p:spPr>
        <p:txBody>
          <a:bodyPr/>
          <a:lstStyle>
            <a:lvl1pPr>
              <a:defRPr/>
            </a:lvl1pPr>
          </a:lstStyle>
          <a:p>
            <a:pPr>
              <a:defRPr/>
            </a:pPr>
            <a:r>
              <a:rPr lang="zh-CN" altLang="en-US"/>
              <a:t>智能移动开发</a:t>
            </a:r>
            <a:endParaRPr lang="en-US" altLang="zh-CN"/>
          </a:p>
        </p:txBody>
      </p:sp>
    </p:spTree>
    <p:extLst>
      <p:ext uri="{BB962C8B-B14F-4D97-AF65-F5344CB8AC3E}">
        <p14:creationId xmlns:p14="http://schemas.microsoft.com/office/powerpoint/2010/main" val="1340721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9"/>
          <p:cNvSpPr>
            <a:spLocks noGrp="1" noChangeArrowheads="1"/>
          </p:cNvSpPr>
          <p:nvPr>
            <p:ph type="sldNum" sz="quarter" idx="10"/>
          </p:nvPr>
        </p:nvSpPr>
        <p:spPr>
          <a:ln/>
        </p:spPr>
        <p:txBody>
          <a:bodyPr/>
          <a:lstStyle>
            <a:lvl1pPr>
              <a:defRPr/>
            </a:lvl1pPr>
          </a:lstStyle>
          <a:p>
            <a:pPr>
              <a:defRPr/>
            </a:pPr>
            <a:fld id="{C30F9D88-1023-43F6-A770-7FADE0636C63}" type="slidenum">
              <a:rPr lang="zh-CN" altLang="en-US"/>
              <a:pPr>
                <a:defRPr/>
              </a:pPr>
              <a:t>‹#›</a:t>
            </a:fld>
            <a:endParaRPr lang="en-US" altLang="zh-CN"/>
          </a:p>
        </p:txBody>
      </p:sp>
      <p:sp>
        <p:nvSpPr>
          <p:cNvPr id="6" name="Rectangle 50"/>
          <p:cNvSpPr>
            <a:spLocks noGrp="1" noChangeArrowheads="1"/>
          </p:cNvSpPr>
          <p:nvPr>
            <p:ph type="ftr" sz="quarter" idx="11"/>
          </p:nvPr>
        </p:nvSpPr>
        <p:spPr>
          <a:ln/>
        </p:spPr>
        <p:txBody>
          <a:bodyPr/>
          <a:lstStyle>
            <a:lvl1pPr>
              <a:defRPr/>
            </a:lvl1pPr>
          </a:lstStyle>
          <a:p>
            <a:pPr>
              <a:defRPr/>
            </a:pPr>
            <a:r>
              <a:rPr lang="zh-CN" altLang="en-US"/>
              <a:t>智能移动开发</a:t>
            </a:r>
            <a:endParaRPr lang="en-US" altLang="zh-CN"/>
          </a:p>
        </p:txBody>
      </p:sp>
    </p:spTree>
    <p:extLst>
      <p:ext uri="{BB962C8B-B14F-4D97-AF65-F5344CB8AC3E}">
        <p14:creationId xmlns:p14="http://schemas.microsoft.com/office/powerpoint/2010/main" val="303702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6" descr="00197060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5951538"/>
            <a:ext cx="1331913"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0" name="Line 40"/>
          <p:cNvSpPr>
            <a:spLocks noChangeShapeType="1"/>
          </p:cNvSpPr>
          <p:nvPr/>
        </p:nvSpPr>
        <p:spPr bwMode="auto">
          <a:xfrm>
            <a:off x="468313" y="6165850"/>
            <a:ext cx="822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3" name="Rectangle 49"/>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1"/>
            </a:lvl1pPr>
          </a:lstStyle>
          <a:p>
            <a:pPr>
              <a:defRPr/>
            </a:pPr>
            <a:fld id="{65D04515-2405-4920-AA62-8980CF46416F}" type="slidenum">
              <a:rPr lang="zh-CN" altLang="en-US"/>
              <a:pPr>
                <a:defRPr/>
              </a:pPr>
              <a:t>‹#›</a:t>
            </a:fld>
            <a:endParaRPr lang="en-US" altLang="zh-CN"/>
          </a:p>
        </p:txBody>
      </p:sp>
      <p:sp>
        <p:nvSpPr>
          <p:cNvPr id="1074" name="Rectangle 50"/>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r>
              <a:rPr lang="zh-CN" altLang="en-US"/>
              <a:t>智能移动开发</a:t>
            </a:r>
            <a:endParaRPr lang="en-US" altLang="zh-CN"/>
          </a:p>
        </p:txBody>
      </p:sp>
      <p:pic>
        <p:nvPicPr>
          <p:cNvPr id="10" name="图片 9"/>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1113" y="0"/>
            <a:ext cx="9144000"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Line 2"/>
          <p:cNvSpPr>
            <a:spLocks noChangeShapeType="1"/>
          </p:cNvSpPr>
          <p:nvPr userDrawn="1"/>
        </p:nvSpPr>
        <p:spPr bwMode="auto">
          <a:xfrm>
            <a:off x="7235825" y="142875"/>
            <a:ext cx="0" cy="11255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3"/>
          <p:cNvSpPr>
            <a:spLocks noGrp="1" noChangeArrowheads="1"/>
          </p:cNvSpPr>
          <p:nvPr>
            <p:ph type="title"/>
          </p:nvPr>
        </p:nvSpPr>
        <p:spPr bwMode="auto">
          <a:xfrm>
            <a:off x="827088" y="0"/>
            <a:ext cx="6408737"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pic>
        <p:nvPicPr>
          <p:cNvPr id="13" name="Picture 48" descr="1007570"/>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308850" y="142875"/>
            <a:ext cx="183515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4"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timing>
    <p:tnLst>
      <p:par>
        <p:cTn id="1" dur="indefinite" restart="never" nodeType="tmRoot"/>
      </p:par>
    </p:tnLst>
  </p:timing>
  <p:hf hdr="0" dt="0"/>
  <p:txStyles>
    <p:titleStyle>
      <a:lvl1pPr algn="l" rtl="0" eaLnBrk="0" fontAlgn="base" hangingPunct="0">
        <a:spcBef>
          <a:spcPct val="0"/>
        </a:spcBef>
        <a:spcAft>
          <a:spcPct val="0"/>
        </a:spcAft>
        <a:defRPr sz="4000" b="1">
          <a:solidFill>
            <a:schemeClr val="tx2"/>
          </a:solidFill>
          <a:latin typeface="+mj-lt"/>
          <a:ea typeface="黑体" pitchFamily="2" charset="-122"/>
          <a:cs typeface="+mj-cs"/>
        </a:defRPr>
      </a:lvl1pPr>
      <a:lvl2pPr algn="l" rtl="0" eaLnBrk="0" fontAlgn="base" hangingPunct="0">
        <a:spcBef>
          <a:spcPct val="0"/>
        </a:spcBef>
        <a:spcAft>
          <a:spcPct val="0"/>
        </a:spcAft>
        <a:defRPr sz="4000" b="1">
          <a:solidFill>
            <a:schemeClr val="tx2"/>
          </a:solidFill>
          <a:latin typeface="Arial" pitchFamily="34" charset="0"/>
          <a:ea typeface="黑体" pitchFamily="2" charset="-122"/>
        </a:defRPr>
      </a:lvl2pPr>
      <a:lvl3pPr algn="l" rtl="0" eaLnBrk="0" fontAlgn="base" hangingPunct="0">
        <a:spcBef>
          <a:spcPct val="0"/>
        </a:spcBef>
        <a:spcAft>
          <a:spcPct val="0"/>
        </a:spcAft>
        <a:defRPr sz="4000" b="1">
          <a:solidFill>
            <a:schemeClr val="tx2"/>
          </a:solidFill>
          <a:latin typeface="Arial" pitchFamily="34" charset="0"/>
          <a:ea typeface="黑体" pitchFamily="2" charset="-122"/>
        </a:defRPr>
      </a:lvl3pPr>
      <a:lvl4pPr algn="l" rtl="0" eaLnBrk="0" fontAlgn="base" hangingPunct="0">
        <a:spcBef>
          <a:spcPct val="0"/>
        </a:spcBef>
        <a:spcAft>
          <a:spcPct val="0"/>
        </a:spcAft>
        <a:defRPr sz="4000" b="1">
          <a:solidFill>
            <a:schemeClr val="tx2"/>
          </a:solidFill>
          <a:latin typeface="Arial" pitchFamily="34" charset="0"/>
          <a:ea typeface="黑体" pitchFamily="2" charset="-122"/>
        </a:defRPr>
      </a:lvl4pPr>
      <a:lvl5pPr algn="l" rtl="0" eaLnBrk="0" fontAlgn="base" hangingPunct="0">
        <a:spcBef>
          <a:spcPct val="0"/>
        </a:spcBef>
        <a:spcAft>
          <a:spcPct val="0"/>
        </a:spcAft>
        <a:defRPr sz="4000" b="1">
          <a:solidFill>
            <a:schemeClr val="tx2"/>
          </a:solidFill>
          <a:latin typeface="Arial" pitchFamily="34" charset="0"/>
          <a:ea typeface="黑体" pitchFamily="2" charset="-122"/>
        </a:defRPr>
      </a:lvl5pPr>
      <a:lvl6pPr marL="457200" algn="l" rtl="0" eaLnBrk="0" fontAlgn="base" hangingPunct="0">
        <a:spcBef>
          <a:spcPct val="0"/>
        </a:spcBef>
        <a:spcAft>
          <a:spcPct val="0"/>
        </a:spcAft>
        <a:defRPr sz="4000" b="1">
          <a:solidFill>
            <a:schemeClr val="tx2"/>
          </a:solidFill>
          <a:latin typeface="Arial" pitchFamily="34" charset="0"/>
          <a:ea typeface="微软雅黑" pitchFamily="34" charset="-122"/>
        </a:defRPr>
      </a:lvl6pPr>
      <a:lvl7pPr marL="914400" algn="l" rtl="0" eaLnBrk="0" fontAlgn="base" hangingPunct="0">
        <a:spcBef>
          <a:spcPct val="0"/>
        </a:spcBef>
        <a:spcAft>
          <a:spcPct val="0"/>
        </a:spcAft>
        <a:defRPr sz="4000" b="1">
          <a:solidFill>
            <a:schemeClr val="tx2"/>
          </a:solidFill>
          <a:latin typeface="Arial" pitchFamily="34" charset="0"/>
          <a:ea typeface="微软雅黑" pitchFamily="34" charset="-122"/>
        </a:defRPr>
      </a:lvl7pPr>
      <a:lvl8pPr marL="1371600" algn="l" rtl="0" eaLnBrk="0" fontAlgn="base" hangingPunct="0">
        <a:spcBef>
          <a:spcPct val="0"/>
        </a:spcBef>
        <a:spcAft>
          <a:spcPct val="0"/>
        </a:spcAft>
        <a:defRPr sz="4000" b="1">
          <a:solidFill>
            <a:schemeClr val="tx2"/>
          </a:solidFill>
          <a:latin typeface="Arial" pitchFamily="34" charset="0"/>
          <a:ea typeface="微软雅黑" pitchFamily="34" charset="-122"/>
        </a:defRPr>
      </a:lvl8pPr>
      <a:lvl9pPr marL="1828800" algn="l" rtl="0" eaLnBrk="0" fontAlgn="base" hangingPunct="0">
        <a:spcBef>
          <a:spcPct val="0"/>
        </a:spcBef>
        <a:spcAft>
          <a:spcPct val="0"/>
        </a:spcAft>
        <a:defRPr sz="4000" b="1">
          <a:solidFill>
            <a:schemeClr val="tx2"/>
          </a:solidFill>
          <a:latin typeface="Arial" pitchFamily="34" charset="0"/>
          <a:ea typeface="微软雅黑" pitchFamily="34" charset="-122"/>
        </a:defRPr>
      </a:lvl9pPr>
    </p:titleStyle>
    <p:bodyStyle>
      <a:lvl1pPr marL="342900" indent="-342900" algn="l" rtl="0" eaLnBrk="0" fontAlgn="base" hangingPunct="0">
        <a:lnSpc>
          <a:spcPct val="110000"/>
        </a:lnSpc>
        <a:spcBef>
          <a:spcPct val="25000"/>
        </a:spcBef>
        <a:spcAft>
          <a:spcPct val="0"/>
        </a:spcAft>
        <a:buClr>
          <a:schemeClr val="tx2"/>
        </a:buClr>
        <a:buSzPct val="70000"/>
        <a:buFont typeface="Wingdings" pitchFamily="2" charset="2"/>
        <a:buChar char="l"/>
        <a:defRPr sz="3000" b="1">
          <a:solidFill>
            <a:schemeClr val="tx1"/>
          </a:solidFill>
          <a:latin typeface="+mn-lt"/>
          <a:ea typeface="黑体" pitchFamily="2" charset="-122"/>
          <a:cs typeface="+mn-cs"/>
        </a:defRPr>
      </a:lvl1pPr>
      <a:lvl2pPr marL="692150" indent="-347663" algn="l" rtl="0" eaLnBrk="0" fontAlgn="base" hangingPunct="0">
        <a:lnSpc>
          <a:spcPct val="110000"/>
        </a:lnSpc>
        <a:spcBef>
          <a:spcPct val="25000"/>
        </a:spcBef>
        <a:spcAft>
          <a:spcPct val="0"/>
        </a:spcAft>
        <a:buClr>
          <a:schemeClr val="accent2"/>
        </a:buClr>
        <a:buSzPct val="70000"/>
        <a:buFont typeface="Wingdings" pitchFamily="2" charset="2"/>
        <a:buChar char="l"/>
        <a:defRPr sz="2600" b="1">
          <a:solidFill>
            <a:schemeClr val="tx1"/>
          </a:solidFill>
          <a:latin typeface="+mn-lt"/>
          <a:ea typeface="黑体" pitchFamily="2" charset="-122"/>
        </a:defRPr>
      </a:lvl2pPr>
      <a:lvl3pPr marL="987425" indent="-293688" algn="l" rtl="0" eaLnBrk="0" fontAlgn="base" hangingPunct="0">
        <a:lnSpc>
          <a:spcPct val="110000"/>
        </a:lnSpc>
        <a:spcBef>
          <a:spcPct val="25000"/>
        </a:spcBef>
        <a:spcAft>
          <a:spcPct val="0"/>
        </a:spcAft>
        <a:buClr>
          <a:schemeClr val="accent1"/>
        </a:buClr>
        <a:buSzPct val="70000"/>
        <a:buFont typeface="Wingdings" pitchFamily="2" charset="2"/>
        <a:buChar char="l"/>
        <a:defRPr sz="2200" b="1">
          <a:solidFill>
            <a:schemeClr val="tx1"/>
          </a:solidFill>
          <a:latin typeface="+mn-lt"/>
          <a:ea typeface="黑体" pitchFamily="2" charset="-122"/>
        </a:defRPr>
      </a:lvl3pPr>
      <a:lvl4pPr marL="1281113" indent="-292100" algn="l" rtl="0" eaLnBrk="0" fontAlgn="base" hangingPunct="0">
        <a:lnSpc>
          <a:spcPct val="110000"/>
        </a:lnSpc>
        <a:spcBef>
          <a:spcPct val="25000"/>
        </a:spcBef>
        <a:spcAft>
          <a:spcPct val="0"/>
        </a:spcAft>
        <a:buClr>
          <a:schemeClr val="tx2"/>
        </a:buClr>
        <a:buSzPct val="75000"/>
        <a:buFont typeface="Wingdings" pitchFamily="2" charset="2"/>
        <a:buChar char="§"/>
        <a:defRPr sz="2000" b="1">
          <a:solidFill>
            <a:schemeClr val="tx1"/>
          </a:solidFill>
          <a:latin typeface="+mn-lt"/>
          <a:ea typeface="黑体" pitchFamily="2" charset="-122"/>
        </a:defRPr>
      </a:lvl4pPr>
      <a:lvl5pPr marL="1598613" indent="-315913" algn="l" rtl="0" eaLnBrk="0" fontAlgn="base" hangingPunct="0">
        <a:lnSpc>
          <a:spcPct val="110000"/>
        </a:lnSpc>
        <a:spcBef>
          <a:spcPct val="25000"/>
        </a:spcBef>
        <a:spcAft>
          <a:spcPct val="0"/>
        </a:spcAft>
        <a:buClr>
          <a:schemeClr val="folHlink"/>
        </a:buClr>
        <a:buSzPct val="80000"/>
        <a:buFont typeface="Wingdings" pitchFamily="2" charset="2"/>
        <a:buChar char="§"/>
        <a:defRPr sz="2000" b="1">
          <a:solidFill>
            <a:schemeClr val="tx1"/>
          </a:solidFill>
          <a:latin typeface="+mn-lt"/>
          <a:ea typeface="黑体" pitchFamily="2" charset="-122"/>
        </a:defRPr>
      </a:lvl5pPr>
      <a:lvl6pPr marL="2055813" indent="-315913" algn="l" rtl="0" eaLnBrk="0" fontAlgn="base" hangingPunct="0">
        <a:lnSpc>
          <a:spcPct val="110000"/>
        </a:lnSpc>
        <a:spcBef>
          <a:spcPct val="25000"/>
        </a:spcBef>
        <a:spcAft>
          <a:spcPct val="0"/>
        </a:spcAft>
        <a:buClr>
          <a:schemeClr val="folHlink"/>
        </a:buClr>
        <a:buSzPct val="80000"/>
        <a:buFont typeface="Wingdings" pitchFamily="2" charset="2"/>
        <a:buChar char="§"/>
        <a:defRPr sz="2000">
          <a:solidFill>
            <a:schemeClr val="tx1"/>
          </a:solidFill>
          <a:latin typeface="+mn-lt"/>
          <a:ea typeface="宋体" pitchFamily="2" charset="-122"/>
        </a:defRPr>
      </a:lvl6pPr>
      <a:lvl7pPr marL="2513013" indent="-315913" algn="l" rtl="0" eaLnBrk="0" fontAlgn="base" hangingPunct="0">
        <a:lnSpc>
          <a:spcPct val="110000"/>
        </a:lnSpc>
        <a:spcBef>
          <a:spcPct val="25000"/>
        </a:spcBef>
        <a:spcAft>
          <a:spcPct val="0"/>
        </a:spcAft>
        <a:buClr>
          <a:schemeClr val="folHlink"/>
        </a:buClr>
        <a:buSzPct val="80000"/>
        <a:buFont typeface="Wingdings" pitchFamily="2" charset="2"/>
        <a:buChar char="§"/>
        <a:defRPr sz="2000">
          <a:solidFill>
            <a:schemeClr val="tx1"/>
          </a:solidFill>
          <a:latin typeface="+mn-lt"/>
          <a:ea typeface="宋体" pitchFamily="2" charset="-122"/>
        </a:defRPr>
      </a:lvl7pPr>
      <a:lvl8pPr marL="2970213" indent="-315913" algn="l" rtl="0" eaLnBrk="0" fontAlgn="base" hangingPunct="0">
        <a:lnSpc>
          <a:spcPct val="110000"/>
        </a:lnSpc>
        <a:spcBef>
          <a:spcPct val="25000"/>
        </a:spcBef>
        <a:spcAft>
          <a:spcPct val="0"/>
        </a:spcAft>
        <a:buClr>
          <a:schemeClr val="folHlink"/>
        </a:buClr>
        <a:buSzPct val="80000"/>
        <a:buFont typeface="Wingdings" pitchFamily="2" charset="2"/>
        <a:buChar char="§"/>
        <a:defRPr sz="2000">
          <a:solidFill>
            <a:schemeClr val="tx1"/>
          </a:solidFill>
          <a:latin typeface="+mn-lt"/>
          <a:ea typeface="宋体" pitchFamily="2" charset="-122"/>
        </a:defRPr>
      </a:lvl8pPr>
      <a:lvl9pPr marL="3427413" indent="-315913" algn="l" rtl="0" eaLnBrk="0" fontAlgn="base" hangingPunct="0">
        <a:lnSpc>
          <a:spcPct val="110000"/>
        </a:lnSpc>
        <a:spcBef>
          <a:spcPct val="25000"/>
        </a:spcBef>
        <a:spcAft>
          <a:spcPct val="0"/>
        </a:spcAft>
        <a:buClr>
          <a:schemeClr val="folHlink"/>
        </a:buClr>
        <a:buSzPct val="80000"/>
        <a:buFont typeface="Wingdings" pitchFamily="2" charset="2"/>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developer.android.com/tools/support-library/index.html"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developer.android.com/guide/topics/manifest/uses-sdk-element.html" TargetMode="External"/><Relationship Id="rId2" Type="http://schemas.openxmlformats.org/officeDocument/2006/relationships/hyperlink" Target="http://developer.android.com/guide/topics/manifest/manifest-intro.html"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developer.android.com/reference/android/os/Build.html"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developer.android.com/guide/topics/manifest/application-element.html"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altLang="zh-CN" dirty="0" smtClean="0"/>
              <a:t>Android Training</a:t>
            </a:r>
            <a:endParaRPr lang="zh-CN" altLang="en-US" dirty="0"/>
          </a:p>
        </p:txBody>
      </p:sp>
      <p:sp>
        <p:nvSpPr>
          <p:cNvPr id="3075" name="Rectangle 3"/>
          <p:cNvSpPr>
            <a:spLocks noGrp="1" noChangeArrowheads="1"/>
          </p:cNvSpPr>
          <p:nvPr>
            <p:ph type="subTitle" idx="1"/>
          </p:nvPr>
        </p:nvSpPr>
        <p:spPr/>
        <p:txBody>
          <a:bodyPr/>
          <a:lstStyle/>
          <a:p>
            <a:r>
              <a:rPr lang="en-US" altLang="zh-CN" dirty="0"/>
              <a:t>Supporting Different </a:t>
            </a:r>
            <a:r>
              <a:rPr lang="en-US" altLang="zh-CN" dirty="0" smtClean="0"/>
              <a:t>Devices</a:t>
            </a:r>
          </a:p>
          <a:p>
            <a:r>
              <a:rPr lang="en-US" altLang="zh-CN" sz="2000" dirty="0" smtClean="0">
                <a:solidFill>
                  <a:srgbClr val="7030A0"/>
                </a:solidFill>
              </a:rPr>
              <a:t>http</a:t>
            </a:r>
            <a:r>
              <a:rPr lang="en-US" altLang="zh-CN" sz="2000" dirty="0">
                <a:solidFill>
                  <a:srgbClr val="7030A0"/>
                </a:solidFill>
              </a:rPr>
              <a:t>://developer.android.com/training/index.html</a:t>
            </a:r>
            <a:endParaRPr lang="zh-CN" altLang="en-US" sz="2000" dirty="0">
              <a:solidFill>
                <a:srgbClr val="7030A0"/>
              </a:solidFill>
            </a:endParaRPr>
          </a:p>
        </p:txBody>
      </p:sp>
      <p:sp>
        <p:nvSpPr>
          <p:cNvPr id="4" name="TextBox 3"/>
          <p:cNvSpPr txBox="1">
            <a:spLocks noChangeArrowheads="1"/>
          </p:cNvSpPr>
          <p:nvPr/>
        </p:nvSpPr>
        <p:spPr bwMode="auto">
          <a:xfrm>
            <a:off x="1692275" y="6289675"/>
            <a:ext cx="698341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200">
                <a:latin typeface="隶书" pitchFamily="49" charset="-122"/>
                <a:ea typeface="隶书" pitchFamily="49" charset="-122"/>
              </a:rPr>
              <a:t>师文轩，</a:t>
            </a:r>
            <a:r>
              <a:rPr lang="en-US" altLang="zh-CN" sz="2200">
                <a:latin typeface="隶书" pitchFamily="49" charset="-122"/>
                <a:ea typeface="隶书" pitchFamily="49" charset="-122"/>
              </a:rPr>
              <a:t>13920561100</a:t>
            </a:r>
            <a:r>
              <a:rPr lang="zh-CN" altLang="en-US" sz="2200">
                <a:latin typeface="隶书" pitchFamily="49" charset="-122"/>
                <a:ea typeface="隶书" pitchFamily="49" charset="-122"/>
              </a:rPr>
              <a:t>，</a:t>
            </a:r>
            <a:r>
              <a:rPr lang="en-US" altLang="zh-CN" sz="2200">
                <a:latin typeface="隶书" pitchFamily="49" charset="-122"/>
                <a:ea typeface="隶书" pitchFamily="49" charset="-122"/>
              </a:rPr>
              <a:t>shiwenxuan2003@hotmail.com</a:t>
            </a:r>
            <a:endParaRPr lang="zh-CN" altLang="en-US" sz="220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2"/>
            <a:r>
              <a:rPr lang="en-US" altLang="zh-CN" b="0" dirty="0"/>
              <a:t>Spanish, </a:t>
            </a:r>
            <a:r>
              <a:rPr lang="en-US" altLang="zh-CN" dirty="0"/>
              <a:t>/values-</a:t>
            </a:r>
            <a:r>
              <a:rPr lang="en-US" altLang="zh-CN" dirty="0" err="1"/>
              <a:t>es</a:t>
            </a:r>
            <a:r>
              <a:rPr lang="en-US" altLang="zh-CN" dirty="0"/>
              <a:t>/strings.xml</a:t>
            </a:r>
            <a:r>
              <a:rPr lang="en-US" altLang="zh-CN" b="0" dirty="0" smtClean="0"/>
              <a:t>:</a:t>
            </a:r>
          </a:p>
          <a:p>
            <a:pPr lvl="2"/>
            <a:endParaRPr lang="en-US" altLang="zh-CN" b="0" dirty="0"/>
          </a:p>
          <a:p>
            <a:pPr lvl="2"/>
            <a:endParaRPr lang="en-US" altLang="zh-CN" b="0" dirty="0" smtClean="0"/>
          </a:p>
          <a:p>
            <a:pPr lvl="2"/>
            <a:endParaRPr lang="en-US" altLang="zh-CN" b="0" dirty="0"/>
          </a:p>
          <a:p>
            <a:pPr lvl="2"/>
            <a:endParaRPr lang="en-US" altLang="zh-CN" b="0" dirty="0" smtClean="0"/>
          </a:p>
          <a:p>
            <a:pPr lvl="2"/>
            <a:r>
              <a:rPr lang="en-US" altLang="zh-CN" b="0" dirty="0" smtClean="0"/>
              <a:t>French</a:t>
            </a:r>
            <a:r>
              <a:rPr lang="en-US" altLang="zh-CN" b="0" dirty="0"/>
              <a:t>, </a:t>
            </a:r>
            <a:r>
              <a:rPr lang="en-US" altLang="zh-CN" dirty="0"/>
              <a:t>/values-</a:t>
            </a:r>
            <a:r>
              <a:rPr lang="en-US" altLang="zh-CN" dirty="0" err="1"/>
              <a:t>fr</a:t>
            </a:r>
            <a:r>
              <a:rPr lang="en-US" altLang="zh-CN" dirty="0"/>
              <a:t>/strings.xml</a:t>
            </a:r>
            <a:r>
              <a:rPr lang="en-US" altLang="zh-CN" b="0" dirty="0"/>
              <a:t>:</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10</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348880"/>
            <a:ext cx="4048125"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4509120"/>
            <a:ext cx="4533900"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5139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Use the String </a:t>
            </a:r>
            <a:r>
              <a:rPr lang="en-US" altLang="zh-CN" dirty="0" smtClean="0"/>
              <a:t>Resources</a:t>
            </a:r>
          </a:p>
          <a:p>
            <a:pPr lvl="1"/>
            <a:r>
              <a:rPr lang="en-US" altLang="zh-CN" b="0" dirty="0" smtClean="0"/>
              <a:t>In </a:t>
            </a:r>
            <a:r>
              <a:rPr lang="en-US" altLang="zh-CN" b="0" dirty="0"/>
              <a:t>your source code, you can refer to a string resource with the syntax </a:t>
            </a:r>
            <a:r>
              <a:rPr lang="en-US" altLang="zh-CN" dirty="0" err="1"/>
              <a:t>R.string</a:t>
            </a:r>
            <a:r>
              <a:rPr lang="en-US" altLang="zh-CN" dirty="0"/>
              <a:t>.&lt;</a:t>
            </a:r>
            <a:r>
              <a:rPr lang="en-US" altLang="zh-CN" dirty="0" err="1"/>
              <a:t>string_name</a:t>
            </a:r>
            <a:r>
              <a:rPr lang="en-US" altLang="zh-CN" dirty="0"/>
              <a:t>&gt;</a:t>
            </a:r>
            <a:r>
              <a:rPr lang="en-US" altLang="zh-CN" b="0" dirty="0"/>
              <a:t>. There are a variety of methods that accept a string resource this way</a:t>
            </a:r>
            <a:r>
              <a:rPr lang="en-US" altLang="zh-CN" b="0" dirty="0" smtClean="0"/>
              <a:t>.</a:t>
            </a:r>
          </a:p>
          <a:p>
            <a:pPr lvl="1"/>
            <a:r>
              <a:rPr lang="en-US" altLang="zh-CN" b="0" dirty="0"/>
              <a:t>For example:</a:t>
            </a:r>
            <a:endParaRPr lang="en-US" altLang="zh-CN"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11</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4581128"/>
            <a:ext cx="507682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5563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b="0" dirty="0"/>
              <a:t>In other XML files, you can refer to a string resource with the syntax @string/&lt;</a:t>
            </a:r>
            <a:r>
              <a:rPr lang="en-US" altLang="zh-CN" b="0" dirty="0" err="1"/>
              <a:t>string_name</a:t>
            </a:r>
            <a:r>
              <a:rPr lang="en-US" altLang="zh-CN" b="0" dirty="0"/>
              <a:t>&gt; whenever the XML attribute accepts a string value.</a:t>
            </a:r>
          </a:p>
          <a:p>
            <a:pPr lvl="1"/>
            <a:r>
              <a:rPr lang="en-US" altLang="zh-CN" b="0" dirty="0"/>
              <a:t>For example:</a:t>
            </a:r>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12</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4221088"/>
            <a:ext cx="3267075"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4938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Supporting Different </a:t>
            </a:r>
            <a:r>
              <a:rPr lang="en-US" altLang="zh-CN" dirty="0" smtClean="0"/>
              <a:t>Screens</a:t>
            </a:r>
            <a:endParaRPr lang="zh-CN" altLang="en-US" dirty="0"/>
          </a:p>
        </p:txBody>
      </p:sp>
      <p:sp>
        <p:nvSpPr>
          <p:cNvPr id="3" name="内容占位符 2"/>
          <p:cNvSpPr>
            <a:spLocks noGrp="1"/>
          </p:cNvSpPr>
          <p:nvPr>
            <p:ph idx="1"/>
          </p:nvPr>
        </p:nvSpPr>
        <p:spPr/>
        <p:txBody>
          <a:bodyPr/>
          <a:lstStyle/>
          <a:p>
            <a:r>
              <a:rPr lang="en-US" altLang="zh-CN" b="0" dirty="0"/>
              <a:t>Android categorizes device screens using two general properties: size and density</a:t>
            </a:r>
            <a:r>
              <a:rPr lang="en-US" altLang="zh-CN" b="0" dirty="0" smtClean="0"/>
              <a:t>.</a:t>
            </a:r>
          </a:p>
          <a:p>
            <a:pPr lvl="1"/>
            <a:r>
              <a:rPr lang="en-US" altLang="zh-CN" b="0" dirty="0"/>
              <a:t>There are four generalized sizes: small, normal, large, </a:t>
            </a:r>
            <a:r>
              <a:rPr lang="en-US" altLang="zh-CN" b="0" dirty="0" err="1"/>
              <a:t>xlarge</a:t>
            </a:r>
            <a:endParaRPr lang="en-US" altLang="zh-CN" b="0" dirty="0"/>
          </a:p>
          <a:p>
            <a:pPr lvl="1"/>
            <a:r>
              <a:rPr lang="en-US" altLang="zh-CN" b="0" dirty="0"/>
              <a:t>And four generalized densities: low (</a:t>
            </a:r>
            <a:r>
              <a:rPr lang="en-US" altLang="zh-CN" b="0" dirty="0" err="1"/>
              <a:t>ldpi</a:t>
            </a:r>
            <a:r>
              <a:rPr lang="en-US" altLang="zh-CN" b="0" dirty="0"/>
              <a:t>), medium (</a:t>
            </a:r>
            <a:r>
              <a:rPr lang="en-US" altLang="zh-CN" b="0" dirty="0" err="1"/>
              <a:t>mdpi</a:t>
            </a:r>
            <a:r>
              <a:rPr lang="en-US" altLang="zh-CN" b="0" dirty="0"/>
              <a:t>), high (</a:t>
            </a:r>
            <a:r>
              <a:rPr lang="en-US" altLang="zh-CN" b="0" dirty="0" err="1"/>
              <a:t>hdpi</a:t>
            </a:r>
            <a:r>
              <a:rPr lang="en-US" altLang="zh-CN" b="0" dirty="0"/>
              <a:t>), extra high (</a:t>
            </a:r>
            <a:r>
              <a:rPr lang="en-US" altLang="zh-CN" b="0" dirty="0" err="1"/>
              <a:t>xhdpi</a:t>
            </a:r>
            <a:r>
              <a:rPr lang="en-US" altLang="zh-CN" b="0" dirty="0" smtClean="0"/>
              <a:t>)</a:t>
            </a:r>
            <a:r>
              <a:rPr lang="en-US" altLang="zh-CN" b="0" dirty="0"/>
              <a:t> </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13</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2354993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b="0" dirty="0"/>
              <a:t>To declare different layouts and bitmaps you'd like to use for different screens, you must place these alternative resources in separate directories, similar to how you do for different language strings</a:t>
            </a:r>
            <a:r>
              <a:rPr lang="en-US" altLang="zh-CN" b="0" dirty="0" smtClean="0"/>
              <a:t>.</a:t>
            </a:r>
          </a:p>
          <a:p>
            <a:r>
              <a:rPr lang="en-US" altLang="zh-CN" b="0" dirty="0"/>
              <a:t>Also be aware that the screens orientation (landscape or portrait) is considered a variation of screen </a:t>
            </a:r>
            <a:r>
              <a:rPr lang="en-US" altLang="zh-CN" b="0" dirty="0" smtClean="0"/>
              <a:t>size.</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14</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2662932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Create Different </a:t>
            </a:r>
            <a:r>
              <a:rPr lang="en-US" altLang="zh-CN" dirty="0" smtClean="0"/>
              <a:t>Layouts</a:t>
            </a:r>
          </a:p>
          <a:p>
            <a:pPr lvl="1"/>
            <a:r>
              <a:rPr lang="en-US" altLang="zh-CN" b="0" dirty="0"/>
              <a:t>To optimize your user experience on different screen sizes, you should create a unique layout XML file for each screen size you want to support. </a:t>
            </a:r>
            <a:endParaRPr lang="en-US" altLang="zh-CN"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15</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1492054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b="0" dirty="0"/>
              <a:t>For example, this project includes a default layout and an alternative layout for </a:t>
            </a:r>
            <a:r>
              <a:rPr lang="en-US" altLang="zh-CN" b="0" i="1" dirty="0"/>
              <a:t>large</a:t>
            </a:r>
            <a:r>
              <a:rPr lang="en-US" altLang="zh-CN" b="0" dirty="0"/>
              <a:t> screens</a:t>
            </a:r>
            <a:r>
              <a:rPr lang="en-US" altLang="zh-CN" b="0" dirty="0" smtClean="0"/>
              <a:t>:</a:t>
            </a:r>
          </a:p>
          <a:p>
            <a:pPr lvl="2"/>
            <a:r>
              <a:rPr lang="en-US" altLang="zh-CN" b="0" dirty="0"/>
              <a:t>The file names must be exactly the same, but their contents are different in order to provide an optimized UI for the corresponding screen size.</a:t>
            </a:r>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16</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4149080"/>
            <a:ext cx="1762125"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6350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b="0" dirty="0"/>
              <a:t>Simply reference the layout file in your app as usual</a:t>
            </a:r>
            <a:r>
              <a:rPr lang="en-US" altLang="zh-CN" b="0" dirty="0" smtClean="0"/>
              <a:t>:</a:t>
            </a:r>
          </a:p>
          <a:p>
            <a:pPr lvl="2"/>
            <a:r>
              <a:rPr lang="en-US" altLang="zh-CN" b="0" dirty="0"/>
              <a:t>The system loads the layout file from the appropriate layout directory based on screen size of the device on which your app is running.</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17</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4175789"/>
            <a:ext cx="4210050"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417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b="0" dirty="0"/>
              <a:t>As another example, here's a project with an alternative layout for landscape orientation</a:t>
            </a:r>
            <a:r>
              <a:rPr lang="en-US" altLang="zh-CN" b="0" dirty="0" smtClean="0"/>
              <a:t>:</a:t>
            </a:r>
          </a:p>
          <a:p>
            <a:pPr lvl="2"/>
            <a:r>
              <a:rPr lang="en-US" altLang="zh-CN" b="0" dirty="0"/>
              <a:t>By default, the </a:t>
            </a:r>
            <a:r>
              <a:rPr lang="en-US" altLang="zh-CN" dirty="0"/>
              <a:t>layout/main.xml</a:t>
            </a:r>
            <a:r>
              <a:rPr lang="en-US" altLang="zh-CN" b="0" dirty="0"/>
              <a:t> file is used for portrait orientation.</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18</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3789040"/>
            <a:ext cx="1724025"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4345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b="0" dirty="0"/>
              <a:t>If you want to provide a special layout for landscape, including while on large screens, then you need to use both the </a:t>
            </a:r>
            <a:r>
              <a:rPr lang="en-US" altLang="zh-CN" dirty="0"/>
              <a:t>large</a:t>
            </a:r>
            <a:r>
              <a:rPr lang="en-US" altLang="zh-CN" b="0" dirty="0"/>
              <a:t> and </a:t>
            </a:r>
            <a:r>
              <a:rPr lang="en-US" altLang="zh-CN" dirty="0"/>
              <a:t>land</a:t>
            </a:r>
            <a:r>
              <a:rPr lang="en-US" altLang="zh-CN" b="0" dirty="0"/>
              <a:t> qualifier:</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19</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284984"/>
            <a:ext cx="3838575"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2951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Supporting Different Devices</a:t>
            </a:r>
            <a:endParaRPr lang="zh-CN" altLang="en-US" dirty="0"/>
          </a:p>
        </p:txBody>
      </p:sp>
      <p:sp>
        <p:nvSpPr>
          <p:cNvPr id="6" name="副标题 5"/>
          <p:cNvSpPr>
            <a:spLocks noGrp="1"/>
          </p:cNvSpPr>
          <p:nvPr>
            <p:ph type="subTitle"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2</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789040"/>
            <a:ext cx="7258050"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3341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Create Different </a:t>
            </a:r>
            <a:r>
              <a:rPr lang="en-US" altLang="zh-CN" dirty="0" smtClean="0"/>
              <a:t>Bitmaps</a:t>
            </a:r>
          </a:p>
          <a:p>
            <a:pPr lvl="1"/>
            <a:r>
              <a:rPr lang="en-US" altLang="zh-CN" b="0" dirty="0"/>
              <a:t>You should always provide bitmap resources that are properly scaled to each of the generalized density buckets: low, medium, high and extra-high density. </a:t>
            </a:r>
            <a:endParaRPr lang="en-US" altLang="zh-CN"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20</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3043463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b="0" dirty="0"/>
              <a:t>To generate these images, you should start with your raw resource in vector format and generate the images for each density using the following size scale</a:t>
            </a:r>
            <a:r>
              <a:rPr lang="en-US" altLang="zh-CN" b="0" dirty="0" smtClean="0"/>
              <a:t>:</a:t>
            </a:r>
          </a:p>
          <a:p>
            <a:pPr lvl="2"/>
            <a:r>
              <a:rPr lang="nn-NO" altLang="zh-CN" b="0" dirty="0"/>
              <a:t>xhdpi: 2.0</a:t>
            </a:r>
          </a:p>
          <a:p>
            <a:pPr lvl="2"/>
            <a:r>
              <a:rPr lang="nn-NO" altLang="zh-CN" b="0" dirty="0"/>
              <a:t>hdpi: 1.5</a:t>
            </a:r>
          </a:p>
          <a:p>
            <a:pPr lvl="2"/>
            <a:r>
              <a:rPr lang="nn-NO" altLang="zh-CN" b="0" dirty="0"/>
              <a:t>mdpi: 1.0 (baseline)</a:t>
            </a:r>
          </a:p>
          <a:p>
            <a:pPr lvl="2"/>
            <a:r>
              <a:rPr lang="nn-NO" altLang="zh-CN" b="0" dirty="0"/>
              <a:t>ldpi: </a:t>
            </a:r>
            <a:r>
              <a:rPr lang="nn-NO" altLang="zh-CN" b="0" dirty="0" smtClean="0"/>
              <a:t>0.75</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21</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
        <p:nvSpPr>
          <p:cNvPr id="6" name="内容占位符 2"/>
          <p:cNvSpPr txBox="1">
            <a:spLocks/>
          </p:cNvSpPr>
          <p:nvPr/>
        </p:nvSpPr>
        <p:spPr bwMode="auto">
          <a:xfrm>
            <a:off x="4211960" y="3356993"/>
            <a:ext cx="4752528" cy="244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0000"/>
              </a:lnSpc>
              <a:spcBef>
                <a:spcPct val="25000"/>
              </a:spcBef>
              <a:spcAft>
                <a:spcPct val="0"/>
              </a:spcAft>
              <a:buClr>
                <a:schemeClr val="tx2"/>
              </a:buClr>
              <a:buSzPct val="70000"/>
              <a:buFont typeface="Wingdings" pitchFamily="2" charset="2"/>
              <a:buChar char="l"/>
              <a:defRPr sz="3000" b="1">
                <a:solidFill>
                  <a:schemeClr val="tx1"/>
                </a:solidFill>
                <a:latin typeface="+mn-lt"/>
                <a:ea typeface="黑体" pitchFamily="2" charset="-122"/>
                <a:cs typeface="+mn-cs"/>
              </a:defRPr>
            </a:lvl1pPr>
            <a:lvl2pPr marL="692150" indent="-347663" algn="l" rtl="0" eaLnBrk="0" fontAlgn="base" hangingPunct="0">
              <a:lnSpc>
                <a:spcPct val="110000"/>
              </a:lnSpc>
              <a:spcBef>
                <a:spcPct val="25000"/>
              </a:spcBef>
              <a:spcAft>
                <a:spcPct val="0"/>
              </a:spcAft>
              <a:buClr>
                <a:schemeClr val="accent2"/>
              </a:buClr>
              <a:buSzPct val="70000"/>
              <a:buFont typeface="Wingdings" pitchFamily="2" charset="2"/>
              <a:buChar char="l"/>
              <a:defRPr sz="2600" b="1">
                <a:solidFill>
                  <a:schemeClr val="tx1"/>
                </a:solidFill>
                <a:latin typeface="+mn-lt"/>
                <a:ea typeface="黑体" pitchFamily="2" charset="-122"/>
              </a:defRPr>
            </a:lvl2pPr>
            <a:lvl3pPr marL="987425" indent="-293688" algn="l" rtl="0" eaLnBrk="0" fontAlgn="base" hangingPunct="0">
              <a:lnSpc>
                <a:spcPct val="110000"/>
              </a:lnSpc>
              <a:spcBef>
                <a:spcPct val="25000"/>
              </a:spcBef>
              <a:spcAft>
                <a:spcPct val="0"/>
              </a:spcAft>
              <a:buClr>
                <a:schemeClr val="accent1"/>
              </a:buClr>
              <a:buSzPct val="70000"/>
              <a:buFont typeface="Wingdings" pitchFamily="2" charset="2"/>
              <a:buChar char="l"/>
              <a:defRPr sz="2200" b="1">
                <a:solidFill>
                  <a:schemeClr val="tx1"/>
                </a:solidFill>
                <a:latin typeface="+mn-lt"/>
                <a:ea typeface="黑体" pitchFamily="2" charset="-122"/>
              </a:defRPr>
            </a:lvl3pPr>
            <a:lvl4pPr marL="1281113" indent="-292100" algn="l" rtl="0" eaLnBrk="0" fontAlgn="base" hangingPunct="0">
              <a:lnSpc>
                <a:spcPct val="110000"/>
              </a:lnSpc>
              <a:spcBef>
                <a:spcPct val="25000"/>
              </a:spcBef>
              <a:spcAft>
                <a:spcPct val="0"/>
              </a:spcAft>
              <a:buClr>
                <a:schemeClr val="tx2"/>
              </a:buClr>
              <a:buSzPct val="75000"/>
              <a:buFont typeface="Wingdings" pitchFamily="2" charset="2"/>
              <a:buChar char="§"/>
              <a:defRPr sz="2000" b="1">
                <a:solidFill>
                  <a:schemeClr val="tx1"/>
                </a:solidFill>
                <a:latin typeface="+mn-lt"/>
                <a:ea typeface="黑体" pitchFamily="2" charset="-122"/>
              </a:defRPr>
            </a:lvl4pPr>
            <a:lvl5pPr marL="1598613" indent="-315913" algn="l" rtl="0" eaLnBrk="0" fontAlgn="base" hangingPunct="0">
              <a:lnSpc>
                <a:spcPct val="110000"/>
              </a:lnSpc>
              <a:spcBef>
                <a:spcPct val="25000"/>
              </a:spcBef>
              <a:spcAft>
                <a:spcPct val="0"/>
              </a:spcAft>
              <a:buClr>
                <a:schemeClr val="folHlink"/>
              </a:buClr>
              <a:buSzPct val="80000"/>
              <a:buFont typeface="Wingdings" pitchFamily="2" charset="2"/>
              <a:buChar char="§"/>
              <a:defRPr sz="2000" b="1">
                <a:solidFill>
                  <a:schemeClr val="tx1"/>
                </a:solidFill>
                <a:latin typeface="+mn-lt"/>
                <a:ea typeface="黑体" pitchFamily="2" charset="-122"/>
              </a:defRPr>
            </a:lvl5pPr>
            <a:lvl6pPr marL="2055813" indent="-315913" algn="l" rtl="0" eaLnBrk="0" fontAlgn="base" hangingPunct="0">
              <a:lnSpc>
                <a:spcPct val="110000"/>
              </a:lnSpc>
              <a:spcBef>
                <a:spcPct val="25000"/>
              </a:spcBef>
              <a:spcAft>
                <a:spcPct val="0"/>
              </a:spcAft>
              <a:buClr>
                <a:schemeClr val="folHlink"/>
              </a:buClr>
              <a:buSzPct val="80000"/>
              <a:buFont typeface="Wingdings" pitchFamily="2" charset="2"/>
              <a:buChar char="§"/>
              <a:defRPr sz="2000">
                <a:solidFill>
                  <a:schemeClr val="tx1"/>
                </a:solidFill>
                <a:latin typeface="+mn-lt"/>
                <a:ea typeface="宋体" pitchFamily="2" charset="-122"/>
              </a:defRPr>
            </a:lvl6pPr>
            <a:lvl7pPr marL="2513013" indent="-315913" algn="l" rtl="0" eaLnBrk="0" fontAlgn="base" hangingPunct="0">
              <a:lnSpc>
                <a:spcPct val="110000"/>
              </a:lnSpc>
              <a:spcBef>
                <a:spcPct val="25000"/>
              </a:spcBef>
              <a:spcAft>
                <a:spcPct val="0"/>
              </a:spcAft>
              <a:buClr>
                <a:schemeClr val="folHlink"/>
              </a:buClr>
              <a:buSzPct val="80000"/>
              <a:buFont typeface="Wingdings" pitchFamily="2" charset="2"/>
              <a:buChar char="§"/>
              <a:defRPr sz="2000">
                <a:solidFill>
                  <a:schemeClr val="tx1"/>
                </a:solidFill>
                <a:latin typeface="+mn-lt"/>
                <a:ea typeface="宋体" pitchFamily="2" charset="-122"/>
              </a:defRPr>
            </a:lvl7pPr>
            <a:lvl8pPr marL="2970213" indent="-315913" algn="l" rtl="0" eaLnBrk="0" fontAlgn="base" hangingPunct="0">
              <a:lnSpc>
                <a:spcPct val="110000"/>
              </a:lnSpc>
              <a:spcBef>
                <a:spcPct val="25000"/>
              </a:spcBef>
              <a:spcAft>
                <a:spcPct val="0"/>
              </a:spcAft>
              <a:buClr>
                <a:schemeClr val="folHlink"/>
              </a:buClr>
              <a:buSzPct val="80000"/>
              <a:buFont typeface="Wingdings" pitchFamily="2" charset="2"/>
              <a:buChar char="§"/>
              <a:defRPr sz="2000">
                <a:solidFill>
                  <a:schemeClr val="tx1"/>
                </a:solidFill>
                <a:latin typeface="+mn-lt"/>
                <a:ea typeface="宋体" pitchFamily="2" charset="-122"/>
              </a:defRPr>
            </a:lvl8pPr>
            <a:lvl9pPr marL="3427413" indent="-315913" algn="l" rtl="0" eaLnBrk="0" fontAlgn="base" hangingPunct="0">
              <a:lnSpc>
                <a:spcPct val="110000"/>
              </a:lnSpc>
              <a:spcBef>
                <a:spcPct val="25000"/>
              </a:spcBef>
              <a:spcAft>
                <a:spcPct val="0"/>
              </a:spcAft>
              <a:buClr>
                <a:schemeClr val="folHlink"/>
              </a:buClr>
              <a:buSzPct val="80000"/>
              <a:buFont typeface="Wingdings" pitchFamily="2" charset="2"/>
              <a:buChar char="§"/>
              <a:defRPr sz="2000">
                <a:solidFill>
                  <a:schemeClr val="tx1"/>
                </a:solidFill>
                <a:latin typeface="+mn-lt"/>
                <a:ea typeface="宋体" pitchFamily="2" charset="-122"/>
              </a:defRPr>
            </a:lvl9pPr>
          </a:lstStyle>
          <a:p>
            <a:pPr marL="344487" lvl="1" indent="0">
              <a:buFont typeface="Wingdings" pitchFamily="2" charset="2"/>
              <a:buNone/>
            </a:pPr>
            <a:r>
              <a:rPr lang="en-US" altLang="zh-CN" sz="2000" b="0" kern="0" dirty="0" smtClean="0">
                <a:solidFill>
                  <a:srgbClr val="7030A0"/>
                </a:solidFill>
              </a:rPr>
              <a:t>This means that if you generate a 200x200 image for </a:t>
            </a:r>
            <a:r>
              <a:rPr lang="en-US" altLang="zh-CN" sz="2000" b="0" kern="0" dirty="0" err="1" smtClean="0">
                <a:solidFill>
                  <a:srgbClr val="7030A0"/>
                </a:solidFill>
              </a:rPr>
              <a:t>xhdpi</a:t>
            </a:r>
            <a:r>
              <a:rPr lang="en-US" altLang="zh-CN" sz="2000" b="0" kern="0" dirty="0" smtClean="0">
                <a:solidFill>
                  <a:srgbClr val="7030A0"/>
                </a:solidFill>
              </a:rPr>
              <a:t> devices, you should generate the same resource in 150x150 for </a:t>
            </a:r>
            <a:r>
              <a:rPr lang="en-US" altLang="zh-CN" sz="2000" b="0" kern="0" dirty="0" err="1" smtClean="0">
                <a:solidFill>
                  <a:srgbClr val="7030A0"/>
                </a:solidFill>
              </a:rPr>
              <a:t>hdpi</a:t>
            </a:r>
            <a:r>
              <a:rPr lang="en-US" altLang="zh-CN" sz="2000" b="0" kern="0" dirty="0" smtClean="0">
                <a:solidFill>
                  <a:srgbClr val="7030A0"/>
                </a:solidFill>
              </a:rPr>
              <a:t>, 100x100 for </a:t>
            </a:r>
            <a:r>
              <a:rPr lang="en-US" altLang="zh-CN" sz="2000" b="0" kern="0" dirty="0" err="1" smtClean="0">
                <a:solidFill>
                  <a:srgbClr val="7030A0"/>
                </a:solidFill>
              </a:rPr>
              <a:t>mdpi</a:t>
            </a:r>
            <a:r>
              <a:rPr lang="en-US" altLang="zh-CN" sz="2000" b="0" kern="0" dirty="0" smtClean="0">
                <a:solidFill>
                  <a:srgbClr val="7030A0"/>
                </a:solidFill>
              </a:rPr>
              <a:t>, and 75x75 for </a:t>
            </a:r>
            <a:r>
              <a:rPr lang="en-US" altLang="zh-CN" sz="2000" b="0" kern="0" dirty="0" err="1" smtClean="0">
                <a:solidFill>
                  <a:srgbClr val="7030A0"/>
                </a:solidFill>
              </a:rPr>
              <a:t>ldpi</a:t>
            </a:r>
            <a:r>
              <a:rPr lang="en-US" altLang="zh-CN" sz="2000" b="0" kern="0" dirty="0" smtClean="0">
                <a:solidFill>
                  <a:srgbClr val="7030A0"/>
                </a:solidFill>
              </a:rPr>
              <a:t> devices.</a:t>
            </a:r>
          </a:p>
        </p:txBody>
      </p:sp>
    </p:spTree>
    <p:extLst>
      <p:ext uri="{BB962C8B-B14F-4D97-AF65-F5344CB8AC3E}">
        <p14:creationId xmlns:p14="http://schemas.microsoft.com/office/powerpoint/2010/main" val="3951382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b="0" dirty="0"/>
              <a:t>Then, place the files in the appropriate </a:t>
            </a:r>
            <a:r>
              <a:rPr lang="en-US" altLang="zh-CN" b="0" dirty="0" err="1"/>
              <a:t>drawable</a:t>
            </a:r>
            <a:r>
              <a:rPr lang="en-US" altLang="zh-CN" b="0" dirty="0"/>
              <a:t> resource directory</a:t>
            </a:r>
            <a:r>
              <a:rPr lang="en-US" altLang="zh-CN" b="0" dirty="0" smtClean="0"/>
              <a:t>:</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22</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852936"/>
            <a:ext cx="2276475"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0299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b="0" dirty="0"/>
              <a:t>Any time you reference </a:t>
            </a:r>
            <a:r>
              <a:rPr lang="en-US" altLang="zh-CN" dirty="0"/>
              <a:t>@</a:t>
            </a:r>
            <a:r>
              <a:rPr lang="en-US" altLang="zh-CN" dirty="0" err="1"/>
              <a:t>drawable</a:t>
            </a:r>
            <a:r>
              <a:rPr lang="en-US" altLang="zh-CN" dirty="0"/>
              <a:t>/</a:t>
            </a:r>
            <a:r>
              <a:rPr lang="en-US" altLang="zh-CN" dirty="0" err="1"/>
              <a:t>awesomeimage</a:t>
            </a:r>
            <a:r>
              <a:rPr lang="en-US" altLang="zh-CN" b="0" dirty="0"/>
              <a:t>, the system selects the appropriate bitmap based on the screen's density</a:t>
            </a:r>
            <a:r>
              <a:rPr lang="en-US" altLang="zh-CN" b="0" dirty="0" smtClean="0"/>
              <a:t>.</a:t>
            </a:r>
          </a:p>
          <a:p>
            <a:pPr lvl="2"/>
            <a:r>
              <a:rPr lang="en-US" altLang="zh-CN" dirty="0"/>
              <a:t>Note:</a:t>
            </a:r>
            <a:r>
              <a:rPr lang="en-US" altLang="zh-CN" b="0" dirty="0"/>
              <a:t> Low-density (</a:t>
            </a:r>
            <a:r>
              <a:rPr lang="en-US" altLang="zh-CN" b="0" dirty="0" err="1"/>
              <a:t>ldpi</a:t>
            </a:r>
            <a:r>
              <a:rPr lang="en-US" altLang="zh-CN" b="0" dirty="0"/>
              <a:t>) resources aren’t always necessary. When you provide </a:t>
            </a:r>
            <a:r>
              <a:rPr lang="en-US" altLang="zh-CN" b="0" dirty="0" err="1"/>
              <a:t>hdpi</a:t>
            </a:r>
            <a:r>
              <a:rPr lang="en-US" altLang="zh-CN" b="0" dirty="0"/>
              <a:t> assets, the system scales them down by one half to properly fit </a:t>
            </a:r>
            <a:r>
              <a:rPr lang="en-US" altLang="zh-CN" b="0" dirty="0" err="1"/>
              <a:t>ldpi</a:t>
            </a:r>
            <a:r>
              <a:rPr lang="en-US" altLang="zh-CN" b="0" dirty="0"/>
              <a:t> screens.</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23</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1358015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Supporting Different Platform </a:t>
            </a:r>
            <a:r>
              <a:rPr lang="en-US" altLang="zh-CN" dirty="0" smtClean="0"/>
              <a:t>Versions</a:t>
            </a:r>
            <a:endParaRPr lang="zh-CN" altLang="en-US" dirty="0"/>
          </a:p>
        </p:txBody>
      </p:sp>
      <p:sp>
        <p:nvSpPr>
          <p:cNvPr id="3" name="内容占位符 2"/>
          <p:cNvSpPr>
            <a:spLocks noGrp="1"/>
          </p:cNvSpPr>
          <p:nvPr>
            <p:ph idx="1"/>
          </p:nvPr>
        </p:nvSpPr>
        <p:spPr/>
        <p:txBody>
          <a:bodyPr/>
          <a:lstStyle/>
          <a:p>
            <a:r>
              <a:rPr lang="en-US" altLang="zh-CN" b="0" dirty="0"/>
              <a:t>While the latest versions of Android often provide great APIs for your app, you should continue to support older versions of Android until more devices get updated</a:t>
            </a:r>
            <a:r>
              <a:rPr lang="en-US" altLang="zh-CN" b="0" dirty="0" smtClean="0"/>
              <a:t>.</a:t>
            </a:r>
          </a:p>
          <a:p>
            <a:pPr lvl="1"/>
            <a:r>
              <a:rPr lang="en-US" altLang="zh-CN" dirty="0"/>
              <a:t>Tip:</a:t>
            </a:r>
            <a:r>
              <a:rPr lang="en-US" altLang="zh-CN" b="0" dirty="0"/>
              <a:t> In order to provide the best features and functionality across several Android versions, you should use the </a:t>
            </a:r>
            <a:r>
              <a:rPr lang="en-US" altLang="zh-CN" b="0" dirty="0">
                <a:hlinkClick r:id="rId2"/>
              </a:rPr>
              <a:t>Android Support Library</a:t>
            </a:r>
            <a:r>
              <a:rPr lang="en-US" altLang="zh-CN" b="0" dirty="0"/>
              <a:t> in your app, which allows you to use several recent platform APIs on older versions.</a:t>
            </a:r>
            <a:endParaRPr lang="en-US" altLang="zh-CN"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24</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1750834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Specify Minimum and Target API </a:t>
            </a:r>
            <a:r>
              <a:rPr lang="en-US" altLang="zh-CN" dirty="0" smtClean="0"/>
              <a:t>Levels</a:t>
            </a:r>
          </a:p>
          <a:p>
            <a:pPr lvl="1"/>
            <a:r>
              <a:rPr lang="en-US" altLang="zh-CN" b="0" dirty="0"/>
              <a:t>The </a:t>
            </a:r>
            <a:r>
              <a:rPr lang="en-US" altLang="zh-CN" b="0" dirty="0">
                <a:hlinkClick r:id="rId2"/>
              </a:rPr>
              <a:t>AndroidManifest.xml</a:t>
            </a:r>
            <a:r>
              <a:rPr lang="en-US" altLang="zh-CN" b="0" dirty="0"/>
              <a:t> file describes details about your app and identifies which versions of Android it supports. </a:t>
            </a:r>
            <a:endParaRPr lang="en-US" altLang="zh-CN" b="0" dirty="0" smtClean="0"/>
          </a:p>
          <a:p>
            <a:pPr lvl="1"/>
            <a:r>
              <a:rPr lang="en-US" altLang="zh-CN" b="0" dirty="0" smtClean="0"/>
              <a:t>Specifically</a:t>
            </a:r>
            <a:r>
              <a:rPr lang="en-US" altLang="zh-CN" b="0" dirty="0"/>
              <a:t>, the </a:t>
            </a:r>
            <a:r>
              <a:rPr lang="en-US" altLang="zh-CN" dirty="0" err="1"/>
              <a:t>minSdkVersion</a:t>
            </a:r>
            <a:r>
              <a:rPr lang="en-US" altLang="zh-CN" b="0" dirty="0"/>
              <a:t> and </a:t>
            </a:r>
            <a:r>
              <a:rPr lang="en-US" altLang="zh-CN" dirty="0" err="1"/>
              <a:t>targetSdkVersion</a:t>
            </a:r>
            <a:r>
              <a:rPr lang="en-US" altLang="zh-CN" b="0" dirty="0"/>
              <a:t> attributes for the </a:t>
            </a:r>
            <a:r>
              <a:rPr lang="en-US" altLang="zh-CN" b="0" dirty="0">
                <a:hlinkClick r:id="rId3"/>
              </a:rPr>
              <a:t>&lt;uses-</a:t>
            </a:r>
            <a:r>
              <a:rPr lang="en-US" altLang="zh-CN" b="0" dirty="0" err="1">
                <a:hlinkClick r:id="rId3"/>
              </a:rPr>
              <a:t>sdk</a:t>
            </a:r>
            <a:r>
              <a:rPr lang="en-US" altLang="zh-CN" b="0" dirty="0"/>
              <a:t> element identify the lowest API level with which your app is compatible and the highest API level against which you’ve designed and tested your app</a:t>
            </a:r>
            <a:r>
              <a:rPr lang="en-US" altLang="zh-CN" b="0" dirty="0" smtClean="0"/>
              <a:t>.</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25</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1972128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b="0" dirty="0"/>
              <a:t>For example:</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26</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564904"/>
            <a:ext cx="5800725"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8749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Check System Version at </a:t>
            </a:r>
            <a:r>
              <a:rPr lang="en-US" altLang="zh-CN" dirty="0" smtClean="0"/>
              <a:t>Runtime</a:t>
            </a:r>
          </a:p>
          <a:p>
            <a:pPr lvl="1"/>
            <a:r>
              <a:rPr lang="en-US" altLang="zh-CN" b="0" dirty="0"/>
              <a:t>Android provides a unique code for each platform version in the </a:t>
            </a:r>
            <a:r>
              <a:rPr lang="en-US" altLang="zh-CN" dirty="0">
                <a:hlinkClick r:id="rId2"/>
              </a:rPr>
              <a:t>Build</a:t>
            </a:r>
            <a:r>
              <a:rPr lang="en-US" altLang="zh-CN" b="0" dirty="0"/>
              <a:t> constants class. </a:t>
            </a:r>
            <a:endParaRPr lang="en-US" altLang="zh-CN"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27</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2674" y="3429000"/>
            <a:ext cx="5800725"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7008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lvl="1"/>
            <a:r>
              <a:rPr lang="en-US" altLang="zh-CN" dirty="0"/>
              <a:t>Note:</a:t>
            </a:r>
            <a:r>
              <a:rPr lang="en-US" altLang="zh-CN" b="0" dirty="0"/>
              <a:t> When parsing XML resources, Android ignores XML attributes that aren’t supported by the current device. So you can safely use XML attributes that are only supported by newer versions without worrying about older versions breaking when they encounter that code.</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28</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2066347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Use Platform Styles and Themes</a:t>
            </a:r>
          </a:p>
          <a:p>
            <a:pPr lvl="1"/>
            <a:r>
              <a:rPr lang="en-US" altLang="zh-CN" b="0" dirty="0"/>
              <a:t>Android provides user experience themes that give apps the look and feel of the underlying operating system. </a:t>
            </a:r>
            <a:endParaRPr lang="en-US" altLang="zh-CN" b="0" dirty="0" smtClean="0"/>
          </a:p>
          <a:p>
            <a:pPr lvl="1"/>
            <a:r>
              <a:rPr lang="en-US" altLang="zh-CN" b="0" dirty="0" smtClean="0"/>
              <a:t>These </a:t>
            </a:r>
            <a:r>
              <a:rPr lang="en-US" altLang="zh-CN" b="0" dirty="0"/>
              <a:t>themes can be applied to your app within the manifest file.</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29</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1583211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a:t>
            </a:r>
            <a:endParaRPr lang="zh-CN" altLang="en-US" dirty="0"/>
          </a:p>
        </p:txBody>
      </p:sp>
      <p:sp>
        <p:nvSpPr>
          <p:cNvPr id="3" name="内容占位符 2"/>
          <p:cNvSpPr>
            <a:spLocks noGrp="1"/>
          </p:cNvSpPr>
          <p:nvPr>
            <p:ph idx="1"/>
          </p:nvPr>
        </p:nvSpPr>
        <p:spPr/>
        <p:txBody>
          <a:bodyPr/>
          <a:lstStyle/>
          <a:p>
            <a:r>
              <a:rPr lang="en-US" altLang="zh-CN" dirty="0"/>
              <a:t> In order to be as successful as possible on Android, your app needs to adapt to various device configurations. </a:t>
            </a:r>
            <a:endParaRPr lang="en-US" altLang="zh-CN" dirty="0" smtClean="0"/>
          </a:p>
          <a:p>
            <a:r>
              <a:rPr lang="en-US" altLang="zh-CN" dirty="0" smtClean="0"/>
              <a:t>Some </a:t>
            </a:r>
            <a:r>
              <a:rPr lang="en-US" altLang="zh-CN" dirty="0"/>
              <a:t>of the important variations that you should consider include different languages, screen sizes, and versions of the Android platform.</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3</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4097966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b="0" dirty="0"/>
              <a:t>To make your activity look like a dialog box</a:t>
            </a:r>
            <a:r>
              <a:rPr lang="en-US" altLang="zh-CN" b="0" dirty="0" smtClean="0"/>
              <a:t>:</a:t>
            </a:r>
          </a:p>
          <a:p>
            <a:pPr lvl="1"/>
            <a:endParaRPr lang="en-US" altLang="zh-CN" b="0" dirty="0"/>
          </a:p>
          <a:p>
            <a:pPr lvl="1"/>
            <a:r>
              <a:rPr lang="en-US" altLang="zh-CN" b="0" dirty="0"/>
              <a:t>To make your activity have a transparent background</a:t>
            </a:r>
            <a:r>
              <a:rPr lang="en-US" altLang="zh-CN" b="0" dirty="0" smtClean="0"/>
              <a:t>:</a:t>
            </a:r>
          </a:p>
          <a:p>
            <a:pPr lvl="1"/>
            <a:endParaRPr lang="en-US" altLang="zh-CN" b="0" dirty="0"/>
          </a:p>
          <a:p>
            <a:pPr lvl="1"/>
            <a:r>
              <a:rPr lang="en-US" altLang="zh-CN" b="0" dirty="0"/>
              <a:t>To apply your own custom theme defined in </a:t>
            </a:r>
            <a:r>
              <a:rPr lang="en-US" altLang="zh-CN" dirty="0"/>
              <a:t>/res/values/styles.xml</a:t>
            </a:r>
            <a:r>
              <a:rPr lang="en-US" altLang="zh-CN" b="0" dirty="0"/>
              <a:t>:</a:t>
            </a:r>
            <a:endParaRPr lang="en-US" altLang="zh-CN" b="0" dirty="0" smtClean="0"/>
          </a:p>
          <a:p>
            <a:pPr lvl="1"/>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30</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348880"/>
            <a:ext cx="4219575"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7567" y="3789040"/>
            <a:ext cx="4552950"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8478" y="5373216"/>
            <a:ext cx="3505200"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4612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b="0" dirty="0"/>
              <a:t>To apply a theme to your entire app (all activities), add the </a:t>
            </a:r>
            <a:r>
              <a:rPr lang="en-US" altLang="zh-CN" dirty="0" err="1"/>
              <a:t>android:theme</a:t>
            </a:r>
            <a:r>
              <a:rPr lang="en-US" altLang="zh-CN" b="0" dirty="0"/>
              <a:t> attribute to the </a:t>
            </a:r>
            <a:r>
              <a:rPr lang="en-US" altLang="zh-CN" b="0" dirty="0">
                <a:hlinkClick r:id="rId2"/>
              </a:rPr>
              <a:t>&lt;application</a:t>
            </a:r>
            <a:r>
              <a:rPr lang="en-US" altLang="zh-CN" b="0" dirty="0" smtClean="0">
                <a:hlinkClick r:id="rId2"/>
              </a:rPr>
              <a:t>&gt;</a:t>
            </a:r>
            <a:r>
              <a:rPr lang="en-US" altLang="zh-CN" b="0" dirty="0" smtClean="0"/>
              <a:t> element</a:t>
            </a:r>
            <a:r>
              <a:rPr lang="en-US" altLang="zh-CN" b="0" dirty="0"/>
              <a:t>:</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31</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3533952"/>
            <a:ext cx="3695700"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9038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Lessons</a:t>
            </a:r>
            <a:endParaRPr lang="zh-CN" altLang="en-US" dirty="0"/>
          </a:p>
        </p:txBody>
      </p:sp>
      <p:sp>
        <p:nvSpPr>
          <p:cNvPr id="3" name="内容占位符 2"/>
          <p:cNvSpPr>
            <a:spLocks noGrp="1"/>
          </p:cNvSpPr>
          <p:nvPr>
            <p:ph idx="1"/>
          </p:nvPr>
        </p:nvSpPr>
        <p:spPr/>
        <p:txBody>
          <a:bodyPr/>
          <a:lstStyle/>
          <a:p>
            <a:r>
              <a:rPr lang="en-US" altLang="zh-CN" dirty="0"/>
              <a:t>Supporting Different Languages</a:t>
            </a:r>
          </a:p>
          <a:p>
            <a:r>
              <a:rPr lang="en-US" altLang="zh-CN" dirty="0"/>
              <a:t>Supporting Different Screens</a:t>
            </a:r>
          </a:p>
          <a:p>
            <a:r>
              <a:rPr lang="en-US" altLang="zh-CN" dirty="0"/>
              <a:t>Supporting Different Platform Versions</a:t>
            </a:r>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4</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3288516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Supporting Different Languages</a:t>
            </a:r>
          </a:p>
        </p:txBody>
      </p:sp>
      <p:sp>
        <p:nvSpPr>
          <p:cNvPr id="3" name="内容占位符 2"/>
          <p:cNvSpPr>
            <a:spLocks noGrp="1"/>
          </p:cNvSpPr>
          <p:nvPr>
            <p:ph idx="1"/>
          </p:nvPr>
        </p:nvSpPr>
        <p:spPr/>
        <p:txBody>
          <a:bodyPr/>
          <a:lstStyle/>
          <a:p>
            <a:r>
              <a:rPr lang="en-US" altLang="zh-CN" b="0" dirty="0"/>
              <a:t>It’s always a good practice to extract UI strings from your app code and keep them in an external file. </a:t>
            </a:r>
            <a:endParaRPr lang="en-US" altLang="zh-CN" b="0" dirty="0" smtClean="0"/>
          </a:p>
          <a:p>
            <a:r>
              <a:rPr lang="en-US" altLang="zh-CN" b="0" dirty="0" smtClean="0"/>
              <a:t>Android </a:t>
            </a:r>
            <a:r>
              <a:rPr lang="en-US" altLang="zh-CN" b="0" dirty="0"/>
              <a:t>makes this easy with a resources directory in each Android project.</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5</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8535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b="0" dirty="0"/>
              <a:t>If you created your project using the Android SDK </a:t>
            </a:r>
            <a:r>
              <a:rPr lang="en-US" altLang="zh-CN" b="0" dirty="0" smtClean="0"/>
              <a:t>Tools, </a:t>
            </a:r>
            <a:r>
              <a:rPr lang="en-US" altLang="zh-CN" b="0" dirty="0"/>
              <a:t>the tools create a </a:t>
            </a:r>
            <a:r>
              <a:rPr lang="en-US" altLang="zh-CN" dirty="0"/>
              <a:t>res/</a:t>
            </a:r>
            <a:r>
              <a:rPr lang="en-US" altLang="zh-CN" b="0" dirty="0"/>
              <a:t> directory in the top level of the project. </a:t>
            </a:r>
            <a:endParaRPr lang="en-US" altLang="zh-CN" b="0" dirty="0" smtClean="0"/>
          </a:p>
          <a:p>
            <a:r>
              <a:rPr lang="en-US" altLang="zh-CN" b="0" dirty="0" smtClean="0"/>
              <a:t>Within </a:t>
            </a:r>
            <a:r>
              <a:rPr lang="en-US" altLang="zh-CN" b="0" dirty="0"/>
              <a:t>this </a:t>
            </a:r>
            <a:r>
              <a:rPr lang="en-US" altLang="zh-CN" dirty="0"/>
              <a:t>res/</a:t>
            </a:r>
            <a:r>
              <a:rPr lang="en-US" altLang="zh-CN" b="0" dirty="0"/>
              <a:t> directory are subdirectories for various resource types.</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6</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2326593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a:t>Create Locale Directories and String </a:t>
            </a:r>
            <a:r>
              <a:rPr lang="en-US" altLang="zh-CN" dirty="0" smtClean="0"/>
              <a:t>Files</a:t>
            </a:r>
          </a:p>
          <a:p>
            <a:pPr lvl="1"/>
            <a:r>
              <a:rPr lang="en-US" altLang="zh-CN" b="0" dirty="0"/>
              <a:t>To add support for more languages, create additional </a:t>
            </a:r>
            <a:r>
              <a:rPr lang="en-US" altLang="zh-CN" dirty="0"/>
              <a:t>values</a:t>
            </a:r>
            <a:r>
              <a:rPr lang="en-US" altLang="zh-CN" b="0" dirty="0"/>
              <a:t> directories inside </a:t>
            </a:r>
            <a:r>
              <a:rPr lang="en-US" altLang="zh-CN" dirty="0"/>
              <a:t>res/</a:t>
            </a:r>
            <a:r>
              <a:rPr lang="en-US" altLang="zh-CN" b="0" dirty="0"/>
              <a:t> that include a hyphen and the ISO country code at the end of the directory name</a:t>
            </a:r>
            <a:r>
              <a:rPr lang="en-US" altLang="zh-CN" b="0" dirty="0" smtClean="0"/>
              <a:t>.</a:t>
            </a:r>
          </a:p>
          <a:p>
            <a:pPr lvl="1"/>
            <a:r>
              <a:rPr lang="en-US" altLang="zh-CN" b="0" dirty="0"/>
              <a:t>At runtime, the Android system uses the appropriate set of string resources based on the locale currently set for the user's device.</a:t>
            </a:r>
            <a:endParaRPr lang="en-US" altLang="zh-CN" b="0" dirty="0" smtClean="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7</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400800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b="0" dirty="0"/>
              <a:t>Once you’ve decided on the languages you will support, create the resource subdirectories and string resource files. For example:</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8</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3571516"/>
            <a:ext cx="2016224" cy="2089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4311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b="0" dirty="0"/>
              <a:t>For example, the following are some different string resource files for different languages</a:t>
            </a:r>
            <a:r>
              <a:rPr lang="en-US" altLang="zh-CN" b="0" dirty="0" smtClean="0"/>
              <a:t>.</a:t>
            </a:r>
          </a:p>
          <a:p>
            <a:pPr lvl="2"/>
            <a:r>
              <a:rPr lang="en-US" altLang="zh-CN" b="0" dirty="0"/>
              <a:t>English (default locale), </a:t>
            </a:r>
            <a:r>
              <a:rPr lang="en-US" altLang="zh-CN" dirty="0"/>
              <a:t>/values/strings.xml</a:t>
            </a:r>
            <a:r>
              <a:rPr lang="en-US" altLang="zh-CN" b="0" dirty="0"/>
              <a:t>:</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9</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429000"/>
            <a:ext cx="4114800"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5060917"/>
      </p:ext>
    </p:extLst>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8895</TotalTime>
  <Words>831</Words>
  <Application>Microsoft Office PowerPoint</Application>
  <PresentationFormat>全屏显示(4:3)</PresentationFormat>
  <Paragraphs>139</Paragraphs>
  <Slides>31</Slides>
  <Notes>0</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Network</vt:lpstr>
      <vt:lpstr>Android Training</vt:lpstr>
      <vt:lpstr>Supporting Different Devices</vt:lpstr>
      <vt:lpstr>Intro</vt:lpstr>
      <vt:lpstr>Lessons</vt:lpstr>
      <vt:lpstr>Supporting Different Languages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Supporting Different Screens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Supporting Different Platform Versions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iip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wang</dc:creator>
  <cp:lastModifiedBy>lenovo</cp:lastModifiedBy>
  <cp:revision>950</cp:revision>
  <dcterms:created xsi:type="dcterms:W3CDTF">2009-04-20T08:00:20Z</dcterms:created>
  <dcterms:modified xsi:type="dcterms:W3CDTF">2013-10-23T05:56:55Z</dcterms:modified>
</cp:coreProperties>
</file>