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4"/>
  </p:notesMasterIdLst>
  <p:handoutMasterIdLst>
    <p:handoutMasterId r:id="rId35"/>
  </p:handoutMasterIdLst>
  <p:sldIdLst>
    <p:sldId id="256" r:id="rId2"/>
    <p:sldId id="326" r:id="rId3"/>
    <p:sldId id="266" r:id="rId4"/>
    <p:sldId id="267" r:id="rId5"/>
    <p:sldId id="268"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006600"/>
    <a:srgbClr val="00CC66"/>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08"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zh-CN" altLang="en-US"/>
          </a:p>
        </p:txBody>
      </p:sp>
      <p:sp>
        <p:nvSpPr>
          <p:cNvPr id="604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07827935-4149-4985-BF11-31B132AC8B84}" type="datetimeFigureOut">
              <a:rPr lang="zh-CN" altLang="en-US"/>
              <a:pPr>
                <a:defRPr/>
              </a:pPr>
              <a:t>2013/11/27</a:t>
            </a:fld>
            <a:endParaRPr lang="en-US" altLang="zh-CN"/>
          </a:p>
        </p:txBody>
      </p:sp>
      <p:sp>
        <p:nvSpPr>
          <p:cNvPr id="604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itchFamily="34" charset="0"/>
              </a:defRPr>
            </a:lvl1pPr>
          </a:lstStyle>
          <a:p>
            <a:pPr>
              <a:defRPr/>
            </a:pPr>
            <a:fld id="{C32A620E-559D-4C80-851C-024B11054B2D}" type="slidenum">
              <a:rPr lang="zh-CN" altLang="en-US"/>
              <a:pPr>
                <a:defRPr/>
              </a:pPr>
              <a:t>‹#›</a:t>
            </a:fld>
            <a:endParaRPr lang="en-US" altLang="zh-CN"/>
          </a:p>
        </p:txBody>
      </p:sp>
    </p:spTree>
    <p:extLst>
      <p:ext uri="{BB962C8B-B14F-4D97-AF65-F5344CB8AC3E}">
        <p14:creationId xmlns:p14="http://schemas.microsoft.com/office/powerpoint/2010/main" val="777022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317456A6-1CEC-44F0-A3FE-08CD83813603}" type="slidenum">
              <a:rPr lang="en-US" altLang="zh-CN"/>
              <a:pPr>
                <a:defRPr/>
              </a:pPr>
              <a:t>‹#›</a:t>
            </a:fld>
            <a:endParaRPr lang="en-US" altLang="zh-CN"/>
          </a:p>
        </p:txBody>
      </p:sp>
    </p:spTree>
    <p:extLst>
      <p:ext uri="{BB962C8B-B14F-4D97-AF65-F5344CB8AC3E}">
        <p14:creationId xmlns:p14="http://schemas.microsoft.com/office/powerpoint/2010/main" val="3288571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pic>
        <p:nvPicPr>
          <p:cNvPr id="4" name="Picture 2" descr="00197060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51538"/>
            <a:ext cx="1331913"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0"/>
          <p:cNvSpPr>
            <a:spLocks noChangeShapeType="1"/>
          </p:cNvSpPr>
          <p:nvPr/>
        </p:nvSpPr>
        <p:spPr bwMode="auto">
          <a:xfrm>
            <a:off x="468313" y="616585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2148" name="Rectangle 3"/>
          <p:cNvSpPr>
            <a:spLocks noGrp="1" noChangeArrowheads="1"/>
          </p:cNvSpPr>
          <p:nvPr>
            <p:ph type="ctrTitle"/>
          </p:nvPr>
        </p:nvSpPr>
        <p:spPr>
          <a:xfrm>
            <a:off x="685800" y="2130425"/>
            <a:ext cx="7772400" cy="722313"/>
          </a:xfrm>
          <a:prstGeom prst="rect">
            <a:avLst/>
          </a:prstGeom>
        </p:spPr>
        <p:txBody>
          <a:bodyPr/>
          <a:lstStyle>
            <a:lvl1pPr algn="ctr">
              <a:defRPr smtClean="0">
                <a:solidFill>
                  <a:srgbClr val="006600"/>
                </a:solidFill>
              </a:defRPr>
            </a:lvl1pPr>
          </a:lstStyle>
          <a:p>
            <a:pPr lvl="0"/>
            <a:r>
              <a:rPr lang="zh-CN" altLang="en-US" noProof="0" smtClean="0"/>
              <a:t>单击此处编辑母版标题样式</a:t>
            </a:r>
          </a:p>
        </p:txBody>
      </p:sp>
      <p:sp>
        <p:nvSpPr>
          <p:cNvPr id="262149"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3200" smtClean="0">
                <a:solidFill>
                  <a:schemeClr val="tx2"/>
                </a:solidFill>
              </a:defRPr>
            </a:lvl1pPr>
          </a:lstStyle>
          <a:p>
            <a:pPr lvl="0"/>
            <a:r>
              <a:rPr lang="zh-CN" altLang="en-US" noProof="0" smtClean="0"/>
              <a:t>单击此处编辑母版副标题样式</a:t>
            </a:r>
          </a:p>
        </p:txBody>
      </p:sp>
      <p:pic>
        <p:nvPicPr>
          <p:cNvPr id="8" name="图片 1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13" y="0"/>
            <a:ext cx="9144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
          <p:cNvSpPr>
            <a:spLocks noChangeShapeType="1"/>
          </p:cNvSpPr>
          <p:nvPr userDrawn="1"/>
        </p:nvSpPr>
        <p:spPr bwMode="auto">
          <a:xfrm>
            <a:off x="7235825" y="142875"/>
            <a:ext cx="0"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 name="Picture 48" descr="100757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08850" y="142875"/>
            <a:ext cx="18351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39437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9"/>
          <p:cNvSpPr>
            <a:spLocks noGrp="1" noChangeArrowheads="1"/>
          </p:cNvSpPr>
          <p:nvPr>
            <p:ph type="sldNum" sz="quarter" idx="10"/>
          </p:nvPr>
        </p:nvSpPr>
        <p:spPr>
          <a:ln/>
        </p:spPr>
        <p:txBody>
          <a:bodyPr/>
          <a:lstStyle>
            <a:lvl1pPr>
              <a:defRPr/>
            </a:lvl1pPr>
          </a:lstStyle>
          <a:p>
            <a:pPr>
              <a:defRPr/>
            </a:pPr>
            <a:fld id="{379EC8BB-716F-4B2C-8E1C-C382F35F9B5C}"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69494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298C951C-67AF-4300-A058-8CF2A8A470D6}"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109083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578F0920-2C6C-47A7-A1F1-DE7035BD6E40}"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24001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1927841D-0644-4EC2-AA04-0B1AA16BFC7A}"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9460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7584" y="0"/>
            <a:ext cx="6408240" cy="12954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9"/>
          <p:cNvSpPr>
            <a:spLocks noGrp="1" noChangeArrowheads="1"/>
          </p:cNvSpPr>
          <p:nvPr>
            <p:ph type="sldNum" sz="quarter" idx="10"/>
          </p:nvPr>
        </p:nvSpPr>
        <p:spPr>
          <a:ln/>
        </p:spPr>
        <p:txBody>
          <a:bodyPr/>
          <a:lstStyle>
            <a:lvl1pPr>
              <a:defRPr/>
            </a:lvl1pPr>
          </a:lstStyle>
          <a:p>
            <a:pPr>
              <a:defRPr/>
            </a:pPr>
            <a:fld id="{7877AC41-310E-414D-B744-4A706132706D}"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44711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9"/>
          <p:cNvSpPr>
            <a:spLocks noGrp="1" noChangeArrowheads="1"/>
          </p:cNvSpPr>
          <p:nvPr>
            <p:ph type="sldNum" sz="quarter" idx="10"/>
          </p:nvPr>
        </p:nvSpPr>
        <p:spPr>
          <a:ln/>
        </p:spPr>
        <p:txBody>
          <a:bodyPr/>
          <a:lstStyle>
            <a:lvl1pPr>
              <a:defRPr/>
            </a:lvl1pPr>
          </a:lstStyle>
          <a:p>
            <a:pPr>
              <a:defRPr/>
            </a:pPr>
            <a:fld id="{A59FACC0-B3F3-4CE0-B87D-F4D5A084EEF2}" type="slidenum">
              <a:rPr lang="zh-CN" altLang="en-US"/>
              <a:pPr>
                <a:defRPr/>
              </a:pPr>
              <a:t>‹#›</a:t>
            </a:fld>
            <a:endParaRPr lang="en-US" altLang="zh-CN"/>
          </a:p>
        </p:txBody>
      </p:sp>
      <p:sp>
        <p:nvSpPr>
          <p:cNvPr id="5"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18930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9"/>
          <p:cNvSpPr>
            <a:spLocks noGrp="1" noChangeArrowheads="1"/>
          </p:cNvSpPr>
          <p:nvPr>
            <p:ph type="sldNum" sz="quarter" idx="10"/>
          </p:nvPr>
        </p:nvSpPr>
        <p:spPr>
          <a:ln/>
        </p:spPr>
        <p:txBody>
          <a:bodyPr/>
          <a:lstStyle>
            <a:lvl1pPr>
              <a:defRPr/>
            </a:lvl1pPr>
          </a:lstStyle>
          <a:p>
            <a:pPr>
              <a:defRPr/>
            </a:pPr>
            <a:fld id="{67DC6B49-5F75-4233-82A1-44B0CD866C42}"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23782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9"/>
          <p:cNvSpPr>
            <a:spLocks noGrp="1" noChangeArrowheads="1"/>
          </p:cNvSpPr>
          <p:nvPr>
            <p:ph type="sldNum" sz="quarter" idx="10"/>
          </p:nvPr>
        </p:nvSpPr>
        <p:spPr>
          <a:ln/>
        </p:spPr>
        <p:txBody>
          <a:bodyPr/>
          <a:lstStyle>
            <a:lvl1pPr>
              <a:defRPr/>
            </a:lvl1pPr>
          </a:lstStyle>
          <a:p>
            <a:pPr>
              <a:defRPr/>
            </a:pPr>
            <a:fld id="{0B62E6D8-D42D-4CA3-9FBF-6F7C5538304A}" type="slidenum">
              <a:rPr lang="zh-CN" altLang="en-US"/>
              <a:pPr>
                <a:defRPr/>
              </a:pPr>
              <a:t>‹#›</a:t>
            </a:fld>
            <a:endParaRPr lang="en-US" altLang="zh-CN"/>
          </a:p>
        </p:txBody>
      </p:sp>
      <p:sp>
        <p:nvSpPr>
          <p:cNvPr id="8"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78391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6985000" cy="1295400"/>
          </a:xfrm>
          <a:prstGeom prst="rect">
            <a:avLst/>
          </a:prstGeom>
        </p:spPr>
        <p:txBody>
          <a:bodyPr/>
          <a:lstStyle/>
          <a:p>
            <a:r>
              <a:rPr lang="zh-CN" altLang="en-US" smtClean="0"/>
              <a:t>单击此处编辑母版标题样式</a:t>
            </a:r>
            <a:endParaRPr lang="zh-CN" altLang="en-US"/>
          </a:p>
        </p:txBody>
      </p:sp>
      <p:sp>
        <p:nvSpPr>
          <p:cNvPr id="3" name="Rectangle 49"/>
          <p:cNvSpPr>
            <a:spLocks noGrp="1" noChangeArrowheads="1"/>
          </p:cNvSpPr>
          <p:nvPr>
            <p:ph type="sldNum" sz="quarter" idx="10"/>
          </p:nvPr>
        </p:nvSpPr>
        <p:spPr>
          <a:ln/>
        </p:spPr>
        <p:txBody>
          <a:bodyPr/>
          <a:lstStyle>
            <a:lvl1pPr>
              <a:defRPr/>
            </a:lvl1pPr>
          </a:lstStyle>
          <a:p>
            <a:pPr>
              <a:defRPr/>
            </a:pPr>
            <a:fld id="{6621C528-6873-4FB4-A3C5-CC7481BC52F1}" type="slidenum">
              <a:rPr lang="zh-CN" altLang="en-US"/>
              <a:pPr>
                <a:defRPr/>
              </a:pPr>
              <a:t>‹#›</a:t>
            </a:fld>
            <a:endParaRPr lang="en-US" altLang="zh-CN"/>
          </a:p>
        </p:txBody>
      </p:sp>
      <p:sp>
        <p:nvSpPr>
          <p:cNvPr id="4"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252228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9"/>
          <p:cNvSpPr>
            <a:spLocks noGrp="1" noChangeArrowheads="1"/>
          </p:cNvSpPr>
          <p:nvPr>
            <p:ph type="sldNum" sz="quarter" idx="10"/>
          </p:nvPr>
        </p:nvSpPr>
        <p:spPr>
          <a:ln/>
        </p:spPr>
        <p:txBody>
          <a:bodyPr/>
          <a:lstStyle>
            <a:lvl1pPr>
              <a:defRPr/>
            </a:lvl1pPr>
          </a:lstStyle>
          <a:p>
            <a:pPr>
              <a:defRPr/>
            </a:pPr>
            <a:fld id="{18E3E0AB-602D-4F13-BF2E-383D7524B5B1}" type="slidenum">
              <a:rPr lang="zh-CN" altLang="en-US"/>
              <a:pPr>
                <a:defRPr/>
              </a:pPr>
              <a:t>‹#›</a:t>
            </a:fld>
            <a:endParaRPr lang="en-US" altLang="zh-CN"/>
          </a:p>
        </p:txBody>
      </p:sp>
      <p:sp>
        <p:nvSpPr>
          <p:cNvPr id="3"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134072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9"/>
          <p:cNvSpPr>
            <a:spLocks noGrp="1" noChangeArrowheads="1"/>
          </p:cNvSpPr>
          <p:nvPr>
            <p:ph type="sldNum" sz="quarter" idx="10"/>
          </p:nvPr>
        </p:nvSpPr>
        <p:spPr>
          <a:ln/>
        </p:spPr>
        <p:txBody>
          <a:bodyPr/>
          <a:lstStyle>
            <a:lvl1pPr>
              <a:defRPr/>
            </a:lvl1pPr>
          </a:lstStyle>
          <a:p>
            <a:pPr>
              <a:defRPr/>
            </a:pPr>
            <a:fld id="{C30F9D88-1023-43F6-A770-7FADE0636C63}" type="slidenum">
              <a:rPr lang="zh-CN" altLang="en-US"/>
              <a:pPr>
                <a:defRPr/>
              </a:pPr>
              <a:t>‹#›</a:t>
            </a:fld>
            <a:endParaRPr lang="en-US" altLang="zh-CN"/>
          </a:p>
        </p:txBody>
      </p:sp>
      <p:sp>
        <p:nvSpPr>
          <p:cNvPr id="6" name="Rectangle 50"/>
          <p:cNvSpPr>
            <a:spLocks noGrp="1" noChangeArrowheads="1"/>
          </p:cNvSpPr>
          <p:nvPr>
            <p:ph type="ftr" sz="quarter" idx="11"/>
          </p:nvPr>
        </p:nvSpPr>
        <p:spPr>
          <a:ln/>
        </p:spPr>
        <p:txBody>
          <a:bodyPr/>
          <a:lstStyle>
            <a:lvl1pPr>
              <a:defRPr/>
            </a:lvl1pPr>
          </a:lstStyle>
          <a:p>
            <a:pPr>
              <a:defRPr/>
            </a:pPr>
            <a:r>
              <a:rPr lang="zh-CN" altLang="en-US"/>
              <a:t>智能移动开发</a:t>
            </a:r>
            <a:endParaRPr lang="en-US" altLang="zh-CN"/>
          </a:p>
        </p:txBody>
      </p:sp>
    </p:spTree>
    <p:extLst>
      <p:ext uri="{BB962C8B-B14F-4D97-AF65-F5344CB8AC3E}">
        <p14:creationId xmlns:p14="http://schemas.microsoft.com/office/powerpoint/2010/main" val="30370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6" descr="00197060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5951538"/>
            <a:ext cx="1331913"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Line 40"/>
          <p:cNvSpPr>
            <a:spLocks noChangeShapeType="1"/>
          </p:cNvSpPr>
          <p:nvPr/>
        </p:nvSpPr>
        <p:spPr bwMode="auto">
          <a:xfrm>
            <a:off x="468313" y="6165850"/>
            <a:ext cx="822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3" name="Rectangle 4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lvl1pPr>
          </a:lstStyle>
          <a:p>
            <a:pPr>
              <a:defRPr/>
            </a:pPr>
            <a:fld id="{65D04515-2405-4920-AA62-8980CF46416F}" type="slidenum">
              <a:rPr lang="zh-CN" altLang="en-US"/>
              <a:pPr>
                <a:defRPr/>
              </a:pPr>
              <a:t>‹#›</a:t>
            </a:fld>
            <a:endParaRPr lang="en-US" altLang="zh-CN"/>
          </a:p>
        </p:txBody>
      </p:sp>
      <p:sp>
        <p:nvSpPr>
          <p:cNvPr id="1074" name="Rectangle 50"/>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r>
              <a:rPr lang="zh-CN" altLang="en-US"/>
              <a:t>智能移动开发</a:t>
            </a:r>
            <a:endParaRPr lang="en-US" altLang="zh-CN"/>
          </a:p>
        </p:txBody>
      </p:sp>
      <p:pic>
        <p:nvPicPr>
          <p:cNvPr id="10" name="图片 9"/>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914400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
          <p:cNvSpPr>
            <a:spLocks noChangeShapeType="1"/>
          </p:cNvSpPr>
          <p:nvPr userDrawn="1"/>
        </p:nvSpPr>
        <p:spPr bwMode="auto">
          <a:xfrm>
            <a:off x="7235825" y="142875"/>
            <a:ext cx="0" cy="1125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3"/>
          <p:cNvSpPr>
            <a:spLocks noGrp="1" noChangeArrowheads="1"/>
          </p:cNvSpPr>
          <p:nvPr>
            <p:ph type="title"/>
          </p:nvPr>
        </p:nvSpPr>
        <p:spPr bwMode="auto">
          <a:xfrm>
            <a:off x="827088" y="0"/>
            <a:ext cx="64087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13" name="Picture 48" descr="1007570"/>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308850" y="142875"/>
            <a:ext cx="18351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iming>
    <p:tnLst>
      <p:par>
        <p:cTn id="1" dur="indefinite" restart="never" nodeType="tmRoot"/>
      </p:par>
    </p:tnLst>
  </p:timing>
  <p:hf hdr="0" dt="0"/>
  <p:txStyles>
    <p:titleStyle>
      <a:lvl1pPr algn="l" rtl="0" eaLnBrk="0" fontAlgn="base" hangingPunct="0">
        <a:spcBef>
          <a:spcPct val="0"/>
        </a:spcBef>
        <a:spcAft>
          <a:spcPct val="0"/>
        </a:spcAft>
        <a:defRPr sz="4000" b="1">
          <a:solidFill>
            <a:schemeClr val="tx2"/>
          </a:solidFill>
          <a:latin typeface="+mj-lt"/>
          <a:ea typeface="黑体" pitchFamily="2" charset="-122"/>
          <a:cs typeface="+mj-cs"/>
        </a:defRPr>
      </a:lvl1pPr>
      <a:lvl2pPr algn="l" rtl="0" eaLnBrk="0" fontAlgn="base" hangingPunct="0">
        <a:spcBef>
          <a:spcPct val="0"/>
        </a:spcBef>
        <a:spcAft>
          <a:spcPct val="0"/>
        </a:spcAft>
        <a:defRPr sz="4000" b="1">
          <a:solidFill>
            <a:schemeClr val="tx2"/>
          </a:solidFill>
          <a:latin typeface="Arial" pitchFamily="34" charset="0"/>
          <a:ea typeface="黑体" pitchFamily="2" charset="-122"/>
        </a:defRPr>
      </a:lvl2pPr>
      <a:lvl3pPr algn="l" rtl="0" eaLnBrk="0" fontAlgn="base" hangingPunct="0">
        <a:spcBef>
          <a:spcPct val="0"/>
        </a:spcBef>
        <a:spcAft>
          <a:spcPct val="0"/>
        </a:spcAft>
        <a:defRPr sz="4000" b="1">
          <a:solidFill>
            <a:schemeClr val="tx2"/>
          </a:solidFill>
          <a:latin typeface="Arial" pitchFamily="34" charset="0"/>
          <a:ea typeface="黑体" pitchFamily="2" charset="-122"/>
        </a:defRPr>
      </a:lvl3pPr>
      <a:lvl4pPr algn="l" rtl="0" eaLnBrk="0" fontAlgn="base" hangingPunct="0">
        <a:spcBef>
          <a:spcPct val="0"/>
        </a:spcBef>
        <a:spcAft>
          <a:spcPct val="0"/>
        </a:spcAft>
        <a:defRPr sz="4000" b="1">
          <a:solidFill>
            <a:schemeClr val="tx2"/>
          </a:solidFill>
          <a:latin typeface="Arial" pitchFamily="34" charset="0"/>
          <a:ea typeface="黑体" pitchFamily="2" charset="-122"/>
        </a:defRPr>
      </a:lvl4pPr>
      <a:lvl5pPr algn="l" rtl="0" eaLnBrk="0" fontAlgn="base" hangingPunct="0">
        <a:spcBef>
          <a:spcPct val="0"/>
        </a:spcBef>
        <a:spcAft>
          <a:spcPct val="0"/>
        </a:spcAft>
        <a:defRPr sz="4000" b="1">
          <a:solidFill>
            <a:schemeClr val="tx2"/>
          </a:solidFill>
          <a:latin typeface="Arial" pitchFamily="34" charset="0"/>
          <a:ea typeface="黑体" pitchFamily="2" charset="-122"/>
        </a:defRPr>
      </a:lvl5pPr>
      <a:lvl6pPr marL="457200" algn="l" rtl="0" eaLnBrk="0" fontAlgn="base" hangingPunct="0">
        <a:spcBef>
          <a:spcPct val="0"/>
        </a:spcBef>
        <a:spcAft>
          <a:spcPct val="0"/>
        </a:spcAft>
        <a:defRPr sz="4000" b="1">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4000" b="1">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4000" b="1">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4000" b="1">
          <a:solidFill>
            <a:schemeClr val="tx2"/>
          </a:solidFill>
          <a:latin typeface="Arial" pitchFamily="34" charset="0"/>
          <a:ea typeface="微软雅黑" pitchFamily="34" charset="-122"/>
        </a:defRPr>
      </a:lvl9pPr>
    </p:titleStyle>
    <p:bodyStyle>
      <a:lvl1pPr marL="342900" indent="-342900" algn="l" rtl="0" eaLnBrk="0" fontAlgn="base" hangingPunct="0">
        <a:lnSpc>
          <a:spcPct val="110000"/>
        </a:lnSpc>
        <a:spcBef>
          <a:spcPct val="25000"/>
        </a:spcBef>
        <a:spcAft>
          <a:spcPct val="0"/>
        </a:spcAft>
        <a:buClr>
          <a:schemeClr val="tx2"/>
        </a:buClr>
        <a:buSzPct val="70000"/>
        <a:buFont typeface="Wingdings" pitchFamily="2" charset="2"/>
        <a:buChar char="l"/>
        <a:defRPr sz="3000" b="1">
          <a:solidFill>
            <a:schemeClr val="tx1"/>
          </a:solidFill>
          <a:latin typeface="+mn-lt"/>
          <a:ea typeface="黑体" pitchFamily="2" charset="-122"/>
          <a:cs typeface="+mn-cs"/>
        </a:defRPr>
      </a:lvl1pPr>
      <a:lvl2pPr marL="692150" indent="-347663" algn="l" rtl="0" eaLnBrk="0" fontAlgn="base" hangingPunct="0">
        <a:lnSpc>
          <a:spcPct val="110000"/>
        </a:lnSpc>
        <a:spcBef>
          <a:spcPct val="25000"/>
        </a:spcBef>
        <a:spcAft>
          <a:spcPct val="0"/>
        </a:spcAft>
        <a:buClr>
          <a:schemeClr val="accent2"/>
        </a:buClr>
        <a:buSzPct val="70000"/>
        <a:buFont typeface="Wingdings" pitchFamily="2" charset="2"/>
        <a:buChar char="l"/>
        <a:defRPr sz="2600" b="1">
          <a:solidFill>
            <a:schemeClr val="tx1"/>
          </a:solidFill>
          <a:latin typeface="+mn-lt"/>
          <a:ea typeface="黑体" pitchFamily="2" charset="-122"/>
        </a:defRPr>
      </a:lvl2pPr>
      <a:lvl3pPr marL="987425" indent="-293688" algn="l" rtl="0" eaLnBrk="0" fontAlgn="base" hangingPunct="0">
        <a:lnSpc>
          <a:spcPct val="110000"/>
        </a:lnSpc>
        <a:spcBef>
          <a:spcPct val="25000"/>
        </a:spcBef>
        <a:spcAft>
          <a:spcPct val="0"/>
        </a:spcAft>
        <a:buClr>
          <a:schemeClr val="accent1"/>
        </a:buClr>
        <a:buSzPct val="70000"/>
        <a:buFont typeface="Wingdings" pitchFamily="2" charset="2"/>
        <a:buChar char="l"/>
        <a:defRPr sz="2200" b="1">
          <a:solidFill>
            <a:schemeClr val="tx1"/>
          </a:solidFill>
          <a:latin typeface="+mn-lt"/>
          <a:ea typeface="黑体" pitchFamily="2" charset="-122"/>
        </a:defRPr>
      </a:lvl3pPr>
      <a:lvl4pPr marL="1281113" indent="-292100" algn="l" rtl="0" eaLnBrk="0" fontAlgn="base" hangingPunct="0">
        <a:lnSpc>
          <a:spcPct val="110000"/>
        </a:lnSpc>
        <a:spcBef>
          <a:spcPct val="25000"/>
        </a:spcBef>
        <a:spcAft>
          <a:spcPct val="0"/>
        </a:spcAft>
        <a:buClr>
          <a:schemeClr val="tx2"/>
        </a:buClr>
        <a:buSzPct val="75000"/>
        <a:buFont typeface="Wingdings" pitchFamily="2" charset="2"/>
        <a:buChar char="§"/>
        <a:defRPr sz="2000" b="1">
          <a:solidFill>
            <a:schemeClr val="tx1"/>
          </a:solidFill>
          <a:latin typeface="+mn-lt"/>
          <a:ea typeface="黑体" pitchFamily="2" charset="-122"/>
        </a:defRPr>
      </a:lvl4pPr>
      <a:lvl5pPr marL="15986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b="1">
          <a:solidFill>
            <a:schemeClr val="tx1"/>
          </a:solidFill>
          <a:latin typeface="+mn-lt"/>
          <a:ea typeface="黑体" pitchFamily="2" charset="-122"/>
        </a:defRPr>
      </a:lvl5pPr>
      <a:lvl6pPr marL="20558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6pPr>
      <a:lvl7pPr marL="25130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7pPr>
      <a:lvl8pPr marL="29702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8pPr>
      <a:lvl9pPr marL="3427413" indent="-315913" algn="l" rtl="0" eaLnBrk="0" fontAlgn="base" hangingPunct="0">
        <a:lnSpc>
          <a:spcPct val="110000"/>
        </a:lnSpc>
        <a:spcBef>
          <a:spcPct val="25000"/>
        </a:spcBef>
        <a:spcAft>
          <a:spcPct val="0"/>
        </a:spcAft>
        <a:buClr>
          <a:schemeClr val="folHlink"/>
        </a:buClr>
        <a:buSzPct val="80000"/>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hyperlink" Target="http://developer.android.com/reference/android/content/pm/PackageManager.html#queryIntentActivities(android.content.Intent, int)"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hyperlink" Target="http://developer.android.com/reference/java/util/List.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developer.android.com/reference/android/app/Activity.html#startActivity(android.content.Intent)"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android.com/reference/android/content/Intent.html#createChooser(android.content.Intent, java.lang.CharSequence)"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developer.android.com/reference/android/app/Activity.html#startActivity(android.content.Inten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developer.android.com/reference/android/app/Activity.html#startActivity(android.content.Intent)" TargetMode="External"/><Relationship Id="rId2" Type="http://schemas.openxmlformats.org/officeDocument/2006/relationships/hyperlink" Target="http://developer.android.com/reference/android/app/Activity.html#startActivityForResult(android.content.Intent, int)"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developer.android.com/reference/android/app/Activity.html#startActivityForResult(android.content.Intent, int)" TargetMode="External"/><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eveloper.android.com/reference/android/app/Activity.html#startActivityForResult(android.content.Intent, int)" TargetMode="External"/><Relationship Id="rId2" Type="http://schemas.openxmlformats.org/officeDocument/2006/relationships/hyperlink" Target="http://developer.android.com/reference/android/app/Activity.html#onActivityResult(int, int, android.content.Intent)" TargetMode="External"/><Relationship Id="rId1" Type="http://schemas.openxmlformats.org/officeDocument/2006/relationships/slideLayout" Target="../slideLayouts/slideLayout3.xml"/><Relationship Id="rId4" Type="http://schemas.openxmlformats.org/officeDocument/2006/relationships/hyperlink" Target="http://developer.android.com/reference/android/content/Intent.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developer.android.com/guide/topics/manifest/activity-element.html" TargetMode="External"/><Relationship Id="rId2" Type="http://schemas.openxmlformats.org/officeDocument/2006/relationships/hyperlink" Target="http://developer.android.com/guide/topics/manifest/intent-filter-element.html"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developer.android.com/reference/android/content/Intent.html#ACTION_SEND"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developer.android.com/reference/android/content/Intent.html"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hyperlink" Target="http://developer.android.com/reference/android/app/Activity.html#setResult(int, android.content.Intent)" TargetMode="External"/><Relationship Id="rId1" Type="http://schemas.openxmlformats.org/officeDocument/2006/relationships/slideLayout" Target="../slideLayouts/slideLayout3.xml"/><Relationship Id="rId4" Type="http://schemas.openxmlformats.org/officeDocument/2006/relationships/hyperlink" Target="http://developer.android.com/reference/android/app/Activity.html#finish()"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developer.android.com/reference/android/app/Activity.html#RESULT_CANCELED" TargetMode="External"/><Relationship Id="rId2" Type="http://schemas.openxmlformats.org/officeDocument/2006/relationships/hyperlink" Target="http://developer.android.com/reference/android/app/Activity.html#RESULT_OK" TargetMode="Externa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hyperlink" Target="http://developer.android.com/reference/android/content/Inten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eveloper.android.com/reference/android/net/Uri.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developer.android.com/reference/android/net/Uri.html"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zh-CN" dirty="0" smtClean="0"/>
              <a:t>Android Training</a:t>
            </a:r>
            <a:endParaRPr lang="zh-CN" altLang="en-US" dirty="0"/>
          </a:p>
        </p:txBody>
      </p:sp>
      <p:sp>
        <p:nvSpPr>
          <p:cNvPr id="3075" name="Rectangle 3"/>
          <p:cNvSpPr>
            <a:spLocks noGrp="1" noChangeArrowheads="1"/>
          </p:cNvSpPr>
          <p:nvPr>
            <p:ph type="subTitle" idx="1"/>
          </p:nvPr>
        </p:nvSpPr>
        <p:spPr/>
        <p:txBody>
          <a:bodyPr/>
          <a:lstStyle/>
          <a:p>
            <a:r>
              <a:rPr lang="en-US" altLang="zh-CN" dirty="0"/>
              <a:t>Interacting with Other Apps</a:t>
            </a:r>
          </a:p>
          <a:p>
            <a:r>
              <a:rPr lang="en-US" altLang="zh-CN" sz="2000" dirty="0" smtClean="0">
                <a:solidFill>
                  <a:srgbClr val="7030A0"/>
                </a:solidFill>
              </a:rPr>
              <a:t>http</a:t>
            </a:r>
            <a:r>
              <a:rPr lang="en-US" altLang="zh-CN" sz="2000" dirty="0">
                <a:solidFill>
                  <a:srgbClr val="7030A0"/>
                </a:solidFill>
              </a:rPr>
              <a:t>://developer.android.com/training/index.html</a:t>
            </a:r>
            <a:endParaRPr lang="zh-CN" altLang="en-US" sz="2000" dirty="0">
              <a:solidFill>
                <a:srgbClr val="7030A0"/>
              </a:solidFill>
            </a:endParaRPr>
          </a:p>
        </p:txBody>
      </p:sp>
      <p:sp>
        <p:nvSpPr>
          <p:cNvPr id="4" name="TextBox 3"/>
          <p:cNvSpPr txBox="1">
            <a:spLocks noChangeArrowheads="1"/>
          </p:cNvSpPr>
          <p:nvPr/>
        </p:nvSpPr>
        <p:spPr bwMode="auto">
          <a:xfrm>
            <a:off x="1692275" y="6289675"/>
            <a:ext cx="6983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200">
                <a:latin typeface="隶书" pitchFamily="49" charset="-122"/>
                <a:ea typeface="隶书" pitchFamily="49" charset="-122"/>
              </a:rPr>
              <a:t>师文轩，</a:t>
            </a:r>
            <a:r>
              <a:rPr lang="en-US" altLang="zh-CN" sz="2200">
                <a:latin typeface="隶书" pitchFamily="49" charset="-122"/>
                <a:ea typeface="隶书" pitchFamily="49" charset="-122"/>
              </a:rPr>
              <a:t>13920561100</a:t>
            </a:r>
            <a:r>
              <a:rPr lang="zh-CN" altLang="en-US" sz="2200">
                <a:latin typeface="隶书" pitchFamily="49" charset="-122"/>
                <a:ea typeface="隶书" pitchFamily="49" charset="-122"/>
              </a:rPr>
              <a:t>，</a:t>
            </a:r>
            <a:r>
              <a:rPr lang="en-US" altLang="zh-CN" sz="2200">
                <a:latin typeface="隶书" pitchFamily="49" charset="-122"/>
                <a:ea typeface="隶书" pitchFamily="49" charset="-122"/>
              </a:rPr>
              <a:t>shiwenxuan2003@hotmail.com</a:t>
            </a:r>
            <a:endParaRPr lang="zh-CN" altLang="en-US" sz="220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en-US" altLang="zh-CN" b="0" dirty="0"/>
              <a:t>Create a calendar event: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2614613"/>
            <a:ext cx="7248525"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820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Verify There is an App to Receive the Intent</a:t>
            </a:r>
          </a:p>
          <a:p>
            <a:pPr lvl="1"/>
            <a:r>
              <a:rPr lang="en-US" altLang="zh-CN" b="0" dirty="0"/>
              <a:t>Although the Android platform guarantees that certain intents will resolve to one of the built-in apps (such as the Phone, Email, or Calendar app), you should always include a verification step before invoking an intent.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63592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To verify there is an activity available that can respond to the intent, call </a:t>
            </a:r>
            <a:r>
              <a:rPr lang="en-US" altLang="zh-CN" dirty="0" err="1">
                <a:hlinkClick r:id="rId2"/>
              </a:rPr>
              <a:t>queryIntentActivities</a:t>
            </a:r>
            <a:r>
              <a:rPr lang="en-US" altLang="zh-CN" dirty="0">
                <a:hlinkClick r:id="rId2"/>
              </a:rPr>
              <a:t>()</a:t>
            </a:r>
            <a:r>
              <a:rPr lang="en-US" altLang="zh-CN" b="0" dirty="0"/>
              <a:t> to get a list of activities capable of handling your </a:t>
            </a:r>
            <a:r>
              <a:rPr lang="en-US" altLang="zh-CN" dirty="0">
                <a:hlinkClick r:id="rId3"/>
              </a:rPr>
              <a:t>Intent</a:t>
            </a:r>
            <a:r>
              <a:rPr lang="en-US" altLang="zh-CN" b="0" dirty="0"/>
              <a:t>. If the returned </a:t>
            </a:r>
            <a:r>
              <a:rPr lang="en-US" altLang="zh-CN" dirty="0">
                <a:hlinkClick r:id="rId4"/>
              </a:rPr>
              <a:t>List</a:t>
            </a:r>
            <a:r>
              <a:rPr lang="en-US" altLang="zh-CN" b="0" dirty="0"/>
              <a:t> is not empty, you can safely use the intent. </a:t>
            </a:r>
            <a:endParaRPr lang="en-US" altLang="zh-CN" b="0" dirty="0" smtClean="0"/>
          </a:p>
          <a:p>
            <a:pPr lvl="1"/>
            <a:r>
              <a:rPr lang="en-US" altLang="zh-CN" b="0" dirty="0" smtClean="0"/>
              <a:t>For </a:t>
            </a:r>
            <a:r>
              <a:rPr lang="en-US" altLang="zh-CN" b="0" dirty="0"/>
              <a:t>example: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525" y="5085184"/>
            <a:ext cx="607695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93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Start an Activity with the </a:t>
            </a:r>
            <a:r>
              <a:rPr lang="en-US" altLang="zh-CN" dirty="0" smtClean="0"/>
              <a:t>Intent</a:t>
            </a:r>
          </a:p>
          <a:p>
            <a:pPr lvl="1"/>
            <a:r>
              <a:rPr lang="en-US" altLang="zh-CN" b="0" dirty="0"/>
              <a:t>Once you have created your </a:t>
            </a:r>
            <a:r>
              <a:rPr lang="en-US" altLang="zh-CN" dirty="0">
                <a:hlinkClick r:id="rId2"/>
              </a:rPr>
              <a:t>Intent</a:t>
            </a:r>
            <a:r>
              <a:rPr lang="en-US" altLang="zh-CN" b="0" dirty="0"/>
              <a:t> and set the extra info, </a:t>
            </a:r>
            <a:r>
              <a:rPr lang="en-US" altLang="zh-CN" b="0" dirty="0" smtClean="0"/>
              <a:t>call </a:t>
            </a:r>
            <a:r>
              <a:rPr lang="en-US" altLang="zh-CN" dirty="0" err="1" smtClean="0">
                <a:hlinkClick r:id="rId3"/>
              </a:rPr>
              <a:t>startActivity</a:t>
            </a:r>
            <a:r>
              <a:rPr lang="en-US" altLang="zh-CN" dirty="0">
                <a:hlinkClick r:id="rId3"/>
              </a:rPr>
              <a:t>()</a:t>
            </a:r>
            <a:r>
              <a:rPr lang="en-US" altLang="zh-CN" b="0" dirty="0"/>
              <a:t> to send it to the system. </a:t>
            </a:r>
            <a:endParaRPr lang="en-US" altLang="zh-CN" b="0"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6674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en-US" altLang="zh-CN" b="0" dirty="0"/>
              <a:t>If the system identifies more than one activity that can handle the intent, it displays a dialog for the user to select which app to use. </a:t>
            </a:r>
          </a:p>
          <a:p>
            <a:pPr lvl="2"/>
            <a:r>
              <a:rPr lang="en-US" altLang="zh-CN" b="0" dirty="0"/>
              <a:t>If there is only one activity that handles the intent, the system immediately starts it.</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6146" name="Picture 2" descr="c:\users\apple\appdata\roaming\360se6\USERDA~1\Temp\INTEN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4005064"/>
            <a:ext cx="19050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70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Here's a complete example that shows how to create an intent to view a map, verify that an app exists to handle the intent, then start it: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468" y="3284984"/>
            <a:ext cx="700087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345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Show an App </a:t>
            </a:r>
            <a:r>
              <a:rPr lang="en-US" altLang="zh-CN" dirty="0" smtClean="0"/>
              <a:t>Chooser</a:t>
            </a:r>
          </a:p>
          <a:p>
            <a:pPr lvl="1"/>
            <a:r>
              <a:rPr lang="en-US" altLang="zh-CN" b="0" dirty="0"/>
              <a:t>To show the chooser, create an </a:t>
            </a:r>
            <a:r>
              <a:rPr lang="en-US" altLang="zh-CN" dirty="0">
                <a:hlinkClick r:id="rId2"/>
              </a:rPr>
              <a:t>Intent</a:t>
            </a:r>
            <a:r>
              <a:rPr lang="en-US" altLang="zh-CN" b="0" dirty="0"/>
              <a:t> using </a:t>
            </a:r>
            <a:r>
              <a:rPr lang="en-US" altLang="zh-CN" dirty="0" err="1">
                <a:hlinkClick r:id="rId3"/>
              </a:rPr>
              <a:t>createChooser</a:t>
            </a:r>
            <a:r>
              <a:rPr lang="en-US" altLang="zh-CN" dirty="0">
                <a:hlinkClick r:id="rId3"/>
              </a:rPr>
              <a:t>()</a:t>
            </a:r>
            <a:r>
              <a:rPr lang="en-US" altLang="zh-CN" b="0" dirty="0"/>
              <a:t> and pass it </a:t>
            </a:r>
            <a:r>
              <a:rPr lang="en-US" altLang="zh-CN" b="0" dirty="0" err="1"/>
              <a:t>to</a:t>
            </a:r>
            <a:r>
              <a:rPr lang="en-US" altLang="zh-CN" dirty="0" err="1">
                <a:hlinkClick r:id="rId4"/>
              </a:rPr>
              <a:t>startActivity</a:t>
            </a:r>
            <a:r>
              <a:rPr lang="en-US" altLang="zh-CN" dirty="0">
                <a:hlinkClick r:id="rId4"/>
              </a:rPr>
              <a:t>()</a:t>
            </a:r>
            <a:r>
              <a:rPr lang="en-US" altLang="zh-CN" b="0" dirty="0"/>
              <a:t>. </a:t>
            </a:r>
            <a:endParaRPr lang="en-US" altLang="zh-CN" b="0" dirty="0" smtClean="0"/>
          </a:p>
          <a:p>
            <a:pPr lvl="1"/>
            <a:r>
              <a:rPr lang="en-US" altLang="zh-CN" b="0" dirty="0" smtClean="0"/>
              <a:t>For </a:t>
            </a:r>
            <a:r>
              <a:rPr lang="en-US" altLang="zh-CN" b="0" dirty="0"/>
              <a:t>example:</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221088"/>
            <a:ext cx="49625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descr="c:\users\apple\appdata\roaming\360se6\USERDA~1\Temp\INTENT~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3789040"/>
            <a:ext cx="19050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81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a Result from an </a:t>
            </a:r>
            <a:r>
              <a:rPr lang="en-US" altLang="zh-CN" dirty="0" smtClean="0"/>
              <a:t>Activity</a:t>
            </a:r>
            <a:endParaRPr lang="zh-CN" altLang="en-US" dirty="0"/>
          </a:p>
        </p:txBody>
      </p:sp>
      <p:sp>
        <p:nvSpPr>
          <p:cNvPr id="3" name="内容占位符 2"/>
          <p:cNvSpPr>
            <a:spLocks noGrp="1"/>
          </p:cNvSpPr>
          <p:nvPr>
            <p:ph idx="1"/>
          </p:nvPr>
        </p:nvSpPr>
        <p:spPr/>
        <p:txBody>
          <a:bodyPr/>
          <a:lstStyle/>
          <a:p>
            <a:r>
              <a:rPr lang="en-US" altLang="zh-CN" b="0" dirty="0"/>
              <a:t>Starting another activity doesn't have to be one-way. You can also start another activity and receive a result back. </a:t>
            </a:r>
            <a:endParaRPr lang="en-US" altLang="zh-CN" b="0" dirty="0" smtClean="0"/>
          </a:p>
          <a:p>
            <a:r>
              <a:rPr lang="en-US" altLang="zh-CN" b="0" dirty="0" smtClean="0"/>
              <a:t>To </a:t>
            </a:r>
            <a:r>
              <a:rPr lang="en-US" altLang="zh-CN" b="0" dirty="0"/>
              <a:t>receive a result, call </a:t>
            </a:r>
            <a:r>
              <a:rPr lang="en-US" altLang="zh-CN" dirty="0" err="1">
                <a:hlinkClick r:id="rId2"/>
              </a:rPr>
              <a:t>startActivityForResult</a:t>
            </a:r>
            <a:r>
              <a:rPr lang="en-US" altLang="zh-CN" dirty="0">
                <a:hlinkClick r:id="rId2"/>
              </a:rPr>
              <a:t>()</a:t>
            </a:r>
            <a:r>
              <a:rPr lang="en-US" altLang="zh-CN" b="0" dirty="0"/>
              <a:t> (instead </a:t>
            </a:r>
            <a:r>
              <a:rPr lang="en-US" altLang="zh-CN" b="0" dirty="0" smtClean="0"/>
              <a:t>of </a:t>
            </a:r>
            <a:r>
              <a:rPr lang="en-US" altLang="zh-CN" dirty="0" err="1" smtClean="0">
                <a:hlinkClick r:id="rId3"/>
              </a:rPr>
              <a:t>startActivity</a:t>
            </a:r>
            <a:r>
              <a:rPr lang="en-US" altLang="zh-CN" dirty="0">
                <a:hlinkClick r:id="rId3"/>
              </a:rPr>
              <a:t>()</a:t>
            </a:r>
            <a:r>
              <a:rPr lang="en-US" altLang="zh-CN" b="0" dirty="0"/>
              <a: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7728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Start the Activity</a:t>
            </a:r>
          </a:p>
          <a:p>
            <a:pPr lvl="1"/>
            <a:r>
              <a:rPr lang="en-US" altLang="zh-CN" b="0" dirty="0"/>
              <a:t>There's nothing special about the </a:t>
            </a:r>
            <a:r>
              <a:rPr lang="en-US" altLang="zh-CN" dirty="0">
                <a:hlinkClick r:id="rId2"/>
              </a:rPr>
              <a:t>Intent</a:t>
            </a:r>
            <a:r>
              <a:rPr lang="en-US" altLang="zh-CN" b="0" dirty="0"/>
              <a:t> object you use when starting an activity for a result, but you do need to pass an additional integer argument to the </a:t>
            </a:r>
            <a:r>
              <a:rPr lang="en-US" altLang="zh-CN" dirty="0" err="1">
                <a:hlinkClick r:id="rId3"/>
              </a:rPr>
              <a:t>startActivityForResult</a:t>
            </a:r>
            <a:r>
              <a:rPr lang="en-US" altLang="zh-CN" dirty="0">
                <a:hlinkClick r:id="rId3"/>
              </a:rPr>
              <a:t>()</a:t>
            </a:r>
            <a:r>
              <a:rPr lang="en-US" altLang="zh-CN" b="0" dirty="0"/>
              <a:t> method.</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652357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here's how to start an activity that allows the user to pick a contact: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19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140968"/>
            <a:ext cx="7353300" cy="163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Interacting with Other Apps</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41" y="3789040"/>
            <a:ext cx="743902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7327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Receive the </a:t>
            </a:r>
            <a:r>
              <a:rPr lang="en-US" altLang="zh-CN" dirty="0" smtClean="0"/>
              <a:t>Result</a:t>
            </a:r>
          </a:p>
          <a:p>
            <a:pPr lvl="1"/>
            <a:r>
              <a:rPr lang="en-US" altLang="zh-CN" b="0" dirty="0"/>
              <a:t>When the user is done with the subsequent activity and returns, the system calls your </a:t>
            </a:r>
            <a:r>
              <a:rPr lang="en-US" altLang="zh-CN" b="0" dirty="0" smtClean="0"/>
              <a:t>activity's </a:t>
            </a:r>
            <a:r>
              <a:rPr lang="en-US" altLang="zh-CN" dirty="0" err="1" smtClean="0">
                <a:hlinkClick r:id="rId2"/>
              </a:rPr>
              <a:t>onActivityResult</a:t>
            </a:r>
            <a:r>
              <a:rPr lang="en-US" altLang="zh-CN" dirty="0">
                <a:hlinkClick r:id="rId2"/>
              </a:rPr>
              <a:t>()</a:t>
            </a:r>
            <a:r>
              <a:rPr lang="en-US" altLang="zh-CN" b="0" dirty="0"/>
              <a:t> method</a:t>
            </a:r>
            <a:r>
              <a:rPr lang="en-US" altLang="zh-CN" b="0" dirty="0" smtClean="0"/>
              <a:t>.</a:t>
            </a:r>
          </a:p>
          <a:p>
            <a:pPr lvl="1"/>
            <a:r>
              <a:rPr lang="en-US" altLang="zh-CN" b="0" dirty="0"/>
              <a:t>This method includes three arguments:</a:t>
            </a:r>
          </a:p>
          <a:p>
            <a:pPr lvl="2"/>
            <a:r>
              <a:rPr lang="en-US" altLang="zh-CN" b="0" dirty="0"/>
              <a:t>The request code you passed to </a:t>
            </a:r>
            <a:r>
              <a:rPr lang="en-US" altLang="zh-CN" b="0" dirty="0" err="1">
                <a:hlinkClick r:id="rId3"/>
              </a:rPr>
              <a:t>startActivityForResult</a:t>
            </a:r>
            <a:r>
              <a:rPr lang="en-US" altLang="zh-CN" b="0" dirty="0">
                <a:hlinkClick r:id="rId3"/>
              </a:rPr>
              <a:t>()</a:t>
            </a:r>
            <a:r>
              <a:rPr lang="en-US" altLang="zh-CN" b="0" dirty="0"/>
              <a:t>.</a:t>
            </a:r>
          </a:p>
          <a:p>
            <a:pPr lvl="2"/>
            <a:r>
              <a:rPr lang="en-US" altLang="zh-CN" b="0" dirty="0"/>
              <a:t>A result code specified by the second </a:t>
            </a:r>
            <a:r>
              <a:rPr lang="en-US" altLang="zh-CN" b="0" dirty="0" smtClean="0"/>
              <a:t>activity.</a:t>
            </a:r>
            <a:endParaRPr lang="en-US" altLang="zh-CN" b="0" dirty="0"/>
          </a:p>
          <a:p>
            <a:pPr lvl="2"/>
            <a:r>
              <a:rPr lang="en-US" altLang="zh-CN" b="0" dirty="0"/>
              <a:t>An </a:t>
            </a:r>
            <a:r>
              <a:rPr lang="en-US" altLang="zh-CN" b="0" dirty="0">
                <a:hlinkClick r:id="rId4"/>
              </a:rPr>
              <a:t>Intent</a:t>
            </a:r>
            <a:r>
              <a:rPr lang="en-US" altLang="zh-CN" b="0" dirty="0"/>
              <a:t> that carries the result data.</a:t>
            </a:r>
          </a:p>
          <a:p>
            <a:pPr lvl="1"/>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1284299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here's how you can handle the result for the "pick a contact" intent: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852936"/>
            <a:ext cx="61912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66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dirty="0"/>
              <a:t>Bonus: Read the contact </a:t>
            </a:r>
            <a:r>
              <a:rPr lang="en-US" altLang="zh-CN" dirty="0" smtClean="0"/>
              <a:t>data</a:t>
            </a:r>
          </a:p>
          <a:p>
            <a:pPr lvl="2"/>
            <a:r>
              <a:rPr lang="en-US" altLang="zh-CN" b="0" dirty="0"/>
              <a:t>here's some more code that shows how to query the result data to get the phone number from the selected contact:</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73016"/>
            <a:ext cx="737235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986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204864"/>
            <a:ext cx="77247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78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Allowing Other Apps to Start Your </a:t>
            </a:r>
            <a:r>
              <a:rPr lang="en-US" altLang="zh-CN" dirty="0" smtClean="0"/>
              <a:t>Activity</a:t>
            </a:r>
            <a:endParaRPr lang="zh-CN" altLang="en-US" dirty="0"/>
          </a:p>
        </p:txBody>
      </p:sp>
      <p:sp>
        <p:nvSpPr>
          <p:cNvPr id="3" name="内容占位符 2"/>
          <p:cNvSpPr>
            <a:spLocks noGrp="1"/>
          </p:cNvSpPr>
          <p:nvPr>
            <p:ph idx="1"/>
          </p:nvPr>
        </p:nvSpPr>
        <p:spPr/>
        <p:txBody>
          <a:bodyPr/>
          <a:lstStyle/>
          <a:p>
            <a:r>
              <a:rPr lang="en-US" altLang="zh-CN" b="0" dirty="0"/>
              <a:t>To allow other apps to start your activity, you need to add an</a:t>
            </a:r>
            <a:r>
              <a:rPr lang="en-US" altLang="zh-CN" b="0" dirty="0">
                <a:hlinkClick r:id="rId2"/>
              </a:rPr>
              <a:t>&lt;intent-filter&gt;</a:t>
            </a:r>
            <a:r>
              <a:rPr lang="en-US" altLang="zh-CN" b="0" dirty="0"/>
              <a:t> element in your manifest file for the corresponding </a:t>
            </a:r>
            <a:r>
              <a:rPr lang="en-US" altLang="zh-CN" b="0" dirty="0">
                <a:hlinkClick r:id="rId3"/>
              </a:rPr>
              <a:t>&lt;activity&gt;</a:t>
            </a:r>
            <a:r>
              <a:rPr lang="en-US" altLang="zh-CN" b="0" dirty="0"/>
              <a:t> element.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25273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Add an Intent </a:t>
            </a:r>
            <a:r>
              <a:rPr lang="en-US" altLang="zh-CN" dirty="0" smtClean="0"/>
              <a:t>Filter</a:t>
            </a:r>
          </a:p>
          <a:p>
            <a:pPr lvl="1"/>
            <a:r>
              <a:rPr lang="en-US" altLang="zh-CN" b="0" dirty="0"/>
              <a:t>In order to properly define which intents your activity can handle, each intent filter you add should be as specific as possible in terms of the type of action and data the activity accepts.</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321944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here's an activity with an intent filter that handles the </a:t>
            </a:r>
            <a:r>
              <a:rPr lang="en-US" altLang="zh-CN" dirty="0">
                <a:hlinkClick r:id="rId2"/>
              </a:rPr>
              <a:t>ACTION_SEND</a:t>
            </a:r>
            <a:r>
              <a:rPr lang="en-US" altLang="zh-CN" b="0" dirty="0"/>
              <a:t> intent when the data type is either text or an image: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01566"/>
            <a:ext cx="513397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010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If any two pairs of action and data are mutually exclusive in their behaviors, you should create separate intent filters to specify which actions are acceptable when paired with which data types.</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979836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2348880"/>
            <a:ext cx="695325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0516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Handle the Intent in Your </a:t>
            </a:r>
            <a:r>
              <a:rPr lang="en-US" altLang="zh-CN" dirty="0" smtClean="0"/>
              <a:t>Activity</a:t>
            </a:r>
          </a:p>
          <a:p>
            <a:pPr lvl="1"/>
            <a:r>
              <a:rPr lang="en-US" altLang="zh-CN" b="0" dirty="0"/>
              <a:t>In order to decide what action to take in your activity, you can read the </a:t>
            </a:r>
            <a:r>
              <a:rPr lang="en-US" altLang="zh-CN" dirty="0">
                <a:hlinkClick r:id="rId2"/>
              </a:rPr>
              <a:t>Intent</a:t>
            </a:r>
            <a:r>
              <a:rPr lang="en-US" altLang="zh-CN" b="0" dirty="0"/>
              <a:t> that was used to start it.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29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77835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a:t>
            </a:r>
            <a:endParaRPr lang="zh-CN" altLang="en-US" dirty="0"/>
          </a:p>
        </p:txBody>
      </p:sp>
      <p:sp>
        <p:nvSpPr>
          <p:cNvPr id="3" name="内容占位符 2"/>
          <p:cNvSpPr>
            <a:spLocks noGrp="1"/>
          </p:cNvSpPr>
          <p:nvPr>
            <p:ph idx="1"/>
          </p:nvPr>
        </p:nvSpPr>
        <p:spPr/>
        <p:txBody>
          <a:bodyPr/>
          <a:lstStyle/>
          <a:p>
            <a:r>
              <a:rPr lang="en-US" altLang="zh-CN" b="0" dirty="0"/>
              <a:t>To take the user from one activity to another, your app must use an </a:t>
            </a:r>
            <a:r>
              <a:rPr lang="en-US" altLang="zh-CN" dirty="0" smtClean="0">
                <a:hlinkClick r:id="rId2"/>
              </a:rPr>
              <a:t>Intent</a:t>
            </a:r>
            <a:r>
              <a:rPr lang="en-US" altLang="zh-CN" dirty="0" smtClean="0"/>
              <a:t> </a:t>
            </a:r>
            <a:r>
              <a:rPr lang="en-US" altLang="zh-CN" b="0" dirty="0" smtClean="0"/>
              <a:t>to </a:t>
            </a:r>
            <a:r>
              <a:rPr lang="en-US" altLang="zh-CN" b="0" dirty="0"/>
              <a:t>define your app's "intent" to do something. </a:t>
            </a:r>
            <a:endParaRPr lang="en-US" altLang="zh-CN" b="0" dirty="0" smtClean="0"/>
          </a:p>
          <a:p>
            <a:r>
              <a:rPr lang="en-US" altLang="zh-CN" b="0" dirty="0"/>
              <a:t>This class shows you how to use an </a:t>
            </a:r>
            <a:r>
              <a:rPr lang="en-US" altLang="zh-CN" dirty="0">
                <a:hlinkClick r:id="rId2"/>
              </a:rPr>
              <a:t>Intent</a:t>
            </a:r>
            <a:r>
              <a:rPr lang="en-US" altLang="zh-CN" b="0" dirty="0"/>
              <a:t> to perform some basic interactions with other apps, such as start another app, receive a result from that app, and make your app able to respond to intents from other apps.</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097966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30</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76872"/>
            <a:ext cx="43815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7791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Return a </a:t>
            </a:r>
            <a:r>
              <a:rPr lang="en-US" altLang="zh-CN" dirty="0" smtClean="0"/>
              <a:t>Result</a:t>
            </a:r>
          </a:p>
          <a:p>
            <a:pPr lvl="1"/>
            <a:r>
              <a:rPr lang="en-US" altLang="zh-CN" b="0" dirty="0"/>
              <a:t>If you want to return a result to the activity that invoked yours, simply call </a:t>
            </a:r>
            <a:r>
              <a:rPr lang="en-US" altLang="zh-CN" dirty="0" err="1">
                <a:hlinkClick r:id="rId2"/>
              </a:rPr>
              <a:t>setResult</a:t>
            </a:r>
            <a:r>
              <a:rPr lang="en-US" altLang="zh-CN" dirty="0">
                <a:hlinkClick r:id="rId2"/>
              </a:rPr>
              <a:t>()</a:t>
            </a:r>
            <a:r>
              <a:rPr lang="en-US" altLang="zh-CN" b="0" dirty="0"/>
              <a:t> to specify the result code and result </a:t>
            </a:r>
            <a:r>
              <a:rPr lang="en-US" altLang="zh-CN" dirty="0">
                <a:hlinkClick r:id="rId3"/>
              </a:rPr>
              <a:t>Intent</a:t>
            </a:r>
            <a:r>
              <a:rPr lang="en-US" altLang="zh-CN" b="0" dirty="0"/>
              <a:t>. </a:t>
            </a:r>
            <a:endParaRPr lang="en-US" altLang="zh-CN" b="0" dirty="0" smtClean="0"/>
          </a:p>
          <a:p>
            <a:pPr lvl="1"/>
            <a:r>
              <a:rPr lang="en-US" altLang="zh-CN" b="0" dirty="0" smtClean="0"/>
              <a:t>When </a:t>
            </a:r>
            <a:r>
              <a:rPr lang="en-US" altLang="zh-CN" b="0" dirty="0"/>
              <a:t>your operation is done and the user should return to the original activity, </a:t>
            </a:r>
            <a:r>
              <a:rPr lang="en-US" altLang="zh-CN" b="0" dirty="0" err="1"/>
              <a:t>call</a:t>
            </a:r>
            <a:r>
              <a:rPr lang="en-US" altLang="zh-CN" dirty="0" err="1">
                <a:hlinkClick r:id="rId4"/>
              </a:rPr>
              <a:t>finish</a:t>
            </a:r>
            <a:r>
              <a:rPr lang="en-US" altLang="zh-CN" dirty="0">
                <a:hlinkClick r:id="rId4"/>
              </a:rPr>
              <a:t>()</a:t>
            </a:r>
            <a:r>
              <a:rPr lang="en-US" altLang="zh-CN" b="0" dirty="0"/>
              <a:t> to close (and destroy) your activity. </a:t>
            </a:r>
            <a:endParaRPr lang="en-US" altLang="zh-CN" b="0" dirty="0" smtClean="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31</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2690086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a:t>
            </a:r>
            <a:r>
              <a:rPr lang="en-US" altLang="zh-CN" b="0" dirty="0" smtClean="0"/>
              <a:t>:</a:t>
            </a:r>
          </a:p>
          <a:p>
            <a:pPr lvl="2"/>
            <a:r>
              <a:rPr lang="en-US" altLang="zh-CN" b="0" dirty="0"/>
              <a:t>You must always specify a result code with the result. Generally, it's either </a:t>
            </a:r>
            <a:r>
              <a:rPr lang="en-US" altLang="zh-CN" dirty="0">
                <a:hlinkClick r:id="rId2"/>
              </a:rPr>
              <a:t>RESULT_OK</a:t>
            </a:r>
            <a:r>
              <a:rPr lang="en-US" altLang="zh-CN" b="0" dirty="0"/>
              <a:t> or </a:t>
            </a:r>
            <a:r>
              <a:rPr lang="en-US" altLang="zh-CN" dirty="0">
                <a:hlinkClick r:id="rId3"/>
              </a:rPr>
              <a:t>RESULT_CANCELED</a:t>
            </a:r>
            <a:r>
              <a:rPr lang="en-US" altLang="zh-CN" b="0" dirty="0"/>
              <a:t>. You can then provide additional data with an </a:t>
            </a:r>
            <a:r>
              <a:rPr lang="en-US" altLang="zh-CN" dirty="0">
                <a:hlinkClick r:id="rId4"/>
              </a:rPr>
              <a:t>Intent</a:t>
            </a:r>
            <a:r>
              <a:rPr lang="en-US" altLang="zh-CN" b="0" dirty="0"/>
              <a:t>, as necessary.</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32</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756" y="4365104"/>
            <a:ext cx="6991350"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737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Lessons</a:t>
            </a:r>
            <a:endParaRPr lang="zh-CN" altLang="en-US" dirty="0"/>
          </a:p>
        </p:txBody>
      </p:sp>
      <p:sp>
        <p:nvSpPr>
          <p:cNvPr id="3" name="内容占位符 2"/>
          <p:cNvSpPr>
            <a:spLocks noGrp="1"/>
          </p:cNvSpPr>
          <p:nvPr>
            <p:ph idx="1"/>
          </p:nvPr>
        </p:nvSpPr>
        <p:spPr/>
        <p:txBody>
          <a:bodyPr/>
          <a:lstStyle/>
          <a:p>
            <a:r>
              <a:rPr lang="en-US" altLang="zh-CN" dirty="0"/>
              <a:t>Sending the User to Another App</a:t>
            </a:r>
          </a:p>
          <a:p>
            <a:r>
              <a:rPr lang="en-US" altLang="zh-CN" dirty="0"/>
              <a:t>Getting a Result from an Activity</a:t>
            </a:r>
          </a:p>
          <a:p>
            <a:r>
              <a:rPr lang="en-US" altLang="zh-CN" dirty="0"/>
              <a:t>Allowing Other Apps to Start Your Activity</a:t>
            </a:r>
            <a:endParaRPr lang="en-US" altLang="zh-CN"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4</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328851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Sending the User to Another App</a:t>
            </a:r>
          </a:p>
        </p:txBody>
      </p:sp>
      <p:sp>
        <p:nvSpPr>
          <p:cNvPr id="3" name="内容占位符 2"/>
          <p:cNvSpPr>
            <a:spLocks noGrp="1"/>
          </p:cNvSpPr>
          <p:nvPr>
            <p:ph idx="1"/>
          </p:nvPr>
        </p:nvSpPr>
        <p:spPr/>
        <p:txBody>
          <a:bodyPr/>
          <a:lstStyle/>
          <a:p>
            <a:r>
              <a:rPr lang="en-US" altLang="zh-CN" b="0" dirty="0"/>
              <a:t>This lesson shows you how to create an implicit intent for a particular action, and how to use it to start an activity that performs the action in another app.</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5</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853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Build an Implicit </a:t>
            </a:r>
            <a:r>
              <a:rPr lang="en-US" altLang="zh-CN" dirty="0" smtClean="0"/>
              <a:t>Intent</a:t>
            </a:r>
          </a:p>
          <a:p>
            <a:pPr lvl="1"/>
            <a:r>
              <a:rPr lang="en-US" altLang="zh-CN" b="0" dirty="0"/>
              <a:t>Implicit intents do not declare the class name of the component to start, but instead declare an action to perform. </a:t>
            </a:r>
            <a:endParaRPr lang="en-US" altLang="zh-CN" b="0" dirty="0" smtClean="0"/>
          </a:p>
          <a:p>
            <a:pPr lvl="1"/>
            <a:r>
              <a:rPr lang="en-US" altLang="zh-CN" b="0" dirty="0"/>
              <a:t>The action specifies the thing you want to do, such as </a:t>
            </a:r>
            <a:r>
              <a:rPr lang="en-US" altLang="zh-CN" b="0" i="1" dirty="0"/>
              <a:t>view</a:t>
            </a:r>
            <a:r>
              <a:rPr lang="en-US" altLang="zh-CN" b="0" dirty="0"/>
              <a:t>, </a:t>
            </a:r>
            <a:r>
              <a:rPr lang="en-US" altLang="zh-CN" b="0" i="1" dirty="0"/>
              <a:t>edit</a:t>
            </a:r>
            <a:r>
              <a:rPr lang="en-US" altLang="zh-CN" b="0" dirty="0"/>
              <a:t>, </a:t>
            </a:r>
            <a:r>
              <a:rPr lang="en-US" altLang="zh-CN" b="0" i="1" dirty="0"/>
              <a:t>send</a:t>
            </a:r>
            <a:r>
              <a:rPr lang="en-US" altLang="zh-CN" b="0" dirty="0"/>
              <a:t>, or </a:t>
            </a:r>
            <a:r>
              <a:rPr lang="en-US" altLang="zh-CN" b="0" i="1" dirty="0"/>
              <a:t>get</a:t>
            </a:r>
            <a:r>
              <a:rPr lang="en-US" altLang="zh-CN" b="0" dirty="0"/>
              <a:t> something. </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6</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spTree>
    <p:extLst>
      <p:ext uri="{BB962C8B-B14F-4D97-AF65-F5344CB8AC3E}">
        <p14:creationId xmlns:p14="http://schemas.microsoft.com/office/powerpoint/2010/main" val="423057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For example, here's how to create an intent to initiate a phone call using the </a:t>
            </a:r>
            <a:r>
              <a:rPr lang="en-US" altLang="zh-CN" dirty="0">
                <a:hlinkClick r:id="rId2"/>
              </a:rPr>
              <a:t>Uri</a:t>
            </a:r>
            <a:r>
              <a:rPr lang="en-US" altLang="zh-CN" b="0" dirty="0"/>
              <a:t> data to specify the telephone number:</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7</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638550"/>
            <a:ext cx="461962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41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Here are a couple other intents and their action and </a:t>
            </a:r>
            <a:r>
              <a:rPr lang="en-US" altLang="zh-CN" dirty="0">
                <a:hlinkClick r:id="rId2"/>
              </a:rPr>
              <a:t>Uri</a:t>
            </a:r>
            <a:r>
              <a:rPr lang="en-US" altLang="zh-CN" b="0" dirty="0"/>
              <a:t> data pairs</a:t>
            </a:r>
            <a:r>
              <a:rPr lang="en-US" altLang="zh-CN" b="0" dirty="0" smtClean="0"/>
              <a:t>:</a:t>
            </a:r>
          </a:p>
          <a:p>
            <a:pPr lvl="2"/>
            <a:r>
              <a:rPr lang="en-US" altLang="zh-CN" b="0" dirty="0"/>
              <a:t>View a map</a:t>
            </a:r>
            <a:r>
              <a:rPr lang="en-US" altLang="zh-CN" b="0" dirty="0" smtClean="0"/>
              <a:t>:</a:t>
            </a:r>
          </a:p>
          <a:p>
            <a:pPr lvl="2"/>
            <a:endParaRPr lang="en-US" altLang="zh-CN" b="0" dirty="0"/>
          </a:p>
          <a:p>
            <a:pPr lvl="2"/>
            <a:endParaRPr lang="en-US" altLang="zh-CN" b="0" dirty="0" smtClean="0"/>
          </a:p>
          <a:p>
            <a:pPr lvl="2"/>
            <a:endParaRPr lang="en-US" altLang="zh-CN" b="0" dirty="0"/>
          </a:p>
          <a:p>
            <a:pPr lvl="2"/>
            <a:r>
              <a:rPr lang="en-US" altLang="zh-CN" b="0" dirty="0"/>
              <a:t>View a web page:</a:t>
            </a:r>
            <a:endParaRPr lang="zh-CN" altLang="en-US" dirty="0"/>
          </a:p>
          <a:p>
            <a:pPr lvl="2"/>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8</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027" y="3068960"/>
            <a:ext cx="700087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027" y="5013176"/>
            <a:ext cx="46196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86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0" dirty="0"/>
              <a:t>Here are some more intents that add extra data to specify the desired action</a:t>
            </a:r>
            <a:r>
              <a:rPr lang="en-US" altLang="zh-CN" b="0" dirty="0" smtClean="0"/>
              <a:t>:</a:t>
            </a:r>
          </a:p>
          <a:p>
            <a:pPr lvl="2"/>
            <a:r>
              <a:rPr lang="en-US" altLang="zh-CN" b="0" dirty="0"/>
              <a:t>Send an email with an attachment:</a:t>
            </a:r>
            <a:endParaRPr lang="zh-CN" altLang="en-US" dirty="0"/>
          </a:p>
        </p:txBody>
      </p:sp>
      <p:sp>
        <p:nvSpPr>
          <p:cNvPr id="4" name="灯片编号占位符 3"/>
          <p:cNvSpPr>
            <a:spLocks noGrp="1"/>
          </p:cNvSpPr>
          <p:nvPr>
            <p:ph type="sldNum" sz="quarter" idx="10"/>
          </p:nvPr>
        </p:nvSpPr>
        <p:spPr/>
        <p:txBody>
          <a:bodyPr/>
          <a:lstStyle/>
          <a:p>
            <a:pPr>
              <a:defRPr/>
            </a:pPr>
            <a:fld id="{7877AC41-310E-414D-B744-4A706132706D}" type="slidenum">
              <a:rPr lang="zh-CN" altLang="en-US" smtClean="0"/>
              <a:pPr>
                <a:defRPr/>
              </a:pPr>
              <a:t>9</a:t>
            </a:fld>
            <a:endParaRPr lang="en-US" altLang="zh-CN"/>
          </a:p>
        </p:txBody>
      </p:sp>
      <p:sp>
        <p:nvSpPr>
          <p:cNvPr id="5" name="页脚占位符 4"/>
          <p:cNvSpPr>
            <a:spLocks noGrp="1"/>
          </p:cNvSpPr>
          <p:nvPr>
            <p:ph type="ftr" sz="quarter" idx="11"/>
          </p:nvPr>
        </p:nvSpPr>
        <p:spPr/>
        <p:txBody>
          <a:bodyPr/>
          <a:lstStyle/>
          <a:p>
            <a:pPr>
              <a:defRPr/>
            </a:pPr>
            <a:r>
              <a:rPr lang="zh-CN" altLang="en-US" smtClean="0"/>
              <a:t>智能移动开发</a:t>
            </a:r>
            <a:endParaRPr lang="en-US" altLang="zh-C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212976"/>
            <a:ext cx="700087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1662533"/>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9117</TotalTime>
  <Words>760</Words>
  <Application>Microsoft Office PowerPoint</Application>
  <PresentationFormat>全屏显示(4:3)</PresentationFormat>
  <Paragraphs>131</Paragraphs>
  <Slides>32</Slides>
  <Notes>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Network</vt:lpstr>
      <vt:lpstr>Android Training</vt:lpstr>
      <vt:lpstr>Interacting with Other Apps</vt:lpstr>
      <vt:lpstr>Intro</vt:lpstr>
      <vt:lpstr>Lessons</vt:lpstr>
      <vt:lpstr>Sending the User to Another App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Getting a Result from an Activity</vt:lpstr>
      <vt:lpstr>PowerPoint 演示文稿</vt:lpstr>
      <vt:lpstr>PowerPoint 演示文稿</vt:lpstr>
      <vt:lpstr>PowerPoint 演示文稿</vt:lpstr>
      <vt:lpstr>PowerPoint 演示文稿</vt:lpstr>
      <vt:lpstr>PowerPoint 演示文稿</vt:lpstr>
      <vt:lpstr>PowerPoint 演示文稿</vt:lpstr>
      <vt:lpstr>Allowing Other Apps to Start Your Activity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iip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wang</dc:creator>
  <cp:lastModifiedBy>apple</cp:lastModifiedBy>
  <cp:revision>973</cp:revision>
  <dcterms:created xsi:type="dcterms:W3CDTF">2009-04-20T08:00:20Z</dcterms:created>
  <dcterms:modified xsi:type="dcterms:W3CDTF">2013-11-27T04:07:16Z</dcterms:modified>
</cp:coreProperties>
</file>